
<file path=[Content_Types].xml><?xml version="1.0" encoding="utf-8"?>
<Types xmlns="http://schemas.openxmlformats.org/package/2006/content-types">
  <Default Extension="GIF" ContentType="image/gif"/>
  <Default Extension="jpeg" ContentType="image/jpeg"/>
  <Default Extension="mp4" ContentType="video/mp4"/>
  <Default Extension="png" ContentType="image/png"/>
  <Default Extension="rels" ContentType="application/vnd.openxmlformats-package.relationships+xml"/>
  <Default Extension="svg" ContentType="image/svg+xml"/>
  <Default Extension="tiff" ContentType="image/tiff"/>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notesSlides/notesSlide2.xml" ContentType="application/vnd.openxmlformats-officedocument.presentationml.notesSlide+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notesSlides/notesSlide3.xml" ContentType="application/vnd.openxmlformats-officedocument.presentationml.notesSlide+xml"/>
  <Override PartName="/ppt/tags/tag46.xml" ContentType="application/vnd.openxmlformats-officedocument.presentationml.tags+xml"/>
  <Override PartName="/ppt/tags/tag47.xml" ContentType="application/vnd.openxmlformats-officedocument.presentationml.tags+xml"/>
  <Override PartName="/ppt/notesSlides/notesSlide4.xml" ContentType="application/vnd.openxmlformats-officedocument.presentationml.notesSlide+xml"/>
  <Override PartName="/ppt/notesSlides/notesSlide5.xml" ContentType="application/vnd.openxmlformats-officedocument.presentationml.notesSlide+xml"/>
  <Override PartName="/ppt/tags/tag48.xml" ContentType="application/vnd.openxmlformats-officedocument.presentationml.tags+xml"/>
  <Override PartName="/ppt/tags/tag49.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notesSlides/notesSlide6.xml" ContentType="application/vnd.openxmlformats-officedocument.presentationml.notesSlide+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80"/>
  </p:notesMasterIdLst>
  <p:sldIdLst>
    <p:sldId id="2934" r:id="rId2"/>
    <p:sldId id="329" r:id="rId3"/>
    <p:sldId id="1507" r:id="rId4"/>
    <p:sldId id="1508" r:id="rId5"/>
    <p:sldId id="257" r:id="rId6"/>
    <p:sldId id="258" r:id="rId7"/>
    <p:sldId id="265" r:id="rId8"/>
    <p:sldId id="3494" r:id="rId9"/>
    <p:sldId id="259" r:id="rId10"/>
    <p:sldId id="334" r:id="rId11"/>
    <p:sldId id="3592" r:id="rId12"/>
    <p:sldId id="326" r:id="rId13"/>
    <p:sldId id="263" r:id="rId14"/>
    <p:sldId id="267" r:id="rId15"/>
    <p:sldId id="3599" r:id="rId16"/>
    <p:sldId id="3668" r:id="rId17"/>
    <p:sldId id="3598" r:id="rId18"/>
    <p:sldId id="331" r:id="rId19"/>
    <p:sldId id="3756" r:id="rId20"/>
    <p:sldId id="3757" r:id="rId21"/>
    <p:sldId id="3758" r:id="rId22"/>
    <p:sldId id="3759" r:id="rId23"/>
    <p:sldId id="3760" r:id="rId24"/>
    <p:sldId id="3761" r:id="rId25"/>
    <p:sldId id="3762" r:id="rId26"/>
    <p:sldId id="3763" r:id="rId27"/>
    <p:sldId id="3764" r:id="rId28"/>
    <p:sldId id="3765" r:id="rId29"/>
    <p:sldId id="3766" r:id="rId30"/>
    <p:sldId id="3767" r:id="rId31"/>
    <p:sldId id="3768" r:id="rId32"/>
    <p:sldId id="3769" r:id="rId33"/>
    <p:sldId id="3770" r:id="rId34"/>
    <p:sldId id="3771" r:id="rId35"/>
    <p:sldId id="3772" r:id="rId36"/>
    <p:sldId id="3773" r:id="rId37"/>
    <p:sldId id="3774" r:id="rId38"/>
    <p:sldId id="3775" r:id="rId39"/>
    <p:sldId id="3344" r:id="rId40"/>
    <p:sldId id="3345" r:id="rId41"/>
    <p:sldId id="3346" r:id="rId42"/>
    <p:sldId id="3347" r:id="rId43"/>
    <p:sldId id="3383" r:id="rId44"/>
    <p:sldId id="3554" r:id="rId45"/>
    <p:sldId id="3555" r:id="rId46"/>
    <p:sldId id="3556" r:id="rId47"/>
    <p:sldId id="3557" r:id="rId48"/>
    <p:sldId id="3406" r:id="rId49"/>
    <p:sldId id="3353" r:id="rId50"/>
    <p:sldId id="3408" r:id="rId51"/>
    <p:sldId id="3409" r:id="rId52"/>
    <p:sldId id="3410" r:id="rId53"/>
    <p:sldId id="3730" r:id="rId54"/>
    <p:sldId id="3558" r:id="rId55"/>
    <p:sldId id="3411" r:id="rId56"/>
    <p:sldId id="3389" r:id="rId57"/>
    <p:sldId id="3391" r:id="rId58"/>
    <p:sldId id="3412" r:id="rId59"/>
    <p:sldId id="3393" r:id="rId60"/>
    <p:sldId id="2959" r:id="rId61"/>
    <p:sldId id="3170" r:id="rId62"/>
    <p:sldId id="3675" r:id="rId63"/>
    <p:sldId id="3676" r:id="rId64"/>
    <p:sldId id="3677" r:id="rId65"/>
    <p:sldId id="3678" r:id="rId66"/>
    <p:sldId id="3679" r:id="rId67"/>
    <p:sldId id="3680" r:id="rId68"/>
    <p:sldId id="3681" r:id="rId69"/>
    <p:sldId id="3682" r:id="rId70"/>
    <p:sldId id="3683" r:id="rId71"/>
    <p:sldId id="3684" r:id="rId72"/>
    <p:sldId id="3685" r:id="rId73"/>
    <p:sldId id="3686" r:id="rId74"/>
    <p:sldId id="3687" r:id="rId75"/>
    <p:sldId id="3688" r:id="rId76"/>
    <p:sldId id="3689" r:id="rId77"/>
    <p:sldId id="2693" r:id="rId78"/>
    <p:sldId id="3399" r:id="rId79"/>
  </p:sldIdLst>
  <p:sldSz cx="12192000" cy="6858000"/>
  <p:notesSz cx="6858000" cy="9144000"/>
  <p:custDataLst>
    <p:tags r:id="rId81"/>
  </p:custDataLst>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33816"/>
    <a:srgbClr val="E9722D"/>
    <a:srgbClr val="D43916"/>
    <a:srgbClr val="FDF3DD"/>
    <a:srgbClr val="FBE5D6"/>
    <a:srgbClr val="8DA4B9"/>
    <a:srgbClr val="5DA6D4"/>
    <a:srgbClr val="3090C6"/>
    <a:srgbClr val="3395CE"/>
    <a:srgbClr val="246C94"/>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中度样式 2 - 强调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E3FDE45-AF77-4B5C-9715-49D594BDF05E}" styleName="浅色样式 1 - 强调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280" autoAdjust="0"/>
    <p:restoredTop sz="91495" autoAdjust="0"/>
  </p:normalViewPr>
  <p:slideViewPr>
    <p:cSldViewPr snapToGrid="0">
      <p:cViewPr>
        <p:scale>
          <a:sx n="93" d="100"/>
          <a:sy n="93" d="100"/>
        </p:scale>
        <p:origin x="756" y="384"/>
      </p:cViewPr>
      <p:guideLst/>
    </p:cSldViewPr>
  </p:slideViewPr>
  <p:notesTextViewPr>
    <p:cViewPr>
      <p:scale>
        <a:sx n="3" d="2"/>
        <a:sy n="3" d="2"/>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theme" Target="theme/theme1.xml"/><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5" Type="http://schemas.openxmlformats.org/officeDocument/2006/relationships/slide" Target="slides/slide4.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notesMaster" Target="notesMasters/notesMaster1.xml"/><Relationship Id="rId85"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tags" Target="tags/tag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61" Type="http://schemas.openxmlformats.org/officeDocument/2006/relationships/slide" Target="slides/slide60.xml"/><Relationship Id="rId8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800969B-9822-411D-A8BA-23C2812F7D4E}" type="datetimeFigureOut">
              <a:rPr lang="zh-CN" altLang="en-US" smtClean="0"/>
              <a:t>2023/8/30</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8DC036D-DB82-435C-810C-FE00C3112F04}" type="slidenum">
              <a:rPr lang="zh-CN" altLang="en-US" smtClean="0"/>
              <a:t>‹#›</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kumimoji="1" lang="zh-CN" altLang="en-US" dirty="0"/>
          </a:p>
        </p:txBody>
      </p:sp>
      <p:sp>
        <p:nvSpPr>
          <p:cNvPr id="4" name="灯片编号占位符 3"/>
          <p:cNvSpPr>
            <a:spLocks noGrp="1"/>
          </p:cNvSpPr>
          <p:nvPr>
            <p:ph type="sldNum" sz="quarter" idx="5"/>
          </p:nvPr>
        </p:nvSpPr>
        <p:spPr/>
        <p:txBody>
          <a:bodyPr/>
          <a:lstStyle/>
          <a:p>
            <a:fld id="{0D8C695A-5F97-42A9-BC5B-16E22B1DDB01}"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zh-CN" altLang="en-US"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pPr marL="0" marR="0" indent="0" algn="l" defTabSz="914400" rtl="0" eaLnBrk="1" fontAlgn="auto" latinLnBrk="0" hangingPunct="1">
              <a:lnSpc>
                <a:spcPct val="100000"/>
              </a:lnSpc>
              <a:spcBef>
                <a:spcPts val="0"/>
              </a:spcBef>
              <a:spcAft>
                <a:spcPts val="0"/>
              </a:spcAft>
              <a:buClrTx/>
              <a:buSzTx/>
              <a:buFontTx/>
              <a:buNone/>
              <a:defRPr/>
            </a:pPr>
            <a:endParaRPr lang="en-US" altLang="zh-CN" sz="900" b="0" dirty="0">
              <a:latin typeface="华文行楷" panose="02010800040101010101" pitchFamily="2" charset="-122"/>
              <a:ea typeface="华文行楷" panose="02010800040101010101" pitchFamily="2" charset="-122"/>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defRPr/>
            </a:pPr>
            <a:endParaRPr lang="en-US" altLang="zh-CN" dirty="0"/>
          </a:p>
        </p:txBody>
      </p:sp>
      <p:sp>
        <p:nvSpPr>
          <p:cNvPr id="4" name="灯片编号占位符 3"/>
          <p:cNvSpPr>
            <a:spLocks noGrp="1"/>
          </p:cNvSpPr>
          <p:nvPr>
            <p:ph type="sldNum" sz="quarter" idx="10"/>
          </p:nvPr>
        </p:nvSpPr>
        <p:spPr/>
        <p:txBody>
          <a:bodyPr/>
          <a:lstStyle/>
          <a:p>
            <a:fld id="{0D8C695A-5F97-42A9-BC5B-16E22B1DDB01}" type="slidenum">
              <a:rPr lang="zh-CN" altLang="en-US" smtClean="0"/>
              <a:t>29</a:t>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08DC036D-DB82-435C-810C-FE00C3112F04}" type="slidenum">
              <a:rPr lang="zh-CN" altLang="en-US" smtClean="0"/>
              <a:t>30</a:t>
            </a:fld>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0D8C695A-5F97-42A9-BC5B-16E22B1DDB01}" type="slidenum">
              <a:rPr lang="zh-CN" altLang="en-US" smtClean="0"/>
              <a:t>42</a:t>
            </a:fld>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0D8C695A-5F97-42A9-BC5B-16E22B1DDB01}" type="slidenum">
              <a:rPr lang="zh-CN" altLang="en-US" smtClean="0"/>
              <a:t>44</a:t>
            </a:fld>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0D8C695A-5F97-42A9-BC5B-16E22B1DDB01}" type="slidenum">
              <a:rPr lang="zh-CN" altLang="en-US" smtClean="0"/>
              <a:t>45</a:t>
            </a:fld>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0D8C695A-5F97-42A9-BC5B-16E22B1DDB01}" type="slidenum">
              <a:rPr lang="zh-CN" altLang="en-US" smtClean="0"/>
              <a:t>46</a:t>
            </a:fld>
            <a:endParaRPr lang="zh-CN"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0D8C695A-5F97-42A9-BC5B-16E22B1DDB01}" type="slidenum">
              <a:rPr lang="zh-CN" altLang="en-US" smtClean="0"/>
              <a:t>47</a:t>
            </a:fld>
            <a:endParaRPr lang="zh-CN"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0D8C695A-5F97-42A9-BC5B-16E22B1DDB01}" type="slidenum">
              <a:rPr lang="zh-CN" altLang="en-US" smtClean="0"/>
              <a:t>64</a:t>
            </a:fld>
            <a:endParaRPr lang="zh-CN"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0D8C695A-5F97-42A9-BC5B-16E22B1DDB01}" type="slidenum">
              <a:rPr lang="zh-CN" altLang="en-US" smtClean="0"/>
              <a:t>65</a:t>
            </a:fld>
            <a:endParaRPr lang="zh-CN"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0D8C695A-5F97-42A9-BC5B-16E22B1DDB01}" type="slidenum">
              <a:rPr lang="zh-CN" altLang="en-US" smtClean="0"/>
              <a:t>66</a:t>
            </a:fld>
            <a:endParaRPr lang="zh-CN"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0D8C695A-5F97-42A9-BC5B-16E22B1DDB01}" type="slidenum">
              <a:rPr lang="zh-CN" altLang="en-US" smtClean="0"/>
              <a:t>68</a:t>
            </a:fld>
            <a:endParaRPr lang="zh-CN"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0D8C695A-5F97-42A9-BC5B-16E22B1DDB01}" type="slidenum">
              <a:rPr lang="zh-CN" altLang="en-US" smtClean="0"/>
              <a:t>69</a:t>
            </a:fld>
            <a:endParaRPr lang="zh-CN"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0D8C695A-5F97-42A9-BC5B-16E22B1DDB01}" type="slidenum">
              <a:rPr lang="zh-CN" altLang="en-US" smtClean="0"/>
              <a:t>70</a:t>
            </a:fld>
            <a:endParaRPr lang="zh-CN"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0D8C695A-5F97-42A9-BC5B-16E22B1DDB01}" type="slidenum">
              <a:rPr lang="zh-CN" altLang="en-US" smtClean="0"/>
              <a:t>74</a:t>
            </a:fld>
            <a:endParaRPr lang="zh-CN"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0D8C695A-5F97-42A9-BC5B-16E22B1DDB01}" type="slidenum">
              <a:rPr lang="zh-CN" altLang="en-US" smtClean="0"/>
              <a:t>75</a:t>
            </a:fld>
            <a:endParaRPr lang="zh-CN"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0D8C695A-5F97-42A9-BC5B-16E22B1DDB01}" type="slidenum">
              <a:rPr lang="zh-CN" altLang="en-US" smtClean="0"/>
              <a:t>76</a:t>
            </a:fld>
            <a:endParaRPr lang="zh-CN"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zh-CN" altLang="en-US"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blank" preserve="1">
  <p:cSld name="1">
    <p:spTree>
      <p:nvGrpSpPr>
        <p:cNvPr id="1" name=""/>
        <p:cNvGrpSpPr/>
        <p:nvPr/>
      </p:nvGrpSpPr>
      <p:grpSpPr>
        <a:xfrm>
          <a:off x="0" y="0"/>
          <a:ext cx="0" cy="0"/>
          <a:chOff x="0" y="0"/>
          <a:chExt cx="0" cy="0"/>
        </a:xfrm>
      </p:grpSpPr>
      <p:sp>
        <p:nvSpPr>
          <p:cNvPr id="5" name="矩形 4"/>
          <p:cNvSpPr/>
          <p:nvPr userDrawn="1"/>
        </p:nvSpPr>
        <p:spPr>
          <a:xfrm>
            <a:off x="8076224" y="180000"/>
            <a:ext cx="3960000" cy="261610"/>
          </a:xfrm>
          <a:prstGeom prst="rect">
            <a:avLst/>
          </a:prstGeom>
        </p:spPr>
        <p:txBody>
          <a:bodyPr wrap="square">
            <a:spAutoFit/>
          </a:bodyPr>
          <a:lstStyle/>
          <a:p>
            <a:pPr algn="r"/>
            <a:r>
              <a:rPr lang="zh-CN" altLang="en-US" sz="1100" spc="120" dirty="0">
                <a:solidFill>
                  <a:schemeClr val="bg1">
                    <a:lumMod val="50000"/>
                  </a:schemeClr>
                </a:solidFill>
                <a:latin typeface="微软雅黑" panose="020B0503020204020204" pitchFamily="34" charset="-122"/>
                <a:ea typeface="+mn-ea"/>
              </a:rPr>
              <a:t>第七章  社会主义现代化建设的教育、科技、人才战略</a:t>
            </a:r>
          </a:p>
        </p:txBody>
      </p:sp>
      <p:sp>
        <p:nvSpPr>
          <p:cNvPr id="6" name="文本框 5"/>
          <p:cNvSpPr txBox="1"/>
          <p:nvPr userDrawn="1"/>
        </p:nvSpPr>
        <p:spPr>
          <a:xfrm>
            <a:off x="71999" y="180000"/>
            <a:ext cx="4043777" cy="278281"/>
          </a:xfrm>
          <a:prstGeom prst="rect">
            <a:avLst/>
          </a:prstGeom>
          <a:noFill/>
        </p:spPr>
        <p:txBody>
          <a:bodyPr wrap="square" rtlCol="0">
            <a:spAutoFit/>
          </a:bodyPr>
          <a:lstStyle/>
          <a:p>
            <a:pPr algn="just">
              <a:lnSpc>
                <a:spcPct val="120000"/>
              </a:lnSpc>
            </a:pPr>
            <a:r>
              <a:rPr lang="zh-CN" altLang="en-US" sz="1100" dirty="0">
                <a:solidFill>
                  <a:schemeClr val="bg1">
                    <a:lumMod val="50000"/>
                  </a:schemeClr>
                </a:solidFill>
                <a:latin typeface="微软雅黑" panose="020B0503020204020204" pitchFamily="34" charset="-122"/>
                <a:ea typeface="+mn-ea"/>
              </a:rPr>
              <a:t>一、为什么要坚持教育、科技、人才一体推进</a:t>
            </a:r>
          </a:p>
        </p:txBody>
      </p:sp>
      <p:sp>
        <p:nvSpPr>
          <p:cNvPr id="7" name="矩形 6"/>
          <p:cNvSpPr/>
          <p:nvPr userDrawn="1"/>
        </p:nvSpPr>
        <p:spPr>
          <a:xfrm>
            <a:off x="0" y="184281"/>
            <a:ext cx="45719" cy="298672"/>
          </a:xfrm>
          <a:prstGeom prst="rect">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8" name="文本框 7"/>
          <p:cNvSpPr txBox="1"/>
          <p:nvPr userDrawn="1"/>
        </p:nvSpPr>
        <p:spPr>
          <a:xfrm>
            <a:off x="9012224" y="6480000"/>
            <a:ext cx="3052235" cy="246221"/>
          </a:xfrm>
          <a:prstGeom prst="rect">
            <a:avLst/>
          </a:prstGeom>
          <a:noFill/>
        </p:spPr>
        <p:txBody>
          <a:bodyPr wrap="square" rtlCol="0">
            <a:spAutoFit/>
          </a:bodyPr>
          <a:lstStyle/>
          <a:p>
            <a:pPr algn="r">
              <a:lnSpc>
                <a:spcPct val="100000"/>
              </a:lnSpc>
            </a:pPr>
            <a:r>
              <a:rPr lang="zh-CN" altLang="en-US" sz="1000" b="1" spc="120" dirty="0">
                <a:solidFill>
                  <a:schemeClr val="bg1">
                    <a:lumMod val="50000"/>
                  </a:schemeClr>
                </a:solidFill>
                <a:latin typeface="微软雅黑" panose="020B0503020204020204" pitchFamily="34" charset="-122"/>
                <a:ea typeface="微软雅黑" panose="020B0503020204020204" pitchFamily="34" charset="-122"/>
              </a:rPr>
              <a:t>习近平新时代中国特色社会主义思想概论</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blank" preserve="1">
  <p:cSld name="2">
    <p:spTree>
      <p:nvGrpSpPr>
        <p:cNvPr id="1" name=""/>
        <p:cNvGrpSpPr/>
        <p:nvPr/>
      </p:nvGrpSpPr>
      <p:grpSpPr>
        <a:xfrm>
          <a:off x="0" y="0"/>
          <a:ext cx="0" cy="0"/>
          <a:chOff x="0" y="0"/>
          <a:chExt cx="0" cy="0"/>
        </a:xfrm>
      </p:grpSpPr>
      <p:sp>
        <p:nvSpPr>
          <p:cNvPr id="6" name="文本框 5"/>
          <p:cNvSpPr txBox="1"/>
          <p:nvPr userDrawn="1"/>
        </p:nvSpPr>
        <p:spPr>
          <a:xfrm>
            <a:off x="72000" y="180000"/>
            <a:ext cx="3600000" cy="278281"/>
          </a:xfrm>
          <a:prstGeom prst="rect">
            <a:avLst/>
          </a:prstGeom>
          <a:noFill/>
        </p:spPr>
        <p:txBody>
          <a:bodyPr wrap="square" rtlCol="0">
            <a:spAutoFit/>
          </a:bodyPr>
          <a:lstStyle/>
          <a:p>
            <a:pPr algn="just">
              <a:lnSpc>
                <a:spcPct val="120000"/>
              </a:lnSpc>
            </a:pPr>
            <a:r>
              <a:rPr lang="zh-CN" altLang="en-US" sz="1100" dirty="0">
                <a:solidFill>
                  <a:schemeClr val="bg1">
                    <a:lumMod val="50000"/>
                  </a:schemeClr>
                </a:solidFill>
                <a:latin typeface="微软雅黑" panose="020B0503020204020204" pitchFamily="34" charset="-122"/>
                <a:ea typeface="+mn-ea"/>
              </a:rPr>
              <a:t>二、怎样加快建设教育强国</a:t>
            </a:r>
          </a:p>
        </p:txBody>
      </p:sp>
      <p:sp>
        <p:nvSpPr>
          <p:cNvPr id="7" name="矩形 6"/>
          <p:cNvSpPr/>
          <p:nvPr userDrawn="1"/>
        </p:nvSpPr>
        <p:spPr>
          <a:xfrm>
            <a:off x="0" y="184281"/>
            <a:ext cx="45719" cy="298672"/>
          </a:xfrm>
          <a:prstGeom prst="rect">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8" name="文本框 7"/>
          <p:cNvSpPr txBox="1"/>
          <p:nvPr userDrawn="1"/>
        </p:nvSpPr>
        <p:spPr>
          <a:xfrm>
            <a:off x="9012224" y="6480000"/>
            <a:ext cx="3052235" cy="246221"/>
          </a:xfrm>
          <a:prstGeom prst="rect">
            <a:avLst/>
          </a:prstGeom>
          <a:noFill/>
        </p:spPr>
        <p:txBody>
          <a:bodyPr wrap="square" rtlCol="0">
            <a:spAutoFit/>
          </a:bodyPr>
          <a:lstStyle/>
          <a:p>
            <a:pPr algn="r">
              <a:lnSpc>
                <a:spcPct val="100000"/>
              </a:lnSpc>
            </a:pPr>
            <a:r>
              <a:rPr lang="zh-CN" altLang="en-US" sz="1000" b="1" spc="120" dirty="0">
                <a:solidFill>
                  <a:schemeClr val="bg1">
                    <a:lumMod val="50000"/>
                  </a:schemeClr>
                </a:solidFill>
                <a:latin typeface="微软雅黑" panose="020B0503020204020204" pitchFamily="34" charset="-122"/>
                <a:ea typeface="微软雅黑" panose="020B0503020204020204" pitchFamily="34" charset="-122"/>
              </a:rPr>
              <a:t>习近平新时代中国特色社会主义思想概论</a:t>
            </a:r>
          </a:p>
        </p:txBody>
      </p:sp>
      <p:sp>
        <p:nvSpPr>
          <p:cNvPr id="2" name="矩形 1">
            <a:extLst>
              <a:ext uri="{FF2B5EF4-FFF2-40B4-BE49-F238E27FC236}">
                <a16:creationId xmlns:a16="http://schemas.microsoft.com/office/drawing/2014/main" id="{A6E82D80-CBFB-B83A-9804-B0C7D30AFC77}"/>
              </a:ext>
            </a:extLst>
          </p:cNvPr>
          <p:cNvSpPr/>
          <p:nvPr userDrawn="1"/>
        </p:nvSpPr>
        <p:spPr>
          <a:xfrm>
            <a:off x="8076224" y="180000"/>
            <a:ext cx="3960000" cy="261610"/>
          </a:xfrm>
          <a:prstGeom prst="rect">
            <a:avLst/>
          </a:prstGeom>
        </p:spPr>
        <p:txBody>
          <a:bodyPr wrap="square">
            <a:spAutoFit/>
          </a:bodyPr>
          <a:lstStyle/>
          <a:p>
            <a:pPr algn="r"/>
            <a:r>
              <a:rPr lang="zh-CN" altLang="en-US" sz="1100" spc="120" dirty="0">
                <a:solidFill>
                  <a:schemeClr val="bg1">
                    <a:lumMod val="50000"/>
                  </a:schemeClr>
                </a:solidFill>
                <a:latin typeface="微软雅黑" panose="020B0503020204020204" pitchFamily="34" charset="-122"/>
                <a:ea typeface="+mn-ea"/>
              </a:rPr>
              <a:t>第七章  社会主义现代化建设的教育、科技、人才战略</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blank" preserve="1">
  <p:cSld name="3">
    <p:spTree>
      <p:nvGrpSpPr>
        <p:cNvPr id="1" name=""/>
        <p:cNvGrpSpPr/>
        <p:nvPr/>
      </p:nvGrpSpPr>
      <p:grpSpPr>
        <a:xfrm>
          <a:off x="0" y="0"/>
          <a:ext cx="0" cy="0"/>
          <a:chOff x="0" y="0"/>
          <a:chExt cx="0" cy="0"/>
        </a:xfrm>
      </p:grpSpPr>
      <p:sp>
        <p:nvSpPr>
          <p:cNvPr id="6" name="文本框 5"/>
          <p:cNvSpPr txBox="1"/>
          <p:nvPr userDrawn="1"/>
        </p:nvSpPr>
        <p:spPr>
          <a:xfrm>
            <a:off x="72000" y="180000"/>
            <a:ext cx="3600000" cy="278281"/>
          </a:xfrm>
          <a:prstGeom prst="rect">
            <a:avLst/>
          </a:prstGeom>
          <a:noFill/>
        </p:spPr>
        <p:txBody>
          <a:bodyPr wrap="square" rtlCol="0">
            <a:spAutoFit/>
          </a:bodyPr>
          <a:lstStyle/>
          <a:p>
            <a:pPr algn="just">
              <a:lnSpc>
                <a:spcPct val="120000"/>
              </a:lnSpc>
            </a:pPr>
            <a:r>
              <a:rPr lang="zh-CN" altLang="en-US" sz="1100" dirty="0">
                <a:solidFill>
                  <a:schemeClr val="bg1">
                    <a:lumMod val="50000"/>
                  </a:schemeClr>
                </a:solidFill>
                <a:latin typeface="微软雅黑" panose="020B0503020204020204" pitchFamily="34" charset="-122"/>
                <a:ea typeface="+mn-ea"/>
              </a:rPr>
              <a:t>三、怎样加快建设科技强国</a:t>
            </a:r>
          </a:p>
        </p:txBody>
      </p:sp>
      <p:sp>
        <p:nvSpPr>
          <p:cNvPr id="7" name="矩形 6"/>
          <p:cNvSpPr/>
          <p:nvPr userDrawn="1"/>
        </p:nvSpPr>
        <p:spPr>
          <a:xfrm>
            <a:off x="0" y="184281"/>
            <a:ext cx="45719" cy="298672"/>
          </a:xfrm>
          <a:prstGeom prst="rect">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8" name="文本框 7"/>
          <p:cNvSpPr txBox="1"/>
          <p:nvPr userDrawn="1"/>
        </p:nvSpPr>
        <p:spPr>
          <a:xfrm>
            <a:off x="9012224" y="6480000"/>
            <a:ext cx="3052235" cy="246221"/>
          </a:xfrm>
          <a:prstGeom prst="rect">
            <a:avLst/>
          </a:prstGeom>
          <a:noFill/>
        </p:spPr>
        <p:txBody>
          <a:bodyPr wrap="square" rtlCol="0">
            <a:spAutoFit/>
          </a:bodyPr>
          <a:lstStyle/>
          <a:p>
            <a:pPr algn="r">
              <a:lnSpc>
                <a:spcPct val="100000"/>
              </a:lnSpc>
            </a:pPr>
            <a:r>
              <a:rPr lang="zh-CN" altLang="en-US" sz="1000" b="1" spc="120" dirty="0">
                <a:solidFill>
                  <a:schemeClr val="bg1">
                    <a:lumMod val="50000"/>
                  </a:schemeClr>
                </a:solidFill>
                <a:latin typeface="微软雅黑" panose="020B0503020204020204" pitchFamily="34" charset="-122"/>
                <a:ea typeface="微软雅黑" panose="020B0503020204020204" pitchFamily="34" charset="-122"/>
              </a:rPr>
              <a:t>习近平新时代中国特色社会主义思想概论</a:t>
            </a:r>
          </a:p>
        </p:txBody>
      </p:sp>
      <p:sp>
        <p:nvSpPr>
          <p:cNvPr id="2" name="矩形 1">
            <a:extLst>
              <a:ext uri="{FF2B5EF4-FFF2-40B4-BE49-F238E27FC236}">
                <a16:creationId xmlns:a16="http://schemas.microsoft.com/office/drawing/2014/main" id="{EDD95F3A-3313-8FD6-5E6D-7D23AE01CD87}"/>
              </a:ext>
            </a:extLst>
          </p:cNvPr>
          <p:cNvSpPr/>
          <p:nvPr userDrawn="1"/>
        </p:nvSpPr>
        <p:spPr>
          <a:xfrm>
            <a:off x="8076224" y="180000"/>
            <a:ext cx="3960000" cy="261610"/>
          </a:xfrm>
          <a:prstGeom prst="rect">
            <a:avLst/>
          </a:prstGeom>
        </p:spPr>
        <p:txBody>
          <a:bodyPr wrap="square">
            <a:spAutoFit/>
          </a:bodyPr>
          <a:lstStyle/>
          <a:p>
            <a:pPr algn="r"/>
            <a:r>
              <a:rPr lang="zh-CN" altLang="en-US" sz="1100" spc="120" dirty="0">
                <a:solidFill>
                  <a:schemeClr val="bg1">
                    <a:lumMod val="50000"/>
                  </a:schemeClr>
                </a:solidFill>
                <a:latin typeface="微软雅黑" panose="020B0503020204020204" pitchFamily="34" charset="-122"/>
                <a:ea typeface="+mn-ea"/>
              </a:rPr>
              <a:t>第七章  社会主义现代化建设的教育、科技、人才战略</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blank" preserve="1">
  <p:cSld name="4">
    <p:spTree>
      <p:nvGrpSpPr>
        <p:cNvPr id="1" name=""/>
        <p:cNvGrpSpPr/>
        <p:nvPr/>
      </p:nvGrpSpPr>
      <p:grpSpPr>
        <a:xfrm>
          <a:off x="0" y="0"/>
          <a:ext cx="0" cy="0"/>
          <a:chOff x="0" y="0"/>
          <a:chExt cx="0" cy="0"/>
        </a:xfrm>
      </p:grpSpPr>
      <p:sp>
        <p:nvSpPr>
          <p:cNvPr id="6" name="文本框 5"/>
          <p:cNvSpPr txBox="1"/>
          <p:nvPr userDrawn="1"/>
        </p:nvSpPr>
        <p:spPr>
          <a:xfrm>
            <a:off x="72000" y="180000"/>
            <a:ext cx="3600000" cy="278281"/>
          </a:xfrm>
          <a:prstGeom prst="rect">
            <a:avLst/>
          </a:prstGeom>
          <a:noFill/>
        </p:spPr>
        <p:txBody>
          <a:bodyPr wrap="square" rtlCol="0">
            <a:spAutoFit/>
          </a:bodyPr>
          <a:lstStyle/>
          <a:p>
            <a:pPr algn="just">
              <a:lnSpc>
                <a:spcPct val="120000"/>
              </a:lnSpc>
            </a:pPr>
            <a:r>
              <a:rPr lang="zh-CN" altLang="en-US" sz="1100" dirty="0">
                <a:solidFill>
                  <a:schemeClr val="bg1">
                    <a:lumMod val="50000"/>
                  </a:schemeClr>
                </a:solidFill>
                <a:latin typeface="微软雅黑" panose="020B0503020204020204" pitchFamily="34" charset="-122"/>
                <a:ea typeface="+mn-ea"/>
              </a:rPr>
              <a:t>四、如何深入实施新时代人才强国战略</a:t>
            </a:r>
          </a:p>
        </p:txBody>
      </p:sp>
      <p:sp>
        <p:nvSpPr>
          <p:cNvPr id="7" name="矩形 6"/>
          <p:cNvSpPr/>
          <p:nvPr userDrawn="1"/>
        </p:nvSpPr>
        <p:spPr>
          <a:xfrm>
            <a:off x="0" y="184281"/>
            <a:ext cx="45719" cy="298672"/>
          </a:xfrm>
          <a:prstGeom prst="rect">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8" name="文本框 7"/>
          <p:cNvSpPr txBox="1"/>
          <p:nvPr userDrawn="1"/>
        </p:nvSpPr>
        <p:spPr>
          <a:xfrm>
            <a:off x="9012224" y="6480000"/>
            <a:ext cx="3052235" cy="246221"/>
          </a:xfrm>
          <a:prstGeom prst="rect">
            <a:avLst/>
          </a:prstGeom>
          <a:noFill/>
        </p:spPr>
        <p:txBody>
          <a:bodyPr wrap="square" rtlCol="0">
            <a:spAutoFit/>
          </a:bodyPr>
          <a:lstStyle/>
          <a:p>
            <a:pPr algn="r">
              <a:lnSpc>
                <a:spcPct val="100000"/>
              </a:lnSpc>
            </a:pPr>
            <a:r>
              <a:rPr lang="zh-CN" altLang="en-US" sz="1000" b="1" spc="120" dirty="0">
                <a:solidFill>
                  <a:schemeClr val="bg1">
                    <a:lumMod val="50000"/>
                  </a:schemeClr>
                </a:solidFill>
                <a:latin typeface="微软雅黑" panose="020B0503020204020204" pitchFamily="34" charset="-122"/>
                <a:ea typeface="微软雅黑" panose="020B0503020204020204" pitchFamily="34" charset="-122"/>
              </a:rPr>
              <a:t>习近平新时代中国特色社会主义思想概论</a:t>
            </a:r>
          </a:p>
        </p:txBody>
      </p:sp>
      <p:sp>
        <p:nvSpPr>
          <p:cNvPr id="2" name="矩形 1">
            <a:extLst>
              <a:ext uri="{FF2B5EF4-FFF2-40B4-BE49-F238E27FC236}">
                <a16:creationId xmlns:a16="http://schemas.microsoft.com/office/drawing/2014/main" id="{0D666210-FC8C-B3DC-83EF-4003EB4ACC55}"/>
              </a:ext>
            </a:extLst>
          </p:cNvPr>
          <p:cNvSpPr/>
          <p:nvPr userDrawn="1"/>
        </p:nvSpPr>
        <p:spPr>
          <a:xfrm>
            <a:off x="8076224" y="180000"/>
            <a:ext cx="3960000" cy="261610"/>
          </a:xfrm>
          <a:prstGeom prst="rect">
            <a:avLst/>
          </a:prstGeom>
        </p:spPr>
        <p:txBody>
          <a:bodyPr wrap="square">
            <a:spAutoFit/>
          </a:bodyPr>
          <a:lstStyle/>
          <a:p>
            <a:pPr algn="r"/>
            <a:r>
              <a:rPr lang="zh-CN" altLang="en-US" sz="1100" spc="120" dirty="0">
                <a:solidFill>
                  <a:schemeClr val="bg1">
                    <a:lumMod val="50000"/>
                  </a:schemeClr>
                </a:solidFill>
                <a:latin typeface="微软雅黑" panose="020B0503020204020204" pitchFamily="34" charset="-122"/>
                <a:ea typeface="+mn-ea"/>
              </a:rPr>
              <a:t>第七章  社会主义现代化建设的教育、科技、人才战略</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userDrawn="1">
  <p:cSld name="空白页">
    <p:bg>
      <p:bgPr>
        <a:solidFill>
          <a:srgbClr val="FFFDFD"/>
        </a:solidFill>
        <a:effectLst/>
      </p:bgPr>
    </p:bg>
    <p:spTree>
      <p:nvGrpSpPr>
        <p:cNvPr id="1" name=""/>
        <p:cNvGrpSpPr/>
        <p:nvPr/>
      </p:nvGrpSpPr>
      <p:grpSpPr>
        <a:xfrm>
          <a:off x="0" y="0"/>
          <a:ext cx="0" cy="0"/>
          <a:chOff x="0" y="0"/>
          <a:chExt cx="0" cy="0"/>
        </a:xfrm>
      </p:grpSpPr>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5.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tiff"/><Relationship Id="rId1" Type="http://schemas.openxmlformats.org/officeDocument/2006/relationships/slideLayout" Target="../slideLayouts/slideLayout5.xml"/><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3.tiff"/><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7.png"/><Relationship Id="rId1" Type="http://schemas.openxmlformats.org/officeDocument/2006/relationships/slideLayout" Target="../slideLayouts/slideLayout1.xml"/><Relationship Id="rId5" Type="http://schemas.openxmlformats.org/officeDocument/2006/relationships/image" Target="../media/image9.jpeg"/><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8" Type="http://schemas.openxmlformats.org/officeDocument/2006/relationships/tags" Target="../tags/tag9.xml"/><Relationship Id="rId13" Type="http://schemas.openxmlformats.org/officeDocument/2006/relationships/tags" Target="../tags/tag14.xml"/><Relationship Id="rId3" Type="http://schemas.openxmlformats.org/officeDocument/2006/relationships/tags" Target="../tags/tag4.xml"/><Relationship Id="rId7" Type="http://schemas.openxmlformats.org/officeDocument/2006/relationships/tags" Target="../tags/tag8.xml"/><Relationship Id="rId12" Type="http://schemas.openxmlformats.org/officeDocument/2006/relationships/tags" Target="../tags/tag13.xml"/><Relationship Id="rId17" Type="http://schemas.openxmlformats.org/officeDocument/2006/relationships/image" Target="../media/image3.tiff"/><Relationship Id="rId2" Type="http://schemas.openxmlformats.org/officeDocument/2006/relationships/tags" Target="../tags/tag3.xml"/><Relationship Id="rId16" Type="http://schemas.openxmlformats.org/officeDocument/2006/relationships/slideLayout" Target="../slideLayouts/slideLayout1.xml"/><Relationship Id="rId1" Type="http://schemas.openxmlformats.org/officeDocument/2006/relationships/tags" Target="../tags/tag2.xml"/><Relationship Id="rId6" Type="http://schemas.openxmlformats.org/officeDocument/2006/relationships/tags" Target="../tags/tag7.xml"/><Relationship Id="rId11" Type="http://schemas.openxmlformats.org/officeDocument/2006/relationships/tags" Target="../tags/tag12.xml"/><Relationship Id="rId5" Type="http://schemas.openxmlformats.org/officeDocument/2006/relationships/tags" Target="../tags/tag6.xml"/><Relationship Id="rId15" Type="http://schemas.openxmlformats.org/officeDocument/2006/relationships/tags" Target="../tags/tag16.xml"/><Relationship Id="rId10" Type="http://schemas.openxmlformats.org/officeDocument/2006/relationships/tags" Target="../tags/tag11.xml"/><Relationship Id="rId4" Type="http://schemas.openxmlformats.org/officeDocument/2006/relationships/tags" Target="../tags/tag5.xml"/><Relationship Id="rId9" Type="http://schemas.openxmlformats.org/officeDocument/2006/relationships/tags" Target="../tags/tag10.xml"/><Relationship Id="rId14" Type="http://schemas.openxmlformats.org/officeDocument/2006/relationships/tags" Target="../tags/tag15.xml"/></Relationships>
</file>

<file path=ppt/slides/_rels/slide9.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10.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slideLayout" Target="../slideLayouts/slideLayout1.xml"/><Relationship Id="rId1" Type="http://schemas.openxmlformats.org/officeDocument/2006/relationships/tags" Target="../tags/tag17.xml"/><Relationship Id="rId5" Type="http://schemas.openxmlformats.org/officeDocument/2006/relationships/image" Target="../media/image12.jpeg"/><Relationship Id="rId4" Type="http://schemas.microsoft.com/office/2007/relationships/hdphoto" Target="../media/hdphoto2.wdp"/></Relationships>
</file>

<file path=ppt/slides/_rels/slide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8" Type="http://schemas.openxmlformats.org/officeDocument/2006/relationships/tags" Target="../tags/tag25.xml"/><Relationship Id="rId13" Type="http://schemas.openxmlformats.org/officeDocument/2006/relationships/tags" Target="../tags/tag30.xml"/><Relationship Id="rId18" Type="http://schemas.openxmlformats.org/officeDocument/2006/relationships/image" Target="../media/image14.png"/><Relationship Id="rId3" Type="http://schemas.openxmlformats.org/officeDocument/2006/relationships/tags" Target="../tags/tag20.xml"/><Relationship Id="rId21" Type="http://schemas.openxmlformats.org/officeDocument/2006/relationships/image" Target="../media/image17.svg"/><Relationship Id="rId7" Type="http://schemas.openxmlformats.org/officeDocument/2006/relationships/tags" Target="../tags/tag24.xml"/><Relationship Id="rId12" Type="http://schemas.openxmlformats.org/officeDocument/2006/relationships/tags" Target="../tags/tag29.xml"/><Relationship Id="rId17" Type="http://schemas.openxmlformats.org/officeDocument/2006/relationships/notesSlide" Target="../notesSlides/notesSlide2.xml"/><Relationship Id="rId25" Type="http://schemas.openxmlformats.org/officeDocument/2006/relationships/image" Target="../media/image21.svg"/><Relationship Id="rId2" Type="http://schemas.openxmlformats.org/officeDocument/2006/relationships/tags" Target="../tags/tag19.xml"/><Relationship Id="rId16" Type="http://schemas.openxmlformats.org/officeDocument/2006/relationships/slideLayout" Target="../slideLayouts/slideLayout1.xml"/><Relationship Id="rId20" Type="http://schemas.openxmlformats.org/officeDocument/2006/relationships/image" Target="../media/image16.png"/><Relationship Id="rId1" Type="http://schemas.openxmlformats.org/officeDocument/2006/relationships/tags" Target="../tags/tag18.xml"/><Relationship Id="rId6" Type="http://schemas.openxmlformats.org/officeDocument/2006/relationships/tags" Target="../tags/tag23.xml"/><Relationship Id="rId11" Type="http://schemas.openxmlformats.org/officeDocument/2006/relationships/tags" Target="../tags/tag28.xml"/><Relationship Id="rId24" Type="http://schemas.openxmlformats.org/officeDocument/2006/relationships/image" Target="../media/image20.png"/><Relationship Id="rId5" Type="http://schemas.openxmlformats.org/officeDocument/2006/relationships/tags" Target="../tags/tag22.xml"/><Relationship Id="rId15" Type="http://schemas.openxmlformats.org/officeDocument/2006/relationships/tags" Target="../tags/tag32.xml"/><Relationship Id="rId23" Type="http://schemas.openxmlformats.org/officeDocument/2006/relationships/image" Target="../media/image19.svg"/><Relationship Id="rId10" Type="http://schemas.openxmlformats.org/officeDocument/2006/relationships/tags" Target="../tags/tag27.xml"/><Relationship Id="rId19" Type="http://schemas.openxmlformats.org/officeDocument/2006/relationships/image" Target="../media/image15.svg"/><Relationship Id="rId4" Type="http://schemas.openxmlformats.org/officeDocument/2006/relationships/tags" Target="../tags/tag21.xml"/><Relationship Id="rId9" Type="http://schemas.openxmlformats.org/officeDocument/2006/relationships/tags" Target="../tags/tag26.xml"/><Relationship Id="rId14" Type="http://schemas.openxmlformats.org/officeDocument/2006/relationships/tags" Target="../tags/tag31.xml"/><Relationship Id="rId22" Type="http://schemas.openxmlformats.org/officeDocument/2006/relationships/image" Target="../media/image18.png"/></Relationships>
</file>

<file path=ppt/slides/_rels/slide19.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7.png"/><Relationship Id="rId1" Type="http://schemas.openxmlformats.org/officeDocument/2006/relationships/slideLayout" Target="../slideLayouts/slideLayout2.xml"/><Relationship Id="rId5" Type="http://schemas.openxmlformats.org/officeDocument/2006/relationships/image" Target="../media/image9.jpeg"/><Relationship Id="rId4" Type="http://schemas.openxmlformats.org/officeDocument/2006/relationships/image" Target="../media/image8.png"/></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34.xml"/><Relationship Id="rId1" Type="http://schemas.openxmlformats.org/officeDocument/2006/relationships/tags" Target="../tags/tag33.xml"/><Relationship Id="rId5" Type="http://schemas.openxmlformats.org/officeDocument/2006/relationships/image" Target="../media/image23.jpeg"/><Relationship Id="rId4" Type="http://schemas.openxmlformats.org/officeDocument/2006/relationships/image" Target="../media/image22.png"/></Relationships>
</file>

<file path=ppt/slides/_rels/slide21.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8" Type="http://schemas.openxmlformats.org/officeDocument/2006/relationships/tags" Target="../tags/tag42.xml"/><Relationship Id="rId13" Type="http://schemas.openxmlformats.org/officeDocument/2006/relationships/image" Target="../media/image10.png"/><Relationship Id="rId3" Type="http://schemas.openxmlformats.org/officeDocument/2006/relationships/tags" Target="../tags/tag37.xml"/><Relationship Id="rId7" Type="http://schemas.openxmlformats.org/officeDocument/2006/relationships/tags" Target="../tags/tag41.xml"/><Relationship Id="rId12" Type="http://schemas.openxmlformats.org/officeDocument/2006/relationships/slideLayout" Target="../slideLayouts/slideLayout2.xml"/><Relationship Id="rId2" Type="http://schemas.openxmlformats.org/officeDocument/2006/relationships/tags" Target="../tags/tag36.xml"/><Relationship Id="rId1" Type="http://schemas.openxmlformats.org/officeDocument/2006/relationships/tags" Target="../tags/tag35.xml"/><Relationship Id="rId6" Type="http://schemas.openxmlformats.org/officeDocument/2006/relationships/tags" Target="../tags/tag40.xml"/><Relationship Id="rId11" Type="http://schemas.openxmlformats.org/officeDocument/2006/relationships/tags" Target="../tags/tag45.xml"/><Relationship Id="rId5" Type="http://schemas.openxmlformats.org/officeDocument/2006/relationships/tags" Target="../tags/tag39.xml"/><Relationship Id="rId10" Type="http://schemas.openxmlformats.org/officeDocument/2006/relationships/tags" Target="../tags/tag44.xml"/><Relationship Id="rId4" Type="http://schemas.openxmlformats.org/officeDocument/2006/relationships/tags" Target="../tags/tag38.xml"/><Relationship Id="rId9" Type="http://schemas.openxmlformats.org/officeDocument/2006/relationships/tags" Target="../tags/tag4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47.xml"/><Relationship Id="rId1" Type="http://schemas.openxmlformats.org/officeDocument/2006/relationships/tags" Target="../tags/tag46.xml"/><Relationship Id="rId6" Type="http://schemas.openxmlformats.org/officeDocument/2006/relationships/image" Target="../media/image26.png"/><Relationship Id="rId5" Type="http://schemas.openxmlformats.org/officeDocument/2006/relationships/image" Target="../media/image25.png"/><Relationship Id="rId4" Type="http://schemas.openxmlformats.org/officeDocument/2006/relationships/notesSlide" Target="../notesSlides/notesSlide4.xml"/></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27.png"/><Relationship Id="rId4" Type="http://schemas.openxmlformats.org/officeDocument/2006/relationships/notesSlide" Target="../notesSlides/notesSlide5.xml"/></Relationships>
</file>

<file path=ppt/slides/_rels/slide30.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tags" Target="../tags/tag50.xml"/><Relationship Id="rId7" Type="http://schemas.openxmlformats.org/officeDocument/2006/relationships/notesSlide" Target="../notesSlides/notesSlide6.xml"/><Relationship Id="rId2" Type="http://schemas.openxmlformats.org/officeDocument/2006/relationships/tags" Target="../tags/tag49.xml"/><Relationship Id="rId1" Type="http://schemas.openxmlformats.org/officeDocument/2006/relationships/tags" Target="../tags/tag48.xml"/><Relationship Id="rId6" Type="http://schemas.openxmlformats.org/officeDocument/2006/relationships/slideLayout" Target="../slideLayouts/slideLayout2.xml"/><Relationship Id="rId5" Type="http://schemas.openxmlformats.org/officeDocument/2006/relationships/tags" Target="../tags/tag52.xml"/><Relationship Id="rId4" Type="http://schemas.openxmlformats.org/officeDocument/2006/relationships/tags" Target="../tags/tag51.xml"/><Relationship Id="rId9" Type="http://schemas.openxmlformats.org/officeDocument/2006/relationships/image" Target="../media/image28.png"/></Relationships>
</file>

<file path=ppt/slides/_rels/slide3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slideLayout" Target="../slideLayouts/slideLayout2.xml"/><Relationship Id="rId1" Type="http://schemas.openxmlformats.org/officeDocument/2006/relationships/tags" Target="../tags/tag53.xml"/><Relationship Id="rId4" Type="http://schemas.openxmlformats.org/officeDocument/2006/relationships/image" Target="../media/image10.png"/></Relationships>
</file>

<file path=ppt/slides/_rels/slide32.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slideLayout" Target="../slideLayouts/slideLayout2.xml"/><Relationship Id="rId1" Type="http://schemas.openxmlformats.org/officeDocument/2006/relationships/tags" Target="../tags/tag54.xml"/></Relationships>
</file>

<file path=ppt/slides/_rels/slide34.xml.rels><?xml version="1.0" encoding="UTF-8" standalone="yes"?>
<Relationships xmlns="http://schemas.openxmlformats.org/package/2006/relationships"><Relationship Id="rId3" Type="http://schemas.openxmlformats.org/officeDocument/2006/relationships/tags" Target="../tags/tag57.xml"/><Relationship Id="rId2" Type="http://schemas.openxmlformats.org/officeDocument/2006/relationships/tags" Target="../tags/tag56.xml"/><Relationship Id="rId1" Type="http://schemas.openxmlformats.org/officeDocument/2006/relationships/tags" Target="../tags/tag55.xml"/><Relationship Id="rId5" Type="http://schemas.openxmlformats.org/officeDocument/2006/relationships/image" Target="../media/image3.tiff"/><Relationship Id="rId4"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59.xml"/><Relationship Id="rId1" Type="http://schemas.openxmlformats.org/officeDocument/2006/relationships/tags" Target="../tags/tag58.xml"/><Relationship Id="rId5" Type="http://schemas.openxmlformats.org/officeDocument/2006/relationships/image" Target="../media/image31.jpeg"/><Relationship Id="rId4" Type="http://schemas.openxmlformats.org/officeDocument/2006/relationships/image" Target="../media/image3.tiff"/></Relationships>
</file>

<file path=ppt/slides/_rels/slide3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61.xml"/><Relationship Id="rId1" Type="http://schemas.openxmlformats.org/officeDocument/2006/relationships/tags" Target="../tags/tag60.xml"/><Relationship Id="rId6" Type="http://schemas.microsoft.com/office/2007/relationships/hdphoto" Target="../media/hdphoto2.wdp"/><Relationship Id="rId5" Type="http://schemas.openxmlformats.org/officeDocument/2006/relationships/image" Target="../media/image10.png"/><Relationship Id="rId4" Type="http://schemas.openxmlformats.org/officeDocument/2006/relationships/image" Target="../media/image3.tiff"/></Relationships>
</file>

<file path=ppt/slides/_rels/slide37.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tiff"/><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63.xml"/><Relationship Id="rId1" Type="http://schemas.openxmlformats.org/officeDocument/2006/relationships/tags" Target="../tags/tag62.xml"/><Relationship Id="rId5" Type="http://schemas.openxmlformats.org/officeDocument/2006/relationships/image" Target="../media/image33.GIF"/><Relationship Id="rId4" Type="http://schemas.openxmlformats.org/officeDocument/2006/relationships/image" Target="../media/image3.tiff"/></Relationships>
</file>

<file path=ppt/slides/_rels/slide39.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7.png"/><Relationship Id="rId1" Type="http://schemas.openxmlformats.org/officeDocument/2006/relationships/slideLayout" Target="../slideLayouts/slideLayout3.xml"/><Relationship Id="rId5" Type="http://schemas.openxmlformats.org/officeDocument/2006/relationships/image" Target="../media/image9.jpeg"/><Relationship Id="rId4" Type="http://schemas.openxmlformats.org/officeDocument/2006/relationships/image" Target="../media/image8.png"/></Relationships>
</file>

<file path=ppt/slides/_rels/slide40.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3.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2.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7.xml"/><Relationship Id="rId1" Type="http://schemas.openxmlformats.org/officeDocument/2006/relationships/slideLayout" Target="../slideLayouts/slideLayout3.xml"/><Relationship Id="rId4" Type="http://schemas.openxmlformats.org/officeDocument/2006/relationships/image" Target="../media/image35.png"/></Relationships>
</file>

<file path=ppt/slides/_rels/slide43.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36.png"/></Relationships>
</file>

<file path=ppt/slides/_rels/slide44.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45.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46.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47.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48.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3.xml"/></Relationships>
</file>

<file path=ppt/slides/_rels/slide49.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3.xml"/></Relationships>
</file>

<file path=ppt/slides/_rels/slide50.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3.xml"/></Relationships>
</file>

<file path=ppt/slides/_rels/slide51.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3.xml"/></Relationships>
</file>

<file path=ppt/slides/_rels/slide52.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3.xml"/></Relationships>
</file>

<file path=ppt/slides/_rels/slide53.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3.xml"/></Relationships>
</file>

<file path=ppt/slides/_rels/slide54.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3.xml"/></Relationships>
</file>

<file path=ppt/slides/_rels/slide5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8.png"/><Relationship Id="rId1" Type="http://schemas.openxmlformats.org/officeDocument/2006/relationships/slideLayout" Target="../slideLayouts/slideLayout3.xml"/><Relationship Id="rId4" Type="http://schemas.microsoft.com/office/2007/relationships/hdphoto" Target="../media/hdphoto2.wdp"/></Relationships>
</file>

<file path=ppt/slides/_rels/slide56.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jpeg"/><Relationship Id="rId1" Type="http://schemas.openxmlformats.org/officeDocument/2006/relationships/slideLayout" Target="../slideLayouts/slideLayout3.xml"/><Relationship Id="rId5" Type="http://schemas.openxmlformats.org/officeDocument/2006/relationships/image" Target="../media/image45.png"/><Relationship Id="rId4" Type="http://schemas.openxmlformats.org/officeDocument/2006/relationships/image" Target="../media/image44.png"/></Relationships>
</file>

<file path=ppt/slides/_rels/slide57.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3.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9.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image" Target="../media/image47.jpeg"/><Relationship Id="rId1" Type="http://schemas.openxmlformats.org/officeDocument/2006/relationships/slideLayout" Target="../slideLayouts/slideLayout3.xml"/><Relationship Id="rId4" Type="http://schemas.openxmlformats.org/officeDocument/2006/relationships/image" Target="../media/image49.jpeg"/></Relationships>
</file>

<file path=ppt/slides/_rels/slide60.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7.png"/><Relationship Id="rId1" Type="http://schemas.openxmlformats.org/officeDocument/2006/relationships/slideLayout" Target="../slideLayouts/slideLayout4.xml"/><Relationship Id="rId5" Type="http://schemas.openxmlformats.org/officeDocument/2006/relationships/image" Target="../media/image9.jpeg"/><Relationship Id="rId4" Type="http://schemas.openxmlformats.org/officeDocument/2006/relationships/image" Target="../media/image8.png"/></Relationships>
</file>

<file path=ppt/slides/_rels/slide61.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4.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8.png"/><Relationship Id="rId1" Type="http://schemas.openxmlformats.org/officeDocument/2006/relationships/slideLayout" Target="../slideLayouts/slideLayout4.xml"/><Relationship Id="rId4" Type="http://schemas.microsoft.com/office/2007/relationships/hdphoto" Target="../media/hdphoto2.wdp"/></Relationships>
</file>

<file path=ppt/slides/_rels/slide64.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65.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video" Target="../media/media3.mp4"/><Relationship Id="rId1" Type="http://schemas.microsoft.com/office/2007/relationships/media" Target="../media/media3.mp4"/><Relationship Id="rId5" Type="http://schemas.openxmlformats.org/officeDocument/2006/relationships/image" Target="../media/image51.png"/><Relationship Id="rId4" Type="http://schemas.openxmlformats.org/officeDocument/2006/relationships/notesSlide" Target="../notesSlides/notesSlide13.xml"/></Relationships>
</file>

<file path=ppt/slides/_rels/slide66.xml.rels><?xml version="1.0" encoding="UTF-8" standalone="yes"?>
<Relationships xmlns="http://schemas.openxmlformats.org/package/2006/relationships"><Relationship Id="rId3" Type="http://schemas.openxmlformats.org/officeDocument/2006/relationships/image" Target="../media/image52.jpeg"/><Relationship Id="rId2" Type="http://schemas.openxmlformats.org/officeDocument/2006/relationships/notesSlide" Target="../notesSlides/notesSlide14.xml"/><Relationship Id="rId1" Type="http://schemas.openxmlformats.org/officeDocument/2006/relationships/slideLayout" Target="../slideLayouts/slideLayout4.xml"/><Relationship Id="rId4" Type="http://schemas.openxmlformats.org/officeDocument/2006/relationships/image" Target="../media/image53.png"/></Relationships>
</file>

<file path=ppt/slides/_rels/slide6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8.png"/><Relationship Id="rId1" Type="http://schemas.openxmlformats.org/officeDocument/2006/relationships/slideLayout" Target="../slideLayouts/slideLayout4.xml"/><Relationship Id="rId4" Type="http://schemas.microsoft.com/office/2007/relationships/hdphoto" Target="../media/hdphoto2.wdp"/></Relationships>
</file>

<file path=ppt/slides/_rels/slide68.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69.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16.xml"/><Relationship Id="rId1" Type="http://schemas.openxmlformats.org/officeDocument/2006/relationships/slideLayout" Target="../slideLayouts/slideLayout4.xml"/><Relationship Id="rId4" Type="http://schemas.openxmlformats.org/officeDocument/2006/relationships/image" Target="../media/image56.png"/></Relationships>
</file>

<file path=ppt/slides/_rels/slide70.xml.rels><?xml version="1.0" encoding="UTF-8" standalone="yes"?>
<Relationships xmlns="http://schemas.openxmlformats.org/package/2006/relationships"><Relationship Id="rId3" Type="http://schemas.openxmlformats.org/officeDocument/2006/relationships/image" Target="../media/image57.jpeg"/><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71.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Layout" Target="../slideLayouts/slideLayout4.xml"/></Relationships>
</file>

<file path=ppt/slides/_rels/slide7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8.png"/><Relationship Id="rId1" Type="http://schemas.openxmlformats.org/officeDocument/2006/relationships/slideLayout" Target="../slideLayouts/slideLayout4.xml"/><Relationship Id="rId4" Type="http://schemas.microsoft.com/office/2007/relationships/hdphoto" Target="../media/hdphoto2.wdp"/></Relationships>
</file>

<file path=ppt/slides/_rels/slide7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74.xml.rels><?xml version="1.0" encoding="UTF-8" standalone="yes"?>
<Relationships xmlns="http://schemas.openxmlformats.org/package/2006/relationships"><Relationship Id="rId3" Type="http://schemas.openxmlformats.org/officeDocument/2006/relationships/image" Target="../media/image59.jpeg"/><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75.xml.rels><?xml version="1.0" encoding="UTF-8" standalone="yes"?>
<Relationships xmlns="http://schemas.openxmlformats.org/package/2006/relationships"><Relationship Id="rId3" Type="http://schemas.openxmlformats.org/officeDocument/2006/relationships/image" Target="../media/image60.jpeg"/><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76.xml.rels><?xml version="1.0" encoding="UTF-8" standalone="yes"?>
<Relationships xmlns="http://schemas.openxmlformats.org/package/2006/relationships"><Relationship Id="rId3" Type="http://schemas.openxmlformats.org/officeDocument/2006/relationships/image" Target="../media/image61.jpeg"/><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77.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image" Target="../media/image3.tiff"/><Relationship Id="rId1" Type="http://schemas.openxmlformats.org/officeDocument/2006/relationships/slideLayout" Target="../slideLayouts/slideLayout5.xml"/></Relationships>
</file>

<file path=ppt/slides/_rels/slide78.xml.rels><?xml version="1.0" encoding="UTF-8" standalone="yes"?>
<Relationships xmlns="http://schemas.openxmlformats.org/package/2006/relationships"><Relationship Id="rId3" Type="http://schemas.openxmlformats.org/officeDocument/2006/relationships/image" Target="../media/image3.tiff"/><Relationship Id="rId2" Type="http://schemas.openxmlformats.org/officeDocument/2006/relationships/notesSlide" Target="../notesSlides/notesSlide21.xml"/><Relationship Id="rId1" Type="http://schemas.openxmlformats.org/officeDocument/2006/relationships/slideLayout" Target="../slideLayouts/slideLayout5.xml"/><Relationship Id="rId4" Type="http://schemas.openxmlformats.org/officeDocument/2006/relationships/image" Target="../media/image6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9" name="组合 18"/>
          <p:cNvGrpSpPr/>
          <p:nvPr/>
        </p:nvGrpSpPr>
        <p:grpSpPr>
          <a:xfrm>
            <a:off x="-2" y="0"/>
            <a:ext cx="12192002" cy="6858000"/>
            <a:chOff x="-2" y="0"/>
            <a:chExt cx="12192002" cy="6858000"/>
          </a:xfrm>
        </p:grpSpPr>
        <p:grpSp>
          <p:nvGrpSpPr>
            <p:cNvPr id="21" name="组合 20"/>
            <p:cNvGrpSpPr/>
            <p:nvPr/>
          </p:nvGrpSpPr>
          <p:grpSpPr>
            <a:xfrm>
              <a:off x="-2" y="899998"/>
              <a:ext cx="12192002" cy="5958002"/>
              <a:chOff x="-2" y="899998"/>
              <a:chExt cx="12192002" cy="5958002"/>
            </a:xfrm>
          </p:grpSpPr>
          <p:pic>
            <p:nvPicPr>
              <p:cNvPr id="47" name="图片 46"/>
              <p:cNvPicPr>
                <a:picLocks noChangeAspect="1"/>
              </p:cNvPicPr>
              <p:nvPr/>
            </p:nvPicPr>
            <p:blipFill rotWithShape="1">
              <a:blip r:embed="rId3" cstate="print">
                <a:extLst>
                  <a:ext uri="{28A0092B-C50C-407E-A947-70E740481C1C}">
                    <a14:useLocalDpi xmlns:a14="http://schemas.microsoft.com/office/drawing/2010/main" val="0"/>
                  </a:ext>
                </a:extLst>
              </a:blip>
              <a:srcRect b="13124"/>
              <a:stretch>
                <a:fillRect/>
              </a:stretch>
            </p:blipFill>
            <p:spPr>
              <a:xfrm>
                <a:off x="-2" y="900000"/>
                <a:ext cx="12192000" cy="5958000"/>
              </a:xfrm>
              <a:prstGeom prst="rect">
                <a:avLst/>
              </a:prstGeom>
              <a:ln>
                <a:noFill/>
              </a:ln>
            </p:spPr>
          </p:pic>
          <p:sp>
            <p:nvSpPr>
              <p:cNvPr id="48" name="矩形 47"/>
              <p:cNvSpPr/>
              <p:nvPr/>
            </p:nvSpPr>
            <p:spPr>
              <a:xfrm>
                <a:off x="-1" y="899998"/>
                <a:ext cx="12192001" cy="5958001"/>
              </a:xfrm>
              <a:prstGeom prst="rect">
                <a:avLst/>
              </a:prstGeom>
              <a:gradFill>
                <a:gsLst>
                  <a:gs pos="50000">
                    <a:srgbClr val="FFFDFD"/>
                  </a:gs>
                  <a:gs pos="100000">
                    <a:srgbClr val="FFFDFD">
                      <a:alpha val="0"/>
                    </a:srgbClr>
                  </a:gs>
                  <a:gs pos="0">
                    <a:srgbClr val="FFFDFD"/>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nvGrpSpPr>
            <p:cNvPr id="24" name="组合 23"/>
            <p:cNvGrpSpPr/>
            <p:nvPr/>
          </p:nvGrpSpPr>
          <p:grpSpPr>
            <a:xfrm>
              <a:off x="-2" y="1"/>
              <a:ext cx="2582820" cy="2280468"/>
              <a:chOff x="426029" y="1"/>
              <a:chExt cx="2582820" cy="2280468"/>
            </a:xfrm>
          </p:grpSpPr>
          <p:cxnSp>
            <p:nvCxnSpPr>
              <p:cNvPr id="40" name="直接连接符 39"/>
              <p:cNvCxnSpPr/>
              <p:nvPr/>
            </p:nvCxnSpPr>
            <p:spPr>
              <a:xfrm flipV="1">
                <a:off x="426029" y="2"/>
                <a:ext cx="2258122" cy="2004563"/>
              </a:xfrm>
              <a:prstGeom prst="line">
                <a:avLst/>
              </a:prstGeom>
              <a:ln w="6350">
                <a:gradFill>
                  <a:gsLst>
                    <a:gs pos="0">
                      <a:srgbClr val="FFFDFD"/>
                    </a:gs>
                    <a:gs pos="100000">
                      <a:schemeClr val="accent2">
                        <a:lumMod val="50000"/>
                      </a:schemeClr>
                    </a:gs>
                  </a:gsLst>
                  <a:lin ang="5400000" scaled="0"/>
                </a:gradFill>
              </a:ln>
            </p:spPr>
            <p:style>
              <a:lnRef idx="1">
                <a:schemeClr val="accent1"/>
              </a:lnRef>
              <a:fillRef idx="0">
                <a:schemeClr val="accent1"/>
              </a:fillRef>
              <a:effectRef idx="0">
                <a:schemeClr val="accent1"/>
              </a:effectRef>
              <a:fontRef idx="minor">
                <a:schemeClr val="tx1"/>
              </a:fontRef>
            </p:style>
          </p:cxnSp>
          <p:cxnSp>
            <p:nvCxnSpPr>
              <p:cNvPr id="44" name="直接连接符 43"/>
              <p:cNvCxnSpPr/>
              <p:nvPr/>
            </p:nvCxnSpPr>
            <p:spPr>
              <a:xfrm flipV="1">
                <a:off x="426029" y="1"/>
                <a:ext cx="2423216" cy="2139548"/>
              </a:xfrm>
              <a:prstGeom prst="line">
                <a:avLst/>
              </a:prstGeom>
              <a:ln w="6350">
                <a:gradFill>
                  <a:gsLst>
                    <a:gs pos="0">
                      <a:srgbClr val="FFFDFD"/>
                    </a:gs>
                    <a:gs pos="100000">
                      <a:schemeClr val="accent2">
                        <a:lumMod val="50000"/>
                      </a:schemeClr>
                    </a:gs>
                  </a:gsLst>
                  <a:lin ang="5400000" scaled="0"/>
                </a:gradFill>
              </a:ln>
            </p:spPr>
            <p:style>
              <a:lnRef idx="1">
                <a:schemeClr val="accent1"/>
              </a:lnRef>
              <a:fillRef idx="0">
                <a:schemeClr val="accent1"/>
              </a:fillRef>
              <a:effectRef idx="0">
                <a:schemeClr val="accent1"/>
              </a:effectRef>
              <a:fontRef idx="minor">
                <a:schemeClr val="tx1"/>
              </a:fontRef>
            </p:style>
          </p:cxnSp>
          <p:cxnSp>
            <p:nvCxnSpPr>
              <p:cNvPr id="45" name="直接连接符 44"/>
              <p:cNvCxnSpPr/>
              <p:nvPr/>
            </p:nvCxnSpPr>
            <p:spPr>
              <a:xfrm flipV="1">
                <a:off x="426031" y="1"/>
                <a:ext cx="2582818" cy="2280468"/>
              </a:xfrm>
              <a:prstGeom prst="line">
                <a:avLst/>
              </a:prstGeom>
              <a:ln w="6350">
                <a:gradFill>
                  <a:gsLst>
                    <a:gs pos="0">
                      <a:srgbClr val="FFFDFD"/>
                    </a:gs>
                    <a:gs pos="100000">
                      <a:schemeClr val="accent2">
                        <a:lumMod val="50000"/>
                      </a:schemeClr>
                    </a:gs>
                  </a:gsLst>
                  <a:lin ang="5400000" scaled="0"/>
                </a:gradFill>
              </a:ln>
            </p:spPr>
            <p:style>
              <a:lnRef idx="1">
                <a:schemeClr val="accent1"/>
              </a:lnRef>
              <a:fillRef idx="0">
                <a:schemeClr val="accent1"/>
              </a:fillRef>
              <a:effectRef idx="0">
                <a:schemeClr val="accent1"/>
              </a:effectRef>
              <a:fontRef idx="minor">
                <a:schemeClr val="tx1"/>
              </a:fontRef>
            </p:style>
          </p:cxnSp>
        </p:grpSp>
        <p:pic>
          <p:nvPicPr>
            <p:cNvPr id="25" name="图片 24"/>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 y="0"/>
              <a:ext cx="2114568" cy="1872000"/>
            </a:xfrm>
            <a:prstGeom prst="rect">
              <a:avLst/>
            </a:prstGeom>
          </p:spPr>
        </p:pic>
        <p:sp>
          <p:nvSpPr>
            <p:cNvPr id="26" name="文本框 25"/>
            <p:cNvSpPr txBox="1"/>
            <p:nvPr/>
          </p:nvSpPr>
          <p:spPr>
            <a:xfrm>
              <a:off x="2136000" y="1889297"/>
              <a:ext cx="7920000" cy="1620000"/>
            </a:xfrm>
            <a:prstGeom prst="rect">
              <a:avLst/>
            </a:prstGeom>
            <a:noFill/>
          </p:spPr>
          <p:txBody>
            <a:bodyPr wrap="square" rtlCol="0">
              <a:spAutoFit/>
            </a:bodyPr>
            <a:lstStyle/>
            <a:p>
              <a:pPr marL="0" lvl="1" algn="ctr">
                <a:spcAft>
                  <a:spcPts val="1200"/>
                </a:spcAft>
              </a:pPr>
              <a:r>
                <a:rPr lang="zh-CN" altLang="en-US" sz="4400" b="1" spc="300" dirty="0">
                  <a:gradFill>
                    <a:gsLst>
                      <a:gs pos="30000">
                        <a:srgbClr val="9E0406"/>
                      </a:gs>
                      <a:gs pos="100000">
                        <a:schemeClr val="accent2">
                          <a:lumMod val="75000"/>
                        </a:schemeClr>
                      </a:gs>
                    </a:gsLst>
                    <a:lin ang="3600000" scaled="0"/>
                  </a:gradFill>
                  <a:effectLst>
                    <a:outerShdw blurRad="50800" dist="38100" dir="2700000" algn="tl" rotWithShape="0">
                      <a:schemeClr val="accent2">
                        <a:lumMod val="20000"/>
                        <a:lumOff val="80000"/>
                      </a:schemeClr>
                    </a:outerShdw>
                  </a:effectLst>
                  <a:latin typeface="微软雅黑" panose="020B0503020204020204" pitchFamily="34" charset="-122"/>
                  <a:ea typeface="微软雅黑" panose="020B0503020204020204" pitchFamily="34" charset="-122"/>
                </a:rPr>
                <a:t>习近平新时代</a:t>
              </a:r>
            </a:p>
            <a:p>
              <a:pPr marL="0" lvl="1" algn="ctr">
                <a:spcAft>
                  <a:spcPts val="1200"/>
                </a:spcAft>
              </a:pPr>
              <a:r>
                <a:rPr lang="zh-CN" altLang="en-US" sz="4400" b="1" spc="300" dirty="0">
                  <a:gradFill>
                    <a:gsLst>
                      <a:gs pos="30000">
                        <a:srgbClr val="9E0406"/>
                      </a:gs>
                      <a:gs pos="100000">
                        <a:schemeClr val="accent2">
                          <a:lumMod val="75000"/>
                        </a:schemeClr>
                      </a:gs>
                    </a:gsLst>
                    <a:lin ang="3600000" scaled="0"/>
                  </a:gradFill>
                  <a:effectLst>
                    <a:outerShdw blurRad="50800" dist="38100" dir="2700000" algn="tl" rotWithShape="0">
                      <a:schemeClr val="accent2">
                        <a:lumMod val="20000"/>
                        <a:lumOff val="80000"/>
                      </a:schemeClr>
                    </a:outerShdw>
                  </a:effectLst>
                  <a:latin typeface="微软雅黑" panose="020B0503020204020204" pitchFamily="34" charset="-122"/>
                  <a:ea typeface="微软雅黑" panose="020B0503020204020204" pitchFamily="34" charset="-122"/>
                </a:rPr>
                <a:t>中国特色社会主义思想概论</a:t>
              </a:r>
            </a:p>
          </p:txBody>
        </p:sp>
        <p:grpSp>
          <p:nvGrpSpPr>
            <p:cNvPr id="27" name="组合 26"/>
            <p:cNvGrpSpPr/>
            <p:nvPr/>
          </p:nvGrpSpPr>
          <p:grpSpPr>
            <a:xfrm>
              <a:off x="2855656" y="3672000"/>
              <a:ext cx="6483570" cy="461665"/>
              <a:chOff x="2855656" y="3816000"/>
              <a:chExt cx="6483570" cy="461665"/>
            </a:xfrm>
          </p:grpSpPr>
          <p:sp>
            <p:nvSpPr>
              <p:cNvPr id="37" name="文本框 36"/>
              <p:cNvSpPr txBox="1"/>
              <p:nvPr/>
            </p:nvSpPr>
            <p:spPr>
              <a:xfrm>
                <a:off x="5148000" y="3816000"/>
                <a:ext cx="1944000" cy="461665"/>
              </a:xfrm>
              <a:prstGeom prst="rect">
                <a:avLst/>
              </a:prstGeom>
              <a:noFill/>
            </p:spPr>
            <p:txBody>
              <a:bodyPr wrap="square" rtlCol="0">
                <a:spAutoFit/>
              </a:bodyPr>
              <a:lstStyle/>
              <a:p>
                <a:pPr marL="0" lvl="1" algn="ctr"/>
                <a:r>
                  <a:rPr lang="zh-CN" altLang="en-US" sz="2400" b="1" spc="300" dirty="0">
                    <a:solidFill>
                      <a:schemeClr val="tx1">
                        <a:lumMod val="85000"/>
                        <a:lumOff val="15000"/>
                      </a:schemeClr>
                    </a:solidFill>
                    <a:latin typeface="华文中宋" panose="02010600040101010101" pitchFamily="2" charset="-122"/>
                    <a:ea typeface="华文中宋" panose="02010600040101010101" pitchFamily="2" charset="-122"/>
                  </a:rPr>
                  <a:t>教学课件</a:t>
                </a:r>
              </a:p>
            </p:txBody>
          </p:sp>
          <p:cxnSp>
            <p:nvCxnSpPr>
              <p:cNvPr id="38" name="直接连接符 37"/>
              <p:cNvCxnSpPr/>
              <p:nvPr/>
            </p:nvCxnSpPr>
            <p:spPr>
              <a:xfrm>
                <a:off x="7035226" y="4068000"/>
                <a:ext cx="2304000" cy="0"/>
              </a:xfrm>
              <a:prstGeom prst="line">
                <a:avLst/>
              </a:prstGeom>
              <a:ln w="19050">
                <a:solidFill>
                  <a:srgbClr val="D49A78"/>
                </a:solidFill>
              </a:ln>
            </p:spPr>
            <p:style>
              <a:lnRef idx="1">
                <a:schemeClr val="accent1"/>
              </a:lnRef>
              <a:fillRef idx="0">
                <a:schemeClr val="accent1"/>
              </a:fillRef>
              <a:effectRef idx="0">
                <a:schemeClr val="accent1"/>
              </a:effectRef>
              <a:fontRef idx="minor">
                <a:schemeClr val="tx1"/>
              </a:fontRef>
            </p:style>
          </p:cxnSp>
          <p:cxnSp>
            <p:nvCxnSpPr>
              <p:cNvPr id="39" name="直接连接符 38"/>
              <p:cNvCxnSpPr/>
              <p:nvPr/>
            </p:nvCxnSpPr>
            <p:spPr>
              <a:xfrm>
                <a:off x="2855656" y="4068000"/>
                <a:ext cx="2304000" cy="0"/>
              </a:xfrm>
              <a:prstGeom prst="line">
                <a:avLst/>
              </a:prstGeom>
              <a:ln w="19050">
                <a:solidFill>
                  <a:srgbClr val="D49A78"/>
                </a:solidFill>
              </a:ln>
            </p:spPr>
            <p:style>
              <a:lnRef idx="1">
                <a:schemeClr val="accent1"/>
              </a:lnRef>
              <a:fillRef idx="0">
                <a:schemeClr val="accent1"/>
              </a:fillRef>
              <a:effectRef idx="0">
                <a:schemeClr val="accent1"/>
              </a:effectRef>
              <a:fontRef idx="minor">
                <a:schemeClr val="tx1"/>
              </a:fontRef>
            </p:style>
          </p:cxnSp>
        </p:grpSp>
        <p:sp>
          <p:nvSpPr>
            <p:cNvPr id="28" name="矩形 27"/>
            <p:cNvSpPr/>
            <p:nvPr/>
          </p:nvSpPr>
          <p:spPr>
            <a:xfrm>
              <a:off x="0" y="6390000"/>
              <a:ext cx="12192000" cy="468000"/>
            </a:xfrm>
            <a:prstGeom prst="rect">
              <a:avLst/>
            </a:prstGeom>
            <a:gradFill>
              <a:gsLst>
                <a:gs pos="100000">
                  <a:srgbClr val="FAE7D0"/>
                </a:gs>
                <a:gs pos="0">
                  <a:srgbClr val="FFFDFD"/>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50000"/>
                </a:lnSpc>
              </a:pPr>
              <a:endParaRPr lang="zh-CN" altLang="en-US" sz="900" dirty="0">
                <a:solidFill>
                  <a:srgbClr val="FFFDFD"/>
                </a:solidFill>
                <a:latin typeface="微软雅黑" panose="020B0503020204020204" pitchFamily="34" charset="-122"/>
                <a:ea typeface="微软雅黑" panose="020B0503020204020204" pitchFamily="34" charset="-122"/>
              </a:endParaRPr>
            </a:p>
          </p:txBody>
        </p:sp>
        <p:grpSp>
          <p:nvGrpSpPr>
            <p:cNvPr id="31" name="组合 30"/>
            <p:cNvGrpSpPr/>
            <p:nvPr/>
          </p:nvGrpSpPr>
          <p:grpSpPr>
            <a:xfrm>
              <a:off x="1160499" y="6426509"/>
              <a:ext cx="9871003" cy="394980"/>
              <a:chOff x="591786" y="6414718"/>
              <a:chExt cx="9871003" cy="394980"/>
            </a:xfrm>
          </p:grpSpPr>
          <p:sp>
            <p:nvSpPr>
              <p:cNvPr id="33" name="文本框 32"/>
              <p:cNvSpPr txBox="1"/>
              <p:nvPr/>
            </p:nvSpPr>
            <p:spPr>
              <a:xfrm>
                <a:off x="591786" y="6414718"/>
                <a:ext cx="3384000" cy="394980"/>
              </a:xfrm>
              <a:prstGeom prst="rect">
                <a:avLst/>
              </a:prstGeom>
              <a:noFill/>
            </p:spPr>
            <p:txBody>
              <a:bodyPr wrap="square" rtlCol="0">
                <a:spAutoFit/>
              </a:bodyPr>
              <a:lstStyle/>
              <a:p>
                <a:pPr>
                  <a:spcAft>
                    <a:spcPts val="200"/>
                  </a:spcAft>
                </a:pPr>
                <a:r>
                  <a:rPr lang="zh-CN" altLang="en-US" sz="900" dirty="0">
                    <a:solidFill>
                      <a:schemeClr val="tx1">
                        <a:lumMod val="85000"/>
                        <a:lumOff val="15000"/>
                      </a:schemeClr>
                    </a:solidFill>
                    <a:latin typeface="微软雅黑" panose="020B0503020204020204" pitchFamily="34" charset="-122"/>
                    <a:ea typeface="微软雅黑" panose="020B0503020204020204" pitchFamily="34" charset="-122"/>
                  </a:rPr>
                  <a:t>教育部全国高校思想政治理论课教学指导委员会</a:t>
                </a:r>
                <a:endParaRPr lang="en-US" altLang="zh-CN" sz="900" dirty="0">
                  <a:solidFill>
                    <a:schemeClr val="tx1">
                      <a:lumMod val="85000"/>
                      <a:lumOff val="15000"/>
                    </a:schemeClr>
                  </a:solidFill>
                  <a:latin typeface="微软雅黑" panose="020B0503020204020204" pitchFamily="34" charset="-122"/>
                  <a:ea typeface="微软雅黑" panose="020B0503020204020204" pitchFamily="34" charset="-122"/>
                </a:endParaRPr>
              </a:p>
              <a:p>
                <a:pPr>
                  <a:spcAft>
                    <a:spcPts val="200"/>
                  </a:spcAft>
                </a:pPr>
                <a:r>
                  <a:rPr lang="zh-CN" altLang="en-US" sz="900" dirty="0">
                    <a:solidFill>
                      <a:schemeClr val="tx1">
                        <a:lumMod val="85000"/>
                        <a:lumOff val="15000"/>
                      </a:schemeClr>
                    </a:solidFill>
                    <a:latin typeface="微软雅黑" panose="020B0503020204020204" pitchFamily="34" charset="-122"/>
                    <a:ea typeface="微软雅黑" panose="020B0503020204020204" pitchFamily="34" charset="-122"/>
                  </a:rPr>
                  <a:t>“习近平新时代中国特色社会主义思想概论”分教学指导委员会</a:t>
                </a:r>
              </a:p>
            </p:txBody>
          </p:sp>
          <p:sp>
            <p:nvSpPr>
              <p:cNvPr id="36" name="文本框 35"/>
              <p:cNvSpPr txBox="1"/>
              <p:nvPr/>
            </p:nvSpPr>
            <p:spPr>
              <a:xfrm>
                <a:off x="4054789" y="6496792"/>
                <a:ext cx="6408000" cy="230832"/>
              </a:xfrm>
              <a:prstGeom prst="rect">
                <a:avLst/>
              </a:prstGeom>
              <a:noFill/>
            </p:spPr>
            <p:txBody>
              <a:bodyPr wrap="square" rtlCol="0">
                <a:spAutoFit/>
              </a:bodyPr>
              <a:lstStyle/>
              <a:p>
                <a:r>
                  <a:rPr lang="zh-CN" altLang="en-US" sz="900" dirty="0">
                    <a:solidFill>
                      <a:schemeClr val="tx1">
                        <a:lumMod val="85000"/>
                        <a:lumOff val="15000"/>
                      </a:schemeClr>
                    </a:solidFill>
                    <a:latin typeface="微软雅黑" panose="020B0503020204020204" pitchFamily="34" charset="-122"/>
                    <a:ea typeface="微软雅黑" panose="020B0503020204020204" pitchFamily="34" charset="-122"/>
                  </a:rPr>
                  <a:t>高等教育出版社  联合出品    </a:t>
                </a:r>
                <a:r>
                  <a:rPr lang="en-US" altLang="zh-CN" sz="900" dirty="0">
                    <a:solidFill>
                      <a:schemeClr val="tx1">
                        <a:lumMod val="85000"/>
                        <a:lumOff val="15000"/>
                      </a:schemeClr>
                    </a:solidFill>
                    <a:latin typeface="微软雅黑" panose="020B0503020204020204" pitchFamily="34" charset="-122"/>
                    <a:ea typeface="微软雅黑" panose="020B0503020204020204" pitchFamily="34" charset="-122"/>
                  </a:rPr>
                  <a:t>I</a:t>
                </a:r>
                <a:r>
                  <a:rPr lang="zh-CN" altLang="en-US" sz="900" dirty="0">
                    <a:solidFill>
                      <a:schemeClr val="tx1">
                        <a:lumMod val="85000"/>
                        <a:lumOff val="15000"/>
                      </a:schemeClr>
                    </a:solidFill>
                    <a:latin typeface="微软雅黑" panose="020B0503020204020204" pitchFamily="34" charset="-122"/>
                    <a:ea typeface="微软雅黑" panose="020B0503020204020204" pitchFamily="34" charset="-122"/>
                  </a:rPr>
                  <a:t>　全国高校“习近平新时代中国特色社会主义思想概论”教学创新中心（中国人民大学） 监制</a:t>
                </a:r>
              </a:p>
            </p:txBody>
          </p:sp>
        </p:grpSp>
        <p:cxnSp>
          <p:nvCxnSpPr>
            <p:cNvPr id="32" name="直接连接符 31"/>
            <p:cNvCxnSpPr/>
            <p:nvPr/>
          </p:nvCxnSpPr>
          <p:spPr>
            <a:xfrm>
              <a:off x="2112000" y="540000"/>
              <a:ext cx="10080000" cy="0"/>
            </a:xfrm>
            <a:prstGeom prst="line">
              <a:avLst/>
            </a:prstGeom>
            <a:ln w="6350">
              <a:gradFill>
                <a:gsLst>
                  <a:gs pos="0">
                    <a:srgbClr val="9E0406">
                      <a:alpha val="0"/>
                    </a:srgbClr>
                  </a:gs>
                  <a:gs pos="100000">
                    <a:srgbClr val="9E0406"/>
                  </a:gs>
                </a:gsLst>
                <a:lin ang="0" scaled="0"/>
              </a:gradFill>
            </a:ln>
          </p:spPr>
          <p:style>
            <a:lnRef idx="1">
              <a:schemeClr val="accent1"/>
            </a:lnRef>
            <a:fillRef idx="0">
              <a:schemeClr val="accent1"/>
            </a:fillRef>
            <a:effectRef idx="0">
              <a:schemeClr val="accent1"/>
            </a:effectRef>
            <a:fontRef idx="minor">
              <a:schemeClr val="tx1"/>
            </a:fontRef>
          </p:style>
        </p:cxn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1" name="组合 10"/>
          <p:cNvGrpSpPr/>
          <p:nvPr/>
        </p:nvGrpSpPr>
        <p:grpSpPr>
          <a:xfrm>
            <a:off x="0" y="0"/>
            <a:ext cx="12192001" cy="6858000"/>
            <a:chOff x="0" y="0"/>
            <a:chExt cx="12192001" cy="6858000"/>
          </a:xfrm>
        </p:grpSpPr>
        <p:pic>
          <p:nvPicPr>
            <p:cNvPr id="6" name="图片 5"/>
            <p:cNvPicPr>
              <a:picLocks noChangeAspect="1"/>
            </p:cNvPicPr>
            <p:nvPr/>
          </p:nvPicPr>
          <p:blipFill>
            <a:blip r:embed="rId2"/>
            <a:stretch>
              <a:fillRect/>
            </a:stretch>
          </p:blipFill>
          <p:spPr>
            <a:xfrm>
              <a:off x="1" y="0"/>
              <a:ext cx="12192000" cy="6858000"/>
            </a:xfrm>
            <a:prstGeom prst="rect">
              <a:avLst/>
            </a:prstGeom>
            <a:noFill/>
          </p:spPr>
        </p:pic>
        <p:pic>
          <p:nvPicPr>
            <p:cNvPr id="10" name="图片 9"/>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856000" y="0"/>
              <a:ext cx="6480000" cy="3240000"/>
            </a:xfrm>
            <a:prstGeom prst="rect">
              <a:avLst/>
            </a:prstGeom>
          </p:spPr>
        </p:pic>
        <p:pic>
          <p:nvPicPr>
            <p:cNvPr id="7" name="图片 6"/>
            <p:cNvPicPr>
              <a:picLocks noChangeAspect="1"/>
            </p:cNvPicPr>
            <p:nvPr/>
          </p:nvPicPr>
          <p:blipFill rotWithShape="1">
            <a:blip r:embed="rId4"/>
            <a:srcRect b="37589"/>
            <a:stretch>
              <a:fillRect/>
            </a:stretch>
          </p:blipFill>
          <p:spPr>
            <a:xfrm>
              <a:off x="0" y="4694174"/>
              <a:ext cx="12192000" cy="2163826"/>
            </a:xfrm>
            <a:prstGeom prst="rect">
              <a:avLst/>
            </a:prstGeom>
          </p:spPr>
        </p:pic>
      </p:grpSp>
      <p:sp>
        <p:nvSpPr>
          <p:cNvPr id="3" name="文本框 2"/>
          <p:cNvSpPr txBox="1"/>
          <p:nvPr/>
        </p:nvSpPr>
        <p:spPr>
          <a:xfrm>
            <a:off x="361097" y="3168000"/>
            <a:ext cx="11469807" cy="769441"/>
          </a:xfrm>
          <a:prstGeom prst="rect">
            <a:avLst/>
          </a:prstGeom>
          <a:noFill/>
        </p:spPr>
        <p:txBody>
          <a:bodyPr wrap="none" rtlCol="0">
            <a:spAutoFit/>
          </a:bodyPr>
          <a:lstStyle/>
          <a:p>
            <a:pPr algn="ctr"/>
            <a:r>
              <a:rPr lang="zh-CN" altLang="en-US" sz="44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rPr>
              <a:t>社会主义现代化建设的教育、科技、人才战略</a:t>
            </a:r>
          </a:p>
        </p:txBody>
      </p:sp>
      <p:sp>
        <p:nvSpPr>
          <p:cNvPr id="4" name="文本框 3"/>
          <p:cNvSpPr txBox="1"/>
          <p:nvPr/>
        </p:nvSpPr>
        <p:spPr>
          <a:xfrm>
            <a:off x="3962400" y="2088000"/>
            <a:ext cx="4267200" cy="830997"/>
          </a:xfrm>
          <a:prstGeom prst="rect">
            <a:avLst/>
          </a:prstGeom>
          <a:noFill/>
        </p:spPr>
        <p:txBody>
          <a:bodyPr wrap="square" rtlCol="0">
            <a:spAutoFit/>
          </a:bodyPr>
          <a:lstStyle/>
          <a:p>
            <a:pPr algn="ctr"/>
            <a:r>
              <a:rPr lang="zh-CN" altLang="en-US" sz="4800" dirty="0">
                <a:solidFill>
                  <a:schemeClr val="bg1"/>
                </a:solidFill>
                <a:effectLst>
                  <a:outerShdw blurRad="38100" dist="38100" dir="2700000" algn="tl">
                    <a:srgbClr val="000000">
                      <a:alpha val="43137"/>
                    </a:srgbClr>
                  </a:outerShdw>
                </a:effectLst>
                <a:latin typeface="华文新魏" panose="02010800040101010101" pitchFamily="2" charset="-122"/>
                <a:ea typeface="华文新魏" panose="02010800040101010101" pitchFamily="2" charset="-122"/>
              </a:rPr>
              <a:t>第七章</a:t>
            </a:r>
          </a:p>
        </p:txBody>
      </p:sp>
      <p:cxnSp>
        <p:nvCxnSpPr>
          <p:cNvPr id="5" name="直接连接符 4"/>
          <p:cNvCxnSpPr/>
          <p:nvPr/>
        </p:nvCxnSpPr>
        <p:spPr>
          <a:xfrm>
            <a:off x="1416000" y="3060000"/>
            <a:ext cx="9360000" cy="0"/>
          </a:xfrm>
          <a:prstGeom prst="line">
            <a:avLst/>
          </a:prstGeom>
          <a:ln w="12700">
            <a:gradFill>
              <a:gsLst>
                <a:gs pos="0">
                  <a:schemeClr val="accent4">
                    <a:lumMod val="20000"/>
                    <a:lumOff val="80000"/>
                    <a:alpha val="0"/>
                  </a:schemeClr>
                </a:gs>
                <a:gs pos="50000">
                  <a:schemeClr val="accent4">
                    <a:lumMod val="20000"/>
                    <a:lumOff val="80000"/>
                  </a:schemeClr>
                </a:gs>
                <a:gs pos="100000">
                  <a:schemeClr val="accent4">
                    <a:lumMod val="20000"/>
                    <a:lumOff val="80000"/>
                    <a:alpha val="0"/>
                  </a:schemeClr>
                </a:gs>
              </a:gsLst>
              <a:lin ang="0" scaled="0"/>
            </a:gradFill>
          </a:ln>
        </p:spPr>
        <p:style>
          <a:lnRef idx="1">
            <a:schemeClr val="accent1"/>
          </a:lnRef>
          <a:fillRef idx="0">
            <a:schemeClr val="accent1"/>
          </a:fillRef>
          <a:effectRef idx="0">
            <a:schemeClr val="accent1"/>
          </a:effectRef>
          <a:fontRef idx="minor">
            <a:schemeClr val="tx1"/>
          </a:fontRef>
        </p:style>
      </p:cxn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 name="组合 5" descr="的 "/>
          <p:cNvGrpSpPr/>
          <p:nvPr/>
        </p:nvGrpSpPr>
        <p:grpSpPr>
          <a:xfrm>
            <a:off x="0" y="0"/>
            <a:ext cx="12192001" cy="6857999"/>
            <a:chOff x="0" y="0"/>
            <a:chExt cx="12192001" cy="6857999"/>
          </a:xfrm>
        </p:grpSpPr>
        <p:sp>
          <p:nvSpPr>
            <p:cNvPr id="7" name="矩形 6"/>
            <p:cNvSpPr/>
            <p:nvPr/>
          </p:nvSpPr>
          <p:spPr>
            <a:xfrm>
              <a:off x="0" y="0"/>
              <a:ext cx="12192001" cy="6857999"/>
            </a:xfrm>
            <a:prstGeom prst="rect">
              <a:avLst/>
            </a:prstGeom>
            <a:gradFill>
              <a:gsLst>
                <a:gs pos="61000">
                  <a:srgbClr val="D04D3A"/>
                </a:gs>
                <a:gs pos="0">
                  <a:srgbClr val="B00000"/>
                </a:gs>
                <a:gs pos="100000">
                  <a:srgbClr val="9E0406"/>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8" name="图片 7"/>
            <p:cNvPicPr>
              <a:picLocks noChangeAspect="1"/>
            </p:cNvPicPr>
            <p:nvPr/>
          </p:nvPicPr>
          <p:blipFill rotWithShape="1">
            <a:blip r:embed="rId2"/>
            <a:srcRect b="8243"/>
            <a:stretch>
              <a:fillRect/>
            </a:stretch>
          </p:blipFill>
          <p:spPr>
            <a:xfrm>
              <a:off x="516001" y="552893"/>
              <a:ext cx="11159999" cy="5760000"/>
            </a:xfrm>
            <a:prstGeom prst="rect">
              <a:avLst/>
            </a:prstGeom>
            <a:noFill/>
            <a:effectLst>
              <a:outerShdw blurRad="381000" dist="127000" dir="2700000" algn="tl" rotWithShape="0">
                <a:prstClr val="black">
                  <a:alpha val="30000"/>
                </a:prstClr>
              </a:outerShdw>
            </a:effectLst>
          </p:spPr>
        </p:pic>
        <p:pic>
          <p:nvPicPr>
            <p:cNvPr id="9" name="图片 8" descr="图片包含 游戏机, 食物&#10;&#10;描述已自动生成"/>
            <p:cNvPicPr preferRelativeResize="0"/>
            <p:nvPr/>
          </p:nvPicPr>
          <p:blipFill>
            <a:blip r:embed="rId3">
              <a:duotone>
                <a:schemeClr val="accent2">
                  <a:shade val="45000"/>
                  <a:satMod val="135000"/>
                </a:schemeClr>
                <a:prstClr val="white"/>
              </a:duotone>
            </a:blip>
            <a:stretch>
              <a:fillRect/>
            </a:stretch>
          </p:blipFill>
          <p:spPr>
            <a:xfrm>
              <a:off x="516000" y="3522893"/>
              <a:ext cx="11160000" cy="2790000"/>
            </a:xfrm>
            <a:prstGeom prst="rect">
              <a:avLst/>
            </a:prstGeom>
          </p:spPr>
        </p:pic>
        <p:sp>
          <p:nvSpPr>
            <p:cNvPr id="10" name="图文框 9"/>
            <p:cNvSpPr/>
            <p:nvPr/>
          </p:nvSpPr>
          <p:spPr>
            <a:xfrm>
              <a:off x="516000" y="552893"/>
              <a:ext cx="11160000" cy="5760000"/>
            </a:xfrm>
            <a:prstGeom prst="frame">
              <a:avLst>
                <a:gd name="adj1" fmla="val 3681"/>
              </a:avLst>
            </a:prstGeom>
            <a:gradFill flip="none" rotWithShape="1">
              <a:gsLst>
                <a:gs pos="35000">
                  <a:srgbClr val="FAE7D0"/>
                </a:gs>
                <a:gs pos="0">
                  <a:srgbClr val="FFFDEB"/>
                </a:gs>
                <a:gs pos="100000">
                  <a:srgbClr val="FFFDFD">
                    <a:alpha val="0"/>
                  </a:srgbClr>
                </a:gs>
              </a:gsLst>
              <a:lin ang="1800000" scaled="0"/>
              <a:tileRect/>
            </a:gradFill>
            <a:ln>
              <a:noFill/>
            </a:ln>
            <a:effectLst>
              <a:outerShdw blurRad="177800" dist="152400" dir="2700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11" name="文本框 10"/>
          <p:cNvSpPr txBox="1"/>
          <p:nvPr/>
        </p:nvSpPr>
        <p:spPr>
          <a:xfrm>
            <a:off x="1873954" y="1456587"/>
            <a:ext cx="8444283" cy="2680357"/>
          </a:xfrm>
          <a:custGeom>
            <a:avLst/>
            <a:gdLst/>
            <a:ahLst/>
            <a:cxnLst/>
            <a:rect l="l" t="t" r="r" b="b"/>
            <a:pathLst>
              <a:path w="8444283" h="2680357">
                <a:moveTo>
                  <a:pt x="4726333" y="2608734"/>
                </a:moveTo>
                <a:cubicBezTo>
                  <a:pt x="4712443" y="2608734"/>
                  <a:pt x="4705063" y="2613509"/>
                  <a:pt x="4704195" y="2623059"/>
                </a:cubicBezTo>
                <a:cubicBezTo>
                  <a:pt x="4704195" y="2628268"/>
                  <a:pt x="4706365" y="2631306"/>
                  <a:pt x="4710706" y="2632174"/>
                </a:cubicBezTo>
                <a:cubicBezTo>
                  <a:pt x="4713311" y="2634779"/>
                  <a:pt x="4714613" y="2636949"/>
                  <a:pt x="4714613" y="2638686"/>
                </a:cubicBezTo>
                <a:cubicBezTo>
                  <a:pt x="4717218" y="2639554"/>
                  <a:pt x="4719388" y="2639988"/>
                  <a:pt x="4721124" y="2639988"/>
                </a:cubicBezTo>
                <a:cubicBezTo>
                  <a:pt x="4736751" y="2639988"/>
                  <a:pt x="4744565" y="2634779"/>
                  <a:pt x="4744565" y="2624361"/>
                </a:cubicBezTo>
                <a:cubicBezTo>
                  <a:pt x="4743696" y="2614811"/>
                  <a:pt x="4737619" y="2609602"/>
                  <a:pt x="4726333" y="2608734"/>
                </a:cubicBezTo>
                <a:close/>
                <a:moveTo>
                  <a:pt x="4726333" y="2589200"/>
                </a:moveTo>
                <a:cubicBezTo>
                  <a:pt x="4755851" y="2590937"/>
                  <a:pt x="4771478" y="2602657"/>
                  <a:pt x="4773214" y="2624361"/>
                </a:cubicBezTo>
                <a:cubicBezTo>
                  <a:pt x="4771478" y="2644329"/>
                  <a:pt x="4758889" y="2655615"/>
                  <a:pt x="4735449" y="2658219"/>
                </a:cubicBezTo>
                <a:cubicBezTo>
                  <a:pt x="4725031" y="2658219"/>
                  <a:pt x="4714613" y="2655615"/>
                  <a:pt x="4704195" y="2650406"/>
                </a:cubicBezTo>
                <a:cubicBezTo>
                  <a:pt x="4702459" y="2652142"/>
                  <a:pt x="4699854" y="2653010"/>
                  <a:pt x="4696382" y="2653010"/>
                </a:cubicBezTo>
                <a:cubicBezTo>
                  <a:pt x="4683359" y="2653010"/>
                  <a:pt x="4676848" y="2645197"/>
                  <a:pt x="4676848" y="2629570"/>
                </a:cubicBezTo>
                <a:cubicBezTo>
                  <a:pt x="4679452" y="2605261"/>
                  <a:pt x="4695947" y="2591805"/>
                  <a:pt x="4726333" y="2589200"/>
                </a:cubicBezTo>
                <a:close/>
                <a:moveTo>
                  <a:pt x="408904" y="2589200"/>
                </a:moveTo>
                <a:cubicBezTo>
                  <a:pt x="434949" y="2588332"/>
                  <a:pt x="448406" y="2597014"/>
                  <a:pt x="449274" y="2615245"/>
                </a:cubicBezTo>
                <a:cubicBezTo>
                  <a:pt x="448406" y="2629136"/>
                  <a:pt x="428004" y="2642592"/>
                  <a:pt x="388068" y="2655615"/>
                </a:cubicBezTo>
                <a:cubicBezTo>
                  <a:pt x="381991" y="2656483"/>
                  <a:pt x="378084" y="2655615"/>
                  <a:pt x="376348" y="2653010"/>
                </a:cubicBezTo>
                <a:cubicBezTo>
                  <a:pt x="374612" y="2650406"/>
                  <a:pt x="375914" y="2647367"/>
                  <a:pt x="380254" y="2643895"/>
                </a:cubicBezTo>
                <a:cubicBezTo>
                  <a:pt x="391541" y="2636081"/>
                  <a:pt x="398486" y="2630438"/>
                  <a:pt x="401090" y="2626965"/>
                </a:cubicBezTo>
                <a:cubicBezTo>
                  <a:pt x="402827" y="2625229"/>
                  <a:pt x="403261" y="2623927"/>
                  <a:pt x="402393" y="2623059"/>
                </a:cubicBezTo>
                <a:cubicBezTo>
                  <a:pt x="401524" y="2622191"/>
                  <a:pt x="399788" y="2621322"/>
                  <a:pt x="397184" y="2620454"/>
                </a:cubicBezTo>
                <a:cubicBezTo>
                  <a:pt x="385898" y="2618718"/>
                  <a:pt x="380254" y="2613509"/>
                  <a:pt x="380254" y="2604827"/>
                </a:cubicBezTo>
                <a:cubicBezTo>
                  <a:pt x="381123" y="2594409"/>
                  <a:pt x="390673" y="2589200"/>
                  <a:pt x="408904" y="2589200"/>
                </a:cubicBezTo>
                <a:close/>
                <a:moveTo>
                  <a:pt x="1866117" y="2556644"/>
                </a:moveTo>
                <a:cubicBezTo>
                  <a:pt x="1862645" y="2557512"/>
                  <a:pt x="1857436" y="2558381"/>
                  <a:pt x="1850491" y="2559249"/>
                </a:cubicBezTo>
                <a:cubicBezTo>
                  <a:pt x="1841809" y="2560985"/>
                  <a:pt x="1835732" y="2562287"/>
                  <a:pt x="1832259" y="2563155"/>
                </a:cubicBezTo>
                <a:cubicBezTo>
                  <a:pt x="1833127" y="2565760"/>
                  <a:pt x="1833561" y="2569666"/>
                  <a:pt x="1833561" y="2574875"/>
                </a:cubicBezTo>
                <a:cubicBezTo>
                  <a:pt x="1834430" y="2578348"/>
                  <a:pt x="1834863" y="2581387"/>
                  <a:pt x="1834863" y="2583991"/>
                </a:cubicBezTo>
                <a:cubicBezTo>
                  <a:pt x="1840941" y="2582255"/>
                  <a:pt x="1849623" y="2580953"/>
                  <a:pt x="1860909" y="2580084"/>
                </a:cubicBezTo>
                <a:cubicBezTo>
                  <a:pt x="1864381" y="2579216"/>
                  <a:pt x="1866551" y="2578782"/>
                  <a:pt x="1867419" y="2578782"/>
                </a:cubicBezTo>
                <a:cubicBezTo>
                  <a:pt x="1868288" y="2574441"/>
                  <a:pt x="1869156" y="2570535"/>
                  <a:pt x="1870024" y="2567062"/>
                </a:cubicBezTo>
                <a:cubicBezTo>
                  <a:pt x="1870893" y="2565326"/>
                  <a:pt x="1871327" y="2564024"/>
                  <a:pt x="1871327" y="2563155"/>
                </a:cubicBezTo>
                <a:cubicBezTo>
                  <a:pt x="1871327" y="2558815"/>
                  <a:pt x="1869590" y="2556644"/>
                  <a:pt x="1866117" y="2556644"/>
                </a:cubicBezTo>
                <a:close/>
                <a:moveTo>
                  <a:pt x="3447044" y="2555342"/>
                </a:moveTo>
                <a:cubicBezTo>
                  <a:pt x="3443571" y="2556210"/>
                  <a:pt x="3437494" y="2557512"/>
                  <a:pt x="3428812" y="2559249"/>
                </a:cubicBezTo>
                <a:cubicBezTo>
                  <a:pt x="3422735" y="2560117"/>
                  <a:pt x="3417960" y="2560985"/>
                  <a:pt x="3414488" y="2561853"/>
                </a:cubicBezTo>
                <a:cubicBezTo>
                  <a:pt x="3414488" y="2564457"/>
                  <a:pt x="3414488" y="2567930"/>
                  <a:pt x="3414488" y="2572271"/>
                </a:cubicBezTo>
                <a:cubicBezTo>
                  <a:pt x="3423169" y="2570535"/>
                  <a:pt x="3428378" y="2569232"/>
                  <a:pt x="3430115" y="2568364"/>
                </a:cubicBezTo>
                <a:cubicBezTo>
                  <a:pt x="3432719" y="2566628"/>
                  <a:pt x="3436192" y="2566194"/>
                  <a:pt x="3440533" y="2567062"/>
                </a:cubicBezTo>
                <a:cubicBezTo>
                  <a:pt x="3440533" y="2567062"/>
                  <a:pt x="3441401" y="2567496"/>
                  <a:pt x="3443137" y="2568364"/>
                </a:cubicBezTo>
                <a:cubicBezTo>
                  <a:pt x="3444873" y="2570101"/>
                  <a:pt x="3446176" y="2571403"/>
                  <a:pt x="3447044" y="2572271"/>
                </a:cubicBezTo>
                <a:close/>
                <a:moveTo>
                  <a:pt x="3116273" y="2541017"/>
                </a:moveTo>
                <a:cubicBezTo>
                  <a:pt x="3104119" y="2553172"/>
                  <a:pt x="3093267" y="2564024"/>
                  <a:pt x="3083717" y="2573573"/>
                </a:cubicBezTo>
                <a:cubicBezTo>
                  <a:pt x="3104553" y="2566628"/>
                  <a:pt x="3119746" y="2561419"/>
                  <a:pt x="3129296" y="2557946"/>
                </a:cubicBezTo>
                <a:cubicBezTo>
                  <a:pt x="3128428" y="2556210"/>
                  <a:pt x="3126257" y="2553172"/>
                  <a:pt x="3122785" y="2548831"/>
                </a:cubicBezTo>
                <a:cubicBezTo>
                  <a:pt x="3120180" y="2545358"/>
                  <a:pt x="3118010" y="2542754"/>
                  <a:pt x="3116273" y="2541017"/>
                </a:cubicBezTo>
                <a:close/>
                <a:moveTo>
                  <a:pt x="1106908" y="2539715"/>
                </a:moveTo>
                <a:cubicBezTo>
                  <a:pt x="1097359" y="2551001"/>
                  <a:pt x="1086072" y="2560551"/>
                  <a:pt x="1073049" y="2568364"/>
                </a:cubicBezTo>
                <a:cubicBezTo>
                  <a:pt x="1073049" y="2570969"/>
                  <a:pt x="1073049" y="2574441"/>
                  <a:pt x="1073049" y="2578782"/>
                </a:cubicBezTo>
                <a:cubicBezTo>
                  <a:pt x="1072182" y="2583123"/>
                  <a:pt x="1071747" y="2586596"/>
                  <a:pt x="1071747" y="2589200"/>
                </a:cubicBezTo>
                <a:cubicBezTo>
                  <a:pt x="1084770" y="2586596"/>
                  <a:pt x="1097793" y="2584425"/>
                  <a:pt x="1110815" y="2582689"/>
                </a:cubicBezTo>
                <a:cubicBezTo>
                  <a:pt x="1110815" y="2581821"/>
                  <a:pt x="1110381" y="2580519"/>
                  <a:pt x="1109513" y="2578782"/>
                </a:cubicBezTo>
                <a:cubicBezTo>
                  <a:pt x="1108645" y="2577914"/>
                  <a:pt x="1107776" y="2577046"/>
                  <a:pt x="1106908" y="2576178"/>
                </a:cubicBezTo>
                <a:cubicBezTo>
                  <a:pt x="1106040" y="2575310"/>
                  <a:pt x="1105606" y="2570535"/>
                  <a:pt x="1105606" y="2561853"/>
                </a:cubicBezTo>
                <a:cubicBezTo>
                  <a:pt x="1106474" y="2557512"/>
                  <a:pt x="1106908" y="2550133"/>
                  <a:pt x="1106908" y="2539715"/>
                </a:cubicBezTo>
                <a:close/>
                <a:moveTo>
                  <a:pt x="2551099" y="2537110"/>
                </a:moveTo>
                <a:cubicBezTo>
                  <a:pt x="2539812" y="2537979"/>
                  <a:pt x="2525488" y="2539281"/>
                  <a:pt x="2508124" y="2541017"/>
                </a:cubicBezTo>
                <a:cubicBezTo>
                  <a:pt x="2502915" y="2541885"/>
                  <a:pt x="2497706" y="2542319"/>
                  <a:pt x="2492497" y="2542319"/>
                </a:cubicBezTo>
                <a:cubicBezTo>
                  <a:pt x="2502915" y="2551869"/>
                  <a:pt x="2513767" y="2560551"/>
                  <a:pt x="2525054" y="2568364"/>
                </a:cubicBezTo>
                <a:cubicBezTo>
                  <a:pt x="2528526" y="2564892"/>
                  <a:pt x="2532433" y="2560551"/>
                  <a:pt x="2536774" y="2555342"/>
                </a:cubicBezTo>
                <a:cubicBezTo>
                  <a:pt x="2540246" y="2551869"/>
                  <a:pt x="2542417" y="2549699"/>
                  <a:pt x="2543285" y="2548831"/>
                </a:cubicBezTo>
                <a:cubicBezTo>
                  <a:pt x="2544153" y="2547963"/>
                  <a:pt x="2545021" y="2546660"/>
                  <a:pt x="2545890" y="2544924"/>
                </a:cubicBezTo>
                <a:cubicBezTo>
                  <a:pt x="2548494" y="2541451"/>
                  <a:pt x="2550230" y="2538847"/>
                  <a:pt x="2551099" y="2537110"/>
                </a:cubicBezTo>
                <a:close/>
                <a:moveTo>
                  <a:pt x="2130473" y="2537110"/>
                </a:moveTo>
                <a:cubicBezTo>
                  <a:pt x="2127869" y="2542319"/>
                  <a:pt x="2125264" y="2547094"/>
                  <a:pt x="2122660" y="2551435"/>
                </a:cubicBezTo>
                <a:cubicBezTo>
                  <a:pt x="2134814" y="2552303"/>
                  <a:pt x="2143496" y="2555776"/>
                  <a:pt x="2148705" y="2561853"/>
                </a:cubicBezTo>
                <a:cubicBezTo>
                  <a:pt x="2150441" y="2562721"/>
                  <a:pt x="2152177" y="2564024"/>
                  <a:pt x="2153914" y="2565760"/>
                </a:cubicBezTo>
                <a:cubicBezTo>
                  <a:pt x="2156518" y="2568364"/>
                  <a:pt x="2158255" y="2570101"/>
                  <a:pt x="2159123" y="2570969"/>
                </a:cubicBezTo>
                <a:cubicBezTo>
                  <a:pt x="2164332" y="2563155"/>
                  <a:pt x="2167805" y="2554474"/>
                  <a:pt x="2169541" y="2544924"/>
                </a:cubicBezTo>
                <a:cubicBezTo>
                  <a:pt x="2170409" y="2542319"/>
                  <a:pt x="2170409" y="2540583"/>
                  <a:pt x="2169541" y="2539715"/>
                </a:cubicBezTo>
                <a:cubicBezTo>
                  <a:pt x="2169541" y="2539715"/>
                  <a:pt x="2168673" y="2540149"/>
                  <a:pt x="2166936" y="2541017"/>
                </a:cubicBezTo>
                <a:cubicBezTo>
                  <a:pt x="2166068" y="2541017"/>
                  <a:pt x="2164332" y="2541451"/>
                  <a:pt x="2161727" y="2542319"/>
                </a:cubicBezTo>
                <a:cubicBezTo>
                  <a:pt x="2159991" y="2543188"/>
                  <a:pt x="2158255" y="2544056"/>
                  <a:pt x="2156518" y="2544924"/>
                </a:cubicBezTo>
                <a:cubicBezTo>
                  <a:pt x="2151309" y="2547528"/>
                  <a:pt x="2146100" y="2547094"/>
                  <a:pt x="2140891" y="2543622"/>
                </a:cubicBezTo>
                <a:cubicBezTo>
                  <a:pt x="2138287" y="2541885"/>
                  <a:pt x="2134814" y="2539715"/>
                  <a:pt x="2130473" y="2537110"/>
                </a:cubicBezTo>
                <a:close/>
                <a:moveTo>
                  <a:pt x="3444765" y="2522460"/>
                </a:moveTo>
                <a:cubicBezTo>
                  <a:pt x="3444114" y="2521809"/>
                  <a:pt x="3443137" y="2521918"/>
                  <a:pt x="3441835" y="2522786"/>
                </a:cubicBezTo>
                <a:cubicBezTo>
                  <a:pt x="3433153" y="2524522"/>
                  <a:pt x="3424472" y="2526692"/>
                  <a:pt x="3415790" y="2529297"/>
                </a:cubicBezTo>
                <a:cubicBezTo>
                  <a:pt x="3415790" y="2531033"/>
                  <a:pt x="3415790" y="2532770"/>
                  <a:pt x="3415790" y="2534506"/>
                </a:cubicBezTo>
                <a:lnTo>
                  <a:pt x="3415790" y="2539715"/>
                </a:lnTo>
                <a:cubicBezTo>
                  <a:pt x="3420131" y="2537979"/>
                  <a:pt x="3422735" y="2536676"/>
                  <a:pt x="3423603" y="2535808"/>
                </a:cubicBezTo>
                <a:cubicBezTo>
                  <a:pt x="3427944" y="2534072"/>
                  <a:pt x="3432285" y="2534072"/>
                  <a:pt x="3436626" y="2535808"/>
                </a:cubicBezTo>
                <a:cubicBezTo>
                  <a:pt x="3441835" y="2537545"/>
                  <a:pt x="3445308" y="2539715"/>
                  <a:pt x="3447044" y="2542319"/>
                </a:cubicBezTo>
                <a:cubicBezTo>
                  <a:pt x="3446176" y="2537110"/>
                  <a:pt x="3445742" y="2531901"/>
                  <a:pt x="3445742" y="2526692"/>
                </a:cubicBezTo>
                <a:cubicBezTo>
                  <a:pt x="3445742" y="2524522"/>
                  <a:pt x="3445416" y="2523111"/>
                  <a:pt x="3444765" y="2522460"/>
                </a:cubicBezTo>
                <a:close/>
                <a:moveTo>
                  <a:pt x="3501738" y="2520181"/>
                </a:moveTo>
                <a:cubicBezTo>
                  <a:pt x="3513892" y="2521918"/>
                  <a:pt x="3523442" y="2526692"/>
                  <a:pt x="3530388" y="2534506"/>
                </a:cubicBezTo>
                <a:cubicBezTo>
                  <a:pt x="3532992" y="2537979"/>
                  <a:pt x="3532992" y="2541885"/>
                  <a:pt x="3530388" y="2546226"/>
                </a:cubicBezTo>
                <a:cubicBezTo>
                  <a:pt x="3527783" y="2550567"/>
                  <a:pt x="3526047" y="2560551"/>
                  <a:pt x="3525179" y="2576178"/>
                </a:cubicBezTo>
                <a:cubicBezTo>
                  <a:pt x="3538201" y="2564892"/>
                  <a:pt x="3547751" y="2552737"/>
                  <a:pt x="3553828" y="2539715"/>
                </a:cubicBezTo>
                <a:cubicBezTo>
                  <a:pt x="3554696" y="2534506"/>
                  <a:pt x="3557735" y="2532770"/>
                  <a:pt x="3562944" y="2534506"/>
                </a:cubicBezTo>
                <a:cubicBezTo>
                  <a:pt x="3574230" y="2537979"/>
                  <a:pt x="3582477" y="2544056"/>
                  <a:pt x="3587686" y="2552737"/>
                </a:cubicBezTo>
                <a:cubicBezTo>
                  <a:pt x="3591159" y="2558815"/>
                  <a:pt x="3590725" y="2563155"/>
                  <a:pt x="3586384" y="2565760"/>
                </a:cubicBezTo>
                <a:cubicBezTo>
                  <a:pt x="3571625" y="2570969"/>
                  <a:pt x="3550790" y="2578782"/>
                  <a:pt x="3523876" y="2589200"/>
                </a:cubicBezTo>
                <a:cubicBezTo>
                  <a:pt x="3523876" y="2592673"/>
                  <a:pt x="3523876" y="2596580"/>
                  <a:pt x="3523876" y="2600920"/>
                </a:cubicBezTo>
                <a:cubicBezTo>
                  <a:pt x="3523876" y="2608734"/>
                  <a:pt x="3529954" y="2614377"/>
                  <a:pt x="3542108" y="2617850"/>
                </a:cubicBezTo>
                <a:cubicBezTo>
                  <a:pt x="3549053" y="2620454"/>
                  <a:pt x="3559471" y="2620020"/>
                  <a:pt x="3573362" y="2616547"/>
                </a:cubicBezTo>
                <a:cubicBezTo>
                  <a:pt x="3582911" y="2613943"/>
                  <a:pt x="3589423" y="2609602"/>
                  <a:pt x="3592895" y="2603525"/>
                </a:cubicBezTo>
                <a:cubicBezTo>
                  <a:pt x="3594632" y="2599184"/>
                  <a:pt x="3597670" y="2590502"/>
                  <a:pt x="3602011" y="2577480"/>
                </a:cubicBezTo>
                <a:cubicBezTo>
                  <a:pt x="3602879" y="2574007"/>
                  <a:pt x="3603313" y="2571837"/>
                  <a:pt x="3603313" y="2570969"/>
                </a:cubicBezTo>
                <a:cubicBezTo>
                  <a:pt x="3605050" y="2567496"/>
                  <a:pt x="3606786" y="2565760"/>
                  <a:pt x="3608522" y="2565760"/>
                </a:cubicBezTo>
                <a:cubicBezTo>
                  <a:pt x="3610259" y="2565760"/>
                  <a:pt x="3611127" y="2567496"/>
                  <a:pt x="3611127" y="2570969"/>
                </a:cubicBezTo>
                <a:cubicBezTo>
                  <a:pt x="3613731" y="2586596"/>
                  <a:pt x="3617638" y="2598750"/>
                  <a:pt x="3622847" y="2607432"/>
                </a:cubicBezTo>
                <a:cubicBezTo>
                  <a:pt x="3625452" y="2611773"/>
                  <a:pt x="3626754" y="2618284"/>
                  <a:pt x="3626754" y="2626965"/>
                </a:cubicBezTo>
                <a:cubicBezTo>
                  <a:pt x="3627622" y="2632174"/>
                  <a:pt x="3623281" y="2636949"/>
                  <a:pt x="3613731" y="2641290"/>
                </a:cubicBezTo>
                <a:cubicBezTo>
                  <a:pt x="3605050" y="2645631"/>
                  <a:pt x="3586818" y="2648670"/>
                  <a:pt x="3559037" y="2650406"/>
                </a:cubicBezTo>
                <a:cubicBezTo>
                  <a:pt x="3541674" y="2650406"/>
                  <a:pt x="3526915" y="2647801"/>
                  <a:pt x="3514761" y="2642592"/>
                </a:cubicBezTo>
                <a:cubicBezTo>
                  <a:pt x="3501738" y="2634779"/>
                  <a:pt x="3495661" y="2622191"/>
                  <a:pt x="3496529" y="2604827"/>
                </a:cubicBezTo>
                <a:cubicBezTo>
                  <a:pt x="3496529" y="2595277"/>
                  <a:pt x="3496529" y="2583557"/>
                  <a:pt x="3496529" y="2569666"/>
                </a:cubicBezTo>
                <a:cubicBezTo>
                  <a:pt x="3497397" y="2547094"/>
                  <a:pt x="3496529" y="2533204"/>
                  <a:pt x="3493925" y="2527995"/>
                </a:cubicBezTo>
                <a:cubicBezTo>
                  <a:pt x="3492188" y="2522786"/>
                  <a:pt x="3494793" y="2520181"/>
                  <a:pt x="3501738" y="2520181"/>
                </a:cubicBezTo>
                <a:close/>
                <a:moveTo>
                  <a:pt x="4182404" y="2513670"/>
                </a:moveTo>
                <a:cubicBezTo>
                  <a:pt x="4197162" y="2515406"/>
                  <a:pt x="4208014" y="2520615"/>
                  <a:pt x="4214960" y="2529297"/>
                </a:cubicBezTo>
                <a:cubicBezTo>
                  <a:pt x="4216696" y="2531901"/>
                  <a:pt x="4216262" y="2534940"/>
                  <a:pt x="4213658" y="2538413"/>
                </a:cubicBezTo>
                <a:cubicBezTo>
                  <a:pt x="4207580" y="2554908"/>
                  <a:pt x="4205844" y="2574875"/>
                  <a:pt x="4208449" y="2598316"/>
                </a:cubicBezTo>
                <a:cubicBezTo>
                  <a:pt x="4209317" y="2606998"/>
                  <a:pt x="4212355" y="2611773"/>
                  <a:pt x="4217564" y="2612641"/>
                </a:cubicBezTo>
                <a:cubicBezTo>
                  <a:pt x="4224510" y="2613509"/>
                  <a:pt x="4231889" y="2613509"/>
                  <a:pt x="4239703" y="2612641"/>
                </a:cubicBezTo>
                <a:cubicBezTo>
                  <a:pt x="4250988" y="2612641"/>
                  <a:pt x="4259236" y="2607866"/>
                  <a:pt x="4264445" y="2598316"/>
                </a:cubicBezTo>
                <a:cubicBezTo>
                  <a:pt x="4265313" y="2596580"/>
                  <a:pt x="4266181" y="2593975"/>
                  <a:pt x="4267050" y="2590502"/>
                </a:cubicBezTo>
                <a:cubicBezTo>
                  <a:pt x="4270522" y="2581821"/>
                  <a:pt x="4272693" y="2575310"/>
                  <a:pt x="4273561" y="2570969"/>
                </a:cubicBezTo>
                <a:cubicBezTo>
                  <a:pt x="4275297" y="2565760"/>
                  <a:pt x="4277033" y="2563155"/>
                  <a:pt x="4278770" y="2563155"/>
                </a:cubicBezTo>
                <a:cubicBezTo>
                  <a:pt x="4279638" y="2563155"/>
                  <a:pt x="4280506" y="2565760"/>
                  <a:pt x="4281374" y="2570969"/>
                </a:cubicBezTo>
                <a:cubicBezTo>
                  <a:pt x="4283979" y="2582255"/>
                  <a:pt x="4288754" y="2592673"/>
                  <a:pt x="4295699" y="2602223"/>
                </a:cubicBezTo>
                <a:cubicBezTo>
                  <a:pt x="4300908" y="2607432"/>
                  <a:pt x="4303078" y="2612641"/>
                  <a:pt x="4302210" y="2617850"/>
                </a:cubicBezTo>
                <a:cubicBezTo>
                  <a:pt x="4302210" y="2623927"/>
                  <a:pt x="4299606" y="2629136"/>
                  <a:pt x="4294397" y="2633477"/>
                </a:cubicBezTo>
                <a:cubicBezTo>
                  <a:pt x="4281374" y="2642158"/>
                  <a:pt x="4261841" y="2647367"/>
                  <a:pt x="4235796" y="2649103"/>
                </a:cubicBezTo>
                <a:cubicBezTo>
                  <a:pt x="4208883" y="2649103"/>
                  <a:pt x="4191085" y="2641290"/>
                  <a:pt x="4182404" y="2625663"/>
                </a:cubicBezTo>
                <a:cubicBezTo>
                  <a:pt x="4178063" y="2618718"/>
                  <a:pt x="4175892" y="2607866"/>
                  <a:pt x="4175892" y="2593107"/>
                </a:cubicBezTo>
                <a:cubicBezTo>
                  <a:pt x="4175892" y="2576612"/>
                  <a:pt x="4176326" y="2561853"/>
                  <a:pt x="4177195" y="2548831"/>
                </a:cubicBezTo>
                <a:cubicBezTo>
                  <a:pt x="4177195" y="2544490"/>
                  <a:pt x="4176760" y="2538847"/>
                  <a:pt x="4175892" y="2531901"/>
                </a:cubicBezTo>
                <a:cubicBezTo>
                  <a:pt x="4175892" y="2526692"/>
                  <a:pt x="4175892" y="2522786"/>
                  <a:pt x="4175892" y="2520181"/>
                </a:cubicBezTo>
                <a:cubicBezTo>
                  <a:pt x="4175892" y="2514104"/>
                  <a:pt x="4178063" y="2511934"/>
                  <a:pt x="4182404" y="2513670"/>
                </a:cubicBezTo>
                <a:close/>
                <a:moveTo>
                  <a:pt x="1078259" y="2513670"/>
                </a:moveTo>
                <a:cubicBezTo>
                  <a:pt x="1078259" y="2518011"/>
                  <a:pt x="1077825" y="2524956"/>
                  <a:pt x="1076956" y="2534506"/>
                </a:cubicBezTo>
                <a:cubicBezTo>
                  <a:pt x="1076088" y="2543188"/>
                  <a:pt x="1075220" y="2550133"/>
                  <a:pt x="1074352" y="2555342"/>
                </a:cubicBezTo>
                <a:cubicBezTo>
                  <a:pt x="1082165" y="2544056"/>
                  <a:pt x="1089545" y="2531901"/>
                  <a:pt x="1096490" y="2518879"/>
                </a:cubicBezTo>
                <a:cubicBezTo>
                  <a:pt x="1094753" y="2518879"/>
                  <a:pt x="1093018" y="2518879"/>
                  <a:pt x="1091281" y="2518879"/>
                </a:cubicBezTo>
                <a:cubicBezTo>
                  <a:pt x="1086072" y="2520615"/>
                  <a:pt x="1081731" y="2518879"/>
                  <a:pt x="1078259" y="2513670"/>
                </a:cubicBezTo>
                <a:close/>
                <a:moveTo>
                  <a:pt x="854273" y="2507159"/>
                </a:moveTo>
                <a:cubicBezTo>
                  <a:pt x="880317" y="2509763"/>
                  <a:pt x="905060" y="2515406"/>
                  <a:pt x="928500" y="2524088"/>
                </a:cubicBezTo>
                <a:cubicBezTo>
                  <a:pt x="946732" y="2531033"/>
                  <a:pt x="954979" y="2544490"/>
                  <a:pt x="953243" y="2564457"/>
                </a:cubicBezTo>
                <a:cubicBezTo>
                  <a:pt x="951507" y="2574007"/>
                  <a:pt x="948034" y="2579650"/>
                  <a:pt x="942825" y="2581387"/>
                </a:cubicBezTo>
                <a:cubicBezTo>
                  <a:pt x="935011" y="2581387"/>
                  <a:pt x="925462" y="2577046"/>
                  <a:pt x="914175" y="2568364"/>
                </a:cubicBezTo>
                <a:cubicBezTo>
                  <a:pt x="885526" y="2544924"/>
                  <a:pt x="864690" y="2526258"/>
                  <a:pt x="851668" y="2512368"/>
                </a:cubicBezTo>
                <a:cubicBezTo>
                  <a:pt x="850800" y="2510631"/>
                  <a:pt x="850366" y="2509329"/>
                  <a:pt x="850366" y="2508461"/>
                </a:cubicBezTo>
                <a:cubicBezTo>
                  <a:pt x="851233" y="2507593"/>
                  <a:pt x="852536" y="2507159"/>
                  <a:pt x="854273" y="2507159"/>
                </a:cubicBezTo>
                <a:close/>
                <a:moveTo>
                  <a:pt x="1174625" y="2505856"/>
                </a:moveTo>
                <a:cubicBezTo>
                  <a:pt x="1173757" y="2506725"/>
                  <a:pt x="1172454" y="2507159"/>
                  <a:pt x="1170718" y="2507159"/>
                </a:cubicBezTo>
                <a:cubicBezTo>
                  <a:pt x="1167245" y="2508027"/>
                  <a:pt x="1162037" y="2508895"/>
                  <a:pt x="1155091" y="2509763"/>
                </a:cubicBezTo>
                <a:cubicBezTo>
                  <a:pt x="1146409" y="2511500"/>
                  <a:pt x="1139898" y="2512802"/>
                  <a:pt x="1135557" y="2513670"/>
                </a:cubicBezTo>
                <a:lnTo>
                  <a:pt x="1135557" y="2520181"/>
                </a:lnTo>
                <a:cubicBezTo>
                  <a:pt x="1143371" y="2520181"/>
                  <a:pt x="1149448" y="2521483"/>
                  <a:pt x="1153789" y="2524088"/>
                </a:cubicBezTo>
                <a:cubicBezTo>
                  <a:pt x="1158998" y="2525824"/>
                  <a:pt x="1162470" y="2529731"/>
                  <a:pt x="1164207" y="2535808"/>
                </a:cubicBezTo>
                <a:cubicBezTo>
                  <a:pt x="1165943" y="2549699"/>
                  <a:pt x="1162905" y="2556210"/>
                  <a:pt x="1155091" y="2555342"/>
                </a:cubicBezTo>
                <a:cubicBezTo>
                  <a:pt x="1152487" y="2555342"/>
                  <a:pt x="1148580" y="2553172"/>
                  <a:pt x="1143371" y="2548831"/>
                </a:cubicBezTo>
                <a:cubicBezTo>
                  <a:pt x="1140767" y="2544490"/>
                  <a:pt x="1138162" y="2540583"/>
                  <a:pt x="1135557" y="2537110"/>
                </a:cubicBezTo>
                <a:cubicBezTo>
                  <a:pt x="1135557" y="2545792"/>
                  <a:pt x="1135123" y="2553606"/>
                  <a:pt x="1134255" y="2560551"/>
                </a:cubicBezTo>
                <a:cubicBezTo>
                  <a:pt x="1134255" y="2569232"/>
                  <a:pt x="1133387" y="2575310"/>
                  <a:pt x="1131651" y="2578782"/>
                </a:cubicBezTo>
                <a:cubicBezTo>
                  <a:pt x="1132519" y="2578782"/>
                  <a:pt x="1134255" y="2578782"/>
                  <a:pt x="1136859" y="2578782"/>
                </a:cubicBezTo>
                <a:cubicBezTo>
                  <a:pt x="1144673" y="2577046"/>
                  <a:pt x="1150316" y="2577480"/>
                  <a:pt x="1153789" y="2580084"/>
                </a:cubicBezTo>
                <a:cubicBezTo>
                  <a:pt x="1154657" y="2580953"/>
                  <a:pt x="1155525" y="2581821"/>
                  <a:pt x="1156394" y="2582689"/>
                </a:cubicBezTo>
                <a:cubicBezTo>
                  <a:pt x="1158129" y="2583557"/>
                  <a:pt x="1160300" y="2585728"/>
                  <a:pt x="1162905" y="2589200"/>
                </a:cubicBezTo>
                <a:cubicBezTo>
                  <a:pt x="1169850" y="2570969"/>
                  <a:pt x="1173757" y="2543188"/>
                  <a:pt x="1174625" y="2505856"/>
                </a:cubicBezTo>
                <a:close/>
                <a:moveTo>
                  <a:pt x="2433896" y="2504554"/>
                </a:moveTo>
                <a:cubicBezTo>
                  <a:pt x="2433028" y="2507159"/>
                  <a:pt x="2432160" y="2511065"/>
                  <a:pt x="2431292" y="2516274"/>
                </a:cubicBezTo>
                <a:cubicBezTo>
                  <a:pt x="2429555" y="2522352"/>
                  <a:pt x="2428253" y="2526692"/>
                  <a:pt x="2427385" y="2529297"/>
                </a:cubicBezTo>
                <a:cubicBezTo>
                  <a:pt x="2430858" y="2529297"/>
                  <a:pt x="2436501" y="2528429"/>
                  <a:pt x="2444314" y="2526692"/>
                </a:cubicBezTo>
                <a:cubicBezTo>
                  <a:pt x="2439105" y="2528429"/>
                  <a:pt x="2440408" y="2528429"/>
                  <a:pt x="2448221" y="2526692"/>
                </a:cubicBezTo>
                <a:cubicBezTo>
                  <a:pt x="2450826" y="2526692"/>
                  <a:pt x="2453430" y="2526258"/>
                  <a:pt x="2456035" y="2525390"/>
                </a:cubicBezTo>
                <a:cubicBezTo>
                  <a:pt x="2456035" y="2520181"/>
                  <a:pt x="2455600" y="2514972"/>
                  <a:pt x="2454732" y="2509763"/>
                </a:cubicBezTo>
                <a:cubicBezTo>
                  <a:pt x="2448655" y="2511500"/>
                  <a:pt x="2441710" y="2509763"/>
                  <a:pt x="2433896" y="2504554"/>
                </a:cubicBezTo>
                <a:close/>
                <a:moveTo>
                  <a:pt x="195336" y="2504554"/>
                </a:moveTo>
                <a:cubicBezTo>
                  <a:pt x="192731" y="2504554"/>
                  <a:pt x="186654" y="2505422"/>
                  <a:pt x="177104" y="2507159"/>
                </a:cubicBezTo>
                <a:cubicBezTo>
                  <a:pt x="165818" y="2508895"/>
                  <a:pt x="157137" y="2510197"/>
                  <a:pt x="151059" y="2511065"/>
                </a:cubicBezTo>
                <a:cubicBezTo>
                  <a:pt x="151059" y="2514538"/>
                  <a:pt x="151059" y="2518011"/>
                  <a:pt x="151059" y="2521483"/>
                </a:cubicBezTo>
                <a:cubicBezTo>
                  <a:pt x="157137" y="2520615"/>
                  <a:pt x="164516" y="2518445"/>
                  <a:pt x="173198" y="2514972"/>
                </a:cubicBezTo>
                <a:cubicBezTo>
                  <a:pt x="182747" y="2512368"/>
                  <a:pt x="190561" y="2514538"/>
                  <a:pt x="196638" y="2521483"/>
                </a:cubicBezTo>
                <a:cubicBezTo>
                  <a:pt x="199243" y="2526692"/>
                  <a:pt x="198374" y="2529731"/>
                  <a:pt x="194034" y="2530599"/>
                </a:cubicBezTo>
                <a:cubicBezTo>
                  <a:pt x="183616" y="2534072"/>
                  <a:pt x="171027" y="2536242"/>
                  <a:pt x="156268" y="2537110"/>
                </a:cubicBezTo>
                <a:cubicBezTo>
                  <a:pt x="156268" y="2537110"/>
                  <a:pt x="155834" y="2536676"/>
                  <a:pt x="154966" y="2535808"/>
                </a:cubicBezTo>
                <a:cubicBezTo>
                  <a:pt x="154098" y="2535808"/>
                  <a:pt x="153230" y="2535808"/>
                  <a:pt x="152362" y="2535808"/>
                </a:cubicBezTo>
                <a:cubicBezTo>
                  <a:pt x="152362" y="2540149"/>
                  <a:pt x="152362" y="2544490"/>
                  <a:pt x="152362" y="2548831"/>
                </a:cubicBezTo>
                <a:cubicBezTo>
                  <a:pt x="152362" y="2548831"/>
                  <a:pt x="153230" y="2548831"/>
                  <a:pt x="154966" y="2548831"/>
                </a:cubicBezTo>
                <a:cubicBezTo>
                  <a:pt x="160175" y="2547963"/>
                  <a:pt x="167120" y="2545792"/>
                  <a:pt x="175802" y="2542319"/>
                </a:cubicBezTo>
                <a:cubicBezTo>
                  <a:pt x="185352" y="2539715"/>
                  <a:pt x="192731" y="2542319"/>
                  <a:pt x="197940" y="2550133"/>
                </a:cubicBezTo>
                <a:cubicBezTo>
                  <a:pt x="201413" y="2554474"/>
                  <a:pt x="200979" y="2557512"/>
                  <a:pt x="196638" y="2559249"/>
                </a:cubicBezTo>
                <a:cubicBezTo>
                  <a:pt x="178407" y="2562721"/>
                  <a:pt x="165818" y="2564457"/>
                  <a:pt x="158873" y="2564457"/>
                </a:cubicBezTo>
                <a:cubicBezTo>
                  <a:pt x="157137" y="2564457"/>
                  <a:pt x="155400" y="2564024"/>
                  <a:pt x="153664" y="2563155"/>
                </a:cubicBezTo>
                <a:cubicBezTo>
                  <a:pt x="153664" y="2567496"/>
                  <a:pt x="153664" y="2572271"/>
                  <a:pt x="153664" y="2577480"/>
                </a:cubicBezTo>
                <a:cubicBezTo>
                  <a:pt x="157137" y="2576612"/>
                  <a:pt x="161912" y="2575310"/>
                  <a:pt x="167989" y="2573573"/>
                </a:cubicBezTo>
                <a:cubicBezTo>
                  <a:pt x="174066" y="2572705"/>
                  <a:pt x="178407" y="2571837"/>
                  <a:pt x="181011" y="2570969"/>
                </a:cubicBezTo>
                <a:cubicBezTo>
                  <a:pt x="186220" y="2570101"/>
                  <a:pt x="190995" y="2570535"/>
                  <a:pt x="195336" y="2572271"/>
                </a:cubicBezTo>
                <a:cubicBezTo>
                  <a:pt x="196204" y="2572271"/>
                  <a:pt x="197940" y="2573139"/>
                  <a:pt x="200545" y="2574875"/>
                </a:cubicBezTo>
                <a:cubicBezTo>
                  <a:pt x="200545" y="2546226"/>
                  <a:pt x="200111" y="2523654"/>
                  <a:pt x="199243" y="2507159"/>
                </a:cubicBezTo>
                <a:cubicBezTo>
                  <a:pt x="199243" y="2505422"/>
                  <a:pt x="199243" y="2504554"/>
                  <a:pt x="199243" y="2504554"/>
                </a:cubicBezTo>
                <a:cubicBezTo>
                  <a:pt x="198374" y="2503686"/>
                  <a:pt x="197072" y="2503686"/>
                  <a:pt x="195336" y="2504554"/>
                </a:cubicBezTo>
                <a:close/>
                <a:moveTo>
                  <a:pt x="2499009" y="2500647"/>
                </a:moveTo>
                <a:cubicBezTo>
                  <a:pt x="2497272" y="2501516"/>
                  <a:pt x="2492063" y="2502818"/>
                  <a:pt x="2483382" y="2504554"/>
                </a:cubicBezTo>
                <a:cubicBezTo>
                  <a:pt x="2483382" y="2509763"/>
                  <a:pt x="2483382" y="2515406"/>
                  <a:pt x="2483382" y="2521483"/>
                </a:cubicBezTo>
                <a:cubicBezTo>
                  <a:pt x="2485986" y="2520615"/>
                  <a:pt x="2489459" y="2520181"/>
                  <a:pt x="2493800" y="2520181"/>
                </a:cubicBezTo>
                <a:cubicBezTo>
                  <a:pt x="2498140" y="2519313"/>
                  <a:pt x="2501179" y="2518879"/>
                  <a:pt x="2502915" y="2518879"/>
                </a:cubicBezTo>
                <a:cubicBezTo>
                  <a:pt x="2502915" y="2511934"/>
                  <a:pt x="2502915" y="2505856"/>
                  <a:pt x="2502915" y="2500647"/>
                </a:cubicBezTo>
                <a:cubicBezTo>
                  <a:pt x="2502047" y="2500647"/>
                  <a:pt x="2500745" y="2500647"/>
                  <a:pt x="2499009" y="2500647"/>
                </a:cubicBezTo>
                <a:close/>
                <a:moveTo>
                  <a:pt x="68041" y="2495764"/>
                </a:moveTo>
                <a:cubicBezTo>
                  <a:pt x="70429" y="2495547"/>
                  <a:pt x="72925" y="2495873"/>
                  <a:pt x="75529" y="2496741"/>
                </a:cubicBezTo>
                <a:cubicBezTo>
                  <a:pt x="83343" y="2501950"/>
                  <a:pt x="89854" y="2508027"/>
                  <a:pt x="95063" y="2514972"/>
                </a:cubicBezTo>
                <a:cubicBezTo>
                  <a:pt x="96799" y="2518445"/>
                  <a:pt x="96799" y="2521483"/>
                  <a:pt x="95063" y="2524088"/>
                </a:cubicBezTo>
                <a:cubicBezTo>
                  <a:pt x="86381" y="2529297"/>
                  <a:pt x="81172" y="2534506"/>
                  <a:pt x="79436" y="2539715"/>
                </a:cubicBezTo>
                <a:cubicBezTo>
                  <a:pt x="75963" y="2546660"/>
                  <a:pt x="76397" y="2552737"/>
                  <a:pt x="80738" y="2557946"/>
                </a:cubicBezTo>
                <a:cubicBezTo>
                  <a:pt x="89420" y="2573573"/>
                  <a:pt x="87683" y="2586596"/>
                  <a:pt x="75529" y="2597014"/>
                </a:cubicBezTo>
                <a:cubicBezTo>
                  <a:pt x="79002" y="2597014"/>
                  <a:pt x="88552" y="2599184"/>
                  <a:pt x="104179" y="2603525"/>
                </a:cubicBezTo>
                <a:cubicBezTo>
                  <a:pt x="111124" y="2605261"/>
                  <a:pt x="116767" y="2606564"/>
                  <a:pt x="121108" y="2607432"/>
                </a:cubicBezTo>
                <a:cubicBezTo>
                  <a:pt x="185352" y="2623059"/>
                  <a:pt x="245689" y="2626097"/>
                  <a:pt x="302120" y="2616547"/>
                </a:cubicBezTo>
                <a:cubicBezTo>
                  <a:pt x="305593" y="2615679"/>
                  <a:pt x="307329" y="2616113"/>
                  <a:pt x="307329" y="2617850"/>
                </a:cubicBezTo>
                <a:cubicBezTo>
                  <a:pt x="307329" y="2619586"/>
                  <a:pt x="306027" y="2621322"/>
                  <a:pt x="303422" y="2623059"/>
                </a:cubicBezTo>
                <a:cubicBezTo>
                  <a:pt x="277377" y="2639554"/>
                  <a:pt x="253937" y="2652576"/>
                  <a:pt x="233101" y="2662126"/>
                </a:cubicBezTo>
                <a:cubicBezTo>
                  <a:pt x="227024" y="2665599"/>
                  <a:pt x="221381" y="2666467"/>
                  <a:pt x="216172" y="2664730"/>
                </a:cubicBezTo>
                <a:cubicBezTo>
                  <a:pt x="184050" y="2657785"/>
                  <a:pt x="148889" y="2646499"/>
                  <a:pt x="110690" y="2630872"/>
                </a:cubicBezTo>
                <a:cubicBezTo>
                  <a:pt x="78568" y="2616982"/>
                  <a:pt x="56430" y="2615679"/>
                  <a:pt x="44275" y="2626965"/>
                </a:cubicBezTo>
                <a:cubicBezTo>
                  <a:pt x="41671" y="2630438"/>
                  <a:pt x="37330" y="2630438"/>
                  <a:pt x="31253" y="2626965"/>
                </a:cubicBezTo>
                <a:cubicBezTo>
                  <a:pt x="23439" y="2623493"/>
                  <a:pt x="17362" y="2618284"/>
                  <a:pt x="13021" y="2611338"/>
                </a:cubicBezTo>
                <a:cubicBezTo>
                  <a:pt x="10417" y="2606998"/>
                  <a:pt x="10417" y="2604393"/>
                  <a:pt x="13021" y="2603525"/>
                </a:cubicBezTo>
                <a:cubicBezTo>
                  <a:pt x="19967" y="2598316"/>
                  <a:pt x="33857" y="2595277"/>
                  <a:pt x="54693" y="2594409"/>
                </a:cubicBezTo>
                <a:cubicBezTo>
                  <a:pt x="61639" y="2582255"/>
                  <a:pt x="61204" y="2571403"/>
                  <a:pt x="53391" y="2561853"/>
                </a:cubicBezTo>
                <a:cubicBezTo>
                  <a:pt x="49050" y="2557512"/>
                  <a:pt x="47748" y="2552737"/>
                  <a:pt x="49484" y="2547528"/>
                </a:cubicBezTo>
                <a:cubicBezTo>
                  <a:pt x="50352" y="2544924"/>
                  <a:pt x="51655" y="2541017"/>
                  <a:pt x="53391" y="2535808"/>
                </a:cubicBezTo>
                <a:cubicBezTo>
                  <a:pt x="55127" y="2530599"/>
                  <a:pt x="55995" y="2527127"/>
                  <a:pt x="55995" y="2525390"/>
                </a:cubicBezTo>
                <a:cubicBezTo>
                  <a:pt x="55127" y="2526258"/>
                  <a:pt x="51655" y="2528863"/>
                  <a:pt x="45578" y="2533204"/>
                </a:cubicBezTo>
                <a:cubicBezTo>
                  <a:pt x="42973" y="2534072"/>
                  <a:pt x="41237" y="2534940"/>
                  <a:pt x="40369" y="2535808"/>
                </a:cubicBezTo>
                <a:cubicBezTo>
                  <a:pt x="36028" y="2539281"/>
                  <a:pt x="32121" y="2539281"/>
                  <a:pt x="28648" y="2535808"/>
                </a:cubicBezTo>
                <a:cubicBezTo>
                  <a:pt x="19967" y="2531467"/>
                  <a:pt x="14324" y="2526258"/>
                  <a:pt x="11719" y="2520181"/>
                </a:cubicBezTo>
                <a:cubicBezTo>
                  <a:pt x="9983" y="2515840"/>
                  <a:pt x="10851" y="2513670"/>
                  <a:pt x="14324" y="2513670"/>
                </a:cubicBezTo>
                <a:cubicBezTo>
                  <a:pt x="27346" y="2511065"/>
                  <a:pt x="42973" y="2505856"/>
                  <a:pt x="61204" y="2498043"/>
                </a:cubicBezTo>
                <a:cubicBezTo>
                  <a:pt x="63375" y="2496741"/>
                  <a:pt x="65654" y="2495981"/>
                  <a:pt x="68041" y="2495764"/>
                </a:cubicBezTo>
                <a:close/>
                <a:moveTo>
                  <a:pt x="3250405" y="2486323"/>
                </a:moveTo>
                <a:cubicBezTo>
                  <a:pt x="3248668" y="2486323"/>
                  <a:pt x="3246064" y="2486757"/>
                  <a:pt x="3242591" y="2487625"/>
                </a:cubicBezTo>
                <a:cubicBezTo>
                  <a:pt x="3239987" y="2487625"/>
                  <a:pt x="3237816" y="2488059"/>
                  <a:pt x="3236080" y="2488927"/>
                </a:cubicBezTo>
                <a:cubicBezTo>
                  <a:pt x="3230003" y="2522786"/>
                  <a:pt x="3222190" y="2552303"/>
                  <a:pt x="3212640" y="2577480"/>
                </a:cubicBezTo>
                <a:cubicBezTo>
                  <a:pt x="3211772" y="2579216"/>
                  <a:pt x="3210469" y="2581821"/>
                  <a:pt x="3208733" y="2585293"/>
                </a:cubicBezTo>
                <a:cubicBezTo>
                  <a:pt x="3206128" y="2591371"/>
                  <a:pt x="3203524" y="2595711"/>
                  <a:pt x="3200919" y="2598316"/>
                </a:cubicBezTo>
                <a:cubicBezTo>
                  <a:pt x="3203524" y="2599184"/>
                  <a:pt x="3207865" y="2600486"/>
                  <a:pt x="3213942" y="2602223"/>
                </a:cubicBezTo>
                <a:cubicBezTo>
                  <a:pt x="3220887" y="2603959"/>
                  <a:pt x="3225228" y="2605261"/>
                  <a:pt x="3226964" y="2606129"/>
                </a:cubicBezTo>
                <a:cubicBezTo>
                  <a:pt x="3231305" y="2607866"/>
                  <a:pt x="3234778" y="2606129"/>
                  <a:pt x="3237382" y="2600920"/>
                </a:cubicBezTo>
                <a:cubicBezTo>
                  <a:pt x="3246064" y="2584425"/>
                  <a:pt x="3253009" y="2548831"/>
                  <a:pt x="3258218" y="2494136"/>
                </a:cubicBezTo>
                <a:cubicBezTo>
                  <a:pt x="3258218" y="2488927"/>
                  <a:pt x="3255614" y="2486323"/>
                  <a:pt x="3250405" y="2486323"/>
                </a:cubicBezTo>
                <a:close/>
                <a:moveTo>
                  <a:pt x="1812726" y="2482416"/>
                </a:moveTo>
                <a:cubicBezTo>
                  <a:pt x="1805780" y="2492834"/>
                  <a:pt x="1794928" y="2503686"/>
                  <a:pt x="1780169" y="2514972"/>
                </a:cubicBezTo>
                <a:cubicBezTo>
                  <a:pt x="1783642" y="2514104"/>
                  <a:pt x="1789285" y="2513236"/>
                  <a:pt x="1797098" y="2512368"/>
                </a:cubicBezTo>
                <a:cubicBezTo>
                  <a:pt x="1801439" y="2510631"/>
                  <a:pt x="1804912" y="2509763"/>
                  <a:pt x="1807516" y="2509763"/>
                </a:cubicBezTo>
                <a:cubicBezTo>
                  <a:pt x="1811857" y="2508895"/>
                  <a:pt x="1817066" y="2507593"/>
                  <a:pt x="1823144" y="2505856"/>
                </a:cubicBezTo>
                <a:cubicBezTo>
                  <a:pt x="1830957" y="2504988"/>
                  <a:pt x="1836600" y="2504120"/>
                  <a:pt x="1840073" y="2503252"/>
                </a:cubicBezTo>
                <a:lnTo>
                  <a:pt x="1840073" y="2482416"/>
                </a:lnTo>
                <a:cubicBezTo>
                  <a:pt x="1836600" y="2483284"/>
                  <a:pt x="1833127" y="2483718"/>
                  <a:pt x="1829655" y="2483718"/>
                </a:cubicBezTo>
                <a:cubicBezTo>
                  <a:pt x="1824445" y="2485455"/>
                  <a:pt x="1818803" y="2485020"/>
                  <a:pt x="1812726" y="2482416"/>
                </a:cubicBezTo>
                <a:close/>
                <a:moveTo>
                  <a:pt x="1571810" y="2477207"/>
                </a:moveTo>
                <a:cubicBezTo>
                  <a:pt x="1566601" y="2478075"/>
                  <a:pt x="1560089" y="2479378"/>
                  <a:pt x="1552276" y="2481114"/>
                </a:cubicBezTo>
                <a:cubicBezTo>
                  <a:pt x="1549672" y="2481114"/>
                  <a:pt x="1547067" y="2480680"/>
                  <a:pt x="1544462" y="2479811"/>
                </a:cubicBezTo>
                <a:cubicBezTo>
                  <a:pt x="1544462" y="2481548"/>
                  <a:pt x="1544028" y="2484153"/>
                  <a:pt x="1543160" y="2487625"/>
                </a:cubicBezTo>
                <a:cubicBezTo>
                  <a:pt x="1543160" y="2491098"/>
                  <a:pt x="1543160" y="2493268"/>
                  <a:pt x="1543160" y="2494136"/>
                </a:cubicBezTo>
                <a:cubicBezTo>
                  <a:pt x="1544896" y="2493268"/>
                  <a:pt x="1547936" y="2492834"/>
                  <a:pt x="1552276" y="2492834"/>
                </a:cubicBezTo>
                <a:cubicBezTo>
                  <a:pt x="1556617" y="2491966"/>
                  <a:pt x="1559656" y="2491532"/>
                  <a:pt x="1561392" y="2491532"/>
                </a:cubicBezTo>
                <a:cubicBezTo>
                  <a:pt x="1564864" y="2489795"/>
                  <a:pt x="1568337" y="2490664"/>
                  <a:pt x="1571810" y="2494136"/>
                </a:cubicBezTo>
                <a:cubicBezTo>
                  <a:pt x="1571810" y="2488059"/>
                  <a:pt x="1571810" y="2482416"/>
                  <a:pt x="1571810" y="2477207"/>
                </a:cubicBezTo>
                <a:close/>
                <a:moveTo>
                  <a:pt x="1438981" y="2477207"/>
                </a:moveTo>
                <a:lnTo>
                  <a:pt x="1425958" y="2481114"/>
                </a:lnTo>
                <a:cubicBezTo>
                  <a:pt x="1424222" y="2481114"/>
                  <a:pt x="1422051" y="2481548"/>
                  <a:pt x="1419447" y="2482416"/>
                </a:cubicBezTo>
                <a:cubicBezTo>
                  <a:pt x="1417710" y="2482416"/>
                  <a:pt x="1416408" y="2482416"/>
                  <a:pt x="1415540" y="2482416"/>
                </a:cubicBezTo>
                <a:cubicBezTo>
                  <a:pt x="1420749" y="2485020"/>
                  <a:pt x="1425090" y="2488059"/>
                  <a:pt x="1428563" y="2491532"/>
                </a:cubicBezTo>
                <a:cubicBezTo>
                  <a:pt x="1431167" y="2494136"/>
                  <a:pt x="1431602" y="2496307"/>
                  <a:pt x="1429865" y="2498043"/>
                </a:cubicBezTo>
                <a:cubicBezTo>
                  <a:pt x="1427260" y="2500647"/>
                  <a:pt x="1425524" y="2503252"/>
                  <a:pt x="1424656" y="2505856"/>
                </a:cubicBezTo>
                <a:cubicBezTo>
                  <a:pt x="1423788" y="2506725"/>
                  <a:pt x="1422920" y="2508461"/>
                  <a:pt x="1422051" y="2511065"/>
                </a:cubicBezTo>
                <a:cubicBezTo>
                  <a:pt x="1419447" y="2516274"/>
                  <a:pt x="1417710" y="2519747"/>
                  <a:pt x="1416842" y="2521483"/>
                </a:cubicBezTo>
                <a:cubicBezTo>
                  <a:pt x="1417710" y="2521483"/>
                  <a:pt x="1419881" y="2521049"/>
                  <a:pt x="1423354" y="2520181"/>
                </a:cubicBezTo>
                <a:cubicBezTo>
                  <a:pt x="1429431" y="2518445"/>
                  <a:pt x="1433772" y="2517143"/>
                  <a:pt x="1436376" y="2516274"/>
                </a:cubicBezTo>
                <a:cubicBezTo>
                  <a:pt x="1438112" y="2511934"/>
                  <a:pt x="1438981" y="2507593"/>
                  <a:pt x="1438981" y="2503252"/>
                </a:cubicBezTo>
                <a:cubicBezTo>
                  <a:pt x="1440717" y="2491966"/>
                  <a:pt x="1440717" y="2483284"/>
                  <a:pt x="1438981" y="2477207"/>
                </a:cubicBezTo>
                <a:close/>
                <a:moveTo>
                  <a:pt x="2443012" y="2458976"/>
                </a:moveTo>
                <a:cubicBezTo>
                  <a:pt x="2441276" y="2465053"/>
                  <a:pt x="2439540" y="2473735"/>
                  <a:pt x="2437803" y="2485020"/>
                </a:cubicBezTo>
                <a:cubicBezTo>
                  <a:pt x="2437803" y="2486757"/>
                  <a:pt x="2437803" y="2488059"/>
                  <a:pt x="2437803" y="2488927"/>
                </a:cubicBezTo>
                <a:cubicBezTo>
                  <a:pt x="2443012" y="2487191"/>
                  <a:pt x="2448221" y="2486323"/>
                  <a:pt x="2453430" y="2486323"/>
                </a:cubicBezTo>
                <a:cubicBezTo>
                  <a:pt x="2453430" y="2485455"/>
                  <a:pt x="2453430" y="2485020"/>
                  <a:pt x="2453430" y="2485020"/>
                </a:cubicBezTo>
                <a:cubicBezTo>
                  <a:pt x="2452562" y="2478944"/>
                  <a:pt x="2450826" y="2472432"/>
                  <a:pt x="2448221" y="2465487"/>
                </a:cubicBezTo>
                <a:cubicBezTo>
                  <a:pt x="2448221" y="2464619"/>
                  <a:pt x="2448221" y="2464185"/>
                  <a:pt x="2448221" y="2464185"/>
                </a:cubicBezTo>
                <a:cubicBezTo>
                  <a:pt x="2447353" y="2461580"/>
                  <a:pt x="2446919" y="2459844"/>
                  <a:pt x="2446919" y="2458976"/>
                </a:cubicBezTo>
                <a:cubicBezTo>
                  <a:pt x="2446051" y="2458976"/>
                  <a:pt x="2444748" y="2458976"/>
                  <a:pt x="2443012" y="2458976"/>
                </a:cubicBezTo>
                <a:close/>
                <a:moveTo>
                  <a:pt x="2501613" y="2452464"/>
                </a:moveTo>
                <a:cubicBezTo>
                  <a:pt x="2488591" y="2453333"/>
                  <a:pt x="2475568" y="2455069"/>
                  <a:pt x="2462546" y="2457673"/>
                </a:cubicBezTo>
                <a:cubicBezTo>
                  <a:pt x="2469491" y="2459410"/>
                  <a:pt x="2475568" y="2461580"/>
                  <a:pt x="2480777" y="2464185"/>
                </a:cubicBezTo>
                <a:cubicBezTo>
                  <a:pt x="2485986" y="2467657"/>
                  <a:pt x="2488156" y="2471564"/>
                  <a:pt x="2487288" y="2475905"/>
                </a:cubicBezTo>
                <a:cubicBezTo>
                  <a:pt x="2486420" y="2476773"/>
                  <a:pt x="2485986" y="2478075"/>
                  <a:pt x="2485986" y="2479811"/>
                </a:cubicBezTo>
                <a:cubicBezTo>
                  <a:pt x="2492063" y="2478075"/>
                  <a:pt x="2497706" y="2477207"/>
                  <a:pt x="2502915" y="2477207"/>
                </a:cubicBezTo>
                <a:lnTo>
                  <a:pt x="2502915" y="2471998"/>
                </a:lnTo>
                <a:cubicBezTo>
                  <a:pt x="2502915" y="2468526"/>
                  <a:pt x="2502481" y="2463751"/>
                  <a:pt x="2501613" y="2457673"/>
                </a:cubicBezTo>
                <a:cubicBezTo>
                  <a:pt x="2501613" y="2455069"/>
                  <a:pt x="2501613" y="2453333"/>
                  <a:pt x="2501613" y="2452464"/>
                </a:cubicBezTo>
                <a:close/>
                <a:moveTo>
                  <a:pt x="1569206" y="2447255"/>
                </a:moveTo>
                <a:cubicBezTo>
                  <a:pt x="1561392" y="2447255"/>
                  <a:pt x="1553579" y="2448124"/>
                  <a:pt x="1545765" y="2449860"/>
                </a:cubicBezTo>
                <a:cubicBezTo>
                  <a:pt x="1545765" y="2453333"/>
                  <a:pt x="1545765" y="2457239"/>
                  <a:pt x="1545765" y="2461580"/>
                </a:cubicBezTo>
                <a:cubicBezTo>
                  <a:pt x="1550974" y="2459844"/>
                  <a:pt x="1555749" y="2458542"/>
                  <a:pt x="1560089" y="2457673"/>
                </a:cubicBezTo>
                <a:cubicBezTo>
                  <a:pt x="1564430" y="2455937"/>
                  <a:pt x="1568337" y="2457239"/>
                  <a:pt x="1571810" y="2461580"/>
                </a:cubicBezTo>
                <a:lnTo>
                  <a:pt x="1571810" y="2451162"/>
                </a:lnTo>
                <a:cubicBezTo>
                  <a:pt x="1571810" y="2447690"/>
                  <a:pt x="1570942" y="2446387"/>
                  <a:pt x="1569206" y="2447255"/>
                </a:cubicBezTo>
                <a:close/>
                <a:moveTo>
                  <a:pt x="4454573" y="2438140"/>
                </a:moveTo>
                <a:cubicBezTo>
                  <a:pt x="4447628" y="2440744"/>
                  <a:pt x="4440682" y="2442915"/>
                  <a:pt x="4433737" y="2444651"/>
                </a:cubicBezTo>
                <a:lnTo>
                  <a:pt x="4433737" y="2462882"/>
                </a:lnTo>
                <a:cubicBezTo>
                  <a:pt x="4437210" y="2462014"/>
                  <a:pt x="4441985" y="2460712"/>
                  <a:pt x="4448062" y="2458976"/>
                </a:cubicBezTo>
                <a:cubicBezTo>
                  <a:pt x="4450666" y="2458108"/>
                  <a:pt x="4452403" y="2457673"/>
                  <a:pt x="4453271" y="2457673"/>
                </a:cubicBezTo>
                <a:cubicBezTo>
                  <a:pt x="4455875" y="2456805"/>
                  <a:pt x="4457612" y="2457239"/>
                  <a:pt x="4458480" y="2458976"/>
                </a:cubicBezTo>
                <a:cubicBezTo>
                  <a:pt x="4458480" y="2459844"/>
                  <a:pt x="4457178" y="2461146"/>
                  <a:pt x="4454573" y="2462882"/>
                </a:cubicBezTo>
                <a:cubicBezTo>
                  <a:pt x="4449364" y="2465487"/>
                  <a:pt x="4442419" y="2468960"/>
                  <a:pt x="4433737" y="2473300"/>
                </a:cubicBezTo>
                <a:lnTo>
                  <a:pt x="4433737" y="2522786"/>
                </a:lnTo>
                <a:cubicBezTo>
                  <a:pt x="4433737" y="2527995"/>
                  <a:pt x="4432869" y="2532336"/>
                  <a:pt x="4431133" y="2535808"/>
                </a:cubicBezTo>
                <a:cubicBezTo>
                  <a:pt x="4431133" y="2535808"/>
                  <a:pt x="4431567" y="2535808"/>
                  <a:pt x="4432435" y="2535808"/>
                </a:cubicBezTo>
                <a:cubicBezTo>
                  <a:pt x="4448062" y="2522786"/>
                  <a:pt x="4459782" y="2507593"/>
                  <a:pt x="4467596" y="2490229"/>
                </a:cubicBezTo>
                <a:cubicBezTo>
                  <a:pt x="4464123" y="2487625"/>
                  <a:pt x="4458914" y="2484153"/>
                  <a:pt x="4451969" y="2479811"/>
                </a:cubicBezTo>
                <a:cubicBezTo>
                  <a:pt x="4449364" y="2478944"/>
                  <a:pt x="4447628" y="2478075"/>
                  <a:pt x="4446760" y="2477207"/>
                </a:cubicBezTo>
                <a:cubicBezTo>
                  <a:pt x="4445023" y="2476339"/>
                  <a:pt x="4444155" y="2475471"/>
                  <a:pt x="4444155" y="2474603"/>
                </a:cubicBezTo>
                <a:cubicBezTo>
                  <a:pt x="4445023" y="2473735"/>
                  <a:pt x="4446760" y="2472866"/>
                  <a:pt x="4449364" y="2471998"/>
                </a:cubicBezTo>
                <a:cubicBezTo>
                  <a:pt x="4457178" y="2470262"/>
                  <a:pt x="4466293" y="2470262"/>
                  <a:pt x="4476711" y="2471998"/>
                </a:cubicBezTo>
                <a:cubicBezTo>
                  <a:pt x="4477579" y="2469394"/>
                  <a:pt x="4478882" y="2465921"/>
                  <a:pt x="4480618" y="2461580"/>
                </a:cubicBezTo>
                <a:cubicBezTo>
                  <a:pt x="4481486" y="2457239"/>
                  <a:pt x="4482354" y="2454201"/>
                  <a:pt x="4483223" y="2452464"/>
                </a:cubicBezTo>
                <a:cubicBezTo>
                  <a:pt x="4480618" y="2453333"/>
                  <a:pt x="4479316" y="2453767"/>
                  <a:pt x="4479316" y="2453767"/>
                </a:cubicBezTo>
                <a:cubicBezTo>
                  <a:pt x="4473239" y="2455503"/>
                  <a:pt x="4465425" y="2451162"/>
                  <a:pt x="4455875" y="2440744"/>
                </a:cubicBezTo>
                <a:cubicBezTo>
                  <a:pt x="4455875" y="2440744"/>
                  <a:pt x="4455441" y="2439876"/>
                  <a:pt x="4454573" y="2438140"/>
                </a:cubicBezTo>
                <a:close/>
                <a:moveTo>
                  <a:pt x="242868" y="2433907"/>
                </a:moveTo>
                <a:cubicBezTo>
                  <a:pt x="246341" y="2433690"/>
                  <a:pt x="249162" y="2434233"/>
                  <a:pt x="251333" y="2435535"/>
                </a:cubicBezTo>
                <a:cubicBezTo>
                  <a:pt x="257410" y="2438140"/>
                  <a:pt x="263053" y="2443349"/>
                  <a:pt x="268262" y="2451162"/>
                </a:cubicBezTo>
                <a:cubicBezTo>
                  <a:pt x="270866" y="2454635"/>
                  <a:pt x="271734" y="2457239"/>
                  <a:pt x="270866" y="2458976"/>
                </a:cubicBezTo>
                <a:cubicBezTo>
                  <a:pt x="269998" y="2461580"/>
                  <a:pt x="267828" y="2462882"/>
                  <a:pt x="264355" y="2462882"/>
                </a:cubicBezTo>
                <a:cubicBezTo>
                  <a:pt x="246992" y="2462882"/>
                  <a:pt x="224853" y="2464185"/>
                  <a:pt x="197940" y="2466789"/>
                </a:cubicBezTo>
                <a:cubicBezTo>
                  <a:pt x="189259" y="2474603"/>
                  <a:pt x="181445" y="2481982"/>
                  <a:pt x="174500" y="2488927"/>
                </a:cubicBezTo>
                <a:cubicBezTo>
                  <a:pt x="175368" y="2488059"/>
                  <a:pt x="177104" y="2487625"/>
                  <a:pt x="179709" y="2487625"/>
                </a:cubicBezTo>
                <a:cubicBezTo>
                  <a:pt x="186654" y="2485889"/>
                  <a:pt x="193599" y="2482850"/>
                  <a:pt x="200545" y="2478509"/>
                </a:cubicBezTo>
                <a:cubicBezTo>
                  <a:pt x="205754" y="2476773"/>
                  <a:pt x="209661" y="2476773"/>
                  <a:pt x="212265" y="2478509"/>
                </a:cubicBezTo>
                <a:cubicBezTo>
                  <a:pt x="220947" y="2482850"/>
                  <a:pt x="229194" y="2489361"/>
                  <a:pt x="237008" y="2498043"/>
                </a:cubicBezTo>
                <a:cubicBezTo>
                  <a:pt x="238744" y="2501516"/>
                  <a:pt x="239178" y="2504988"/>
                  <a:pt x="238310" y="2508461"/>
                </a:cubicBezTo>
                <a:cubicBezTo>
                  <a:pt x="235705" y="2513670"/>
                  <a:pt x="234403" y="2519747"/>
                  <a:pt x="234403" y="2526692"/>
                </a:cubicBezTo>
                <a:cubicBezTo>
                  <a:pt x="234403" y="2553606"/>
                  <a:pt x="234403" y="2572705"/>
                  <a:pt x="234403" y="2583991"/>
                </a:cubicBezTo>
                <a:cubicBezTo>
                  <a:pt x="233535" y="2597014"/>
                  <a:pt x="229194" y="2605261"/>
                  <a:pt x="221381" y="2608734"/>
                </a:cubicBezTo>
                <a:cubicBezTo>
                  <a:pt x="217908" y="2611338"/>
                  <a:pt x="214001" y="2611338"/>
                  <a:pt x="209661" y="2608734"/>
                </a:cubicBezTo>
                <a:cubicBezTo>
                  <a:pt x="204452" y="2604393"/>
                  <a:pt x="201413" y="2598750"/>
                  <a:pt x="200545" y="2591805"/>
                </a:cubicBezTo>
                <a:cubicBezTo>
                  <a:pt x="188391" y="2591805"/>
                  <a:pt x="172764" y="2592673"/>
                  <a:pt x="153664" y="2594409"/>
                </a:cubicBezTo>
                <a:cubicBezTo>
                  <a:pt x="153664" y="2601355"/>
                  <a:pt x="152362" y="2605695"/>
                  <a:pt x="149757" y="2607432"/>
                </a:cubicBezTo>
                <a:cubicBezTo>
                  <a:pt x="148021" y="2609168"/>
                  <a:pt x="144114" y="2608300"/>
                  <a:pt x="138037" y="2604827"/>
                </a:cubicBezTo>
                <a:cubicBezTo>
                  <a:pt x="132828" y="2599618"/>
                  <a:pt x="129789" y="2595711"/>
                  <a:pt x="128921" y="2593107"/>
                </a:cubicBezTo>
                <a:cubicBezTo>
                  <a:pt x="126317" y="2591371"/>
                  <a:pt x="125883" y="2586162"/>
                  <a:pt x="127619" y="2577480"/>
                </a:cubicBezTo>
                <a:cubicBezTo>
                  <a:pt x="128487" y="2570535"/>
                  <a:pt x="128487" y="2557078"/>
                  <a:pt x="127619" y="2537110"/>
                </a:cubicBezTo>
                <a:cubicBezTo>
                  <a:pt x="127619" y="2530165"/>
                  <a:pt x="127619" y="2525390"/>
                  <a:pt x="127619" y="2522786"/>
                </a:cubicBezTo>
                <a:cubicBezTo>
                  <a:pt x="125883" y="2508895"/>
                  <a:pt x="123278" y="2499779"/>
                  <a:pt x="119806" y="2495438"/>
                </a:cubicBezTo>
                <a:cubicBezTo>
                  <a:pt x="118069" y="2493702"/>
                  <a:pt x="117635" y="2491966"/>
                  <a:pt x="118503" y="2490229"/>
                </a:cubicBezTo>
                <a:cubicBezTo>
                  <a:pt x="119371" y="2488493"/>
                  <a:pt x="121108" y="2487625"/>
                  <a:pt x="123712" y="2487625"/>
                </a:cubicBezTo>
                <a:cubicBezTo>
                  <a:pt x="133262" y="2487625"/>
                  <a:pt x="140207" y="2489795"/>
                  <a:pt x="144548" y="2494136"/>
                </a:cubicBezTo>
                <a:cubicBezTo>
                  <a:pt x="145416" y="2492400"/>
                  <a:pt x="146719" y="2490229"/>
                  <a:pt x="148455" y="2487625"/>
                </a:cubicBezTo>
                <a:cubicBezTo>
                  <a:pt x="152796" y="2481548"/>
                  <a:pt x="155400" y="2477207"/>
                  <a:pt x="156268" y="2474603"/>
                </a:cubicBezTo>
                <a:cubicBezTo>
                  <a:pt x="144982" y="2477207"/>
                  <a:pt x="134130" y="2479811"/>
                  <a:pt x="123712" y="2482416"/>
                </a:cubicBezTo>
                <a:cubicBezTo>
                  <a:pt x="122844" y="2482416"/>
                  <a:pt x="121542" y="2482416"/>
                  <a:pt x="119806" y="2482416"/>
                </a:cubicBezTo>
                <a:cubicBezTo>
                  <a:pt x="114597" y="2484153"/>
                  <a:pt x="111558" y="2484153"/>
                  <a:pt x="110690" y="2482416"/>
                </a:cubicBezTo>
                <a:cubicBezTo>
                  <a:pt x="105481" y="2480680"/>
                  <a:pt x="100272" y="2475905"/>
                  <a:pt x="95063" y="2468091"/>
                </a:cubicBezTo>
                <a:cubicBezTo>
                  <a:pt x="93327" y="2466355"/>
                  <a:pt x="92892" y="2465053"/>
                  <a:pt x="93761" y="2464185"/>
                </a:cubicBezTo>
                <a:cubicBezTo>
                  <a:pt x="93761" y="2463317"/>
                  <a:pt x="95063" y="2462882"/>
                  <a:pt x="97667" y="2462882"/>
                </a:cubicBezTo>
                <a:cubicBezTo>
                  <a:pt x="118503" y="2459410"/>
                  <a:pt x="132828" y="2456805"/>
                  <a:pt x="140641" y="2455069"/>
                </a:cubicBezTo>
                <a:cubicBezTo>
                  <a:pt x="148455" y="2453333"/>
                  <a:pt x="157137" y="2452030"/>
                  <a:pt x="166686" y="2451162"/>
                </a:cubicBezTo>
                <a:cubicBezTo>
                  <a:pt x="174500" y="2449426"/>
                  <a:pt x="181879" y="2448124"/>
                  <a:pt x="188825" y="2447255"/>
                </a:cubicBezTo>
                <a:cubicBezTo>
                  <a:pt x="191429" y="2446387"/>
                  <a:pt x="195336" y="2445519"/>
                  <a:pt x="200545" y="2444651"/>
                </a:cubicBezTo>
                <a:cubicBezTo>
                  <a:pt x="217908" y="2441178"/>
                  <a:pt x="227892" y="2438574"/>
                  <a:pt x="230497" y="2436837"/>
                </a:cubicBezTo>
                <a:cubicBezTo>
                  <a:pt x="235271" y="2435101"/>
                  <a:pt x="239395" y="2434124"/>
                  <a:pt x="242868" y="2433907"/>
                </a:cubicBezTo>
                <a:close/>
                <a:moveTo>
                  <a:pt x="31253" y="2429024"/>
                </a:moveTo>
                <a:cubicBezTo>
                  <a:pt x="51221" y="2429024"/>
                  <a:pt x="63375" y="2429458"/>
                  <a:pt x="67716" y="2430326"/>
                </a:cubicBezTo>
                <a:cubicBezTo>
                  <a:pt x="84211" y="2435535"/>
                  <a:pt x="89854" y="2448124"/>
                  <a:pt x="84645" y="2468091"/>
                </a:cubicBezTo>
                <a:cubicBezTo>
                  <a:pt x="81172" y="2476773"/>
                  <a:pt x="75095" y="2478075"/>
                  <a:pt x="66413" y="2471998"/>
                </a:cubicBezTo>
                <a:cubicBezTo>
                  <a:pt x="60336" y="2466789"/>
                  <a:pt x="51655" y="2457673"/>
                  <a:pt x="40369" y="2444651"/>
                </a:cubicBezTo>
                <a:cubicBezTo>
                  <a:pt x="34291" y="2438574"/>
                  <a:pt x="30385" y="2434667"/>
                  <a:pt x="28648" y="2432931"/>
                </a:cubicBezTo>
                <a:cubicBezTo>
                  <a:pt x="27780" y="2430326"/>
                  <a:pt x="28648" y="2429024"/>
                  <a:pt x="31253" y="2429024"/>
                </a:cubicBezTo>
                <a:close/>
                <a:moveTo>
                  <a:pt x="3136458" y="2424466"/>
                </a:moveTo>
                <a:cubicBezTo>
                  <a:pt x="3139931" y="2424466"/>
                  <a:pt x="3143620" y="2425117"/>
                  <a:pt x="3147527" y="2426419"/>
                </a:cubicBezTo>
                <a:cubicBezTo>
                  <a:pt x="3156209" y="2429892"/>
                  <a:pt x="3162720" y="2433799"/>
                  <a:pt x="3167061" y="2438140"/>
                </a:cubicBezTo>
                <a:cubicBezTo>
                  <a:pt x="3172270" y="2445085"/>
                  <a:pt x="3170100" y="2449860"/>
                  <a:pt x="3160550" y="2452464"/>
                </a:cubicBezTo>
                <a:cubicBezTo>
                  <a:pt x="3156209" y="2453333"/>
                  <a:pt x="3150132" y="2454635"/>
                  <a:pt x="3142318" y="2456371"/>
                </a:cubicBezTo>
                <a:cubicBezTo>
                  <a:pt x="3121482" y="2461580"/>
                  <a:pt x="3105421" y="2465053"/>
                  <a:pt x="3094135" y="2466789"/>
                </a:cubicBezTo>
                <a:cubicBezTo>
                  <a:pt x="3080244" y="2471998"/>
                  <a:pt x="3066788" y="2468091"/>
                  <a:pt x="3053766" y="2455069"/>
                </a:cubicBezTo>
                <a:cubicBezTo>
                  <a:pt x="3050293" y="2450728"/>
                  <a:pt x="3051161" y="2447690"/>
                  <a:pt x="3056370" y="2445953"/>
                </a:cubicBezTo>
                <a:cubicBezTo>
                  <a:pt x="3085019" y="2440744"/>
                  <a:pt x="3108460" y="2434233"/>
                  <a:pt x="3126691" y="2426419"/>
                </a:cubicBezTo>
                <a:cubicBezTo>
                  <a:pt x="3129730" y="2425117"/>
                  <a:pt x="3132985" y="2424466"/>
                  <a:pt x="3136458" y="2424466"/>
                </a:cubicBezTo>
                <a:close/>
                <a:moveTo>
                  <a:pt x="1703336" y="2422513"/>
                </a:moveTo>
                <a:cubicBezTo>
                  <a:pt x="1718963" y="2422513"/>
                  <a:pt x="1734590" y="2424683"/>
                  <a:pt x="1750218" y="2429024"/>
                </a:cubicBezTo>
                <a:cubicBezTo>
                  <a:pt x="1763240" y="2435101"/>
                  <a:pt x="1766713" y="2447690"/>
                  <a:pt x="1760636" y="2466789"/>
                </a:cubicBezTo>
                <a:cubicBezTo>
                  <a:pt x="1755426" y="2476339"/>
                  <a:pt x="1747613" y="2477207"/>
                  <a:pt x="1737195" y="2469394"/>
                </a:cubicBezTo>
                <a:cubicBezTo>
                  <a:pt x="1725041" y="2456371"/>
                  <a:pt x="1713320" y="2442046"/>
                  <a:pt x="1702034" y="2426419"/>
                </a:cubicBezTo>
                <a:cubicBezTo>
                  <a:pt x="1701166" y="2425551"/>
                  <a:pt x="1700732" y="2424683"/>
                  <a:pt x="1700732" y="2423815"/>
                </a:cubicBezTo>
                <a:cubicBezTo>
                  <a:pt x="1700732" y="2422947"/>
                  <a:pt x="1701600" y="2422513"/>
                  <a:pt x="1703336" y="2422513"/>
                </a:cubicBezTo>
                <a:close/>
                <a:moveTo>
                  <a:pt x="4196728" y="2421210"/>
                </a:moveTo>
                <a:cubicBezTo>
                  <a:pt x="4196728" y="2420342"/>
                  <a:pt x="4198031" y="2420342"/>
                  <a:pt x="4200635" y="2421210"/>
                </a:cubicBezTo>
                <a:cubicBezTo>
                  <a:pt x="4216262" y="2421210"/>
                  <a:pt x="4230153" y="2423815"/>
                  <a:pt x="4242307" y="2429024"/>
                </a:cubicBezTo>
                <a:cubicBezTo>
                  <a:pt x="4257934" y="2447255"/>
                  <a:pt x="4257934" y="2461146"/>
                  <a:pt x="4242307" y="2470696"/>
                </a:cubicBezTo>
                <a:cubicBezTo>
                  <a:pt x="4237098" y="2471564"/>
                  <a:pt x="4231021" y="2468960"/>
                  <a:pt x="4224076" y="2462882"/>
                </a:cubicBezTo>
                <a:cubicBezTo>
                  <a:pt x="4214526" y="2451596"/>
                  <a:pt x="4205844" y="2439442"/>
                  <a:pt x="4198031" y="2426419"/>
                </a:cubicBezTo>
                <a:cubicBezTo>
                  <a:pt x="4196294" y="2423815"/>
                  <a:pt x="4195860" y="2422079"/>
                  <a:pt x="4196728" y="2421210"/>
                </a:cubicBezTo>
                <a:close/>
                <a:moveTo>
                  <a:pt x="2512031" y="2413397"/>
                </a:moveTo>
                <a:cubicBezTo>
                  <a:pt x="2493800" y="2416870"/>
                  <a:pt x="2471661" y="2421645"/>
                  <a:pt x="2445617" y="2427722"/>
                </a:cubicBezTo>
                <a:cubicBezTo>
                  <a:pt x="2445617" y="2431194"/>
                  <a:pt x="2445182" y="2435101"/>
                  <a:pt x="2444314" y="2439442"/>
                </a:cubicBezTo>
                <a:cubicBezTo>
                  <a:pt x="2450392" y="2437706"/>
                  <a:pt x="2459507" y="2435969"/>
                  <a:pt x="2471661" y="2434233"/>
                </a:cubicBezTo>
                <a:cubicBezTo>
                  <a:pt x="2477739" y="2432497"/>
                  <a:pt x="2491629" y="2429458"/>
                  <a:pt x="2513333" y="2425117"/>
                </a:cubicBezTo>
                <a:cubicBezTo>
                  <a:pt x="2515070" y="2422513"/>
                  <a:pt x="2516372" y="2419908"/>
                  <a:pt x="2517240" y="2417304"/>
                </a:cubicBezTo>
                <a:cubicBezTo>
                  <a:pt x="2518108" y="2414699"/>
                  <a:pt x="2516372" y="2413397"/>
                  <a:pt x="2512031" y="2413397"/>
                </a:cubicBezTo>
                <a:close/>
                <a:moveTo>
                  <a:pt x="2191679" y="2409490"/>
                </a:moveTo>
                <a:lnTo>
                  <a:pt x="2220329" y="2409490"/>
                </a:lnTo>
                <a:cubicBezTo>
                  <a:pt x="2231615" y="2409490"/>
                  <a:pt x="2240730" y="2414699"/>
                  <a:pt x="2247675" y="2425117"/>
                </a:cubicBezTo>
                <a:cubicBezTo>
                  <a:pt x="2251148" y="2432063"/>
                  <a:pt x="2251148" y="2439442"/>
                  <a:pt x="2247675" y="2447255"/>
                </a:cubicBezTo>
                <a:cubicBezTo>
                  <a:pt x="2245071" y="2452464"/>
                  <a:pt x="2238994" y="2454201"/>
                  <a:pt x="2229444" y="2452464"/>
                </a:cubicBezTo>
                <a:cubicBezTo>
                  <a:pt x="2224235" y="2449860"/>
                  <a:pt x="2218158" y="2445085"/>
                  <a:pt x="2211213" y="2438140"/>
                </a:cubicBezTo>
                <a:cubicBezTo>
                  <a:pt x="2208608" y="2434667"/>
                  <a:pt x="2203833" y="2429892"/>
                  <a:pt x="2196888" y="2423815"/>
                </a:cubicBezTo>
                <a:cubicBezTo>
                  <a:pt x="2193415" y="2420342"/>
                  <a:pt x="2190811" y="2417738"/>
                  <a:pt x="2189075" y="2416001"/>
                </a:cubicBezTo>
                <a:cubicBezTo>
                  <a:pt x="2187338" y="2414265"/>
                  <a:pt x="2186470" y="2412529"/>
                  <a:pt x="2186470" y="2410792"/>
                </a:cubicBezTo>
                <a:cubicBezTo>
                  <a:pt x="2187338" y="2409924"/>
                  <a:pt x="2189075" y="2409490"/>
                  <a:pt x="2191679" y="2409490"/>
                </a:cubicBezTo>
                <a:close/>
                <a:moveTo>
                  <a:pt x="1407727" y="2409490"/>
                </a:moveTo>
                <a:cubicBezTo>
                  <a:pt x="1408595" y="2408622"/>
                  <a:pt x="1409898" y="2408622"/>
                  <a:pt x="1411634" y="2409490"/>
                </a:cubicBezTo>
                <a:cubicBezTo>
                  <a:pt x="1422051" y="2409490"/>
                  <a:pt x="1432036" y="2410792"/>
                  <a:pt x="1441585" y="2413397"/>
                </a:cubicBezTo>
                <a:cubicBezTo>
                  <a:pt x="1447662" y="2416870"/>
                  <a:pt x="1451569" y="2421645"/>
                  <a:pt x="1453306" y="2427722"/>
                </a:cubicBezTo>
                <a:cubicBezTo>
                  <a:pt x="1453306" y="2434667"/>
                  <a:pt x="1452003" y="2440744"/>
                  <a:pt x="1449399" y="2445953"/>
                </a:cubicBezTo>
                <a:cubicBezTo>
                  <a:pt x="1446794" y="2450294"/>
                  <a:pt x="1443756" y="2452464"/>
                  <a:pt x="1440283" y="2452464"/>
                </a:cubicBezTo>
                <a:cubicBezTo>
                  <a:pt x="1436811" y="2452464"/>
                  <a:pt x="1432904" y="2450294"/>
                  <a:pt x="1428563" y="2445953"/>
                </a:cubicBezTo>
                <a:cubicBezTo>
                  <a:pt x="1425090" y="2440744"/>
                  <a:pt x="1419881" y="2432931"/>
                  <a:pt x="1412936" y="2422513"/>
                </a:cubicBezTo>
                <a:cubicBezTo>
                  <a:pt x="1410331" y="2418172"/>
                  <a:pt x="1408595" y="2415133"/>
                  <a:pt x="1407727" y="2413397"/>
                </a:cubicBezTo>
                <a:cubicBezTo>
                  <a:pt x="1406859" y="2411661"/>
                  <a:pt x="1406859" y="2410358"/>
                  <a:pt x="1407727" y="2409490"/>
                </a:cubicBezTo>
                <a:close/>
                <a:moveTo>
                  <a:pt x="3902421" y="2408188"/>
                </a:moveTo>
                <a:cubicBezTo>
                  <a:pt x="3914575" y="2411661"/>
                  <a:pt x="3923691" y="2418172"/>
                  <a:pt x="3929768" y="2427722"/>
                </a:cubicBezTo>
                <a:cubicBezTo>
                  <a:pt x="3931504" y="2432063"/>
                  <a:pt x="3930202" y="2435101"/>
                  <a:pt x="3925861" y="2436837"/>
                </a:cubicBezTo>
                <a:cubicBezTo>
                  <a:pt x="3924993" y="2437706"/>
                  <a:pt x="3922822" y="2438574"/>
                  <a:pt x="3919350" y="2439442"/>
                </a:cubicBezTo>
                <a:cubicBezTo>
                  <a:pt x="3912404" y="2442046"/>
                  <a:pt x="3907195" y="2444217"/>
                  <a:pt x="3903723" y="2445953"/>
                </a:cubicBezTo>
                <a:cubicBezTo>
                  <a:pt x="3893305" y="2449426"/>
                  <a:pt x="3880716" y="2452899"/>
                  <a:pt x="3865958" y="2456371"/>
                </a:cubicBezTo>
                <a:cubicBezTo>
                  <a:pt x="3866826" y="2458108"/>
                  <a:pt x="3867260" y="2460278"/>
                  <a:pt x="3867260" y="2462882"/>
                </a:cubicBezTo>
                <a:cubicBezTo>
                  <a:pt x="3867260" y="2469828"/>
                  <a:pt x="3866392" y="2482850"/>
                  <a:pt x="3864656" y="2501950"/>
                </a:cubicBezTo>
                <a:cubicBezTo>
                  <a:pt x="3866392" y="2488059"/>
                  <a:pt x="3866392" y="2489795"/>
                  <a:pt x="3864656" y="2507159"/>
                </a:cubicBezTo>
                <a:cubicBezTo>
                  <a:pt x="3887228" y="2501950"/>
                  <a:pt x="3906761" y="2496741"/>
                  <a:pt x="3923257" y="2491532"/>
                </a:cubicBezTo>
                <a:cubicBezTo>
                  <a:pt x="3930202" y="2488927"/>
                  <a:pt x="3936713" y="2488927"/>
                  <a:pt x="3942790" y="2491532"/>
                </a:cubicBezTo>
                <a:cubicBezTo>
                  <a:pt x="3949736" y="2493268"/>
                  <a:pt x="3955813" y="2497609"/>
                  <a:pt x="3961022" y="2504554"/>
                </a:cubicBezTo>
                <a:cubicBezTo>
                  <a:pt x="3964494" y="2510631"/>
                  <a:pt x="3963626" y="2515406"/>
                  <a:pt x="3958417" y="2518879"/>
                </a:cubicBezTo>
                <a:cubicBezTo>
                  <a:pt x="3952340" y="2519747"/>
                  <a:pt x="3942356" y="2521049"/>
                  <a:pt x="3928466" y="2522786"/>
                </a:cubicBezTo>
                <a:cubicBezTo>
                  <a:pt x="3920652" y="2523654"/>
                  <a:pt x="3914575" y="2524522"/>
                  <a:pt x="3910234" y="2525390"/>
                </a:cubicBezTo>
                <a:lnTo>
                  <a:pt x="3912839" y="2526692"/>
                </a:lnTo>
                <a:cubicBezTo>
                  <a:pt x="3915443" y="2531033"/>
                  <a:pt x="3915877" y="2535808"/>
                  <a:pt x="3914141" y="2541017"/>
                </a:cubicBezTo>
                <a:cubicBezTo>
                  <a:pt x="3914141" y="2542754"/>
                  <a:pt x="3914141" y="2545358"/>
                  <a:pt x="3914141" y="2548831"/>
                </a:cubicBezTo>
                <a:cubicBezTo>
                  <a:pt x="3913273" y="2554040"/>
                  <a:pt x="3912839" y="2557946"/>
                  <a:pt x="3912839" y="2560551"/>
                </a:cubicBezTo>
                <a:cubicBezTo>
                  <a:pt x="3912839" y="2577914"/>
                  <a:pt x="3912404" y="2593541"/>
                  <a:pt x="3911536" y="2607432"/>
                </a:cubicBezTo>
                <a:cubicBezTo>
                  <a:pt x="3909800" y="2640422"/>
                  <a:pt x="3905459" y="2663428"/>
                  <a:pt x="3898514" y="2676451"/>
                </a:cubicBezTo>
                <a:cubicBezTo>
                  <a:pt x="3898514" y="2678187"/>
                  <a:pt x="3898080" y="2679055"/>
                  <a:pt x="3897212" y="2679055"/>
                </a:cubicBezTo>
                <a:cubicBezTo>
                  <a:pt x="3896343" y="2679055"/>
                  <a:pt x="3895475" y="2678187"/>
                  <a:pt x="3894607" y="2676451"/>
                </a:cubicBezTo>
                <a:cubicBezTo>
                  <a:pt x="3889398" y="2660824"/>
                  <a:pt x="3886359" y="2640856"/>
                  <a:pt x="3885491" y="2616547"/>
                </a:cubicBezTo>
                <a:cubicBezTo>
                  <a:pt x="3884623" y="2600920"/>
                  <a:pt x="3884189" y="2580519"/>
                  <a:pt x="3884189" y="2555342"/>
                </a:cubicBezTo>
                <a:cubicBezTo>
                  <a:pt x="3884189" y="2544924"/>
                  <a:pt x="3883321" y="2535808"/>
                  <a:pt x="3881585" y="2527995"/>
                </a:cubicBezTo>
                <a:cubicBezTo>
                  <a:pt x="3880716" y="2527995"/>
                  <a:pt x="3878980" y="2527995"/>
                  <a:pt x="3876376" y="2527995"/>
                </a:cubicBezTo>
                <a:cubicBezTo>
                  <a:pt x="3873771" y="2528863"/>
                  <a:pt x="3871601" y="2529297"/>
                  <a:pt x="3869865" y="2529297"/>
                </a:cubicBezTo>
                <a:cubicBezTo>
                  <a:pt x="3867260" y="2529297"/>
                  <a:pt x="3864656" y="2528863"/>
                  <a:pt x="3862051" y="2527995"/>
                </a:cubicBezTo>
                <a:cubicBezTo>
                  <a:pt x="3857710" y="2577480"/>
                  <a:pt x="3834704" y="2615679"/>
                  <a:pt x="3793032" y="2642592"/>
                </a:cubicBezTo>
                <a:cubicBezTo>
                  <a:pt x="3791295" y="2643461"/>
                  <a:pt x="3789559" y="2643461"/>
                  <a:pt x="3787823" y="2642592"/>
                </a:cubicBezTo>
                <a:cubicBezTo>
                  <a:pt x="3786955" y="2640856"/>
                  <a:pt x="3786955" y="2639120"/>
                  <a:pt x="3787823" y="2637383"/>
                </a:cubicBezTo>
                <a:cubicBezTo>
                  <a:pt x="3818209" y="2601789"/>
                  <a:pt x="3833402" y="2552737"/>
                  <a:pt x="3833402" y="2490229"/>
                </a:cubicBezTo>
                <a:cubicBezTo>
                  <a:pt x="3834270" y="2476339"/>
                  <a:pt x="3832099" y="2464619"/>
                  <a:pt x="3826890" y="2455069"/>
                </a:cubicBezTo>
                <a:cubicBezTo>
                  <a:pt x="3822549" y="2448124"/>
                  <a:pt x="3825154" y="2444217"/>
                  <a:pt x="3834704" y="2443349"/>
                </a:cubicBezTo>
                <a:cubicBezTo>
                  <a:pt x="3836440" y="2443349"/>
                  <a:pt x="3839479" y="2443783"/>
                  <a:pt x="3843820" y="2444651"/>
                </a:cubicBezTo>
                <a:cubicBezTo>
                  <a:pt x="3848160" y="2445519"/>
                  <a:pt x="3851199" y="2446387"/>
                  <a:pt x="3852935" y="2447255"/>
                </a:cubicBezTo>
                <a:cubicBezTo>
                  <a:pt x="3859881" y="2442046"/>
                  <a:pt x="3868128" y="2434667"/>
                  <a:pt x="3877678" y="2425117"/>
                </a:cubicBezTo>
                <a:cubicBezTo>
                  <a:pt x="3883755" y="2419040"/>
                  <a:pt x="3887662" y="2414699"/>
                  <a:pt x="3889398" y="2412095"/>
                </a:cubicBezTo>
                <a:cubicBezTo>
                  <a:pt x="3892003" y="2408622"/>
                  <a:pt x="3896343" y="2407320"/>
                  <a:pt x="3902421" y="2408188"/>
                </a:cubicBezTo>
                <a:close/>
                <a:moveTo>
                  <a:pt x="2911821" y="2408188"/>
                </a:moveTo>
                <a:cubicBezTo>
                  <a:pt x="2923975" y="2411661"/>
                  <a:pt x="2933091" y="2418172"/>
                  <a:pt x="2939168" y="2427722"/>
                </a:cubicBezTo>
                <a:cubicBezTo>
                  <a:pt x="2940904" y="2432063"/>
                  <a:pt x="2939602" y="2435101"/>
                  <a:pt x="2935261" y="2436837"/>
                </a:cubicBezTo>
                <a:cubicBezTo>
                  <a:pt x="2934393" y="2437706"/>
                  <a:pt x="2932222" y="2438574"/>
                  <a:pt x="2928750" y="2439442"/>
                </a:cubicBezTo>
                <a:cubicBezTo>
                  <a:pt x="2921804" y="2442046"/>
                  <a:pt x="2916595" y="2444217"/>
                  <a:pt x="2913123" y="2445953"/>
                </a:cubicBezTo>
                <a:cubicBezTo>
                  <a:pt x="2902705" y="2449426"/>
                  <a:pt x="2890116" y="2452899"/>
                  <a:pt x="2875358" y="2456371"/>
                </a:cubicBezTo>
                <a:cubicBezTo>
                  <a:pt x="2876226" y="2458108"/>
                  <a:pt x="2876660" y="2460278"/>
                  <a:pt x="2876660" y="2462882"/>
                </a:cubicBezTo>
                <a:cubicBezTo>
                  <a:pt x="2876660" y="2469828"/>
                  <a:pt x="2875792" y="2482850"/>
                  <a:pt x="2874056" y="2501950"/>
                </a:cubicBezTo>
                <a:cubicBezTo>
                  <a:pt x="2875792" y="2488059"/>
                  <a:pt x="2875792" y="2489795"/>
                  <a:pt x="2874056" y="2507159"/>
                </a:cubicBezTo>
                <a:cubicBezTo>
                  <a:pt x="2896628" y="2501950"/>
                  <a:pt x="2916161" y="2496741"/>
                  <a:pt x="2932657" y="2491532"/>
                </a:cubicBezTo>
                <a:cubicBezTo>
                  <a:pt x="2939602" y="2488927"/>
                  <a:pt x="2946113" y="2488927"/>
                  <a:pt x="2952190" y="2491532"/>
                </a:cubicBezTo>
                <a:cubicBezTo>
                  <a:pt x="2959136" y="2493268"/>
                  <a:pt x="2965213" y="2497609"/>
                  <a:pt x="2970422" y="2504554"/>
                </a:cubicBezTo>
                <a:cubicBezTo>
                  <a:pt x="2973894" y="2510631"/>
                  <a:pt x="2973026" y="2515406"/>
                  <a:pt x="2967817" y="2518879"/>
                </a:cubicBezTo>
                <a:cubicBezTo>
                  <a:pt x="2961740" y="2519747"/>
                  <a:pt x="2951756" y="2521049"/>
                  <a:pt x="2937866" y="2522786"/>
                </a:cubicBezTo>
                <a:cubicBezTo>
                  <a:pt x="2930052" y="2523654"/>
                  <a:pt x="2923975" y="2524522"/>
                  <a:pt x="2919634" y="2525390"/>
                </a:cubicBezTo>
                <a:lnTo>
                  <a:pt x="2922239" y="2526692"/>
                </a:lnTo>
                <a:cubicBezTo>
                  <a:pt x="2924843" y="2531033"/>
                  <a:pt x="2925277" y="2535808"/>
                  <a:pt x="2923541" y="2541017"/>
                </a:cubicBezTo>
                <a:cubicBezTo>
                  <a:pt x="2923541" y="2542754"/>
                  <a:pt x="2923541" y="2545358"/>
                  <a:pt x="2923541" y="2548831"/>
                </a:cubicBezTo>
                <a:cubicBezTo>
                  <a:pt x="2922673" y="2554040"/>
                  <a:pt x="2922239" y="2557946"/>
                  <a:pt x="2922239" y="2560551"/>
                </a:cubicBezTo>
                <a:cubicBezTo>
                  <a:pt x="2922239" y="2577914"/>
                  <a:pt x="2921804" y="2593541"/>
                  <a:pt x="2920936" y="2607432"/>
                </a:cubicBezTo>
                <a:cubicBezTo>
                  <a:pt x="2919200" y="2640422"/>
                  <a:pt x="2914859" y="2663428"/>
                  <a:pt x="2907914" y="2676451"/>
                </a:cubicBezTo>
                <a:cubicBezTo>
                  <a:pt x="2907914" y="2678187"/>
                  <a:pt x="2907480" y="2679055"/>
                  <a:pt x="2906612" y="2679055"/>
                </a:cubicBezTo>
                <a:cubicBezTo>
                  <a:pt x="2905743" y="2679055"/>
                  <a:pt x="2904875" y="2678187"/>
                  <a:pt x="2904007" y="2676451"/>
                </a:cubicBezTo>
                <a:cubicBezTo>
                  <a:pt x="2898798" y="2660824"/>
                  <a:pt x="2895759" y="2640856"/>
                  <a:pt x="2894891" y="2616547"/>
                </a:cubicBezTo>
                <a:cubicBezTo>
                  <a:pt x="2894023" y="2600920"/>
                  <a:pt x="2893589" y="2580519"/>
                  <a:pt x="2893589" y="2555342"/>
                </a:cubicBezTo>
                <a:cubicBezTo>
                  <a:pt x="2893589" y="2544924"/>
                  <a:pt x="2892721" y="2535808"/>
                  <a:pt x="2890985" y="2527995"/>
                </a:cubicBezTo>
                <a:cubicBezTo>
                  <a:pt x="2890116" y="2527995"/>
                  <a:pt x="2888380" y="2527995"/>
                  <a:pt x="2885776" y="2527995"/>
                </a:cubicBezTo>
                <a:cubicBezTo>
                  <a:pt x="2883171" y="2528863"/>
                  <a:pt x="2881001" y="2529297"/>
                  <a:pt x="2879265" y="2529297"/>
                </a:cubicBezTo>
                <a:cubicBezTo>
                  <a:pt x="2876660" y="2529297"/>
                  <a:pt x="2874056" y="2528863"/>
                  <a:pt x="2871451" y="2527995"/>
                </a:cubicBezTo>
                <a:cubicBezTo>
                  <a:pt x="2867110" y="2577480"/>
                  <a:pt x="2844104" y="2615679"/>
                  <a:pt x="2802432" y="2642592"/>
                </a:cubicBezTo>
                <a:cubicBezTo>
                  <a:pt x="2800695" y="2643461"/>
                  <a:pt x="2798959" y="2643461"/>
                  <a:pt x="2797223" y="2642592"/>
                </a:cubicBezTo>
                <a:cubicBezTo>
                  <a:pt x="2796355" y="2640856"/>
                  <a:pt x="2796355" y="2639120"/>
                  <a:pt x="2797223" y="2637383"/>
                </a:cubicBezTo>
                <a:cubicBezTo>
                  <a:pt x="2827609" y="2601789"/>
                  <a:pt x="2842802" y="2552737"/>
                  <a:pt x="2842802" y="2490229"/>
                </a:cubicBezTo>
                <a:cubicBezTo>
                  <a:pt x="2843670" y="2476339"/>
                  <a:pt x="2841499" y="2464619"/>
                  <a:pt x="2836290" y="2455069"/>
                </a:cubicBezTo>
                <a:cubicBezTo>
                  <a:pt x="2831949" y="2448124"/>
                  <a:pt x="2834554" y="2444217"/>
                  <a:pt x="2844104" y="2443349"/>
                </a:cubicBezTo>
                <a:cubicBezTo>
                  <a:pt x="2845840" y="2443349"/>
                  <a:pt x="2848879" y="2443783"/>
                  <a:pt x="2853220" y="2444651"/>
                </a:cubicBezTo>
                <a:cubicBezTo>
                  <a:pt x="2857560" y="2445519"/>
                  <a:pt x="2860599" y="2446387"/>
                  <a:pt x="2862335" y="2447255"/>
                </a:cubicBezTo>
                <a:cubicBezTo>
                  <a:pt x="2869281" y="2442046"/>
                  <a:pt x="2877528" y="2434667"/>
                  <a:pt x="2887078" y="2425117"/>
                </a:cubicBezTo>
                <a:cubicBezTo>
                  <a:pt x="2893155" y="2419040"/>
                  <a:pt x="2897062" y="2414699"/>
                  <a:pt x="2898798" y="2412095"/>
                </a:cubicBezTo>
                <a:cubicBezTo>
                  <a:pt x="2901403" y="2408622"/>
                  <a:pt x="2905743" y="2407320"/>
                  <a:pt x="2911821" y="2408188"/>
                </a:cubicBezTo>
                <a:close/>
                <a:moveTo>
                  <a:pt x="114597" y="2401677"/>
                </a:moveTo>
                <a:cubicBezTo>
                  <a:pt x="114597" y="2400809"/>
                  <a:pt x="115465" y="2400809"/>
                  <a:pt x="117201" y="2401677"/>
                </a:cubicBezTo>
                <a:cubicBezTo>
                  <a:pt x="125883" y="2401677"/>
                  <a:pt x="137169" y="2403413"/>
                  <a:pt x="151059" y="2406886"/>
                </a:cubicBezTo>
                <a:cubicBezTo>
                  <a:pt x="166686" y="2412963"/>
                  <a:pt x="170593" y="2425117"/>
                  <a:pt x="162780" y="2443349"/>
                </a:cubicBezTo>
                <a:cubicBezTo>
                  <a:pt x="158439" y="2446821"/>
                  <a:pt x="153230" y="2446821"/>
                  <a:pt x="147153" y="2443349"/>
                </a:cubicBezTo>
                <a:cubicBezTo>
                  <a:pt x="140207" y="2437272"/>
                  <a:pt x="129355" y="2424683"/>
                  <a:pt x="114597" y="2405583"/>
                </a:cubicBezTo>
                <a:cubicBezTo>
                  <a:pt x="113728" y="2403847"/>
                  <a:pt x="113728" y="2402545"/>
                  <a:pt x="114597" y="2401677"/>
                </a:cubicBezTo>
                <a:close/>
                <a:moveTo>
                  <a:pt x="914827" y="2401351"/>
                </a:moveTo>
                <a:cubicBezTo>
                  <a:pt x="918299" y="2401134"/>
                  <a:pt x="921555" y="2401677"/>
                  <a:pt x="924593" y="2402979"/>
                </a:cubicBezTo>
                <a:cubicBezTo>
                  <a:pt x="936748" y="2408188"/>
                  <a:pt x="946297" y="2416001"/>
                  <a:pt x="953243" y="2426419"/>
                </a:cubicBezTo>
                <a:cubicBezTo>
                  <a:pt x="955847" y="2431628"/>
                  <a:pt x="954111" y="2434667"/>
                  <a:pt x="948034" y="2435535"/>
                </a:cubicBezTo>
                <a:cubicBezTo>
                  <a:pt x="937616" y="2437272"/>
                  <a:pt x="926764" y="2438140"/>
                  <a:pt x="915477" y="2438140"/>
                </a:cubicBezTo>
                <a:cubicBezTo>
                  <a:pt x="897247" y="2438140"/>
                  <a:pt x="879449" y="2439008"/>
                  <a:pt x="862086" y="2440744"/>
                </a:cubicBezTo>
                <a:cubicBezTo>
                  <a:pt x="862954" y="2441612"/>
                  <a:pt x="864690" y="2442915"/>
                  <a:pt x="867295" y="2444651"/>
                </a:cubicBezTo>
                <a:cubicBezTo>
                  <a:pt x="870767" y="2447255"/>
                  <a:pt x="873806" y="2449860"/>
                  <a:pt x="876411" y="2452464"/>
                </a:cubicBezTo>
                <a:cubicBezTo>
                  <a:pt x="879015" y="2455069"/>
                  <a:pt x="878581" y="2458542"/>
                  <a:pt x="875108" y="2462882"/>
                </a:cubicBezTo>
                <a:cubicBezTo>
                  <a:pt x="872504" y="2465487"/>
                  <a:pt x="867729" y="2470262"/>
                  <a:pt x="860783" y="2477207"/>
                </a:cubicBezTo>
                <a:cubicBezTo>
                  <a:pt x="858179" y="2479811"/>
                  <a:pt x="856443" y="2481548"/>
                  <a:pt x="855575" y="2482416"/>
                </a:cubicBezTo>
                <a:cubicBezTo>
                  <a:pt x="852970" y="2485889"/>
                  <a:pt x="850366" y="2488927"/>
                  <a:pt x="847761" y="2491532"/>
                </a:cubicBezTo>
                <a:cubicBezTo>
                  <a:pt x="848629" y="2492400"/>
                  <a:pt x="849063" y="2493702"/>
                  <a:pt x="849063" y="2495438"/>
                </a:cubicBezTo>
                <a:cubicBezTo>
                  <a:pt x="847327" y="2507593"/>
                  <a:pt x="846459" y="2520181"/>
                  <a:pt x="846459" y="2533204"/>
                </a:cubicBezTo>
                <a:lnTo>
                  <a:pt x="846459" y="2620454"/>
                </a:lnTo>
                <a:cubicBezTo>
                  <a:pt x="846459" y="2637818"/>
                  <a:pt x="840816" y="2646933"/>
                  <a:pt x="829530" y="2647801"/>
                </a:cubicBezTo>
                <a:cubicBezTo>
                  <a:pt x="819980" y="2646065"/>
                  <a:pt x="811732" y="2638252"/>
                  <a:pt x="804787" y="2624361"/>
                </a:cubicBezTo>
                <a:cubicBezTo>
                  <a:pt x="803051" y="2619152"/>
                  <a:pt x="803485" y="2613075"/>
                  <a:pt x="806089" y="2606129"/>
                </a:cubicBezTo>
                <a:cubicBezTo>
                  <a:pt x="811298" y="2584425"/>
                  <a:pt x="813903" y="2558815"/>
                  <a:pt x="813903" y="2529297"/>
                </a:cubicBezTo>
                <a:cubicBezTo>
                  <a:pt x="805221" y="2537110"/>
                  <a:pt x="795671" y="2544490"/>
                  <a:pt x="785253" y="2551435"/>
                </a:cubicBezTo>
                <a:cubicBezTo>
                  <a:pt x="754868" y="2574007"/>
                  <a:pt x="727954" y="2587464"/>
                  <a:pt x="704514" y="2591805"/>
                </a:cubicBezTo>
                <a:cubicBezTo>
                  <a:pt x="700173" y="2592673"/>
                  <a:pt x="699305" y="2591805"/>
                  <a:pt x="701909" y="2589200"/>
                </a:cubicBezTo>
                <a:cubicBezTo>
                  <a:pt x="738372" y="2564024"/>
                  <a:pt x="772665" y="2529731"/>
                  <a:pt x="804787" y="2486323"/>
                </a:cubicBezTo>
                <a:cubicBezTo>
                  <a:pt x="804787" y="2484586"/>
                  <a:pt x="803919" y="2482416"/>
                  <a:pt x="802182" y="2479811"/>
                </a:cubicBezTo>
                <a:cubicBezTo>
                  <a:pt x="801314" y="2478944"/>
                  <a:pt x="800880" y="2478075"/>
                  <a:pt x="800880" y="2477207"/>
                </a:cubicBezTo>
                <a:cubicBezTo>
                  <a:pt x="800012" y="2472866"/>
                  <a:pt x="801748" y="2470696"/>
                  <a:pt x="806089" y="2470696"/>
                </a:cubicBezTo>
                <a:cubicBezTo>
                  <a:pt x="808694" y="2470696"/>
                  <a:pt x="811732" y="2470696"/>
                  <a:pt x="815205" y="2470696"/>
                </a:cubicBezTo>
                <a:cubicBezTo>
                  <a:pt x="816073" y="2468091"/>
                  <a:pt x="817809" y="2465053"/>
                  <a:pt x="820414" y="2461580"/>
                </a:cubicBezTo>
                <a:cubicBezTo>
                  <a:pt x="822150" y="2458976"/>
                  <a:pt x="823887" y="2454201"/>
                  <a:pt x="825623" y="2447255"/>
                </a:cubicBezTo>
                <a:cubicBezTo>
                  <a:pt x="825623" y="2446387"/>
                  <a:pt x="825623" y="2445519"/>
                  <a:pt x="825623" y="2444651"/>
                </a:cubicBezTo>
                <a:cubicBezTo>
                  <a:pt x="801314" y="2448124"/>
                  <a:pt x="777439" y="2452464"/>
                  <a:pt x="754000" y="2457673"/>
                </a:cubicBezTo>
                <a:cubicBezTo>
                  <a:pt x="750527" y="2459410"/>
                  <a:pt x="747054" y="2459410"/>
                  <a:pt x="743581" y="2457673"/>
                </a:cubicBezTo>
                <a:cubicBezTo>
                  <a:pt x="743581" y="2457673"/>
                  <a:pt x="743147" y="2457673"/>
                  <a:pt x="742279" y="2457673"/>
                </a:cubicBezTo>
                <a:cubicBezTo>
                  <a:pt x="735333" y="2453333"/>
                  <a:pt x="727520" y="2446821"/>
                  <a:pt x="718838" y="2438140"/>
                </a:cubicBezTo>
                <a:cubicBezTo>
                  <a:pt x="716234" y="2434667"/>
                  <a:pt x="717102" y="2432497"/>
                  <a:pt x="721443" y="2431628"/>
                </a:cubicBezTo>
                <a:cubicBezTo>
                  <a:pt x="737938" y="2430760"/>
                  <a:pt x="754000" y="2429024"/>
                  <a:pt x="769626" y="2426419"/>
                </a:cubicBezTo>
                <a:cubicBezTo>
                  <a:pt x="772231" y="2426419"/>
                  <a:pt x="776138" y="2425985"/>
                  <a:pt x="781346" y="2425117"/>
                </a:cubicBezTo>
                <a:cubicBezTo>
                  <a:pt x="805655" y="2420776"/>
                  <a:pt x="833871" y="2416436"/>
                  <a:pt x="865993" y="2412095"/>
                </a:cubicBezTo>
                <a:cubicBezTo>
                  <a:pt x="878147" y="2411227"/>
                  <a:pt x="890735" y="2408622"/>
                  <a:pt x="903757" y="2404281"/>
                </a:cubicBezTo>
                <a:cubicBezTo>
                  <a:pt x="907664" y="2402545"/>
                  <a:pt x="911354" y="2401568"/>
                  <a:pt x="914827" y="2401351"/>
                </a:cubicBezTo>
                <a:close/>
                <a:moveTo>
                  <a:pt x="4153754" y="2397770"/>
                </a:moveTo>
                <a:cubicBezTo>
                  <a:pt x="4159831" y="2398638"/>
                  <a:pt x="4168513" y="2402545"/>
                  <a:pt x="4179799" y="2409490"/>
                </a:cubicBezTo>
                <a:cubicBezTo>
                  <a:pt x="4186744" y="2413831"/>
                  <a:pt x="4190217" y="2418606"/>
                  <a:pt x="4190217" y="2423815"/>
                </a:cubicBezTo>
                <a:cubicBezTo>
                  <a:pt x="4188481" y="2430760"/>
                  <a:pt x="4186744" y="2441178"/>
                  <a:pt x="4185008" y="2455069"/>
                </a:cubicBezTo>
                <a:cubicBezTo>
                  <a:pt x="4184140" y="2462014"/>
                  <a:pt x="4183272" y="2467223"/>
                  <a:pt x="4182404" y="2470696"/>
                </a:cubicBezTo>
                <a:cubicBezTo>
                  <a:pt x="4182404" y="2474169"/>
                  <a:pt x="4181969" y="2478075"/>
                  <a:pt x="4181101" y="2482416"/>
                </a:cubicBezTo>
                <a:cubicBezTo>
                  <a:pt x="4185442" y="2480680"/>
                  <a:pt x="4189349" y="2479378"/>
                  <a:pt x="4192822" y="2478509"/>
                </a:cubicBezTo>
                <a:cubicBezTo>
                  <a:pt x="4200635" y="2477641"/>
                  <a:pt x="4208014" y="2475471"/>
                  <a:pt x="4214960" y="2471998"/>
                </a:cubicBezTo>
                <a:cubicBezTo>
                  <a:pt x="4219301" y="2470262"/>
                  <a:pt x="4224076" y="2470262"/>
                  <a:pt x="4229285" y="2471998"/>
                </a:cubicBezTo>
                <a:cubicBezTo>
                  <a:pt x="4236230" y="2474603"/>
                  <a:pt x="4241439" y="2478075"/>
                  <a:pt x="4244912" y="2482416"/>
                </a:cubicBezTo>
                <a:cubicBezTo>
                  <a:pt x="4251857" y="2489361"/>
                  <a:pt x="4250554" y="2495438"/>
                  <a:pt x="4241005" y="2500647"/>
                </a:cubicBezTo>
                <a:cubicBezTo>
                  <a:pt x="4221905" y="2503252"/>
                  <a:pt x="4203240" y="2506291"/>
                  <a:pt x="4185008" y="2509763"/>
                </a:cubicBezTo>
                <a:cubicBezTo>
                  <a:pt x="4184140" y="2510631"/>
                  <a:pt x="4182404" y="2511065"/>
                  <a:pt x="4179799" y="2511065"/>
                </a:cubicBezTo>
                <a:cubicBezTo>
                  <a:pt x="4178063" y="2511934"/>
                  <a:pt x="4176760" y="2512368"/>
                  <a:pt x="4175892" y="2512368"/>
                </a:cubicBezTo>
                <a:cubicBezTo>
                  <a:pt x="4174156" y="2522786"/>
                  <a:pt x="4172420" y="2531901"/>
                  <a:pt x="4170683" y="2539715"/>
                </a:cubicBezTo>
                <a:cubicBezTo>
                  <a:pt x="4163738" y="2592673"/>
                  <a:pt x="4139430" y="2626097"/>
                  <a:pt x="4097758" y="2639988"/>
                </a:cubicBezTo>
                <a:cubicBezTo>
                  <a:pt x="4095153" y="2640856"/>
                  <a:pt x="4092983" y="2641290"/>
                  <a:pt x="4091246" y="2641290"/>
                </a:cubicBezTo>
                <a:cubicBezTo>
                  <a:pt x="4090378" y="2644763"/>
                  <a:pt x="4088642" y="2648236"/>
                  <a:pt x="4086037" y="2651708"/>
                </a:cubicBezTo>
                <a:cubicBezTo>
                  <a:pt x="4083433" y="2653444"/>
                  <a:pt x="4080394" y="2653444"/>
                  <a:pt x="4076922" y="2651708"/>
                </a:cubicBezTo>
                <a:cubicBezTo>
                  <a:pt x="4071713" y="2649972"/>
                  <a:pt x="4067806" y="2647367"/>
                  <a:pt x="4065201" y="2643895"/>
                </a:cubicBezTo>
                <a:cubicBezTo>
                  <a:pt x="4059124" y="2636081"/>
                  <a:pt x="4057388" y="2625229"/>
                  <a:pt x="4059992" y="2611338"/>
                </a:cubicBezTo>
                <a:cubicBezTo>
                  <a:pt x="4066069" y="2575744"/>
                  <a:pt x="4067806" y="2546226"/>
                  <a:pt x="4065201" y="2522786"/>
                </a:cubicBezTo>
                <a:cubicBezTo>
                  <a:pt x="4046970" y="2542754"/>
                  <a:pt x="4027002" y="2558381"/>
                  <a:pt x="4005298" y="2569666"/>
                </a:cubicBezTo>
                <a:cubicBezTo>
                  <a:pt x="4002694" y="2571403"/>
                  <a:pt x="4000957" y="2571837"/>
                  <a:pt x="4000089" y="2570969"/>
                </a:cubicBezTo>
                <a:cubicBezTo>
                  <a:pt x="3999221" y="2570101"/>
                  <a:pt x="3999655" y="2568364"/>
                  <a:pt x="4001391" y="2565760"/>
                </a:cubicBezTo>
                <a:cubicBezTo>
                  <a:pt x="4037854" y="2519747"/>
                  <a:pt x="4061729" y="2481114"/>
                  <a:pt x="4073015" y="2449860"/>
                </a:cubicBezTo>
                <a:cubicBezTo>
                  <a:pt x="4079092" y="2434233"/>
                  <a:pt x="4080394" y="2420776"/>
                  <a:pt x="4076922" y="2409490"/>
                </a:cubicBezTo>
                <a:cubicBezTo>
                  <a:pt x="4076053" y="2399940"/>
                  <a:pt x="4079960" y="2396902"/>
                  <a:pt x="4088642" y="2400374"/>
                </a:cubicBezTo>
                <a:cubicBezTo>
                  <a:pt x="4101664" y="2404715"/>
                  <a:pt x="4112082" y="2412095"/>
                  <a:pt x="4119896" y="2422513"/>
                </a:cubicBezTo>
                <a:cubicBezTo>
                  <a:pt x="4125105" y="2429458"/>
                  <a:pt x="4125105" y="2436403"/>
                  <a:pt x="4119896" y="2443349"/>
                </a:cubicBezTo>
                <a:cubicBezTo>
                  <a:pt x="4118159" y="2446821"/>
                  <a:pt x="4112950" y="2455069"/>
                  <a:pt x="4104269" y="2468091"/>
                </a:cubicBezTo>
                <a:cubicBezTo>
                  <a:pt x="4100796" y="2473300"/>
                  <a:pt x="4098626" y="2476773"/>
                  <a:pt x="4097758" y="2478509"/>
                </a:cubicBezTo>
                <a:cubicBezTo>
                  <a:pt x="4094285" y="2484586"/>
                  <a:pt x="4089944" y="2491098"/>
                  <a:pt x="4084735" y="2498043"/>
                </a:cubicBezTo>
                <a:cubicBezTo>
                  <a:pt x="4093417" y="2504120"/>
                  <a:pt x="4096889" y="2514104"/>
                  <a:pt x="4095153" y="2527995"/>
                </a:cubicBezTo>
                <a:cubicBezTo>
                  <a:pt x="4094285" y="2552303"/>
                  <a:pt x="4093851" y="2584425"/>
                  <a:pt x="4093851" y="2624361"/>
                </a:cubicBezTo>
                <a:cubicBezTo>
                  <a:pt x="4093851" y="2629570"/>
                  <a:pt x="4093417" y="2633477"/>
                  <a:pt x="4092549" y="2636081"/>
                </a:cubicBezTo>
                <a:lnTo>
                  <a:pt x="4093851" y="2636081"/>
                </a:lnTo>
                <a:cubicBezTo>
                  <a:pt x="4119028" y="2610904"/>
                  <a:pt x="4135957" y="2572271"/>
                  <a:pt x="4144639" y="2520181"/>
                </a:cubicBezTo>
                <a:cubicBezTo>
                  <a:pt x="4143770" y="2520181"/>
                  <a:pt x="4142902" y="2520615"/>
                  <a:pt x="4142034" y="2521483"/>
                </a:cubicBezTo>
                <a:cubicBezTo>
                  <a:pt x="4140298" y="2522352"/>
                  <a:pt x="4137693" y="2522786"/>
                  <a:pt x="4134221" y="2522786"/>
                </a:cubicBezTo>
                <a:cubicBezTo>
                  <a:pt x="4127275" y="2524522"/>
                  <a:pt x="4120330" y="2524088"/>
                  <a:pt x="4113385" y="2521483"/>
                </a:cubicBezTo>
                <a:cubicBezTo>
                  <a:pt x="4109912" y="2519747"/>
                  <a:pt x="4106005" y="2517143"/>
                  <a:pt x="4101664" y="2513670"/>
                </a:cubicBezTo>
                <a:cubicBezTo>
                  <a:pt x="4098192" y="2511065"/>
                  <a:pt x="4095587" y="2509329"/>
                  <a:pt x="4093851" y="2508461"/>
                </a:cubicBezTo>
                <a:cubicBezTo>
                  <a:pt x="4091246" y="2505856"/>
                  <a:pt x="4091680" y="2503252"/>
                  <a:pt x="4095153" y="2500647"/>
                </a:cubicBezTo>
                <a:cubicBezTo>
                  <a:pt x="4098626" y="2499779"/>
                  <a:pt x="4103835" y="2498911"/>
                  <a:pt x="4110780" y="2498043"/>
                </a:cubicBezTo>
                <a:cubicBezTo>
                  <a:pt x="4117725" y="2496307"/>
                  <a:pt x="4122934" y="2495438"/>
                  <a:pt x="4126407" y="2495438"/>
                </a:cubicBezTo>
                <a:cubicBezTo>
                  <a:pt x="4134221" y="2494570"/>
                  <a:pt x="4141600" y="2492834"/>
                  <a:pt x="4148545" y="2490229"/>
                </a:cubicBezTo>
                <a:cubicBezTo>
                  <a:pt x="4149413" y="2486757"/>
                  <a:pt x="4149848" y="2481114"/>
                  <a:pt x="4149848" y="2473300"/>
                </a:cubicBezTo>
                <a:cubicBezTo>
                  <a:pt x="4150716" y="2465487"/>
                  <a:pt x="4151150" y="2459844"/>
                  <a:pt x="4151150" y="2456371"/>
                </a:cubicBezTo>
                <a:cubicBezTo>
                  <a:pt x="4152018" y="2438140"/>
                  <a:pt x="4148979" y="2420776"/>
                  <a:pt x="4142034" y="2404281"/>
                </a:cubicBezTo>
                <a:cubicBezTo>
                  <a:pt x="4141166" y="2398204"/>
                  <a:pt x="4145073" y="2396034"/>
                  <a:pt x="4153754" y="2397770"/>
                </a:cubicBezTo>
                <a:close/>
                <a:moveTo>
                  <a:pt x="3743547" y="2392561"/>
                </a:moveTo>
                <a:cubicBezTo>
                  <a:pt x="3765251" y="2392561"/>
                  <a:pt x="3778707" y="2393429"/>
                  <a:pt x="3783916" y="2395165"/>
                </a:cubicBezTo>
                <a:cubicBezTo>
                  <a:pt x="3790862" y="2396902"/>
                  <a:pt x="3795636" y="2401243"/>
                  <a:pt x="3798241" y="2408188"/>
                </a:cubicBezTo>
                <a:cubicBezTo>
                  <a:pt x="3801713" y="2422079"/>
                  <a:pt x="3798241" y="2430760"/>
                  <a:pt x="3787823" y="2434233"/>
                </a:cubicBezTo>
                <a:cubicBezTo>
                  <a:pt x="3790428" y="2434233"/>
                  <a:pt x="3792598" y="2433799"/>
                  <a:pt x="3794334" y="2432931"/>
                </a:cubicBezTo>
                <a:cubicBezTo>
                  <a:pt x="3802148" y="2428590"/>
                  <a:pt x="3810395" y="2432063"/>
                  <a:pt x="3819077" y="2443349"/>
                </a:cubicBezTo>
                <a:cubicBezTo>
                  <a:pt x="3821681" y="2447690"/>
                  <a:pt x="3819511" y="2452030"/>
                  <a:pt x="3812566" y="2456371"/>
                </a:cubicBezTo>
                <a:cubicBezTo>
                  <a:pt x="3806488" y="2457239"/>
                  <a:pt x="3799977" y="2458542"/>
                  <a:pt x="3793032" y="2460278"/>
                </a:cubicBezTo>
                <a:cubicBezTo>
                  <a:pt x="3796504" y="2461146"/>
                  <a:pt x="3801713" y="2463317"/>
                  <a:pt x="3808659" y="2466789"/>
                </a:cubicBezTo>
                <a:cubicBezTo>
                  <a:pt x="3809527" y="2467657"/>
                  <a:pt x="3810395" y="2468091"/>
                  <a:pt x="3811263" y="2468091"/>
                </a:cubicBezTo>
                <a:cubicBezTo>
                  <a:pt x="3814736" y="2472432"/>
                  <a:pt x="3814736" y="2475905"/>
                  <a:pt x="3811263" y="2478509"/>
                </a:cubicBezTo>
                <a:cubicBezTo>
                  <a:pt x="3809527" y="2480246"/>
                  <a:pt x="3806488" y="2482416"/>
                  <a:pt x="3802148" y="2485020"/>
                </a:cubicBezTo>
                <a:cubicBezTo>
                  <a:pt x="3796070" y="2489361"/>
                  <a:pt x="3791730" y="2492834"/>
                  <a:pt x="3789125" y="2495438"/>
                </a:cubicBezTo>
                <a:cubicBezTo>
                  <a:pt x="3791730" y="2494570"/>
                  <a:pt x="3795202" y="2493702"/>
                  <a:pt x="3799543" y="2492834"/>
                </a:cubicBezTo>
                <a:cubicBezTo>
                  <a:pt x="3804752" y="2491966"/>
                  <a:pt x="3808225" y="2491532"/>
                  <a:pt x="3809961" y="2491532"/>
                </a:cubicBezTo>
                <a:cubicBezTo>
                  <a:pt x="3817775" y="2490664"/>
                  <a:pt x="3823852" y="2494570"/>
                  <a:pt x="3828193" y="2503252"/>
                </a:cubicBezTo>
                <a:cubicBezTo>
                  <a:pt x="3829929" y="2508461"/>
                  <a:pt x="3827758" y="2511934"/>
                  <a:pt x="3821681" y="2513670"/>
                </a:cubicBezTo>
                <a:cubicBezTo>
                  <a:pt x="3814736" y="2514538"/>
                  <a:pt x="3803450" y="2516274"/>
                  <a:pt x="3787823" y="2518879"/>
                </a:cubicBezTo>
                <a:cubicBezTo>
                  <a:pt x="3785219" y="2519747"/>
                  <a:pt x="3783048" y="2520181"/>
                  <a:pt x="3781312" y="2520181"/>
                </a:cubicBezTo>
                <a:cubicBezTo>
                  <a:pt x="3783048" y="2520181"/>
                  <a:pt x="3784350" y="2521049"/>
                  <a:pt x="3785219" y="2522786"/>
                </a:cubicBezTo>
                <a:cubicBezTo>
                  <a:pt x="3786955" y="2524522"/>
                  <a:pt x="3786955" y="2527995"/>
                  <a:pt x="3785219" y="2533204"/>
                </a:cubicBezTo>
                <a:cubicBezTo>
                  <a:pt x="3785219" y="2534072"/>
                  <a:pt x="3785219" y="2534506"/>
                  <a:pt x="3785219" y="2534506"/>
                </a:cubicBezTo>
                <a:cubicBezTo>
                  <a:pt x="3786955" y="2534506"/>
                  <a:pt x="3789125" y="2534072"/>
                  <a:pt x="3791730" y="2533204"/>
                </a:cubicBezTo>
                <a:cubicBezTo>
                  <a:pt x="3793466" y="2533204"/>
                  <a:pt x="3794768" y="2533204"/>
                  <a:pt x="3795636" y="2533204"/>
                </a:cubicBezTo>
                <a:cubicBezTo>
                  <a:pt x="3799109" y="2531467"/>
                  <a:pt x="3803016" y="2531467"/>
                  <a:pt x="3807357" y="2533204"/>
                </a:cubicBezTo>
                <a:cubicBezTo>
                  <a:pt x="3813434" y="2535808"/>
                  <a:pt x="3817775" y="2538847"/>
                  <a:pt x="3820379" y="2542319"/>
                </a:cubicBezTo>
                <a:cubicBezTo>
                  <a:pt x="3822984" y="2548397"/>
                  <a:pt x="3821247" y="2552303"/>
                  <a:pt x="3815170" y="2554040"/>
                </a:cubicBezTo>
                <a:cubicBezTo>
                  <a:pt x="3812566" y="2554040"/>
                  <a:pt x="3806922" y="2554474"/>
                  <a:pt x="3798241" y="2555342"/>
                </a:cubicBezTo>
                <a:cubicBezTo>
                  <a:pt x="3791295" y="2557078"/>
                  <a:pt x="3786087" y="2557946"/>
                  <a:pt x="3782614" y="2557946"/>
                </a:cubicBezTo>
                <a:cubicBezTo>
                  <a:pt x="3782614" y="2561419"/>
                  <a:pt x="3782614" y="2564457"/>
                  <a:pt x="3782614" y="2567062"/>
                </a:cubicBezTo>
                <a:cubicBezTo>
                  <a:pt x="3790428" y="2567062"/>
                  <a:pt x="3796504" y="2567496"/>
                  <a:pt x="3800845" y="2568364"/>
                </a:cubicBezTo>
                <a:cubicBezTo>
                  <a:pt x="3806922" y="2570101"/>
                  <a:pt x="3811263" y="2574441"/>
                  <a:pt x="3813868" y="2581387"/>
                </a:cubicBezTo>
                <a:cubicBezTo>
                  <a:pt x="3816472" y="2591805"/>
                  <a:pt x="3813434" y="2598316"/>
                  <a:pt x="3804752" y="2600920"/>
                </a:cubicBezTo>
                <a:cubicBezTo>
                  <a:pt x="3801279" y="2600920"/>
                  <a:pt x="3798241" y="2599184"/>
                  <a:pt x="3795636" y="2595711"/>
                </a:cubicBezTo>
                <a:cubicBezTo>
                  <a:pt x="3794768" y="2594843"/>
                  <a:pt x="3793900" y="2593541"/>
                  <a:pt x="3793032" y="2591805"/>
                </a:cubicBezTo>
                <a:cubicBezTo>
                  <a:pt x="3789559" y="2587464"/>
                  <a:pt x="3786087" y="2583557"/>
                  <a:pt x="3782614" y="2580084"/>
                </a:cubicBezTo>
                <a:cubicBezTo>
                  <a:pt x="3783482" y="2584425"/>
                  <a:pt x="3783482" y="2591371"/>
                  <a:pt x="3782614" y="2600920"/>
                </a:cubicBezTo>
                <a:cubicBezTo>
                  <a:pt x="3782614" y="2606129"/>
                  <a:pt x="3782614" y="2610036"/>
                  <a:pt x="3782614" y="2612641"/>
                </a:cubicBezTo>
                <a:cubicBezTo>
                  <a:pt x="3781746" y="2635213"/>
                  <a:pt x="3773932" y="2647367"/>
                  <a:pt x="3759174" y="2649103"/>
                </a:cubicBezTo>
                <a:cubicBezTo>
                  <a:pt x="3754833" y="2648236"/>
                  <a:pt x="3751360" y="2645197"/>
                  <a:pt x="3748756" y="2639988"/>
                </a:cubicBezTo>
                <a:cubicBezTo>
                  <a:pt x="3747019" y="2632174"/>
                  <a:pt x="3740508" y="2622625"/>
                  <a:pt x="3729222" y="2611338"/>
                </a:cubicBezTo>
                <a:cubicBezTo>
                  <a:pt x="3724881" y="2622625"/>
                  <a:pt x="3719238" y="2628702"/>
                  <a:pt x="3712293" y="2629570"/>
                </a:cubicBezTo>
                <a:cubicBezTo>
                  <a:pt x="3702743" y="2628702"/>
                  <a:pt x="3697100" y="2621756"/>
                  <a:pt x="3695364" y="2608734"/>
                </a:cubicBezTo>
                <a:cubicBezTo>
                  <a:pt x="3695364" y="2600920"/>
                  <a:pt x="3697968" y="2594843"/>
                  <a:pt x="3703177" y="2590502"/>
                </a:cubicBezTo>
                <a:cubicBezTo>
                  <a:pt x="3712727" y="2582689"/>
                  <a:pt x="3718804" y="2575744"/>
                  <a:pt x="3721408" y="2569666"/>
                </a:cubicBezTo>
                <a:cubicBezTo>
                  <a:pt x="3723145" y="2567062"/>
                  <a:pt x="3724447" y="2566628"/>
                  <a:pt x="3725315" y="2568364"/>
                </a:cubicBezTo>
                <a:cubicBezTo>
                  <a:pt x="3728788" y="2577046"/>
                  <a:pt x="3730524" y="2588766"/>
                  <a:pt x="3730524" y="2603525"/>
                </a:cubicBezTo>
                <a:cubicBezTo>
                  <a:pt x="3733129" y="2603525"/>
                  <a:pt x="3736167" y="2603959"/>
                  <a:pt x="3739640" y="2604827"/>
                </a:cubicBezTo>
                <a:cubicBezTo>
                  <a:pt x="3742244" y="2604827"/>
                  <a:pt x="3744415" y="2604827"/>
                  <a:pt x="3746151" y="2604827"/>
                </a:cubicBezTo>
                <a:cubicBezTo>
                  <a:pt x="3749624" y="2604827"/>
                  <a:pt x="3751360" y="2603959"/>
                  <a:pt x="3751360" y="2602223"/>
                </a:cubicBezTo>
                <a:cubicBezTo>
                  <a:pt x="3751360" y="2585728"/>
                  <a:pt x="3751360" y="2572705"/>
                  <a:pt x="3751360" y="2563155"/>
                </a:cubicBezTo>
                <a:cubicBezTo>
                  <a:pt x="3739206" y="2564024"/>
                  <a:pt x="3729656" y="2565326"/>
                  <a:pt x="3722711" y="2567062"/>
                </a:cubicBezTo>
                <a:cubicBezTo>
                  <a:pt x="3714029" y="2567062"/>
                  <a:pt x="3704913" y="2562287"/>
                  <a:pt x="3695364" y="2552737"/>
                </a:cubicBezTo>
                <a:cubicBezTo>
                  <a:pt x="3694495" y="2549265"/>
                  <a:pt x="3695798" y="2547528"/>
                  <a:pt x="3699270" y="2547528"/>
                </a:cubicBezTo>
                <a:cubicBezTo>
                  <a:pt x="3704479" y="2547528"/>
                  <a:pt x="3709688" y="2546660"/>
                  <a:pt x="3714897" y="2544924"/>
                </a:cubicBezTo>
                <a:cubicBezTo>
                  <a:pt x="3718370" y="2544924"/>
                  <a:pt x="3730524" y="2543188"/>
                  <a:pt x="3751360" y="2539715"/>
                </a:cubicBezTo>
                <a:cubicBezTo>
                  <a:pt x="3750492" y="2532770"/>
                  <a:pt x="3750058" y="2527561"/>
                  <a:pt x="3750058" y="2524088"/>
                </a:cubicBezTo>
                <a:cubicBezTo>
                  <a:pt x="3742244" y="2525824"/>
                  <a:pt x="3729222" y="2528429"/>
                  <a:pt x="3710991" y="2531901"/>
                </a:cubicBezTo>
                <a:cubicBezTo>
                  <a:pt x="3705782" y="2532770"/>
                  <a:pt x="3701875" y="2533638"/>
                  <a:pt x="3699270" y="2534506"/>
                </a:cubicBezTo>
                <a:cubicBezTo>
                  <a:pt x="3689720" y="2537110"/>
                  <a:pt x="3681039" y="2531467"/>
                  <a:pt x="3673225" y="2517577"/>
                </a:cubicBezTo>
                <a:cubicBezTo>
                  <a:pt x="3671489" y="2512368"/>
                  <a:pt x="3672791" y="2509763"/>
                  <a:pt x="3677132" y="2509763"/>
                </a:cubicBezTo>
                <a:cubicBezTo>
                  <a:pt x="3700573" y="2508027"/>
                  <a:pt x="3722276" y="2505856"/>
                  <a:pt x="3742244" y="2503252"/>
                </a:cubicBezTo>
                <a:cubicBezTo>
                  <a:pt x="3735299" y="2495438"/>
                  <a:pt x="3727485" y="2485455"/>
                  <a:pt x="3718804" y="2473300"/>
                </a:cubicBezTo>
                <a:cubicBezTo>
                  <a:pt x="3717936" y="2471564"/>
                  <a:pt x="3718370" y="2470696"/>
                  <a:pt x="3720106" y="2470696"/>
                </a:cubicBezTo>
                <a:cubicBezTo>
                  <a:pt x="3727920" y="2470696"/>
                  <a:pt x="3737035" y="2471564"/>
                  <a:pt x="3747453" y="2473300"/>
                </a:cubicBezTo>
                <a:cubicBezTo>
                  <a:pt x="3757003" y="2474169"/>
                  <a:pt x="3762212" y="2478944"/>
                  <a:pt x="3763080" y="2487625"/>
                </a:cubicBezTo>
                <a:cubicBezTo>
                  <a:pt x="3763948" y="2492834"/>
                  <a:pt x="3763080" y="2497175"/>
                  <a:pt x="3760476" y="2500647"/>
                </a:cubicBezTo>
                <a:cubicBezTo>
                  <a:pt x="3761344" y="2500647"/>
                  <a:pt x="3762212" y="2500647"/>
                  <a:pt x="3763080" y="2500647"/>
                </a:cubicBezTo>
                <a:cubicBezTo>
                  <a:pt x="3764817" y="2499779"/>
                  <a:pt x="3766553" y="2499345"/>
                  <a:pt x="3768289" y="2499345"/>
                </a:cubicBezTo>
                <a:cubicBezTo>
                  <a:pt x="3775235" y="2478509"/>
                  <a:pt x="3779141" y="2466355"/>
                  <a:pt x="3780010" y="2462882"/>
                </a:cubicBezTo>
                <a:cubicBezTo>
                  <a:pt x="3779141" y="2462882"/>
                  <a:pt x="3777405" y="2463317"/>
                  <a:pt x="3774801" y="2464185"/>
                </a:cubicBezTo>
                <a:cubicBezTo>
                  <a:pt x="3757437" y="2466789"/>
                  <a:pt x="3743547" y="2468526"/>
                  <a:pt x="3733129" y="2469394"/>
                </a:cubicBezTo>
                <a:cubicBezTo>
                  <a:pt x="3727920" y="2471130"/>
                  <a:pt x="3719672" y="2466789"/>
                  <a:pt x="3708386" y="2456371"/>
                </a:cubicBezTo>
                <a:cubicBezTo>
                  <a:pt x="3704913" y="2452030"/>
                  <a:pt x="3706216" y="2448992"/>
                  <a:pt x="3712293" y="2447255"/>
                </a:cubicBezTo>
                <a:cubicBezTo>
                  <a:pt x="3741810" y="2442915"/>
                  <a:pt x="3765685" y="2439008"/>
                  <a:pt x="3783916" y="2435535"/>
                </a:cubicBezTo>
                <a:cubicBezTo>
                  <a:pt x="3781312" y="2435535"/>
                  <a:pt x="3777839" y="2433799"/>
                  <a:pt x="3773498" y="2430326"/>
                </a:cubicBezTo>
                <a:cubicBezTo>
                  <a:pt x="3764817" y="2424249"/>
                  <a:pt x="3753530" y="2412963"/>
                  <a:pt x="3739640" y="2396468"/>
                </a:cubicBezTo>
                <a:cubicBezTo>
                  <a:pt x="3738772" y="2394732"/>
                  <a:pt x="3740074" y="2393429"/>
                  <a:pt x="3743547" y="2392561"/>
                </a:cubicBezTo>
                <a:close/>
                <a:moveTo>
                  <a:pt x="2752947" y="2392561"/>
                </a:moveTo>
                <a:cubicBezTo>
                  <a:pt x="2774651" y="2392561"/>
                  <a:pt x="2788107" y="2393429"/>
                  <a:pt x="2793316" y="2395165"/>
                </a:cubicBezTo>
                <a:cubicBezTo>
                  <a:pt x="2800262" y="2396902"/>
                  <a:pt x="2805036" y="2401243"/>
                  <a:pt x="2807641" y="2408188"/>
                </a:cubicBezTo>
                <a:cubicBezTo>
                  <a:pt x="2811113" y="2422079"/>
                  <a:pt x="2807641" y="2430760"/>
                  <a:pt x="2797223" y="2434233"/>
                </a:cubicBezTo>
                <a:cubicBezTo>
                  <a:pt x="2799828" y="2434233"/>
                  <a:pt x="2801998" y="2433799"/>
                  <a:pt x="2803734" y="2432931"/>
                </a:cubicBezTo>
                <a:cubicBezTo>
                  <a:pt x="2811548" y="2428590"/>
                  <a:pt x="2819795" y="2432063"/>
                  <a:pt x="2828477" y="2443349"/>
                </a:cubicBezTo>
                <a:cubicBezTo>
                  <a:pt x="2831081" y="2447690"/>
                  <a:pt x="2828911" y="2452030"/>
                  <a:pt x="2821966" y="2456371"/>
                </a:cubicBezTo>
                <a:cubicBezTo>
                  <a:pt x="2815888" y="2457239"/>
                  <a:pt x="2809377" y="2458542"/>
                  <a:pt x="2802432" y="2460278"/>
                </a:cubicBezTo>
                <a:cubicBezTo>
                  <a:pt x="2805904" y="2461146"/>
                  <a:pt x="2811113" y="2463317"/>
                  <a:pt x="2818059" y="2466789"/>
                </a:cubicBezTo>
                <a:cubicBezTo>
                  <a:pt x="2818927" y="2467657"/>
                  <a:pt x="2819795" y="2468091"/>
                  <a:pt x="2820663" y="2468091"/>
                </a:cubicBezTo>
                <a:cubicBezTo>
                  <a:pt x="2824136" y="2472432"/>
                  <a:pt x="2824136" y="2475905"/>
                  <a:pt x="2820663" y="2478509"/>
                </a:cubicBezTo>
                <a:cubicBezTo>
                  <a:pt x="2818927" y="2480246"/>
                  <a:pt x="2815888" y="2482416"/>
                  <a:pt x="2811548" y="2485020"/>
                </a:cubicBezTo>
                <a:cubicBezTo>
                  <a:pt x="2805470" y="2489361"/>
                  <a:pt x="2801130" y="2492834"/>
                  <a:pt x="2798525" y="2495438"/>
                </a:cubicBezTo>
                <a:cubicBezTo>
                  <a:pt x="2801130" y="2494570"/>
                  <a:pt x="2804602" y="2493702"/>
                  <a:pt x="2808943" y="2492834"/>
                </a:cubicBezTo>
                <a:cubicBezTo>
                  <a:pt x="2814152" y="2491966"/>
                  <a:pt x="2817625" y="2491532"/>
                  <a:pt x="2819361" y="2491532"/>
                </a:cubicBezTo>
                <a:cubicBezTo>
                  <a:pt x="2827175" y="2490664"/>
                  <a:pt x="2833252" y="2494570"/>
                  <a:pt x="2837593" y="2503252"/>
                </a:cubicBezTo>
                <a:cubicBezTo>
                  <a:pt x="2839329" y="2508461"/>
                  <a:pt x="2837158" y="2511934"/>
                  <a:pt x="2831081" y="2513670"/>
                </a:cubicBezTo>
                <a:cubicBezTo>
                  <a:pt x="2824136" y="2514538"/>
                  <a:pt x="2812850" y="2516274"/>
                  <a:pt x="2797223" y="2518879"/>
                </a:cubicBezTo>
                <a:cubicBezTo>
                  <a:pt x="2794619" y="2519747"/>
                  <a:pt x="2792448" y="2520181"/>
                  <a:pt x="2790712" y="2520181"/>
                </a:cubicBezTo>
                <a:cubicBezTo>
                  <a:pt x="2792448" y="2520181"/>
                  <a:pt x="2793750" y="2521049"/>
                  <a:pt x="2794619" y="2522786"/>
                </a:cubicBezTo>
                <a:cubicBezTo>
                  <a:pt x="2796355" y="2524522"/>
                  <a:pt x="2796355" y="2527995"/>
                  <a:pt x="2794619" y="2533204"/>
                </a:cubicBezTo>
                <a:cubicBezTo>
                  <a:pt x="2794619" y="2534072"/>
                  <a:pt x="2794619" y="2534506"/>
                  <a:pt x="2794619" y="2534506"/>
                </a:cubicBezTo>
                <a:cubicBezTo>
                  <a:pt x="2796355" y="2534506"/>
                  <a:pt x="2798525" y="2534072"/>
                  <a:pt x="2801130" y="2533204"/>
                </a:cubicBezTo>
                <a:cubicBezTo>
                  <a:pt x="2802866" y="2533204"/>
                  <a:pt x="2804168" y="2533204"/>
                  <a:pt x="2805036" y="2533204"/>
                </a:cubicBezTo>
                <a:cubicBezTo>
                  <a:pt x="2808509" y="2531467"/>
                  <a:pt x="2812416" y="2531467"/>
                  <a:pt x="2816757" y="2533204"/>
                </a:cubicBezTo>
                <a:cubicBezTo>
                  <a:pt x="2822834" y="2535808"/>
                  <a:pt x="2827175" y="2538847"/>
                  <a:pt x="2829779" y="2542319"/>
                </a:cubicBezTo>
                <a:cubicBezTo>
                  <a:pt x="2832384" y="2548397"/>
                  <a:pt x="2830647" y="2552303"/>
                  <a:pt x="2824570" y="2554040"/>
                </a:cubicBezTo>
                <a:cubicBezTo>
                  <a:pt x="2821966" y="2554040"/>
                  <a:pt x="2816322" y="2554474"/>
                  <a:pt x="2807641" y="2555342"/>
                </a:cubicBezTo>
                <a:cubicBezTo>
                  <a:pt x="2800695" y="2557078"/>
                  <a:pt x="2795487" y="2557946"/>
                  <a:pt x="2792014" y="2557946"/>
                </a:cubicBezTo>
                <a:cubicBezTo>
                  <a:pt x="2792014" y="2561419"/>
                  <a:pt x="2792014" y="2564457"/>
                  <a:pt x="2792014" y="2567062"/>
                </a:cubicBezTo>
                <a:cubicBezTo>
                  <a:pt x="2799828" y="2567062"/>
                  <a:pt x="2805904" y="2567496"/>
                  <a:pt x="2810245" y="2568364"/>
                </a:cubicBezTo>
                <a:cubicBezTo>
                  <a:pt x="2816322" y="2570101"/>
                  <a:pt x="2820663" y="2574441"/>
                  <a:pt x="2823268" y="2581387"/>
                </a:cubicBezTo>
                <a:cubicBezTo>
                  <a:pt x="2825872" y="2591805"/>
                  <a:pt x="2822834" y="2598316"/>
                  <a:pt x="2814152" y="2600920"/>
                </a:cubicBezTo>
                <a:cubicBezTo>
                  <a:pt x="2810679" y="2600920"/>
                  <a:pt x="2807641" y="2599184"/>
                  <a:pt x="2805036" y="2595711"/>
                </a:cubicBezTo>
                <a:cubicBezTo>
                  <a:pt x="2804168" y="2594843"/>
                  <a:pt x="2803300" y="2593541"/>
                  <a:pt x="2802432" y="2591805"/>
                </a:cubicBezTo>
                <a:cubicBezTo>
                  <a:pt x="2798959" y="2587464"/>
                  <a:pt x="2795487" y="2583557"/>
                  <a:pt x="2792014" y="2580084"/>
                </a:cubicBezTo>
                <a:cubicBezTo>
                  <a:pt x="2792882" y="2584425"/>
                  <a:pt x="2792882" y="2591371"/>
                  <a:pt x="2792014" y="2600920"/>
                </a:cubicBezTo>
                <a:cubicBezTo>
                  <a:pt x="2792014" y="2606129"/>
                  <a:pt x="2792014" y="2610036"/>
                  <a:pt x="2792014" y="2612641"/>
                </a:cubicBezTo>
                <a:cubicBezTo>
                  <a:pt x="2791146" y="2635213"/>
                  <a:pt x="2783332" y="2647367"/>
                  <a:pt x="2768574" y="2649103"/>
                </a:cubicBezTo>
                <a:cubicBezTo>
                  <a:pt x="2764233" y="2648236"/>
                  <a:pt x="2760760" y="2645197"/>
                  <a:pt x="2758156" y="2639988"/>
                </a:cubicBezTo>
                <a:cubicBezTo>
                  <a:pt x="2756419" y="2632174"/>
                  <a:pt x="2749908" y="2622625"/>
                  <a:pt x="2738622" y="2611338"/>
                </a:cubicBezTo>
                <a:cubicBezTo>
                  <a:pt x="2734281" y="2622625"/>
                  <a:pt x="2728638" y="2628702"/>
                  <a:pt x="2721693" y="2629570"/>
                </a:cubicBezTo>
                <a:cubicBezTo>
                  <a:pt x="2712143" y="2628702"/>
                  <a:pt x="2706500" y="2621756"/>
                  <a:pt x="2704764" y="2608734"/>
                </a:cubicBezTo>
                <a:cubicBezTo>
                  <a:pt x="2704764" y="2600920"/>
                  <a:pt x="2707368" y="2594843"/>
                  <a:pt x="2712577" y="2590502"/>
                </a:cubicBezTo>
                <a:cubicBezTo>
                  <a:pt x="2722127" y="2582689"/>
                  <a:pt x="2728204" y="2575744"/>
                  <a:pt x="2730808" y="2569666"/>
                </a:cubicBezTo>
                <a:cubicBezTo>
                  <a:pt x="2732545" y="2567062"/>
                  <a:pt x="2733847" y="2566628"/>
                  <a:pt x="2734715" y="2568364"/>
                </a:cubicBezTo>
                <a:cubicBezTo>
                  <a:pt x="2738188" y="2577046"/>
                  <a:pt x="2739924" y="2588766"/>
                  <a:pt x="2739924" y="2603525"/>
                </a:cubicBezTo>
                <a:cubicBezTo>
                  <a:pt x="2742529" y="2603525"/>
                  <a:pt x="2745567" y="2603959"/>
                  <a:pt x="2749040" y="2604827"/>
                </a:cubicBezTo>
                <a:cubicBezTo>
                  <a:pt x="2751644" y="2604827"/>
                  <a:pt x="2753815" y="2604827"/>
                  <a:pt x="2755551" y="2604827"/>
                </a:cubicBezTo>
                <a:cubicBezTo>
                  <a:pt x="2759024" y="2604827"/>
                  <a:pt x="2760760" y="2603959"/>
                  <a:pt x="2760760" y="2602223"/>
                </a:cubicBezTo>
                <a:cubicBezTo>
                  <a:pt x="2760760" y="2585728"/>
                  <a:pt x="2760760" y="2572705"/>
                  <a:pt x="2760760" y="2563155"/>
                </a:cubicBezTo>
                <a:cubicBezTo>
                  <a:pt x="2748606" y="2564024"/>
                  <a:pt x="2739056" y="2565326"/>
                  <a:pt x="2732111" y="2567062"/>
                </a:cubicBezTo>
                <a:cubicBezTo>
                  <a:pt x="2723429" y="2567062"/>
                  <a:pt x="2714313" y="2562287"/>
                  <a:pt x="2704764" y="2552737"/>
                </a:cubicBezTo>
                <a:cubicBezTo>
                  <a:pt x="2703895" y="2549265"/>
                  <a:pt x="2705198" y="2547528"/>
                  <a:pt x="2708670" y="2547528"/>
                </a:cubicBezTo>
                <a:cubicBezTo>
                  <a:pt x="2713879" y="2547528"/>
                  <a:pt x="2719088" y="2546660"/>
                  <a:pt x="2724297" y="2544924"/>
                </a:cubicBezTo>
                <a:cubicBezTo>
                  <a:pt x="2727770" y="2544924"/>
                  <a:pt x="2739924" y="2543188"/>
                  <a:pt x="2760760" y="2539715"/>
                </a:cubicBezTo>
                <a:cubicBezTo>
                  <a:pt x="2759892" y="2532770"/>
                  <a:pt x="2759458" y="2527561"/>
                  <a:pt x="2759458" y="2524088"/>
                </a:cubicBezTo>
                <a:cubicBezTo>
                  <a:pt x="2751644" y="2525824"/>
                  <a:pt x="2738622" y="2528429"/>
                  <a:pt x="2720391" y="2531901"/>
                </a:cubicBezTo>
                <a:cubicBezTo>
                  <a:pt x="2715182" y="2532770"/>
                  <a:pt x="2711275" y="2533638"/>
                  <a:pt x="2708670" y="2534506"/>
                </a:cubicBezTo>
                <a:cubicBezTo>
                  <a:pt x="2699120" y="2537110"/>
                  <a:pt x="2690439" y="2531467"/>
                  <a:pt x="2682625" y="2517577"/>
                </a:cubicBezTo>
                <a:cubicBezTo>
                  <a:pt x="2680889" y="2512368"/>
                  <a:pt x="2682191" y="2509763"/>
                  <a:pt x="2686532" y="2509763"/>
                </a:cubicBezTo>
                <a:cubicBezTo>
                  <a:pt x="2709973" y="2508027"/>
                  <a:pt x="2731676" y="2505856"/>
                  <a:pt x="2751644" y="2503252"/>
                </a:cubicBezTo>
                <a:cubicBezTo>
                  <a:pt x="2744699" y="2495438"/>
                  <a:pt x="2736885" y="2485455"/>
                  <a:pt x="2728204" y="2473300"/>
                </a:cubicBezTo>
                <a:cubicBezTo>
                  <a:pt x="2727336" y="2471564"/>
                  <a:pt x="2727770" y="2470696"/>
                  <a:pt x="2729506" y="2470696"/>
                </a:cubicBezTo>
                <a:cubicBezTo>
                  <a:pt x="2737320" y="2470696"/>
                  <a:pt x="2746435" y="2471564"/>
                  <a:pt x="2756853" y="2473300"/>
                </a:cubicBezTo>
                <a:cubicBezTo>
                  <a:pt x="2766403" y="2474169"/>
                  <a:pt x="2771612" y="2478944"/>
                  <a:pt x="2772480" y="2487625"/>
                </a:cubicBezTo>
                <a:cubicBezTo>
                  <a:pt x="2773348" y="2492834"/>
                  <a:pt x="2772480" y="2497175"/>
                  <a:pt x="2769876" y="2500647"/>
                </a:cubicBezTo>
                <a:cubicBezTo>
                  <a:pt x="2770744" y="2500647"/>
                  <a:pt x="2771612" y="2500647"/>
                  <a:pt x="2772480" y="2500647"/>
                </a:cubicBezTo>
                <a:cubicBezTo>
                  <a:pt x="2774217" y="2499779"/>
                  <a:pt x="2775953" y="2499345"/>
                  <a:pt x="2777689" y="2499345"/>
                </a:cubicBezTo>
                <a:cubicBezTo>
                  <a:pt x="2784635" y="2478509"/>
                  <a:pt x="2788541" y="2466355"/>
                  <a:pt x="2789410" y="2462882"/>
                </a:cubicBezTo>
                <a:cubicBezTo>
                  <a:pt x="2788541" y="2462882"/>
                  <a:pt x="2786805" y="2463317"/>
                  <a:pt x="2784201" y="2464185"/>
                </a:cubicBezTo>
                <a:cubicBezTo>
                  <a:pt x="2766837" y="2466789"/>
                  <a:pt x="2752947" y="2468526"/>
                  <a:pt x="2742529" y="2469394"/>
                </a:cubicBezTo>
                <a:cubicBezTo>
                  <a:pt x="2737320" y="2471130"/>
                  <a:pt x="2729072" y="2466789"/>
                  <a:pt x="2717786" y="2456371"/>
                </a:cubicBezTo>
                <a:cubicBezTo>
                  <a:pt x="2714313" y="2452030"/>
                  <a:pt x="2715616" y="2448992"/>
                  <a:pt x="2721693" y="2447255"/>
                </a:cubicBezTo>
                <a:cubicBezTo>
                  <a:pt x="2751210" y="2442915"/>
                  <a:pt x="2775085" y="2439008"/>
                  <a:pt x="2793316" y="2435535"/>
                </a:cubicBezTo>
                <a:cubicBezTo>
                  <a:pt x="2790712" y="2435535"/>
                  <a:pt x="2787239" y="2433799"/>
                  <a:pt x="2782898" y="2430326"/>
                </a:cubicBezTo>
                <a:cubicBezTo>
                  <a:pt x="2774217" y="2424249"/>
                  <a:pt x="2762930" y="2412963"/>
                  <a:pt x="2749040" y="2396468"/>
                </a:cubicBezTo>
                <a:cubicBezTo>
                  <a:pt x="2748172" y="2394732"/>
                  <a:pt x="2749474" y="2393429"/>
                  <a:pt x="2752947" y="2392561"/>
                </a:cubicBezTo>
                <a:close/>
                <a:moveTo>
                  <a:pt x="1102675" y="2392235"/>
                </a:moveTo>
                <a:cubicBezTo>
                  <a:pt x="1104195" y="2392019"/>
                  <a:pt x="1106040" y="2392127"/>
                  <a:pt x="1108210" y="2392561"/>
                </a:cubicBezTo>
                <a:cubicBezTo>
                  <a:pt x="1109079" y="2392561"/>
                  <a:pt x="1110381" y="2392995"/>
                  <a:pt x="1112117" y="2393863"/>
                </a:cubicBezTo>
                <a:cubicBezTo>
                  <a:pt x="1126007" y="2396468"/>
                  <a:pt x="1134689" y="2401243"/>
                  <a:pt x="1138162" y="2408188"/>
                </a:cubicBezTo>
                <a:cubicBezTo>
                  <a:pt x="1141634" y="2414265"/>
                  <a:pt x="1142069" y="2419908"/>
                  <a:pt x="1139464" y="2425117"/>
                </a:cubicBezTo>
                <a:cubicBezTo>
                  <a:pt x="1138596" y="2429458"/>
                  <a:pt x="1137728" y="2438574"/>
                  <a:pt x="1136859" y="2452464"/>
                </a:cubicBezTo>
                <a:cubicBezTo>
                  <a:pt x="1135991" y="2458542"/>
                  <a:pt x="1135557" y="2463317"/>
                  <a:pt x="1135557" y="2466789"/>
                </a:cubicBezTo>
                <a:cubicBezTo>
                  <a:pt x="1135557" y="2474603"/>
                  <a:pt x="1135557" y="2482416"/>
                  <a:pt x="1135557" y="2490229"/>
                </a:cubicBezTo>
                <a:cubicBezTo>
                  <a:pt x="1138162" y="2489361"/>
                  <a:pt x="1141200" y="2488493"/>
                  <a:pt x="1144673" y="2487625"/>
                </a:cubicBezTo>
                <a:cubicBezTo>
                  <a:pt x="1149014" y="2486757"/>
                  <a:pt x="1152487" y="2485889"/>
                  <a:pt x="1155091" y="2485020"/>
                </a:cubicBezTo>
                <a:cubicBezTo>
                  <a:pt x="1162037" y="2483284"/>
                  <a:pt x="1168548" y="2486757"/>
                  <a:pt x="1174625" y="2495438"/>
                </a:cubicBezTo>
                <a:lnTo>
                  <a:pt x="1174625" y="2487625"/>
                </a:lnTo>
                <a:cubicBezTo>
                  <a:pt x="1174625" y="2475471"/>
                  <a:pt x="1173757" y="2465487"/>
                  <a:pt x="1172020" y="2457673"/>
                </a:cubicBezTo>
                <a:cubicBezTo>
                  <a:pt x="1164207" y="2465487"/>
                  <a:pt x="1153789" y="2473735"/>
                  <a:pt x="1140767" y="2482416"/>
                </a:cubicBezTo>
                <a:cubicBezTo>
                  <a:pt x="1139030" y="2484153"/>
                  <a:pt x="1137728" y="2484586"/>
                  <a:pt x="1136859" y="2483718"/>
                </a:cubicBezTo>
                <a:cubicBezTo>
                  <a:pt x="1135991" y="2482850"/>
                  <a:pt x="1135991" y="2481114"/>
                  <a:pt x="1136859" y="2478509"/>
                </a:cubicBezTo>
                <a:cubicBezTo>
                  <a:pt x="1141200" y="2471564"/>
                  <a:pt x="1144239" y="2464185"/>
                  <a:pt x="1145975" y="2456371"/>
                </a:cubicBezTo>
                <a:cubicBezTo>
                  <a:pt x="1147712" y="2452899"/>
                  <a:pt x="1148580" y="2448992"/>
                  <a:pt x="1148580" y="2444651"/>
                </a:cubicBezTo>
                <a:cubicBezTo>
                  <a:pt x="1148580" y="2442046"/>
                  <a:pt x="1149882" y="2440310"/>
                  <a:pt x="1152487" y="2439442"/>
                </a:cubicBezTo>
                <a:cubicBezTo>
                  <a:pt x="1159432" y="2440310"/>
                  <a:pt x="1164641" y="2442046"/>
                  <a:pt x="1168113" y="2444651"/>
                </a:cubicBezTo>
                <a:cubicBezTo>
                  <a:pt x="1169850" y="2441178"/>
                  <a:pt x="1172889" y="2439876"/>
                  <a:pt x="1177229" y="2440744"/>
                </a:cubicBezTo>
                <a:cubicBezTo>
                  <a:pt x="1187647" y="2442481"/>
                  <a:pt x="1195027" y="2444651"/>
                  <a:pt x="1199367" y="2447255"/>
                </a:cubicBezTo>
                <a:cubicBezTo>
                  <a:pt x="1208049" y="2441178"/>
                  <a:pt x="1215429" y="2435535"/>
                  <a:pt x="1221505" y="2430326"/>
                </a:cubicBezTo>
                <a:cubicBezTo>
                  <a:pt x="1225847" y="2426854"/>
                  <a:pt x="1229753" y="2422513"/>
                  <a:pt x="1233226" y="2417304"/>
                </a:cubicBezTo>
                <a:cubicBezTo>
                  <a:pt x="1234962" y="2413831"/>
                  <a:pt x="1238869" y="2412529"/>
                  <a:pt x="1244946" y="2413397"/>
                </a:cubicBezTo>
                <a:cubicBezTo>
                  <a:pt x="1257969" y="2417738"/>
                  <a:pt x="1268387" y="2423815"/>
                  <a:pt x="1276200" y="2431628"/>
                </a:cubicBezTo>
                <a:cubicBezTo>
                  <a:pt x="1277937" y="2434233"/>
                  <a:pt x="1277068" y="2437272"/>
                  <a:pt x="1273596" y="2440744"/>
                </a:cubicBezTo>
                <a:cubicBezTo>
                  <a:pt x="1272727" y="2440744"/>
                  <a:pt x="1271425" y="2441178"/>
                  <a:pt x="1269689" y="2442046"/>
                </a:cubicBezTo>
                <a:cubicBezTo>
                  <a:pt x="1260139" y="2444651"/>
                  <a:pt x="1253628" y="2447255"/>
                  <a:pt x="1250155" y="2449860"/>
                </a:cubicBezTo>
                <a:cubicBezTo>
                  <a:pt x="1248419" y="2450728"/>
                  <a:pt x="1245814" y="2451596"/>
                  <a:pt x="1242341" y="2452464"/>
                </a:cubicBezTo>
                <a:cubicBezTo>
                  <a:pt x="1229319" y="2456805"/>
                  <a:pt x="1218033" y="2459844"/>
                  <a:pt x="1208483" y="2461580"/>
                </a:cubicBezTo>
                <a:cubicBezTo>
                  <a:pt x="1208483" y="2473735"/>
                  <a:pt x="1208483" y="2486323"/>
                  <a:pt x="1208483" y="2499345"/>
                </a:cubicBezTo>
                <a:cubicBezTo>
                  <a:pt x="1213692" y="2499345"/>
                  <a:pt x="1220637" y="2498477"/>
                  <a:pt x="1229319" y="2496741"/>
                </a:cubicBezTo>
                <a:cubicBezTo>
                  <a:pt x="1228451" y="2497609"/>
                  <a:pt x="1229319" y="2497609"/>
                  <a:pt x="1231923" y="2496741"/>
                </a:cubicBezTo>
                <a:cubicBezTo>
                  <a:pt x="1234528" y="2495873"/>
                  <a:pt x="1238001" y="2495004"/>
                  <a:pt x="1242341" y="2494136"/>
                </a:cubicBezTo>
                <a:cubicBezTo>
                  <a:pt x="1252759" y="2491532"/>
                  <a:pt x="1259705" y="2489795"/>
                  <a:pt x="1263177" y="2488927"/>
                </a:cubicBezTo>
                <a:cubicBezTo>
                  <a:pt x="1270123" y="2487191"/>
                  <a:pt x="1276634" y="2487191"/>
                  <a:pt x="1282711" y="2488927"/>
                </a:cubicBezTo>
                <a:cubicBezTo>
                  <a:pt x="1283579" y="2488927"/>
                  <a:pt x="1284448" y="2489361"/>
                  <a:pt x="1285316" y="2490229"/>
                </a:cubicBezTo>
                <a:cubicBezTo>
                  <a:pt x="1293129" y="2493702"/>
                  <a:pt x="1298338" y="2497609"/>
                  <a:pt x="1300942" y="2501950"/>
                </a:cubicBezTo>
                <a:cubicBezTo>
                  <a:pt x="1305284" y="2509763"/>
                  <a:pt x="1304415" y="2514104"/>
                  <a:pt x="1298338" y="2514972"/>
                </a:cubicBezTo>
                <a:cubicBezTo>
                  <a:pt x="1286184" y="2517577"/>
                  <a:pt x="1270123" y="2519313"/>
                  <a:pt x="1250155" y="2520181"/>
                </a:cubicBezTo>
                <a:cubicBezTo>
                  <a:pt x="1253628" y="2521049"/>
                  <a:pt x="1256667" y="2522352"/>
                  <a:pt x="1259271" y="2524088"/>
                </a:cubicBezTo>
                <a:cubicBezTo>
                  <a:pt x="1262743" y="2526692"/>
                  <a:pt x="1263612" y="2531033"/>
                  <a:pt x="1261875" y="2537110"/>
                </a:cubicBezTo>
                <a:cubicBezTo>
                  <a:pt x="1259271" y="2541451"/>
                  <a:pt x="1257969" y="2546660"/>
                  <a:pt x="1257969" y="2552737"/>
                </a:cubicBezTo>
                <a:cubicBezTo>
                  <a:pt x="1257969" y="2574441"/>
                  <a:pt x="1257535" y="2592239"/>
                  <a:pt x="1256667" y="2606129"/>
                </a:cubicBezTo>
                <a:cubicBezTo>
                  <a:pt x="1254930" y="2639120"/>
                  <a:pt x="1250589" y="2662994"/>
                  <a:pt x="1243644" y="2677753"/>
                </a:cubicBezTo>
                <a:cubicBezTo>
                  <a:pt x="1241907" y="2679489"/>
                  <a:pt x="1241039" y="2680357"/>
                  <a:pt x="1241039" y="2680357"/>
                </a:cubicBezTo>
                <a:cubicBezTo>
                  <a:pt x="1240171" y="2680357"/>
                  <a:pt x="1239303" y="2679489"/>
                  <a:pt x="1238435" y="2677753"/>
                </a:cubicBezTo>
                <a:cubicBezTo>
                  <a:pt x="1234094" y="2663862"/>
                  <a:pt x="1230621" y="2643461"/>
                  <a:pt x="1228017" y="2616547"/>
                </a:cubicBezTo>
                <a:cubicBezTo>
                  <a:pt x="1226281" y="2587030"/>
                  <a:pt x="1225412" y="2565326"/>
                  <a:pt x="1225412" y="2551435"/>
                </a:cubicBezTo>
                <a:cubicBezTo>
                  <a:pt x="1225412" y="2540149"/>
                  <a:pt x="1224110" y="2530599"/>
                  <a:pt x="1221505" y="2522786"/>
                </a:cubicBezTo>
                <a:cubicBezTo>
                  <a:pt x="1219769" y="2522786"/>
                  <a:pt x="1217165" y="2523220"/>
                  <a:pt x="1213692" y="2524088"/>
                </a:cubicBezTo>
                <a:cubicBezTo>
                  <a:pt x="1210220" y="2524088"/>
                  <a:pt x="1208049" y="2524088"/>
                  <a:pt x="1207181" y="2524088"/>
                </a:cubicBezTo>
                <a:cubicBezTo>
                  <a:pt x="1206313" y="2526692"/>
                  <a:pt x="1205879" y="2529731"/>
                  <a:pt x="1205879" y="2533204"/>
                </a:cubicBezTo>
                <a:cubicBezTo>
                  <a:pt x="1200669" y="2593975"/>
                  <a:pt x="1173323" y="2634345"/>
                  <a:pt x="1123837" y="2654312"/>
                </a:cubicBezTo>
                <a:cubicBezTo>
                  <a:pt x="1121233" y="2655181"/>
                  <a:pt x="1119496" y="2655181"/>
                  <a:pt x="1118628" y="2654312"/>
                </a:cubicBezTo>
                <a:cubicBezTo>
                  <a:pt x="1117760" y="2653444"/>
                  <a:pt x="1118194" y="2652142"/>
                  <a:pt x="1119931" y="2650406"/>
                </a:cubicBezTo>
                <a:cubicBezTo>
                  <a:pt x="1133821" y="2636515"/>
                  <a:pt x="1144673" y="2622625"/>
                  <a:pt x="1152487" y="2608734"/>
                </a:cubicBezTo>
                <a:cubicBezTo>
                  <a:pt x="1139464" y="2607866"/>
                  <a:pt x="1122535" y="2608734"/>
                  <a:pt x="1101699" y="2611338"/>
                </a:cubicBezTo>
                <a:cubicBezTo>
                  <a:pt x="1087809" y="2612207"/>
                  <a:pt x="1073483" y="2615679"/>
                  <a:pt x="1058725" y="2621756"/>
                </a:cubicBezTo>
                <a:cubicBezTo>
                  <a:pt x="1053516" y="2624361"/>
                  <a:pt x="1049609" y="2625229"/>
                  <a:pt x="1047005" y="2624361"/>
                </a:cubicBezTo>
                <a:cubicBezTo>
                  <a:pt x="1041795" y="2620020"/>
                  <a:pt x="1037455" y="2613943"/>
                  <a:pt x="1033982" y="2606129"/>
                </a:cubicBezTo>
                <a:cubicBezTo>
                  <a:pt x="1032246" y="2601789"/>
                  <a:pt x="1033548" y="2597448"/>
                  <a:pt x="1037889" y="2593107"/>
                </a:cubicBezTo>
                <a:cubicBezTo>
                  <a:pt x="1040493" y="2587898"/>
                  <a:pt x="1042664" y="2578782"/>
                  <a:pt x="1044400" y="2565760"/>
                </a:cubicBezTo>
                <a:cubicBezTo>
                  <a:pt x="1044400" y="2561419"/>
                  <a:pt x="1044834" y="2554474"/>
                  <a:pt x="1045703" y="2544924"/>
                </a:cubicBezTo>
                <a:cubicBezTo>
                  <a:pt x="1047439" y="2508461"/>
                  <a:pt x="1047873" y="2482850"/>
                  <a:pt x="1047005" y="2468091"/>
                </a:cubicBezTo>
                <a:cubicBezTo>
                  <a:pt x="1047005" y="2455069"/>
                  <a:pt x="1044834" y="2443349"/>
                  <a:pt x="1040493" y="2432931"/>
                </a:cubicBezTo>
                <a:cubicBezTo>
                  <a:pt x="1037889" y="2427722"/>
                  <a:pt x="1040493" y="2425117"/>
                  <a:pt x="1048307" y="2425117"/>
                </a:cubicBezTo>
                <a:cubicBezTo>
                  <a:pt x="1060461" y="2427722"/>
                  <a:pt x="1070879" y="2433365"/>
                  <a:pt x="1079561" y="2442046"/>
                </a:cubicBezTo>
                <a:cubicBezTo>
                  <a:pt x="1081297" y="2444651"/>
                  <a:pt x="1082165" y="2447690"/>
                  <a:pt x="1082165" y="2451162"/>
                </a:cubicBezTo>
                <a:cubicBezTo>
                  <a:pt x="1089979" y="2452030"/>
                  <a:pt x="1096056" y="2454201"/>
                  <a:pt x="1100397" y="2457673"/>
                </a:cubicBezTo>
                <a:cubicBezTo>
                  <a:pt x="1107342" y="2459410"/>
                  <a:pt x="1109947" y="2462882"/>
                  <a:pt x="1108210" y="2468091"/>
                </a:cubicBezTo>
                <a:cubicBezTo>
                  <a:pt x="1108210" y="2479378"/>
                  <a:pt x="1105171" y="2485889"/>
                  <a:pt x="1099095" y="2487625"/>
                </a:cubicBezTo>
                <a:cubicBezTo>
                  <a:pt x="1095622" y="2485889"/>
                  <a:pt x="1092583" y="2483284"/>
                  <a:pt x="1089979" y="2479811"/>
                </a:cubicBezTo>
                <a:cubicBezTo>
                  <a:pt x="1089979" y="2478944"/>
                  <a:pt x="1089545" y="2477207"/>
                  <a:pt x="1088677" y="2474603"/>
                </a:cubicBezTo>
                <a:cubicBezTo>
                  <a:pt x="1086072" y="2469394"/>
                  <a:pt x="1083901" y="2464185"/>
                  <a:pt x="1082165" y="2458976"/>
                </a:cubicBezTo>
                <a:cubicBezTo>
                  <a:pt x="1081297" y="2471998"/>
                  <a:pt x="1079995" y="2485020"/>
                  <a:pt x="1078259" y="2498043"/>
                </a:cubicBezTo>
                <a:cubicBezTo>
                  <a:pt x="1082599" y="2498043"/>
                  <a:pt x="1089111" y="2497175"/>
                  <a:pt x="1097793" y="2495438"/>
                </a:cubicBezTo>
                <a:cubicBezTo>
                  <a:pt x="1102133" y="2494570"/>
                  <a:pt x="1105606" y="2494136"/>
                  <a:pt x="1108210" y="2494136"/>
                </a:cubicBezTo>
                <a:cubicBezTo>
                  <a:pt x="1109079" y="2479378"/>
                  <a:pt x="1109513" y="2465921"/>
                  <a:pt x="1109513" y="2453767"/>
                </a:cubicBezTo>
                <a:cubicBezTo>
                  <a:pt x="1109513" y="2432063"/>
                  <a:pt x="1106474" y="2415567"/>
                  <a:pt x="1100397" y="2404281"/>
                </a:cubicBezTo>
                <a:cubicBezTo>
                  <a:pt x="1098661" y="2399940"/>
                  <a:pt x="1098226" y="2396468"/>
                  <a:pt x="1099095" y="2393863"/>
                </a:cubicBezTo>
                <a:cubicBezTo>
                  <a:pt x="1099963" y="2392995"/>
                  <a:pt x="1101157" y="2392453"/>
                  <a:pt x="1102675" y="2392235"/>
                </a:cubicBezTo>
                <a:close/>
                <a:moveTo>
                  <a:pt x="3424906" y="2391259"/>
                </a:moveTo>
                <a:cubicBezTo>
                  <a:pt x="3439664" y="2395600"/>
                  <a:pt x="3450517" y="2402111"/>
                  <a:pt x="3457462" y="2410792"/>
                </a:cubicBezTo>
                <a:cubicBezTo>
                  <a:pt x="3460066" y="2414265"/>
                  <a:pt x="3458764" y="2418606"/>
                  <a:pt x="3453555" y="2423815"/>
                </a:cubicBezTo>
                <a:cubicBezTo>
                  <a:pt x="3452687" y="2424683"/>
                  <a:pt x="3448780" y="2428156"/>
                  <a:pt x="3441835" y="2434233"/>
                </a:cubicBezTo>
                <a:cubicBezTo>
                  <a:pt x="3434890" y="2440310"/>
                  <a:pt x="3430549" y="2444217"/>
                  <a:pt x="3428812" y="2445953"/>
                </a:cubicBezTo>
                <a:cubicBezTo>
                  <a:pt x="3413185" y="2458108"/>
                  <a:pt x="3402767" y="2467223"/>
                  <a:pt x="3397558" y="2473300"/>
                </a:cubicBezTo>
                <a:cubicBezTo>
                  <a:pt x="3399295" y="2473300"/>
                  <a:pt x="3402767" y="2472432"/>
                  <a:pt x="3407976" y="2470696"/>
                </a:cubicBezTo>
                <a:cubicBezTo>
                  <a:pt x="3426208" y="2467223"/>
                  <a:pt x="3440099" y="2465053"/>
                  <a:pt x="3449648" y="2464185"/>
                </a:cubicBezTo>
                <a:cubicBezTo>
                  <a:pt x="3448780" y="2460712"/>
                  <a:pt x="3447478" y="2455503"/>
                  <a:pt x="3445742" y="2448558"/>
                </a:cubicBezTo>
                <a:cubicBezTo>
                  <a:pt x="3444873" y="2444217"/>
                  <a:pt x="3444439" y="2441612"/>
                  <a:pt x="3444439" y="2440744"/>
                </a:cubicBezTo>
                <a:cubicBezTo>
                  <a:pt x="3444439" y="2439876"/>
                  <a:pt x="3444439" y="2439008"/>
                  <a:pt x="3444439" y="2438140"/>
                </a:cubicBezTo>
                <a:cubicBezTo>
                  <a:pt x="3442703" y="2433799"/>
                  <a:pt x="3444005" y="2432931"/>
                  <a:pt x="3448346" y="2435535"/>
                </a:cubicBezTo>
                <a:cubicBezTo>
                  <a:pt x="3458764" y="2438140"/>
                  <a:pt x="3468748" y="2442046"/>
                  <a:pt x="3478298" y="2447255"/>
                </a:cubicBezTo>
                <a:cubicBezTo>
                  <a:pt x="3490452" y="2456805"/>
                  <a:pt x="3493056" y="2469828"/>
                  <a:pt x="3486111" y="2486323"/>
                </a:cubicBezTo>
                <a:cubicBezTo>
                  <a:pt x="3480902" y="2495873"/>
                  <a:pt x="3473089" y="2497175"/>
                  <a:pt x="3462671" y="2490229"/>
                </a:cubicBezTo>
                <a:cubicBezTo>
                  <a:pt x="3460066" y="2485889"/>
                  <a:pt x="3457462" y="2481114"/>
                  <a:pt x="3454857" y="2475905"/>
                </a:cubicBezTo>
                <a:cubicBezTo>
                  <a:pt x="3419263" y="2490664"/>
                  <a:pt x="3398861" y="2501082"/>
                  <a:pt x="3393652" y="2507159"/>
                </a:cubicBezTo>
                <a:cubicBezTo>
                  <a:pt x="3397124" y="2508027"/>
                  <a:pt x="3400163" y="2509329"/>
                  <a:pt x="3402767" y="2511065"/>
                </a:cubicBezTo>
                <a:cubicBezTo>
                  <a:pt x="3404504" y="2511065"/>
                  <a:pt x="3407976" y="2510631"/>
                  <a:pt x="3413185" y="2509763"/>
                </a:cubicBezTo>
                <a:cubicBezTo>
                  <a:pt x="3416658" y="2508027"/>
                  <a:pt x="3419697" y="2507159"/>
                  <a:pt x="3422301" y="2507159"/>
                </a:cubicBezTo>
                <a:cubicBezTo>
                  <a:pt x="3424037" y="2506291"/>
                  <a:pt x="3428812" y="2504554"/>
                  <a:pt x="3436626" y="2501950"/>
                </a:cubicBezTo>
                <a:cubicBezTo>
                  <a:pt x="3440967" y="2499345"/>
                  <a:pt x="3443571" y="2498043"/>
                  <a:pt x="3444439" y="2498043"/>
                </a:cubicBezTo>
                <a:cubicBezTo>
                  <a:pt x="3450517" y="2496307"/>
                  <a:pt x="3455726" y="2496741"/>
                  <a:pt x="3460066" y="2499345"/>
                </a:cubicBezTo>
                <a:cubicBezTo>
                  <a:pt x="3461803" y="2501082"/>
                  <a:pt x="3464841" y="2503252"/>
                  <a:pt x="3469182" y="2505856"/>
                </a:cubicBezTo>
                <a:cubicBezTo>
                  <a:pt x="3473523" y="2508461"/>
                  <a:pt x="3476561" y="2510631"/>
                  <a:pt x="3478298" y="2512368"/>
                </a:cubicBezTo>
                <a:cubicBezTo>
                  <a:pt x="3481770" y="2515840"/>
                  <a:pt x="3482638" y="2519747"/>
                  <a:pt x="3480902" y="2524088"/>
                </a:cubicBezTo>
                <a:cubicBezTo>
                  <a:pt x="3477429" y="2529297"/>
                  <a:pt x="3476561" y="2552737"/>
                  <a:pt x="3478298" y="2594409"/>
                </a:cubicBezTo>
                <a:cubicBezTo>
                  <a:pt x="3479166" y="2623059"/>
                  <a:pt x="3473957" y="2641290"/>
                  <a:pt x="3462671" y="2649103"/>
                </a:cubicBezTo>
                <a:cubicBezTo>
                  <a:pt x="3453121" y="2654312"/>
                  <a:pt x="3447044" y="2653878"/>
                  <a:pt x="3444439" y="2647801"/>
                </a:cubicBezTo>
                <a:cubicBezTo>
                  <a:pt x="3437494" y="2631306"/>
                  <a:pt x="3429246" y="2619586"/>
                  <a:pt x="3419697" y="2612641"/>
                </a:cubicBezTo>
                <a:cubicBezTo>
                  <a:pt x="3417960" y="2611773"/>
                  <a:pt x="3417092" y="2610470"/>
                  <a:pt x="3417092" y="2608734"/>
                </a:cubicBezTo>
                <a:cubicBezTo>
                  <a:pt x="3417960" y="2607866"/>
                  <a:pt x="3419263" y="2607432"/>
                  <a:pt x="3420999" y="2607432"/>
                </a:cubicBezTo>
                <a:cubicBezTo>
                  <a:pt x="3424472" y="2607432"/>
                  <a:pt x="3429246" y="2608300"/>
                  <a:pt x="3435324" y="2610036"/>
                </a:cubicBezTo>
                <a:cubicBezTo>
                  <a:pt x="3437060" y="2610904"/>
                  <a:pt x="3438362" y="2611338"/>
                  <a:pt x="3439230" y="2611338"/>
                </a:cubicBezTo>
                <a:cubicBezTo>
                  <a:pt x="3444439" y="2611338"/>
                  <a:pt x="3447044" y="2610904"/>
                  <a:pt x="3447044" y="2610036"/>
                </a:cubicBezTo>
                <a:cubicBezTo>
                  <a:pt x="3446176" y="2603091"/>
                  <a:pt x="3445742" y="2596580"/>
                  <a:pt x="3445742" y="2590502"/>
                </a:cubicBezTo>
                <a:cubicBezTo>
                  <a:pt x="3442269" y="2591371"/>
                  <a:pt x="3436192" y="2592673"/>
                  <a:pt x="3427510" y="2594409"/>
                </a:cubicBezTo>
                <a:cubicBezTo>
                  <a:pt x="3420565" y="2595277"/>
                  <a:pt x="3415356" y="2596146"/>
                  <a:pt x="3411883" y="2597014"/>
                </a:cubicBezTo>
                <a:cubicBezTo>
                  <a:pt x="3411883" y="2603091"/>
                  <a:pt x="3411449" y="2608734"/>
                  <a:pt x="3410581" y="2613943"/>
                </a:cubicBezTo>
                <a:cubicBezTo>
                  <a:pt x="3410581" y="2615679"/>
                  <a:pt x="3410147" y="2618284"/>
                  <a:pt x="3409279" y="2621756"/>
                </a:cubicBezTo>
                <a:cubicBezTo>
                  <a:pt x="3409279" y="2630438"/>
                  <a:pt x="3408410" y="2635647"/>
                  <a:pt x="3406674" y="2637383"/>
                </a:cubicBezTo>
                <a:cubicBezTo>
                  <a:pt x="3404070" y="2644329"/>
                  <a:pt x="3398861" y="2645197"/>
                  <a:pt x="3391047" y="2639988"/>
                </a:cubicBezTo>
                <a:cubicBezTo>
                  <a:pt x="3386707" y="2637383"/>
                  <a:pt x="3383668" y="2633477"/>
                  <a:pt x="3381932" y="2628268"/>
                </a:cubicBezTo>
                <a:cubicBezTo>
                  <a:pt x="3379327" y="2623059"/>
                  <a:pt x="3378893" y="2616982"/>
                  <a:pt x="3380629" y="2610036"/>
                </a:cubicBezTo>
                <a:cubicBezTo>
                  <a:pt x="3384970" y="2597014"/>
                  <a:pt x="3387574" y="2574875"/>
                  <a:pt x="3388443" y="2543622"/>
                </a:cubicBezTo>
                <a:cubicBezTo>
                  <a:pt x="3389311" y="2530599"/>
                  <a:pt x="3388443" y="2520615"/>
                  <a:pt x="3385838" y="2513670"/>
                </a:cubicBezTo>
                <a:cubicBezTo>
                  <a:pt x="3384970" y="2511934"/>
                  <a:pt x="3384970" y="2510631"/>
                  <a:pt x="3385838" y="2509763"/>
                </a:cubicBezTo>
                <a:cubicBezTo>
                  <a:pt x="3383234" y="2508027"/>
                  <a:pt x="3381063" y="2506725"/>
                  <a:pt x="3379327" y="2505856"/>
                </a:cubicBezTo>
                <a:cubicBezTo>
                  <a:pt x="3376723" y="2504120"/>
                  <a:pt x="3371514" y="2499345"/>
                  <a:pt x="3363700" y="2491532"/>
                </a:cubicBezTo>
                <a:cubicBezTo>
                  <a:pt x="3359359" y="2488059"/>
                  <a:pt x="3359793" y="2484153"/>
                  <a:pt x="3365002" y="2479811"/>
                </a:cubicBezTo>
                <a:cubicBezTo>
                  <a:pt x="3371948" y="2478944"/>
                  <a:pt x="3378893" y="2472432"/>
                  <a:pt x="3385838" y="2460278"/>
                </a:cubicBezTo>
                <a:cubicBezTo>
                  <a:pt x="3386707" y="2457673"/>
                  <a:pt x="3390613" y="2451596"/>
                  <a:pt x="3397558" y="2442046"/>
                </a:cubicBezTo>
                <a:cubicBezTo>
                  <a:pt x="3402767" y="2434233"/>
                  <a:pt x="3406240" y="2429024"/>
                  <a:pt x="3407976" y="2426419"/>
                </a:cubicBezTo>
                <a:cubicBezTo>
                  <a:pt x="3414922" y="2416001"/>
                  <a:pt x="3417960" y="2406886"/>
                  <a:pt x="3417092" y="2399072"/>
                </a:cubicBezTo>
                <a:cubicBezTo>
                  <a:pt x="3416224" y="2393863"/>
                  <a:pt x="3418828" y="2391259"/>
                  <a:pt x="3424906" y="2391259"/>
                </a:cubicBezTo>
                <a:close/>
                <a:moveTo>
                  <a:pt x="1479350" y="2391259"/>
                </a:moveTo>
                <a:cubicBezTo>
                  <a:pt x="1480218" y="2390391"/>
                  <a:pt x="1481521" y="2390391"/>
                  <a:pt x="1483257" y="2391259"/>
                </a:cubicBezTo>
                <a:cubicBezTo>
                  <a:pt x="1498016" y="2392995"/>
                  <a:pt x="1508868" y="2397770"/>
                  <a:pt x="1515813" y="2405583"/>
                </a:cubicBezTo>
                <a:cubicBezTo>
                  <a:pt x="1518418" y="2410792"/>
                  <a:pt x="1517550" y="2414699"/>
                  <a:pt x="1513209" y="2417304"/>
                </a:cubicBezTo>
                <a:cubicBezTo>
                  <a:pt x="1512340" y="2418172"/>
                  <a:pt x="1510604" y="2419474"/>
                  <a:pt x="1508000" y="2421210"/>
                </a:cubicBezTo>
                <a:cubicBezTo>
                  <a:pt x="1504527" y="2423815"/>
                  <a:pt x="1502357" y="2425551"/>
                  <a:pt x="1501488" y="2426419"/>
                </a:cubicBezTo>
                <a:cubicBezTo>
                  <a:pt x="1498016" y="2429024"/>
                  <a:pt x="1492373" y="2432931"/>
                  <a:pt x="1484559" y="2438140"/>
                </a:cubicBezTo>
                <a:cubicBezTo>
                  <a:pt x="1476746" y="2443349"/>
                  <a:pt x="1471103" y="2447255"/>
                  <a:pt x="1467630" y="2449860"/>
                </a:cubicBezTo>
                <a:cubicBezTo>
                  <a:pt x="1468498" y="2449860"/>
                  <a:pt x="1470235" y="2449426"/>
                  <a:pt x="1472839" y="2448558"/>
                </a:cubicBezTo>
                <a:cubicBezTo>
                  <a:pt x="1481521" y="2447690"/>
                  <a:pt x="1487164" y="2446387"/>
                  <a:pt x="1489768" y="2444651"/>
                </a:cubicBezTo>
                <a:cubicBezTo>
                  <a:pt x="1494109" y="2444651"/>
                  <a:pt x="1498450" y="2445085"/>
                  <a:pt x="1502791" y="2445953"/>
                </a:cubicBezTo>
                <a:cubicBezTo>
                  <a:pt x="1502791" y="2445953"/>
                  <a:pt x="1503225" y="2446387"/>
                  <a:pt x="1504093" y="2447255"/>
                </a:cubicBezTo>
                <a:cubicBezTo>
                  <a:pt x="1508434" y="2451596"/>
                  <a:pt x="1511038" y="2455069"/>
                  <a:pt x="1511907" y="2457673"/>
                </a:cubicBezTo>
                <a:cubicBezTo>
                  <a:pt x="1514511" y="2463751"/>
                  <a:pt x="1511907" y="2467223"/>
                  <a:pt x="1504093" y="2468091"/>
                </a:cubicBezTo>
                <a:cubicBezTo>
                  <a:pt x="1501488" y="2468091"/>
                  <a:pt x="1494978" y="2468526"/>
                  <a:pt x="1484559" y="2469394"/>
                </a:cubicBezTo>
                <a:cubicBezTo>
                  <a:pt x="1475878" y="2471130"/>
                  <a:pt x="1469366" y="2471998"/>
                  <a:pt x="1465026" y="2471998"/>
                </a:cubicBezTo>
                <a:cubicBezTo>
                  <a:pt x="1465894" y="2472866"/>
                  <a:pt x="1466762" y="2473300"/>
                  <a:pt x="1467630" y="2473300"/>
                </a:cubicBezTo>
                <a:cubicBezTo>
                  <a:pt x="1471103" y="2478509"/>
                  <a:pt x="1471971" y="2482850"/>
                  <a:pt x="1470235" y="2486323"/>
                </a:cubicBezTo>
                <a:cubicBezTo>
                  <a:pt x="1466762" y="2494136"/>
                  <a:pt x="1464592" y="2501950"/>
                  <a:pt x="1463723" y="2509763"/>
                </a:cubicBezTo>
                <a:cubicBezTo>
                  <a:pt x="1468932" y="2508027"/>
                  <a:pt x="1473708" y="2506725"/>
                  <a:pt x="1478048" y="2505856"/>
                </a:cubicBezTo>
                <a:lnTo>
                  <a:pt x="1479350" y="2499345"/>
                </a:lnTo>
                <a:cubicBezTo>
                  <a:pt x="1480218" y="2493268"/>
                  <a:pt x="1479350" y="2487625"/>
                  <a:pt x="1476746" y="2482416"/>
                </a:cubicBezTo>
                <a:cubicBezTo>
                  <a:pt x="1476746" y="2476339"/>
                  <a:pt x="1479784" y="2474169"/>
                  <a:pt x="1485862" y="2475905"/>
                </a:cubicBezTo>
                <a:cubicBezTo>
                  <a:pt x="1494544" y="2478509"/>
                  <a:pt x="1501488" y="2483284"/>
                  <a:pt x="1506698" y="2490229"/>
                </a:cubicBezTo>
                <a:cubicBezTo>
                  <a:pt x="1510170" y="2492834"/>
                  <a:pt x="1510604" y="2495873"/>
                  <a:pt x="1508000" y="2499345"/>
                </a:cubicBezTo>
                <a:cubicBezTo>
                  <a:pt x="1506264" y="2504554"/>
                  <a:pt x="1504527" y="2510631"/>
                  <a:pt x="1502791" y="2517577"/>
                </a:cubicBezTo>
                <a:cubicBezTo>
                  <a:pt x="1502791" y="2520181"/>
                  <a:pt x="1501054" y="2526692"/>
                  <a:pt x="1497582" y="2537110"/>
                </a:cubicBezTo>
                <a:cubicBezTo>
                  <a:pt x="1494978" y="2542319"/>
                  <a:pt x="1492373" y="2545358"/>
                  <a:pt x="1489768" y="2546226"/>
                </a:cubicBezTo>
                <a:cubicBezTo>
                  <a:pt x="1490636" y="2546226"/>
                  <a:pt x="1491939" y="2546660"/>
                  <a:pt x="1493675" y="2547528"/>
                </a:cubicBezTo>
                <a:cubicBezTo>
                  <a:pt x="1495412" y="2547528"/>
                  <a:pt x="1496714" y="2547963"/>
                  <a:pt x="1497582" y="2548831"/>
                </a:cubicBezTo>
                <a:cubicBezTo>
                  <a:pt x="1513209" y="2526258"/>
                  <a:pt x="1520588" y="2496307"/>
                  <a:pt x="1519720" y="2458976"/>
                </a:cubicBezTo>
                <a:cubicBezTo>
                  <a:pt x="1520588" y="2447690"/>
                  <a:pt x="1519720" y="2439442"/>
                  <a:pt x="1517116" y="2434233"/>
                </a:cubicBezTo>
                <a:cubicBezTo>
                  <a:pt x="1515379" y="2431628"/>
                  <a:pt x="1514945" y="2429458"/>
                  <a:pt x="1515813" y="2427722"/>
                </a:cubicBezTo>
                <a:cubicBezTo>
                  <a:pt x="1516682" y="2425985"/>
                  <a:pt x="1518418" y="2425551"/>
                  <a:pt x="1521022" y="2426419"/>
                </a:cubicBezTo>
                <a:cubicBezTo>
                  <a:pt x="1522758" y="2426419"/>
                  <a:pt x="1524929" y="2426854"/>
                  <a:pt x="1527534" y="2427722"/>
                </a:cubicBezTo>
                <a:cubicBezTo>
                  <a:pt x="1530138" y="2427722"/>
                  <a:pt x="1532308" y="2428156"/>
                  <a:pt x="1534044" y="2429024"/>
                </a:cubicBezTo>
                <a:cubicBezTo>
                  <a:pt x="1537518" y="2428156"/>
                  <a:pt x="1543160" y="2427288"/>
                  <a:pt x="1550974" y="2426419"/>
                </a:cubicBezTo>
                <a:cubicBezTo>
                  <a:pt x="1555315" y="2424683"/>
                  <a:pt x="1558788" y="2423815"/>
                  <a:pt x="1561392" y="2423815"/>
                </a:cubicBezTo>
                <a:cubicBezTo>
                  <a:pt x="1567469" y="2422079"/>
                  <a:pt x="1571810" y="2420776"/>
                  <a:pt x="1574414" y="2419908"/>
                </a:cubicBezTo>
                <a:cubicBezTo>
                  <a:pt x="1579623" y="2417304"/>
                  <a:pt x="1583964" y="2417304"/>
                  <a:pt x="1587437" y="2419908"/>
                </a:cubicBezTo>
                <a:cubicBezTo>
                  <a:pt x="1595250" y="2425117"/>
                  <a:pt x="1601761" y="2431194"/>
                  <a:pt x="1606970" y="2438140"/>
                </a:cubicBezTo>
                <a:cubicBezTo>
                  <a:pt x="1610443" y="2441612"/>
                  <a:pt x="1610877" y="2445953"/>
                  <a:pt x="1608273" y="2451162"/>
                </a:cubicBezTo>
                <a:cubicBezTo>
                  <a:pt x="1604800" y="2456371"/>
                  <a:pt x="1603064" y="2464619"/>
                  <a:pt x="1603064" y="2475905"/>
                </a:cubicBezTo>
                <a:cubicBezTo>
                  <a:pt x="1603064" y="2481114"/>
                  <a:pt x="1602630" y="2493702"/>
                  <a:pt x="1601761" y="2513670"/>
                </a:cubicBezTo>
                <a:cubicBezTo>
                  <a:pt x="1601761" y="2527561"/>
                  <a:pt x="1601761" y="2535808"/>
                  <a:pt x="1601761" y="2538413"/>
                </a:cubicBezTo>
                <a:cubicBezTo>
                  <a:pt x="1600026" y="2558381"/>
                  <a:pt x="1591344" y="2569666"/>
                  <a:pt x="1575716" y="2572271"/>
                </a:cubicBezTo>
                <a:cubicBezTo>
                  <a:pt x="1571376" y="2572271"/>
                  <a:pt x="1567903" y="2570101"/>
                  <a:pt x="1565298" y="2565760"/>
                </a:cubicBezTo>
                <a:cubicBezTo>
                  <a:pt x="1559222" y="2552737"/>
                  <a:pt x="1550974" y="2542319"/>
                  <a:pt x="1540556" y="2534506"/>
                </a:cubicBezTo>
                <a:cubicBezTo>
                  <a:pt x="1539688" y="2531901"/>
                  <a:pt x="1540556" y="2530599"/>
                  <a:pt x="1543160" y="2530599"/>
                </a:cubicBezTo>
                <a:cubicBezTo>
                  <a:pt x="1550106" y="2530599"/>
                  <a:pt x="1557485" y="2531467"/>
                  <a:pt x="1565298" y="2533204"/>
                </a:cubicBezTo>
                <a:cubicBezTo>
                  <a:pt x="1569640" y="2534940"/>
                  <a:pt x="1571810" y="2533204"/>
                  <a:pt x="1571810" y="2527995"/>
                </a:cubicBezTo>
                <a:cubicBezTo>
                  <a:pt x="1571810" y="2522786"/>
                  <a:pt x="1571810" y="2517143"/>
                  <a:pt x="1571810" y="2511065"/>
                </a:cubicBezTo>
                <a:cubicBezTo>
                  <a:pt x="1566601" y="2511934"/>
                  <a:pt x="1560089" y="2512368"/>
                  <a:pt x="1552276" y="2512368"/>
                </a:cubicBezTo>
                <a:cubicBezTo>
                  <a:pt x="1547067" y="2514104"/>
                  <a:pt x="1542726" y="2512368"/>
                  <a:pt x="1539253" y="2507159"/>
                </a:cubicBezTo>
                <a:cubicBezTo>
                  <a:pt x="1534913" y="2522786"/>
                  <a:pt x="1523627" y="2537979"/>
                  <a:pt x="1505395" y="2552737"/>
                </a:cubicBezTo>
                <a:cubicBezTo>
                  <a:pt x="1507132" y="2552737"/>
                  <a:pt x="1508868" y="2553172"/>
                  <a:pt x="1510604" y="2554040"/>
                </a:cubicBezTo>
                <a:cubicBezTo>
                  <a:pt x="1513209" y="2554908"/>
                  <a:pt x="1514945" y="2555776"/>
                  <a:pt x="1515813" y="2556644"/>
                </a:cubicBezTo>
                <a:cubicBezTo>
                  <a:pt x="1519286" y="2559249"/>
                  <a:pt x="1519720" y="2563155"/>
                  <a:pt x="1517116" y="2568364"/>
                </a:cubicBezTo>
                <a:cubicBezTo>
                  <a:pt x="1517116" y="2569232"/>
                  <a:pt x="1516682" y="2570535"/>
                  <a:pt x="1515813" y="2572271"/>
                </a:cubicBezTo>
                <a:cubicBezTo>
                  <a:pt x="1515813" y="2574007"/>
                  <a:pt x="1515813" y="2574875"/>
                  <a:pt x="1515813" y="2574875"/>
                </a:cubicBezTo>
                <a:cubicBezTo>
                  <a:pt x="1516682" y="2574875"/>
                  <a:pt x="1517116" y="2574875"/>
                  <a:pt x="1517116" y="2574875"/>
                </a:cubicBezTo>
                <a:cubicBezTo>
                  <a:pt x="1518852" y="2574875"/>
                  <a:pt x="1521022" y="2574441"/>
                  <a:pt x="1523627" y="2573573"/>
                </a:cubicBezTo>
                <a:cubicBezTo>
                  <a:pt x="1529704" y="2572705"/>
                  <a:pt x="1534044" y="2571837"/>
                  <a:pt x="1536649" y="2570969"/>
                </a:cubicBezTo>
                <a:cubicBezTo>
                  <a:pt x="1541858" y="2569232"/>
                  <a:pt x="1547501" y="2570101"/>
                  <a:pt x="1553579" y="2573573"/>
                </a:cubicBezTo>
                <a:cubicBezTo>
                  <a:pt x="1557920" y="2576178"/>
                  <a:pt x="1561826" y="2580953"/>
                  <a:pt x="1565298" y="2587898"/>
                </a:cubicBezTo>
                <a:cubicBezTo>
                  <a:pt x="1567903" y="2593107"/>
                  <a:pt x="1565298" y="2596146"/>
                  <a:pt x="1557485" y="2597014"/>
                </a:cubicBezTo>
                <a:cubicBezTo>
                  <a:pt x="1548804" y="2598750"/>
                  <a:pt x="1535347" y="2600486"/>
                  <a:pt x="1517116" y="2602223"/>
                </a:cubicBezTo>
                <a:cubicBezTo>
                  <a:pt x="1515379" y="2602223"/>
                  <a:pt x="1514077" y="2602223"/>
                  <a:pt x="1513209" y="2602223"/>
                </a:cubicBezTo>
                <a:cubicBezTo>
                  <a:pt x="1513209" y="2609168"/>
                  <a:pt x="1512775" y="2616113"/>
                  <a:pt x="1511907" y="2623059"/>
                </a:cubicBezTo>
                <a:cubicBezTo>
                  <a:pt x="1521456" y="2623059"/>
                  <a:pt x="1530138" y="2622625"/>
                  <a:pt x="1537952" y="2621756"/>
                </a:cubicBezTo>
                <a:cubicBezTo>
                  <a:pt x="1550106" y="2621756"/>
                  <a:pt x="1563996" y="2620020"/>
                  <a:pt x="1579623" y="2616547"/>
                </a:cubicBezTo>
                <a:cubicBezTo>
                  <a:pt x="1590041" y="2615679"/>
                  <a:pt x="1598289" y="2616982"/>
                  <a:pt x="1604366" y="2620454"/>
                </a:cubicBezTo>
                <a:cubicBezTo>
                  <a:pt x="1611312" y="2624795"/>
                  <a:pt x="1616521" y="2631306"/>
                  <a:pt x="1619993" y="2639988"/>
                </a:cubicBezTo>
                <a:cubicBezTo>
                  <a:pt x="1622598" y="2647801"/>
                  <a:pt x="1619125" y="2651708"/>
                  <a:pt x="1609575" y="2651708"/>
                </a:cubicBezTo>
                <a:cubicBezTo>
                  <a:pt x="1572244" y="2648236"/>
                  <a:pt x="1540122" y="2646499"/>
                  <a:pt x="1513209" y="2646499"/>
                </a:cubicBezTo>
                <a:cubicBezTo>
                  <a:pt x="1488032" y="2647367"/>
                  <a:pt x="1452871" y="2651274"/>
                  <a:pt x="1407727" y="2658219"/>
                </a:cubicBezTo>
                <a:cubicBezTo>
                  <a:pt x="1398177" y="2660824"/>
                  <a:pt x="1388193" y="2653444"/>
                  <a:pt x="1377775" y="2636081"/>
                </a:cubicBezTo>
                <a:cubicBezTo>
                  <a:pt x="1376907" y="2634345"/>
                  <a:pt x="1376473" y="2633043"/>
                  <a:pt x="1376473" y="2632174"/>
                </a:cubicBezTo>
                <a:cubicBezTo>
                  <a:pt x="1377341" y="2631306"/>
                  <a:pt x="1378644" y="2630872"/>
                  <a:pt x="1380380" y="2630872"/>
                </a:cubicBezTo>
                <a:cubicBezTo>
                  <a:pt x="1396006" y="2630872"/>
                  <a:pt x="1409029" y="2630438"/>
                  <a:pt x="1419447" y="2629570"/>
                </a:cubicBezTo>
                <a:cubicBezTo>
                  <a:pt x="1436811" y="2627834"/>
                  <a:pt x="1457212" y="2626531"/>
                  <a:pt x="1480652" y="2625663"/>
                </a:cubicBezTo>
                <a:cubicBezTo>
                  <a:pt x="1480652" y="2618718"/>
                  <a:pt x="1480652" y="2612207"/>
                  <a:pt x="1480652" y="2606129"/>
                </a:cubicBezTo>
                <a:cubicBezTo>
                  <a:pt x="1471971" y="2606129"/>
                  <a:pt x="1463723" y="2606998"/>
                  <a:pt x="1455910" y="2608734"/>
                </a:cubicBezTo>
                <a:cubicBezTo>
                  <a:pt x="1448965" y="2610470"/>
                  <a:pt x="1440717" y="2603959"/>
                  <a:pt x="1431167" y="2589200"/>
                </a:cubicBezTo>
                <a:cubicBezTo>
                  <a:pt x="1430299" y="2587464"/>
                  <a:pt x="1429865" y="2585728"/>
                  <a:pt x="1429865" y="2583991"/>
                </a:cubicBezTo>
                <a:cubicBezTo>
                  <a:pt x="1430733" y="2583123"/>
                  <a:pt x="1432036" y="2582689"/>
                  <a:pt x="1433772" y="2582689"/>
                </a:cubicBezTo>
                <a:cubicBezTo>
                  <a:pt x="1442454" y="2582689"/>
                  <a:pt x="1449399" y="2582689"/>
                  <a:pt x="1454608" y="2582689"/>
                </a:cubicBezTo>
                <a:cubicBezTo>
                  <a:pt x="1457212" y="2581821"/>
                  <a:pt x="1461119" y="2581387"/>
                  <a:pt x="1466328" y="2581387"/>
                </a:cubicBezTo>
                <a:cubicBezTo>
                  <a:pt x="1472405" y="2580519"/>
                  <a:pt x="1476746" y="2580084"/>
                  <a:pt x="1479350" y="2580084"/>
                </a:cubicBezTo>
                <a:cubicBezTo>
                  <a:pt x="1480218" y="2568799"/>
                  <a:pt x="1478048" y="2560117"/>
                  <a:pt x="1472839" y="2554040"/>
                </a:cubicBezTo>
                <a:cubicBezTo>
                  <a:pt x="1470235" y="2549699"/>
                  <a:pt x="1471971" y="2546226"/>
                  <a:pt x="1478048" y="2543622"/>
                </a:cubicBezTo>
                <a:cubicBezTo>
                  <a:pt x="1478048" y="2543622"/>
                  <a:pt x="1478048" y="2543188"/>
                  <a:pt x="1478048" y="2542319"/>
                </a:cubicBezTo>
                <a:cubicBezTo>
                  <a:pt x="1477180" y="2541451"/>
                  <a:pt x="1476746" y="2540583"/>
                  <a:pt x="1476746" y="2539715"/>
                </a:cubicBezTo>
                <a:cubicBezTo>
                  <a:pt x="1475010" y="2537979"/>
                  <a:pt x="1474576" y="2534506"/>
                  <a:pt x="1475444" y="2529297"/>
                </a:cubicBezTo>
                <a:cubicBezTo>
                  <a:pt x="1473708" y="2529297"/>
                  <a:pt x="1471103" y="2529731"/>
                  <a:pt x="1467630" y="2530599"/>
                </a:cubicBezTo>
                <a:cubicBezTo>
                  <a:pt x="1463290" y="2530599"/>
                  <a:pt x="1460251" y="2531033"/>
                  <a:pt x="1458514" y="2531901"/>
                </a:cubicBezTo>
                <a:cubicBezTo>
                  <a:pt x="1455042" y="2541451"/>
                  <a:pt x="1449833" y="2551435"/>
                  <a:pt x="1442887" y="2561853"/>
                </a:cubicBezTo>
                <a:cubicBezTo>
                  <a:pt x="1433338" y="2575744"/>
                  <a:pt x="1417276" y="2587464"/>
                  <a:pt x="1394705" y="2597014"/>
                </a:cubicBezTo>
                <a:cubicBezTo>
                  <a:pt x="1392968" y="2597882"/>
                  <a:pt x="1391232" y="2597882"/>
                  <a:pt x="1389496" y="2597014"/>
                </a:cubicBezTo>
                <a:cubicBezTo>
                  <a:pt x="1388627" y="2596146"/>
                  <a:pt x="1388627" y="2594843"/>
                  <a:pt x="1389496" y="2593107"/>
                </a:cubicBezTo>
                <a:cubicBezTo>
                  <a:pt x="1408595" y="2576612"/>
                  <a:pt x="1422051" y="2558381"/>
                  <a:pt x="1429865" y="2538413"/>
                </a:cubicBezTo>
                <a:cubicBezTo>
                  <a:pt x="1421184" y="2541885"/>
                  <a:pt x="1414238" y="2545792"/>
                  <a:pt x="1409029" y="2550133"/>
                </a:cubicBezTo>
                <a:cubicBezTo>
                  <a:pt x="1406424" y="2551001"/>
                  <a:pt x="1404254" y="2551001"/>
                  <a:pt x="1402518" y="2550133"/>
                </a:cubicBezTo>
                <a:cubicBezTo>
                  <a:pt x="1395572" y="2546660"/>
                  <a:pt x="1390798" y="2541885"/>
                  <a:pt x="1388193" y="2535808"/>
                </a:cubicBezTo>
                <a:cubicBezTo>
                  <a:pt x="1385588" y="2531467"/>
                  <a:pt x="1385588" y="2527127"/>
                  <a:pt x="1388193" y="2522786"/>
                </a:cubicBezTo>
                <a:cubicBezTo>
                  <a:pt x="1393402" y="2515840"/>
                  <a:pt x="1396875" y="2510631"/>
                  <a:pt x="1398611" y="2507159"/>
                </a:cubicBezTo>
                <a:cubicBezTo>
                  <a:pt x="1401216" y="2500213"/>
                  <a:pt x="1402084" y="2493268"/>
                  <a:pt x="1401216" y="2486323"/>
                </a:cubicBezTo>
                <a:cubicBezTo>
                  <a:pt x="1399480" y="2487191"/>
                  <a:pt x="1397309" y="2487625"/>
                  <a:pt x="1394705" y="2487625"/>
                </a:cubicBezTo>
                <a:cubicBezTo>
                  <a:pt x="1390364" y="2488493"/>
                  <a:pt x="1385588" y="2487625"/>
                  <a:pt x="1380380" y="2485020"/>
                </a:cubicBezTo>
                <a:cubicBezTo>
                  <a:pt x="1373434" y="2479811"/>
                  <a:pt x="1369094" y="2474603"/>
                  <a:pt x="1367357" y="2469394"/>
                </a:cubicBezTo>
                <a:cubicBezTo>
                  <a:pt x="1365621" y="2467657"/>
                  <a:pt x="1365187" y="2465921"/>
                  <a:pt x="1366055" y="2464185"/>
                </a:cubicBezTo>
                <a:cubicBezTo>
                  <a:pt x="1366923" y="2463317"/>
                  <a:pt x="1368660" y="2462882"/>
                  <a:pt x="1371264" y="2462882"/>
                </a:cubicBezTo>
                <a:cubicBezTo>
                  <a:pt x="1373869" y="2462014"/>
                  <a:pt x="1379512" y="2461146"/>
                  <a:pt x="1388193" y="2460278"/>
                </a:cubicBezTo>
                <a:cubicBezTo>
                  <a:pt x="1393402" y="2459410"/>
                  <a:pt x="1397309" y="2458976"/>
                  <a:pt x="1399914" y="2458976"/>
                </a:cubicBezTo>
                <a:cubicBezTo>
                  <a:pt x="1405122" y="2458108"/>
                  <a:pt x="1413370" y="2457239"/>
                  <a:pt x="1424656" y="2456371"/>
                </a:cubicBezTo>
                <a:cubicBezTo>
                  <a:pt x="1441151" y="2453767"/>
                  <a:pt x="1452871" y="2452030"/>
                  <a:pt x="1459816" y="2451162"/>
                </a:cubicBezTo>
                <a:cubicBezTo>
                  <a:pt x="1468498" y="2432931"/>
                  <a:pt x="1474142" y="2419908"/>
                  <a:pt x="1476746" y="2412095"/>
                </a:cubicBezTo>
                <a:cubicBezTo>
                  <a:pt x="1479350" y="2406886"/>
                  <a:pt x="1480218" y="2401677"/>
                  <a:pt x="1479350" y="2396468"/>
                </a:cubicBezTo>
                <a:cubicBezTo>
                  <a:pt x="1478482" y="2394732"/>
                  <a:pt x="1478482" y="2392995"/>
                  <a:pt x="1479350" y="2391259"/>
                </a:cubicBezTo>
                <a:close/>
                <a:moveTo>
                  <a:pt x="3496529" y="2388654"/>
                </a:moveTo>
                <a:cubicBezTo>
                  <a:pt x="3508683" y="2391259"/>
                  <a:pt x="3519536" y="2398204"/>
                  <a:pt x="3529085" y="2409490"/>
                </a:cubicBezTo>
                <a:cubicBezTo>
                  <a:pt x="3530822" y="2412095"/>
                  <a:pt x="3530822" y="2416001"/>
                  <a:pt x="3529085" y="2421210"/>
                </a:cubicBezTo>
                <a:cubicBezTo>
                  <a:pt x="3528217" y="2424683"/>
                  <a:pt x="3526915" y="2434233"/>
                  <a:pt x="3525179" y="2449860"/>
                </a:cubicBezTo>
                <a:cubicBezTo>
                  <a:pt x="3534728" y="2441178"/>
                  <a:pt x="3543410" y="2431194"/>
                  <a:pt x="3551224" y="2419908"/>
                </a:cubicBezTo>
                <a:cubicBezTo>
                  <a:pt x="3553828" y="2414699"/>
                  <a:pt x="3557301" y="2413397"/>
                  <a:pt x="3561641" y="2416001"/>
                </a:cubicBezTo>
                <a:cubicBezTo>
                  <a:pt x="3570323" y="2421210"/>
                  <a:pt x="3576400" y="2426854"/>
                  <a:pt x="3579873" y="2432931"/>
                </a:cubicBezTo>
                <a:cubicBezTo>
                  <a:pt x="3584214" y="2439008"/>
                  <a:pt x="3583780" y="2443349"/>
                  <a:pt x="3578571" y="2445953"/>
                </a:cubicBezTo>
                <a:cubicBezTo>
                  <a:pt x="3562944" y="2452899"/>
                  <a:pt x="3544712" y="2459410"/>
                  <a:pt x="3523876" y="2465487"/>
                </a:cubicBezTo>
                <a:cubicBezTo>
                  <a:pt x="3523876" y="2471564"/>
                  <a:pt x="3523876" y="2476773"/>
                  <a:pt x="3523876" y="2481114"/>
                </a:cubicBezTo>
                <a:cubicBezTo>
                  <a:pt x="3523876" y="2488927"/>
                  <a:pt x="3529954" y="2492834"/>
                  <a:pt x="3542108" y="2492834"/>
                </a:cubicBezTo>
                <a:cubicBezTo>
                  <a:pt x="3555999" y="2492834"/>
                  <a:pt x="3566416" y="2487191"/>
                  <a:pt x="3573362" y="2475905"/>
                </a:cubicBezTo>
                <a:cubicBezTo>
                  <a:pt x="3578571" y="2462882"/>
                  <a:pt x="3582043" y="2455069"/>
                  <a:pt x="3583780" y="2452464"/>
                </a:cubicBezTo>
                <a:cubicBezTo>
                  <a:pt x="3584648" y="2448992"/>
                  <a:pt x="3585950" y="2447255"/>
                  <a:pt x="3587686" y="2447255"/>
                </a:cubicBezTo>
                <a:cubicBezTo>
                  <a:pt x="3588555" y="2447255"/>
                  <a:pt x="3588989" y="2448992"/>
                  <a:pt x="3588989" y="2452464"/>
                </a:cubicBezTo>
                <a:cubicBezTo>
                  <a:pt x="3592461" y="2466355"/>
                  <a:pt x="3595934" y="2477207"/>
                  <a:pt x="3599407" y="2485020"/>
                </a:cubicBezTo>
                <a:cubicBezTo>
                  <a:pt x="3600275" y="2485889"/>
                  <a:pt x="3601143" y="2488493"/>
                  <a:pt x="3602011" y="2492834"/>
                </a:cubicBezTo>
                <a:cubicBezTo>
                  <a:pt x="3602879" y="2495438"/>
                  <a:pt x="3603313" y="2497175"/>
                  <a:pt x="3603313" y="2498043"/>
                </a:cubicBezTo>
                <a:cubicBezTo>
                  <a:pt x="3604182" y="2503252"/>
                  <a:pt x="3601143" y="2508027"/>
                  <a:pt x="3594198" y="2512368"/>
                </a:cubicBezTo>
                <a:cubicBezTo>
                  <a:pt x="3582911" y="2517577"/>
                  <a:pt x="3565982" y="2520615"/>
                  <a:pt x="3543410" y="2521483"/>
                </a:cubicBezTo>
                <a:cubicBezTo>
                  <a:pt x="3527783" y="2521483"/>
                  <a:pt x="3516497" y="2518879"/>
                  <a:pt x="3509552" y="2513670"/>
                </a:cubicBezTo>
                <a:cubicBezTo>
                  <a:pt x="3500002" y="2507593"/>
                  <a:pt x="3495227" y="2495873"/>
                  <a:pt x="3495227" y="2478509"/>
                </a:cubicBezTo>
                <a:cubicBezTo>
                  <a:pt x="3495227" y="2453333"/>
                  <a:pt x="3495661" y="2437706"/>
                  <a:pt x="3496529" y="2431628"/>
                </a:cubicBezTo>
                <a:cubicBezTo>
                  <a:pt x="3496529" y="2419474"/>
                  <a:pt x="3493925" y="2409056"/>
                  <a:pt x="3488716" y="2400374"/>
                </a:cubicBezTo>
                <a:cubicBezTo>
                  <a:pt x="3485243" y="2393429"/>
                  <a:pt x="3487847" y="2389523"/>
                  <a:pt x="3496529" y="2388654"/>
                </a:cubicBezTo>
                <a:close/>
                <a:moveTo>
                  <a:pt x="3204826" y="2386050"/>
                </a:moveTo>
                <a:cubicBezTo>
                  <a:pt x="3222190" y="2390391"/>
                  <a:pt x="3236514" y="2399940"/>
                  <a:pt x="3247800" y="2414699"/>
                </a:cubicBezTo>
                <a:cubicBezTo>
                  <a:pt x="3250405" y="2419040"/>
                  <a:pt x="3250839" y="2424683"/>
                  <a:pt x="3249102" y="2431628"/>
                </a:cubicBezTo>
                <a:cubicBezTo>
                  <a:pt x="3245630" y="2442046"/>
                  <a:pt x="3242591" y="2452464"/>
                  <a:pt x="3239987" y="2462882"/>
                </a:cubicBezTo>
                <a:cubicBezTo>
                  <a:pt x="3240855" y="2462882"/>
                  <a:pt x="3242157" y="2462882"/>
                  <a:pt x="3243893" y="2462882"/>
                </a:cubicBezTo>
                <a:cubicBezTo>
                  <a:pt x="3252575" y="2461146"/>
                  <a:pt x="3257350" y="2459844"/>
                  <a:pt x="3258218" y="2458976"/>
                </a:cubicBezTo>
                <a:cubicBezTo>
                  <a:pt x="3264295" y="2457239"/>
                  <a:pt x="3269504" y="2457673"/>
                  <a:pt x="3273845" y="2460278"/>
                </a:cubicBezTo>
                <a:cubicBezTo>
                  <a:pt x="3291209" y="2469828"/>
                  <a:pt x="3302060" y="2479811"/>
                  <a:pt x="3306401" y="2490229"/>
                </a:cubicBezTo>
                <a:cubicBezTo>
                  <a:pt x="3309006" y="2494570"/>
                  <a:pt x="3308571" y="2499345"/>
                  <a:pt x="3305099" y="2504554"/>
                </a:cubicBezTo>
                <a:cubicBezTo>
                  <a:pt x="3299890" y="2519313"/>
                  <a:pt x="3292511" y="2548831"/>
                  <a:pt x="3282961" y="2593107"/>
                </a:cubicBezTo>
                <a:cubicBezTo>
                  <a:pt x="3275147" y="2634779"/>
                  <a:pt x="3259520" y="2656483"/>
                  <a:pt x="3236080" y="2658219"/>
                </a:cubicBezTo>
                <a:cubicBezTo>
                  <a:pt x="3230871" y="2658219"/>
                  <a:pt x="3226530" y="2654747"/>
                  <a:pt x="3223057" y="2647801"/>
                </a:cubicBezTo>
                <a:cubicBezTo>
                  <a:pt x="3221321" y="2636515"/>
                  <a:pt x="3212640" y="2621756"/>
                  <a:pt x="3197013" y="2603525"/>
                </a:cubicBezTo>
                <a:cubicBezTo>
                  <a:pt x="3177045" y="2629570"/>
                  <a:pt x="3148395" y="2649538"/>
                  <a:pt x="3111064" y="2663428"/>
                </a:cubicBezTo>
                <a:cubicBezTo>
                  <a:pt x="3106723" y="2665165"/>
                  <a:pt x="3104119" y="2665599"/>
                  <a:pt x="3103251" y="2664730"/>
                </a:cubicBezTo>
                <a:cubicBezTo>
                  <a:pt x="3102383" y="2663862"/>
                  <a:pt x="3103685" y="2661692"/>
                  <a:pt x="3107158" y="2658219"/>
                </a:cubicBezTo>
                <a:cubicBezTo>
                  <a:pt x="3132335" y="2639988"/>
                  <a:pt x="3152736" y="2615679"/>
                  <a:pt x="3168363" y="2585293"/>
                </a:cubicBezTo>
                <a:cubicBezTo>
                  <a:pt x="3160550" y="2591371"/>
                  <a:pt x="3152736" y="2590068"/>
                  <a:pt x="3144923" y="2581387"/>
                </a:cubicBezTo>
                <a:cubicBezTo>
                  <a:pt x="3143186" y="2578782"/>
                  <a:pt x="3141016" y="2575310"/>
                  <a:pt x="3138411" y="2570969"/>
                </a:cubicBezTo>
                <a:cubicBezTo>
                  <a:pt x="3125389" y="2578782"/>
                  <a:pt x="3111064" y="2587030"/>
                  <a:pt x="3095437" y="2595711"/>
                </a:cubicBezTo>
                <a:cubicBezTo>
                  <a:pt x="3087624" y="2600920"/>
                  <a:pt x="3079810" y="2606564"/>
                  <a:pt x="3071997" y="2612641"/>
                </a:cubicBezTo>
                <a:cubicBezTo>
                  <a:pt x="3069392" y="2615245"/>
                  <a:pt x="3065051" y="2615245"/>
                  <a:pt x="3058974" y="2612641"/>
                </a:cubicBezTo>
                <a:cubicBezTo>
                  <a:pt x="3051161" y="2608300"/>
                  <a:pt x="3044216" y="2601789"/>
                  <a:pt x="3038139" y="2593107"/>
                </a:cubicBezTo>
                <a:cubicBezTo>
                  <a:pt x="3032930" y="2587030"/>
                  <a:pt x="3033364" y="2583123"/>
                  <a:pt x="3039441" y="2581387"/>
                </a:cubicBezTo>
                <a:cubicBezTo>
                  <a:pt x="3053331" y="2575310"/>
                  <a:pt x="3064183" y="2564457"/>
                  <a:pt x="3071997" y="2548831"/>
                </a:cubicBezTo>
                <a:cubicBezTo>
                  <a:pt x="3072865" y="2546226"/>
                  <a:pt x="3074167" y="2542754"/>
                  <a:pt x="3075904" y="2538413"/>
                </a:cubicBezTo>
                <a:cubicBezTo>
                  <a:pt x="3079376" y="2531467"/>
                  <a:pt x="3081547" y="2525824"/>
                  <a:pt x="3082415" y="2521483"/>
                </a:cubicBezTo>
                <a:cubicBezTo>
                  <a:pt x="3079810" y="2522352"/>
                  <a:pt x="3075904" y="2523654"/>
                  <a:pt x="3070695" y="2525390"/>
                </a:cubicBezTo>
                <a:cubicBezTo>
                  <a:pt x="3065486" y="2526258"/>
                  <a:pt x="3059408" y="2527995"/>
                  <a:pt x="3052463" y="2530599"/>
                </a:cubicBezTo>
                <a:cubicBezTo>
                  <a:pt x="3048991" y="2531467"/>
                  <a:pt x="3045084" y="2531901"/>
                  <a:pt x="3040743" y="2531901"/>
                </a:cubicBezTo>
                <a:cubicBezTo>
                  <a:pt x="3032930" y="2530165"/>
                  <a:pt x="3025116" y="2524522"/>
                  <a:pt x="3017303" y="2514972"/>
                </a:cubicBezTo>
                <a:cubicBezTo>
                  <a:pt x="3013830" y="2510631"/>
                  <a:pt x="3014264" y="2508027"/>
                  <a:pt x="3018605" y="2507159"/>
                </a:cubicBezTo>
                <a:cubicBezTo>
                  <a:pt x="3018605" y="2507159"/>
                  <a:pt x="3019039" y="2507159"/>
                  <a:pt x="3019907" y="2507159"/>
                </a:cubicBezTo>
                <a:cubicBezTo>
                  <a:pt x="3028589" y="2505422"/>
                  <a:pt x="3042045" y="2502384"/>
                  <a:pt x="3060277" y="2498043"/>
                </a:cubicBezTo>
                <a:cubicBezTo>
                  <a:pt x="3078508" y="2494570"/>
                  <a:pt x="3091965" y="2491966"/>
                  <a:pt x="3100646" y="2490229"/>
                </a:cubicBezTo>
                <a:cubicBezTo>
                  <a:pt x="3105855" y="2489361"/>
                  <a:pt x="3113235" y="2487625"/>
                  <a:pt x="3122785" y="2485020"/>
                </a:cubicBezTo>
                <a:cubicBezTo>
                  <a:pt x="3126257" y="2484153"/>
                  <a:pt x="3128862" y="2483284"/>
                  <a:pt x="3130598" y="2482416"/>
                </a:cubicBezTo>
                <a:cubicBezTo>
                  <a:pt x="3134939" y="2480680"/>
                  <a:pt x="3138846" y="2480680"/>
                  <a:pt x="3142318" y="2482416"/>
                </a:cubicBezTo>
                <a:cubicBezTo>
                  <a:pt x="3150132" y="2484153"/>
                  <a:pt x="3156643" y="2488493"/>
                  <a:pt x="3161852" y="2495438"/>
                </a:cubicBezTo>
                <a:cubicBezTo>
                  <a:pt x="3165324" y="2500647"/>
                  <a:pt x="3164022" y="2504120"/>
                  <a:pt x="3157945" y="2505856"/>
                </a:cubicBezTo>
                <a:cubicBezTo>
                  <a:pt x="3156209" y="2505856"/>
                  <a:pt x="3153170" y="2506291"/>
                  <a:pt x="3148829" y="2507159"/>
                </a:cubicBezTo>
                <a:cubicBezTo>
                  <a:pt x="3139279" y="2508895"/>
                  <a:pt x="3131466" y="2510197"/>
                  <a:pt x="3125389" y="2511065"/>
                </a:cubicBezTo>
                <a:cubicBezTo>
                  <a:pt x="3126257" y="2511065"/>
                  <a:pt x="3127994" y="2511500"/>
                  <a:pt x="3130598" y="2512368"/>
                </a:cubicBezTo>
                <a:cubicBezTo>
                  <a:pt x="3132335" y="2513236"/>
                  <a:pt x="3133637" y="2514104"/>
                  <a:pt x="3134505" y="2514972"/>
                </a:cubicBezTo>
                <a:cubicBezTo>
                  <a:pt x="3138846" y="2517577"/>
                  <a:pt x="3138411" y="2521483"/>
                  <a:pt x="3133203" y="2526692"/>
                </a:cubicBezTo>
                <a:cubicBezTo>
                  <a:pt x="3132335" y="2527561"/>
                  <a:pt x="3131032" y="2528863"/>
                  <a:pt x="3129296" y="2530599"/>
                </a:cubicBezTo>
                <a:cubicBezTo>
                  <a:pt x="3126691" y="2532336"/>
                  <a:pt x="3124955" y="2533638"/>
                  <a:pt x="3124087" y="2534506"/>
                </a:cubicBezTo>
                <a:cubicBezTo>
                  <a:pt x="3137977" y="2535374"/>
                  <a:pt x="3150566" y="2538413"/>
                  <a:pt x="3161852" y="2543622"/>
                </a:cubicBezTo>
                <a:cubicBezTo>
                  <a:pt x="3172270" y="2549699"/>
                  <a:pt x="3176177" y="2560117"/>
                  <a:pt x="3173572" y="2574875"/>
                </a:cubicBezTo>
                <a:cubicBezTo>
                  <a:pt x="3185727" y="2547094"/>
                  <a:pt x="3193540" y="2521918"/>
                  <a:pt x="3197013" y="2499345"/>
                </a:cubicBezTo>
                <a:lnTo>
                  <a:pt x="3190501" y="2500647"/>
                </a:lnTo>
                <a:lnTo>
                  <a:pt x="3187897" y="2501950"/>
                </a:lnTo>
                <a:cubicBezTo>
                  <a:pt x="3183556" y="2504554"/>
                  <a:pt x="3179215" y="2504554"/>
                  <a:pt x="3174874" y="2501950"/>
                </a:cubicBezTo>
                <a:cubicBezTo>
                  <a:pt x="3168797" y="2498477"/>
                  <a:pt x="3162286" y="2492400"/>
                  <a:pt x="3155341" y="2483718"/>
                </a:cubicBezTo>
                <a:cubicBezTo>
                  <a:pt x="3152736" y="2481114"/>
                  <a:pt x="3153604" y="2478944"/>
                  <a:pt x="3157945" y="2477207"/>
                </a:cubicBezTo>
                <a:cubicBezTo>
                  <a:pt x="3162286" y="2476339"/>
                  <a:pt x="3169665" y="2475471"/>
                  <a:pt x="3180083" y="2474603"/>
                </a:cubicBezTo>
                <a:cubicBezTo>
                  <a:pt x="3188765" y="2472866"/>
                  <a:pt x="3195710" y="2471564"/>
                  <a:pt x="3200919" y="2470696"/>
                </a:cubicBezTo>
                <a:cubicBezTo>
                  <a:pt x="3200919" y="2468091"/>
                  <a:pt x="3201354" y="2464619"/>
                  <a:pt x="3202222" y="2460278"/>
                </a:cubicBezTo>
                <a:cubicBezTo>
                  <a:pt x="3202222" y="2455937"/>
                  <a:pt x="3202222" y="2452899"/>
                  <a:pt x="3202222" y="2451162"/>
                </a:cubicBezTo>
                <a:cubicBezTo>
                  <a:pt x="3202222" y="2430326"/>
                  <a:pt x="3199617" y="2411661"/>
                  <a:pt x="3194408" y="2395165"/>
                </a:cubicBezTo>
                <a:cubicBezTo>
                  <a:pt x="3192672" y="2388220"/>
                  <a:pt x="3196145" y="2385182"/>
                  <a:pt x="3204826" y="2386050"/>
                </a:cubicBezTo>
                <a:close/>
                <a:moveTo>
                  <a:pt x="2529611" y="2386050"/>
                </a:moveTo>
                <a:cubicBezTo>
                  <a:pt x="2532216" y="2386050"/>
                  <a:pt x="2534169" y="2386484"/>
                  <a:pt x="2535472" y="2387352"/>
                </a:cubicBezTo>
                <a:cubicBezTo>
                  <a:pt x="2543285" y="2390825"/>
                  <a:pt x="2552835" y="2397336"/>
                  <a:pt x="2564121" y="2406886"/>
                </a:cubicBezTo>
                <a:cubicBezTo>
                  <a:pt x="2566725" y="2411227"/>
                  <a:pt x="2566291" y="2415567"/>
                  <a:pt x="2562819" y="2419908"/>
                </a:cubicBezTo>
                <a:cubicBezTo>
                  <a:pt x="2558478" y="2422513"/>
                  <a:pt x="2555005" y="2425551"/>
                  <a:pt x="2552401" y="2429024"/>
                </a:cubicBezTo>
                <a:cubicBezTo>
                  <a:pt x="2553269" y="2429892"/>
                  <a:pt x="2554137" y="2430760"/>
                  <a:pt x="2555005" y="2431628"/>
                </a:cubicBezTo>
                <a:cubicBezTo>
                  <a:pt x="2555873" y="2433365"/>
                  <a:pt x="2556307" y="2434667"/>
                  <a:pt x="2556307" y="2435535"/>
                </a:cubicBezTo>
                <a:cubicBezTo>
                  <a:pt x="2558044" y="2439876"/>
                  <a:pt x="2556307" y="2442915"/>
                  <a:pt x="2551099" y="2444651"/>
                </a:cubicBezTo>
                <a:cubicBezTo>
                  <a:pt x="2545021" y="2445519"/>
                  <a:pt x="2537642" y="2446821"/>
                  <a:pt x="2528960" y="2448558"/>
                </a:cubicBezTo>
                <a:cubicBezTo>
                  <a:pt x="2531565" y="2449426"/>
                  <a:pt x="2534169" y="2450728"/>
                  <a:pt x="2536774" y="2452464"/>
                </a:cubicBezTo>
                <a:cubicBezTo>
                  <a:pt x="2542851" y="2455937"/>
                  <a:pt x="2544153" y="2460712"/>
                  <a:pt x="2540681" y="2466789"/>
                </a:cubicBezTo>
                <a:cubicBezTo>
                  <a:pt x="2540681" y="2466789"/>
                  <a:pt x="2540681" y="2467223"/>
                  <a:pt x="2540681" y="2468091"/>
                </a:cubicBezTo>
                <a:cubicBezTo>
                  <a:pt x="2539812" y="2468091"/>
                  <a:pt x="2539378" y="2468526"/>
                  <a:pt x="2539378" y="2469394"/>
                </a:cubicBezTo>
                <a:cubicBezTo>
                  <a:pt x="2540246" y="2469394"/>
                  <a:pt x="2541115" y="2468960"/>
                  <a:pt x="2541983" y="2468091"/>
                </a:cubicBezTo>
                <a:cubicBezTo>
                  <a:pt x="2547192" y="2466355"/>
                  <a:pt x="2551966" y="2466789"/>
                  <a:pt x="2556307" y="2469394"/>
                </a:cubicBezTo>
                <a:cubicBezTo>
                  <a:pt x="2562385" y="2471998"/>
                  <a:pt x="2566725" y="2475905"/>
                  <a:pt x="2569330" y="2481114"/>
                </a:cubicBezTo>
                <a:cubicBezTo>
                  <a:pt x="2571066" y="2487191"/>
                  <a:pt x="2569764" y="2490664"/>
                  <a:pt x="2565423" y="2491532"/>
                </a:cubicBezTo>
                <a:cubicBezTo>
                  <a:pt x="2555005" y="2492400"/>
                  <a:pt x="2544587" y="2493702"/>
                  <a:pt x="2534169" y="2495438"/>
                </a:cubicBezTo>
                <a:cubicBezTo>
                  <a:pt x="2534169" y="2497175"/>
                  <a:pt x="2533735" y="2500213"/>
                  <a:pt x="2532867" y="2504554"/>
                </a:cubicBezTo>
                <a:cubicBezTo>
                  <a:pt x="2532867" y="2508895"/>
                  <a:pt x="2532433" y="2511934"/>
                  <a:pt x="2531565" y="2513670"/>
                </a:cubicBezTo>
                <a:cubicBezTo>
                  <a:pt x="2533301" y="2513670"/>
                  <a:pt x="2535038" y="2513670"/>
                  <a:pt x="2536774" y="2513670"/>
                </a:cubicBezTo>
                <a:cubicBezTo>
                  <a:pt x="2547192" y="2512802"/>
                  <a:pt x="2555873" y="2511065"/>
                  <a:pt x="2562819" y="2508461"/>
                </a:cubicBezTo>
                <a:cubicBezTo>
                  <a:pt x="2567159" y="2505856"/>
                  <a:pt x="2572368" y="2506291"/>
                  <a:pt x="2578446" y="2509763"/>
                </a:cubicBezTo>
                <a:cubicBezTo>
                  <a:pt x="2587127" y="2514104"/>
                  <a:pt x="2593204" y="2519747"/>
                  <a:pt x="2596677" y="2526692"/>
                </a:cubicBezTo>
                <a:cubicBezTo>
                  <a:pt x="2597545" y="2532770"/>
                  <a:pt x="2594941" y="2536242"/>
                  <a:pt x="2588864" y="2537110"/>
                </a:cubicBezTo>
                <a:cubicBezTo>
                  <a:pt x="2581050" y="2537110"/>
                  <a:pt x="2572802" y="2537110"/>
                  <a:pt x="2564121" y="2537110"/>
                </a:cubicBezTo>
                <a:cubicBezTo>
                  <a:pt x="2573671" y="2542319"/>
                  <a:pt x="2580616" y="2548397"/>
                  <a:pt x="2584957" y="2555342"/>
                </a:cubicBezTo>
                <a:cubicBezTo>
                  <a:pt x="2587561" y="2559683"/>
                  <a:pt x="2586693" y="2563155"/>
                  <a:pt x="2582352" y="2565760"/>
                </a:cubicBezTo>
                <a:cubicBezTo>
                  <a:pt x="2569330" y="2569232"/>
                  <a:pt x="2554571" y="2573139"/>
                  <a:pt x="2538076" y="2577480"/>
                </a:cubicBezTo>
                <a:cubicBezTo>
                  <a:pt x="2545021" y="2581821"/>
                  <a:pt x="2555005" y="2587464"/>
                  <a:pt x="2568028" y="2594409"/>
                </a:cubicBezTo>
                <a:cubicBezTo>
                  <a:pt x="2574973" y="2597882"/>
                  <a:pt x="2580182" y="2600486"/>
                  <a:pt x="2583655" y="2602223"/>
                </a:cubicBezTo>
                <a:cubicBezTo>
                  <a:pt x="2585391" y="2603091"/>
                  <a:pt x="2587561" y="2603959"/>
                  <a:pt x="2590166" y="2604827"/>
                </a:cubicBezTo>
                <a:cubicBezTo>
                  <a:pt x="2612738" y="2612641"/>
                  <a:pt x="2628365" y="2617416"/>
                  <a:pt x="2637047" y="2619152"/>
                </a:cubicBezTo>
                <a:cubicBezTo>
                  <a:pt x="2638783" y="2620020"/>
                  <a:pt x="2640085" y="2621322"/>
                  <a:pt x="2640953" y="2623059"/>
                </a:cubicBezTo>
                <a:cubicBezTo>
                  <a:pt x="2640953" y="2623927"/>
                  <a:pt x="2639651" y="2624795"/>
                  <a:pt x="2637047" y="2625663"/>
                </a:cubicBezTo>
                <a:cubicBezTo>
                  <a:pt x="2619683" y="2629136"/>
                  <a:pt x="2594507" y="2632609"/>
                  <a:pt x="2561516" y="2636081"/>
                </a:cubicBezTo>
                <a:cubicBezTo>
                  <a:pt x="2557175" y="2636081"/>
                  <a:pt x="2554137" y="2635647"/>
                  <a:pt x="2552401" y="2634779"/>
                </a:cubicBezTo>
                <a:cubicBezTo>
                  <a:pt x="2519410" y="2608734"/>
                  <a:pt x="2492931" y="2579216"/>
                  <a:pt x="2472964" y="2546226"/>
                </a:cubicBezTo>
                <a:cubicBezTo>
                  <a:pt x="2471228" y="2546226"/>
                  <a:pt x="2469057" y="2546226"/>
                  <a:pt x="2466453" y="2546226"/>
                </a:cubicBezTo>
                <a:cubicBezTo>
                  <a:pt x="2462980" y="2547094"/>
                  <a:pt x="2460375" y="2547528"/>
                  <a:pt x="2458639" y="2547528"/>
                </a:cubicBezTo>
                <a:cubicBezTo>
                  <a:pt x="2459507" y="2548397"/>
                  <a:pt x="2460809" y="2548831"/>
                  <a:pt x="2462546" y="2548831"/>
                </a:cubicBezTo>
                <a:cubicBezTo>
                  <a:pt x="2465150" y="2549699"/>
                  <a:pt x="2467755" y="2551435"/>
                  <a:pt x="2470359" y="2554040"/>
                </a:cubicBezTo>
                <a:cubicBezTo>
                  <a:pt x="2474700" y="2556644"/>
                  <a:pt x="2476002" y="2560117"/>
                  <a:pt x="2474266" y="2564457"/>
                </a:cubicBezTo>
                <a:cubicBezTo>
                  <a:pt x="2471661" y="2568799"/>
                  <a:pt x="2470359" y="2573573"/>
                  <a:pt x="2470359" y="2578782"/>
                </a:cubicBezTo>
                <a:cubicBezTo>
                  <a:pt x="2468623" y="2590068"/>
                  <a:pt x="2466887" y="2600920"/>
                  <a:pt x="2465150" y="2611338"/>
                </a:cubicBezTo>
                <a:cubicBezTo>
                  <a:pt x="2476436" y="2607866"/>
                  <a:pt x="2488591" y="2604393"/>
                  <a:pt x="2501613" y="2600920"/>
                </a:cubicBezTo>
                <a:cubicBezTo>
                  <a:pt x="2503349" y="2600052"/>
                  <a:pt x="2504652" y="2600486"/>
                  <a:pt x="2505520" y="2602223"/>
                </a:cubicBezTo>
                <a:cubicBezTo>
                  <a:pt x="2506388" y="2603091"/>
                  <a:pt x="2505954" y="2604393"/>
                  <a:pt x="2504218" y="2606129"/>
                </a:cubicBezTo>
                <a:cubicBezTo>
                  <a:pt x="2483382" y="2624361"/>
                  <a:pt x="2464716" y="2642158"/>
                  <a:pt x="2448221" y="2659521"/>
                </a:cubicBezTo>
                <a:cubicBezTo>
                  <a:pt x="2443880" y="2664730"/>
                  <a:pt x="2439540" y="2665599"/>
                  <a:pt x="2435199" y="2662126"/>
                </a:cubicBezTo>
                <a:cubicBezTo>
                  <a:pt x="2429990" y="2656917"/>
                  <a:pt x="2425215" y="2648236"/>
                  <a:pt x="2420874" y="2636081"/>
                </a:cubicBezTo>
                <a:cubicBezTo>
                  <a:pt x="2419137" y="2628268"/>
                  <a:pt x="2420006" y="2623927"/>
                  <a:pt x="2423478" y="2623059"/>
                </a:cubicBezTo>
                <a:cubicBezTo>
                  <a:pt x="2430424" y="2620454"/>
                  <a:pt x="2433896" y="2615245"/>
                  <a:pt x="2433896" y="2607432"/>
                </a:cubicBezTo>
                <a:cubicBezTo>
                  <a:pt x="2434765" y="2602223"/>
                  <a:pt x="2435633" y="2593107"/>
                  <a:pt x="2436501" y="2580084"/>
                </a:cubicBezTo>
                <a:cubicBezTo>
                  <a:pt x="2436501" y="2582689"/>
                  <a:pt x="2436935" y="2579216"/>
                  <a:pt x="2437803" y="2569666"/>
                </a:cubicBezTo>
                <a:cubicBezTo>
                  <a:pt x="2437803" y="2563590"/>
                  <a:pt x="2436501" y="2557946"/>
                  <a:pt x="2433896" y="2552737"/>
                </a:cubicBezTo>
                <a:cubicBezTo>
                  <a:pt x="2433896" y="2552737"/>
                  <a:pt x="2433028" y="2552303"/>
                  <a:pt x="2431292" y="2551435"/>
                </a:cubicBezTo>
                <a:cubicBezTo>
                  <a:pt x="2430424" y="2550567"/>
                  <a:pt x="2429121" y="2549265"/>
                  <a:pt x="2427385" y="2547528"/>
                </a:cubicBezTo>
                <a:cubicBezTo>
                  <a:pt x="2424781" y="2545792"/>
                  <a:pt x="2423044" y="2544490"/>
                  <a:pt x="2422176" y="2543622"/>
                </a:cubicBezTo>
                <a:cubicBezTo>
                  <a:pt x="2408285" y="2583557"/>
                  <a:pt x="2383977" y="2611773"/>
                  <a:pt x="2349250" y="2628268"/>
                </a:cubicBezTo>
                <a:cubicBezTo>
                  <a:pt x="2347514" y="2629136"/>
                  <a:pt x="2345778" y="2629136"/>
                  <a:pt x="2344041" y="2628268"/>
                </a:cubicBezTo>
                <a:cubicBezTo>
                  <a:pt x="2343173" y="2626531"/>
                  <a:pt x="2343607" y="2624795"/>
                  <a:pt x="2345344" y="2623059"/>
                </a:cubicBezTo>
                <a:cubicBezTo>
                  <a:pt x="2382675" y="2581387"/>
                  <a:pt x="2404379" y="2523654"/>
                  <a:pt x="2410456" y="2449860"/>
                </a:cubicBezTo>
                <a:cubicBezTo>
                  <a:pt x="2413060" y="2428156"/>
                  <a:pt x="2412192" y="2413397"/>
                  <a:pt x="2407851" y="2405583"/>
                </a:cubicBezTo>
                <a:cubicBezTo>
                  <a:pt x="2406115" y="2400374"/>
                  <a:pt x="2407851" y="2397770"/>
                  <a:pt x="2413060" y="2397770"/>
                </a:cubicBezTo>
                <a:cubicBezTo>
                  <a:pt x="2413928" y="2397770"/>
                  <a:pt x="2415231" y="2398204"/>
                  <a:pt x="2416967" y="2399072"/>
                </a:cubicBezTo>
                <a:cubicBezTo>
                  <a:pt x="2428253" y="2400809"/>
                  <a:pt x="2436501" y="2403413"/>
                  <a:pt x="2441710" y="2406886"/>
                </a:cubicBezTo>
                <a:cubicBezTo>
                  <a:pt x="2462546" y="2402545"/>
                  <a:pt x="2481645" y="2398638"/>
                  <a:pt x="2499009" y="2395165"/>
                </a:cubicBezTo>
                <a:cubicBezTo>
                  <a:pt x="2505086" y="2393429"/>
                  <a:pt x="2512031" y="2390825"/>
                  <a:pt x="2519845" y="2387352"/>
                </a:cubicBezTo>
                <a:cubicBezTo>
                  <a:pt x="2523751" y="2386484"/>
                  <a:pt x="2527007" y="2386050"/>
                  <a:pt x="2529611" y="2386050"/>
                </a:cubicBezTo>
                <a:close/>
                <a:moveTo>
                  <a:pt x="2140891" y="2384748"/>
                </a:moveTo>
                <a:cubicBezTo>
                  <a:pt x="2159123" y="2391693"/>
                  <a:pt x="2171277" y="2402545"/>
                  <a:pt x="2177354" y="2417304"/>
                </a:cubicBezTo>
                <a:cubicBezTo>
                  <a:pt x="2179091" y="2422513"/>
                  <a:pt x="2179091" y="2426419"/>
                  <a:pt x="2177354" y="2429024"/>
                </a:cubicBezTo>
                <a:cubicBezTo>
                  <a:pt x="2173882" y="2435101"/>
                  <a:pt x="2169975" y="2443349"/>
                  <a:pt x="2165634" y="2453767"/>
                </a:cubicBezTo>
                <a:cubicBezTo>
                  <a:pt x="2164766" y="2458976"/>
                  <a:pt x="2163030" y="2464185"/>
                  <a:pt x="2160425" y="2469394"/>
                </a:cubicBezTo>
                <a:cubicBezTo>
                  <a:pt x="2175184" y="2466789"/>
                  <a:pt x="2188206" y="2463751"/>
                  <a:pt x="2199493" y="2460278"/>
                </a:cubicBezTo>
                <a:cubicBezTo>
                  <a:pt x="2209042" y="2456805"/>
                  <a:pt x="2215553" y="2456371"/>
                  <a:pt x="2219026" y="2458976"/>
                </a:cubicBezTo>
                <a:cubicBezTo>
                  <a:pt x="2232049" y="2465053"/>
                  <a:pt x="2238994" y="2472432"/>
                  <a:pt x="2239862" y="2481114"/>
                </a:cubicBezTo>
                <a:cubicBezTo>
                  <a:pt x="2239862" y="2486323"/>
                  <a:pt x="2236389" y="2488927"/>
                  <a:pt x="2229444" y="2488927"/>
                </a:cubicBezTo>
                <a:cubicBezTo>
                  <a:pt x="2207740" y="2488927"/>
                  <a:pt x="2182129" y="2491098"/>
                  <a:pt x="2152611" y="2495438"/>
                </a:cubicBezTo>
                <a:cubicBezTo>
                  <a:pt x="2151743" y="2495438"/>
                  <a:pt x="2150875" y="2495438"/>
                  <a:pt x="2150007" y="2495438"/>
                </a:cubicBezTo>
                <a:cubicBezTo>
                  <a:pt x="2149139" y="2498043"/>
                  <a:pt x="2147403" y="2502384"/>
                  <a:pt x="2144798" y="2508461"/>
                </a:cubicBezTo>
                <a:cubicBezTo>
                  <a:pt x="2142194" y="2513670"/>
                  <a:pt x="2140023" y="2518011"/>
                  <a:pt x="2138287" y="2521483"/>
                </a:cubicBezTo>
                <a:cubicBezTo>
                  <a:pt x="2146100" y="2519747"/>
                  <a:pt x="2157821" y="2515840"/>
                  <a:pt x="2173448" y="2509763"/>
                </a:cubicBezTo>
                <a:cubicBezTo>
                  <a:pt x="2176052" y="2508895"/>
                  <a:pt x="2178222" y="2508027"/>
                  <a:pt x="2179959" y="2507159"/>
                </a:cubicBezTo>
                <a:cubicBezTo>
                  <a:pt x="2186036" y="2503686"/>
                  <a:pt x="2192981" y="2503686"/>
                  <a:pt x="2200795" y="2507159"/>
                </a:cubicBezTo>
                <a:cubicBezTo>
                  <a:pt x="2206004" y="2511500"/>
                  <a:pt x="2211647" y="2517577"/>
                  <a:pt x="2217724" y="2525390"/>
                </a:cubicBezTo>
                <a:cubicBezTo>
                  <a:pt x="2220329" y="2529731"/>
                  <a:pt x="2219894" y="2534072"/>
                  <a:pt x="2216422" y="2538413"/>
                </a:cubicBezTo>
                <a:cubicBezTo>
                  <a:pt x="2209477" y="2545358"/>
                  <a:pt x="2203833" y="2554040"/>
                  <a:pt x="2199493" y="2564457"/>
                </a:cubicBezTo>
                <a:cubicBezTo>
                  <a:pt x="2196020" y="2573139"/>
                  <a:pt x="2191245" y="2582255"/>
                  <a:pt x="2185168" y="2591805"/>
                </a:cubicBezTo>
                <a:cubicBezTo>
                  <a:pt x="2221631" y="2616113"/>
                  <a:pt x="2262000" y="2633477"/>
                  <a:pt x="2306277" y="2643895"/>
                </a:cubicBezTo>
                <a:cubicBezTo>
                  <a:pt x="2308881" y="2644763"/>
                  <a:pt x="2310183" y="2645631"/>
                  <a:pt x="2310183" y="2646499"/>
                </a:cubicBezTo>
                <a:cubicBezTo>
                  <a:pt x="2310183" y="2648236"/>
                  <a:pt x="2308881" y="2649538"/>
                  <a:pt x="2306277" y="2650406"/>
                </a:cubicBezTo>
                <a:cubicBezTo>
                  <a:pt x="2281100" y="2657351"/>
                  <a:pt x="2257659" y="2661692"/>
                  <a:pt x="2235955" y="2663428"/>
                </a:cubicBezTo>
                <a:cubicBezTo>
                  <a:pt x="2230746" y="2664296"/>
                  <a:pt x="2225537" y="2663428"/>
                  <a:pt x="2220329" y="2660824"/>
                </a:cubicBezTo>
                <a:cubicBezTo>
                  <a:pt x="2207306" y="2653878"/>
                  <a:pt x="2192547" y="2643461"/>
                  <a:pt x="2176052" y="2629570"/>
                </a:cubicBezTo>
                <a:cubicBezTo>
                  <a:pt x="2170843" y="2624361"/>
                  <a:pt x="2166502" y="2620020"/>
                  <a:pt x="2163030" y="2616547"/>
                </a:cubicBezTo>
                <a:cubicBezTo>
                  <a:pt x="2163030" y="2616547"/>
                  <a:pt x="2162161" y="2616982"/>
                  <a:pt x="2160425" y="2617850"/>
                </a:cubicBezTo>
                <a:cubicBezTo>
                  <a:pt x="2158689" y="2619586"/>
                  <a:pt x="2157387" y="2620888"/>
                  <a:pt x="2156518" y="2621756"/>
                </a:cubicBezTo>
                <a:cubicBezTo>
                  <a:pt x="2129605" y="2637383"/>
                  <a:pt x="2098351" y="2646065"/>
                  <a:pt x="2062757" y="2647801"/>
                </a:cubicBezTo>
                <a:cubicBezTo>
                  <a:pt x="2058416" y="2647801"/>
                  <a:pt x="2056245" y="2646933"/>
                  <a:pt x="2056245" y="2645197"/>
                </a:cubicBezTo>
                <a:cubicBezTo>
                  <a:pt x="2055377" y="2644329"/>
                  <a:pt x="2057114" y="2643027"/>
                  <a:pt x="2061454" y="2641290"/>
                </a:cubicBezTo>
                <a:cubicBezTo>
                  <a:pt x="2101390" y="2626531"/>
                  <a:pt x="2128737" y="2610470"/>
                  <a:pt x="2143496" y="2593107"/>
                </a:cubicBezTo>
                <a:cubicBezTo>
                  <a:pt x="2140891" y="2590502"/>
                  <a:pt x="2138721" y="2587898"/>
                  <a:pt x="2136985" y="2585293"/>
                </a:cubicBezTo>
                <a:cubicBezTo>
                  <a:pt x="2129171" y="2575744"/>
                  <a:pt x="2120924" y="2569232"/>
                  <a:pt x="2112242" y="2565760"/>
                </a:cubicBezTo>
                <a:cubicBezTo>
                  <a:pt x="2087933" y="2602223"/>
                  <a:pt x="2056679" y="2626097"/>
                  <a:pt x="2018481" y="2637383"/>
                </a:cubicBezTo>
                <a:cubicBezTo>
                  <a:pt x="2012403" y="2639120"/>
                  <a:pt x="2009365" y="2639554"/>
                  <a:pt x="2009365" y="2638686"/>
                </a:cubicBezTo>
                <a:cubicBezTo>
                  <a:pt x="2008497" y="2637818"/>
                  <a:pt x="2010667" y="2635647"/>
                  <a:pt x="2015876" y="2632174"/>
                </a:cubicBezTo>
                <a:cubicBezTo>
                  <a:pt x="2057547" y="2596580"/>
                  <a:pt x="2089236" y="2554040"/>
                  <a:pt x="2110940" y="2504554"/>
                </a:cubicBezTo>
                <a:cubicBezTo>
                  <a:pt x="2098785" y="2507159"/>
                  <a:pt x="2088801" y="2510631"/>
                  <a:pt x="2080988" y="2514972"/>
                </a:cubicBezTo>
                <a:cubicBezTo>
                  <a:pt x="2074911" y="2518445"/>
                  <a:pt x="2069268" y="2518879"/>
                  <a:pt x="2064059" y="2516274"/>
                </a:cubicBezTo>
                <a:cubicBezTo>
                  <a:pt x="2058850" y="2512802"/>
                  <a:pt x="2054509" y="2508461"/>
                  <a:pt x="2051037" y="2503252"/>
                </a:cubicBezTo>
                <a:cubicBezTo>
                  <a:pt x="2045827" y="2496307"/>
                  <a:pt x="2046261" y="2491098"/>
                  <a:pt x="2052339" y="2487625"/>
                </a:cubicBezTo>
                <a:cubicBezTo>
                  <a:pt x="2058416" y="2483284"/>
                  <a:pt x="2064059" y="2472432"/>
                  <a:pt x="2069268" y="2455069"/>
                </a:cubicBezTo>
                <a:cubicBezTo>
                  <a:pt x="2071873" y="2445519"/>
                  <a:pt x="2071873" y="2436403"/>
                  <a:pt x="2069268" y="2427722"/>
                </a:cubicBezTo>
                <a:cubicBezTo>
                  <a:pt x="2068400" y="2423381"/>
                  <a:pt x="2070136" y="2421645"/>
                  <a:pt x="2074477" y="2422513"/>
                </a:cubicBezTo>
                <a:cubicBezTo>
                  <a:pt x="2084027" y="2424249"/>
                  <a:pt x="2093577" y="2430326"/>
                  <a:pt x="2103126" y="2440744"/>
                </a:cubicBezTo>
                <a:cubicBezTo>
                  <a:pt x="2108335" y="2445953"/>
                  <a:pt x="2109203" y="2451596"/>
                  <a:pt x="2105731" y="2457673"/>
                </a:cubicBezTo>
                <a:cubicBezTo>
                  <a:pt x="2103126" y="2464619"/>
                  <a:pt x="2098785" y="2472866"/>
                  <a:pt x="2092708" y="2482416"/>
                </a:cubicBezTo>
                <a:cubicBezTo>
                  <a:pt x="2097049" y="2480680"/>
                  <a:pt x="2106599" y="2478509"/>
                  <a:pt x="2121358" y="2475905"/>
                </a:cubicBezTo>
                <a:cubicBezTo>
                  <a:pt x="2125699" y="2462882"/>
                  <a:pt x="2129605" y="2448558"/>
                  <a:pt x="2133078" y="2432931"/>
                </a:cubicBezTo>
                <a:cubicBezTo>
                  <a:pt x="2137419" y="2416436"/>
                  <a:pt x="2137419" y="2402979"/>
                  <a:pt x="2133078" y="2392561"/>
                </a:cubicBezTo>
                <a:cubicBezTo>
                  <a:pt x="2133078" y="2387352"/>
                  <a:pt x="2135683" y="2384748"/>
                  <a:pt x="2140891" y="2384748"/>
                </a:cubicBezTo>
                <a:close/>
                <a:moveTo>
                  <a:pt x="204452" y="2384748"/>
                </a:moveTo>
                <a:cubicBezTo>
                  <a:pt x="214001" y="2388220"/>
                  <a:pt x="223551" y="2393429"/>
                  <a:pt x="233101" y="2400374"/>
                </a:cubicBezTo>
                <a:cubicBezTo>
                  <a:pt x="237442" y="2404715"/>
                  <a:pt x="237008" y="2409056"/>
                  <a:pt x="231799" y="2413397"/>
                </a:cubicBezTo>
                <a:cubicBezTo>
                  <a:pt x="229194" y="2414265"/>
                  <a:pt x="222249" y="2418606"/>
                  <a:pt x="210963" y="2426419"/>
                </a:cubicBezTo>
                <a:cubicBezTo>
                  <a:pt x="196204" y="2435101"/>
                  <a:pt x="187088" y="2440310"/>
                  <a:pt x="183616" y="2442046"/>
                </a:cubicBezTo>
                <a:cubicBezTo>
                  <a:pt x="178407" y="2445519"/>
                  <a:pt x="174934" y="2446387"/>
                  <a:pt x="173198" y="2444651"/>
                </a:cubicBezTo>
                <a:cubicBezTo>
                  <a:pt x="171461" y="2443783"/>
                  <a:pt x="172329" y="2441178"/>
                  <a:pt x="175802" y="2436837"/>
                </a:cubicBezTo>
                <a:cubicBezTo>
                  <a:pt x="181879" y="2429024"/>
                  <a:pt x="186654" y="2420342"/>
                  <a:pt x="190127" y="2410792"/>
                </a:cubicBezTo>
                <a:cubicBezTo>
                  <a:pt x="191863" y="2407320"/>
                  <a:pt x="193599" y="2401243"/>
                  <a:pt x="195336" y="2392561"/>
                </a:cubicBezTo>
                <a:cubicBezTo>
                  <a:pt x="195336" y="2391693"/>
                  <a:pt x="195336" y="2390825"/>
                  <a:pt x="195336" y="2389957"/>
                </a:cubicBezTo>
                <a:cubicBezTo>
                  <a:pt x="196204" y="2385616"/>
                  <a:pt x="199243" y="2383880"/>
                  <a:pt x="204452" y="2384748"/>
                </a:cubicBezTo>
                <a:close/>
                <a:moveTo>
                  <a:pt x="1833236" y="2383445"/>
                </a:moveTo>
                <a:cubicBezTo>
                  <a:pt x="1834321" y="2383011"/>
                  <a:pt x="1835731" y="2383011"/>
                  <a:pt x="1837468" y="2383445"/>
                </a:cubicBezTo>
                <a:cubicBezTo>
                  <a:pt x="1853095" y="2386918"/>
                  <a:pt x="1866117" y="2392561"/>
                  <a:pt x="1876535" y="2400374"/>
                </a:cubicBezTo>
                <a:cubicBezTo>
                  <a:pt x="1880876" y="2404715"/>
                  <a:pt x="1881745" y="2410358"/>
                  <a:pt x="1879140" y="2417304"/>
                </a:cubicBezTo>
                <a:cubicBezTo>
                  <a:pt x="1876535" y="2424249"/>
                  <a:pt x="1874799" y="2435101"/>
                  <a:pt x="1873931" y="2449860"/>
                </a:cubicBezTo>
                <a:cubicBezTo>
                  <a:pt x="1875667" y="2448992"/>
                  <a:pt x="1877837" y="2448558"/>
                  <a:pt x="1880443" y="2448558"/>
                </a:cubicBezTo>
                <a:cubicBezTo>
                  <a:pt x="1883047" y="2447690"/>
                  <a:pt x="1884783" y="2447255"/>
                  <a:pt x="1885651" y="2447255"/>
                </a:cubicBezTo>
                <a:cubicBezTo>
                  <a:pt x="1893465" y="2444651"/>
                  <a:pt x="1899542" y="2444651"/>
                  <a:pt x="1903883" y="2447255"/>
                </a:cubicBezTo>
                <a:cubicBezTo>
                  <a:pt x="1909091" y="2449860"/>
                  <a:pt x="1913432" y="2453333"/>
                  <a:pt x="1916905" y="2457673"/>
                </a:cubicBezTo>
                <a:cubicBezTo>
                  <a:pt x="1922114" y="2465487"/>
                  <a:pt x="1921246" y="2470262"/>
                  <a:pt x="1914301" y="2471998"/>
                </a:cubicBezTo>
                <a:cubicBezTo>
                  <a:pt x="1909960" y="2472866"/>
                  <a:pt x="1902147" y="2474169"/>
                  <a:pt x="1890860" y="2475905"/>
                </a:cubicBezTo>
                <a:cubicBezTo>
                  <a:pt x="1883047" y="2476773"/>
                  <a:pt x="1876969" y="2477641"/>
                  <a:pt x="1872629" y="2478509"/>
                </a:cubicBezTo>
                <a:cubicBezTo>
                  <a:pt x="1872629" y="2487191"/>
                  <a:pt x="1872629" y="2493702"/>
                  <a:pt x="1872629" y="2498043"/>
                </a:cubicBezTo>
                <a:cubicBezTo>
                  <a:pt x="1889992" y="2495438"/>
                  <a:pt x="1902147" y="2492834"/>
                  <a:pt x="1909091" y="2490229"/>
                </a:cubicBezTo>
                <a:cubicBezTo>
                  <a:pt x="1916905" y="2487625"/>
                  <a:pt x="1924719" y="2488493"/>
                  <a:pt x="1932532" y="2492834"/>
                </a:cubicBezTo>
                <a:cubicBezTo>
                  <a:pt x="1938609" y="2495438"/>
                  <a:pt x="1942950" y="2498911"/>
                  <a:pt x="1945555" y="2503252"/>
                </a:cubicBezTo>
                <a:cubicBezTo>
                  <a:pt x="1950763" y="2511065"/>
                  <a:pt x="1949461" y="2515840"/>
                  <a:pt x="1941648" y="2517577"/>
                </a:cubicBezTo>
                <a:cubicBezTo>
                  <a:pt x="1907789" y="2519313"/>
                  <a:pt x="1879140" y="2521483"/>
                  <a:pt x="1855699" y="2524088"/>
                </a:cubicBezTo>
                <a:cubicBezTo>
                  <a:pt x="1837468" y="2525824"/>
                  <a:pt x="1815764" y="2530165"/>
                  <a:pt x="1790587" y="2537110"/>
                </a:cubicBezTo>
                <a:cubicBezTo>
                  <a:pt x="1784510" y="2538847"/>
                  <a:pt x="1780169" y="2538413"/>
                  <a:pt x="1777565" y="2535808"/>
                </a:cubicBezTo>
                <a:cubicBezTo>
                  <a:pt x="1772356" y="2533204"/>
                  <a:pt x="1766713" y="2529297"/>
                  <a:pt x="1760636" y="2524088"/>
                </a:cubicBezTo>
                <a:cubicBezTo>
                  <a:pt x="1759768" y="2523220"/>
                  <a:pt x="1759333" y="2522786"/>
                  <a:pt x="1759333" y="2522786"/>
                </a:cubicBezTo>
                <a:cubicBezTo>
                  <a:pt x="1754992" y="2524522"/>
                  <a:pt x="1749350" y="2530165"/>
                  <a:pt x="1742404" y="2539715"/>
                </a:cubicBezTo>
                <a:cubicBezTo>
                  <a:pt x="1739800" y="2546660"/>
                  <a:pt x="1740668" y="2553172"/>
                  <a:pt x="1745008" y="2559249"/>
                </a:cubicBezTo>
                <a:cubicBezTo>
                  <a:pt x="1751086" y="2570535"/>
                  <a:pt x="1751954" y="2580084"/>
                  <a:pt x="1747613" y="2587898"/>
                </a:cubicBezTo>
                <a:cubicBezTo>
                  <a:pt x="1745008" y="2591371"/>
                  <a:pt x="1742404" y="2594409"/>
                  <a:pt x="1739800" y="2597014"/>
                </a:cubicBezTo>
                <a:cubicBezTo>
                  <a:pt x="1753690" y="2597882"/>
                  <a:pt x="1770620" y="2600920"/>
                  <a:pt x="1790587" y="2606129"/>
                </a:cubicBezTo>
                <a:cubicBezTo>
                  <a:pt x="1797533" y="2606998"/>
                  <a:pt x="1804044" y="2608300"/>
                  <a:pt x="1810121" y="2610036"/>
                </a:cubicBezTo>
                <a:cubicBezTo>
                  <a:pt x="1809253" y="2608300"/>
                  <a:pt x="1808819" y="2605695"/>
                  <a:pt x="1808819" y="2602223"/>
                </a:cubicBezTo>
                <a:cubicBezTo>
                  <a:pt x="1806214" y="2592673"/>
                  <a:pt x="1804478" y="2583991"/>
                  <a:pt x="1803609" y="2576178"/>
                </a:cubicBezTo>
                <a:cubicBezTo>
                  <a:pt x="1800137" y="2560551"/>
                  <a:pt x="1796665" y="2551435"/>
                  <a:pt x="1793191" y="2548831"/>
                </a:cubicBezTo>
                <a:cubicBezTo>
                  <a:pt x="1790587" y="2542754"/>
                  <a:pt x="1793191" y="2539281"/>
                  <a:pt x="1801005" y="2538413"/>
                </a:cubicBezTo>
                <a:cubicBezTo>
                  <a:pt x="1808819" y="2538413"/>
                  <a:pt x="1815764" y="2539715"/>
                  <a:pt x="1821841" y="2542319"/>
                </a:cubicBezTo>
                <a:cubicBezTo>
                  <a:pt x="1825314" y="2542319"/>
                  <a:pt x="1831825" y="2541017"/>
                  <a:pt x="1841375" y="2538413"/>
                </a:cubicBezTo>
                <a:cubicBezTo>
                  <a:pt x="1858738" y="2534940"/>
                  <a:pt x="1870458" y="2531467"/>
                  <a:pt x="1876535" y="2527995"/>
                </a:cubicBezTo>
                <a:cubicBezTo>
                  <a:pt x="1883481" y="2527127"/>
                  <a:pt x="1890426" y="2527995"/>
                  <a:pt x="1897371" y="2530599"/>
                </a:cubicBezTo>
                <a:cubicBezTo>
                  <a:pt x="1906053" y="2534072"/>
                  <a:pt x="1912130" y="2538847"/>
                  <a:pt x="1915603" y="2544924"/>
                </a:cubicBezTo>
                <a:cubicBezTo>
                  <a:pt x="1919943" y="2550133"/>
                  <a:pt x="1919943" y="2554474"/>
                  <a:pt x="1915603" y="2557946"/>
                </a:cubicBezTo>
                <a:cubicBezTo>
                  <a:pt x="1915603" y="2557946"/>
                  <a:pt x="1915169" y="2558381"/>
                  <a:pt x="1914301" y="2559249"/>
                </a:cubicBezTo>
                <a:cubicBezTo>
                  <a:pt x="1910828" y="2562721"/>
                  <a:pt x="1906487" y="2569666"/>
                  <a:pt x="1901279" y="2580084"/>
                </a:cubicBezTo>
                <a:cubicBezTo>
                  <a:pt x="1903883" y="2581821"/>
                  <a:pt x="1906487" y="2585293"/>
                  <a:pt x="1909091" y="2590502"/>
                </a:cubicBezTo>
                <a:cubicBezTo>
                  <a:pt x="1912565" y="2596580"/>
                  <a:pt x="1910828" y="2600052"/>
                  <a:pt x="1903883" y="2600920"/>
                </a:cubicBezTo>
                <a:cubicBezTo>
                  <a:pt x="1888255" y="2600920"/>
                  <a:pt x="1865683" y="2602657"/>
                  <a:pt x="1836166" y="2606129"/>
                </a:cubicBezTo>
                <a:cubicBezTo>
                  <a:pt x="1835297" y="2609602"/>
                  <a:pt x="1833995" y="2612641"/>
                  <a:pt x="1832259" y="2615245"/>
                </a:cubicBezTo>
                <a:cubicBezTo>
                  <a:pt x="1847018" y="2617850"/>
                  <a:pt x="1863513" y="2619586"/>
                  <a:pt x="1881745" y="2620454"/>
                </a:cubicBezTo>
                <a:cubicBezTo>
                  <a:pt x="1894767" y="2620454"/>
                  <a:pt x="1925153" y="2619586"/>
                  <a:pt x="1972901" y="2617850"/>
                </a:cubicBezTo>
                <a:cubicBezTo>
                  <a:pt x="1976375" y="2616982"/>
                  <a:pt x="1978545" y="2617416"/>
                  <a:pt x="1979413" y="2619152"/>
                </a:cubicBezTo>
                <a:cubicBezTo>
                  <a:pt x="1980281" y="2620020"/>
                  <a:pt x="1978979" y="2621322"/>
                  <a:pt x="1975506" y="2623059"/>
                </a:cubicBezTo>
                <a:cubicBezTo>
                  <a:pt x="1955539" y="2636081"/>
                  <a:pt x="1932532" y="2649538"/>
                  <a:pt x="1906487" y="2663428"/>
                </a:cubicBezTo>
                <a:cubicBezTo>
                  <a:pt x="1900410" y="2666033"/>
                  <a:pt x="1893465" y="2666467"/>
                  <a:pt x="1885651" y="2664730"/>
                </a:cubicBezTo>
                <a:cubicBezTo>
                  <a:pt x="1863079" y="2658653"/>
                  <a:pt x="1830957" y="2647367"/>
                  <a:pt x="1789285" y="2630872"/>
                </a:cubicBezTo>
                <a:cubicBezTo>
                  <a:pt x="1770185" y="2623927"/>
                  <a:pt x="1754992" y="2620454"/>
                  <a:pt x="1743706" y="2620454"/>
                </a:cubicBezTo>
                <a:cubicBezTo>
                  <a:pt x="1733288" y="2618718"/>
                  <a:pt x="1721134" y="2621756"/>
                  <a:pt x="1707244" y="2629570"/>
                </a:cubicBezTo>
                <a:cubicBezTo>
                  <a:pt x="1703771" y="2631306"/>
                  <a:pt x="1699864" y="2631306"/>
                  <a:pt x="1695523" y="2629570"/>
                </a:cubicBezTo>
                <a:cubicBezTo>
                  <a:pt x="1685974" y="2623493"/>
                  <a:pt x="1679896" y="2617850"/>
                  <a:pt x="1677292" y="2612641"/>
                </a:cubicBezTo>
                <a:cubicBezTo>
                  <a:pt x="1675556" y="2608300"/>
                  <a:pt x="1676858" y="2605695"/>
                  <a:pt x="1681198" y="2604827"/>
                </a:cubicBezTo>
                <a:cubicBezTo>
                  <a:pt x="1689012" y="2603959"/>
                  <a:pt x="1691616" y="2603525"/>
                  <a:pt x="1689012" y="2603525"/>
                </a:cubicBezTo>
                <a:cubicBezTo>
                  <a:pt x="1702903" y="2601789"/>
                  <a:pt x="1712887" y="2600486"/>
                  <a:pt x="1718963" y="2599618"/>
                </a:cubicBezTo>
                <a:cubicBezTo>
                  <a:pt x="1727645" y="2585728"/>
                  <a:pt x="1727645" y="2573139"/>
                  <a:pt x="1718963" y="2561853"/>
                </a:cubicBezTo>
                <a:cubicBezTo>
                  <a:pt x="1714623" y="2555776"/>
                  <a:pt x="1712887" y="2548831"/>
                  <a:pt x="1713754" y="2541017"/>
                </a:cubicBezTo>
                <a:cubicBezTo>
                  <a:pt x="1714623" y="2538413"/>
                  <a:pt x="1716359" y="2534506"/>
                  <a:pt x="1718963" y="2529297"/>
                </a:cubicBezTo>
                <a:cubicBezTo>
                  <a:pt x="1716359" y="2530165"/>
                  <a:pt x="1712887" y="2531901"/>
                  <a:pt x="1708546" y="2534506"/>
                </a:cubicBezTo>
                <a:cubicBezTo>
                  <a:pt x="1706810" y="2536242"/>
                  <a:pt x="1705073" y="2537545"/>
                  <a:pt x="1703336" y="2538413"/>
                </a:cubicBezTo>
                <a:cubicBezTo>
                  <a:pt x="1699864" y="2541017"/>
                  <a:pt x="1696392" y="2541017"/>
                  <a:pt x="1692919" y="2538413"/>
                </a:cubicBezTo>
                <a:cubicBezTo>
                  <a:pt x="1687710" y="2534072"/>
                  <a:pt x="1682501" y="2528429"/>
                  <a:pt x="1677292" y="2521483"/>
                </a:cubicBezTo>
                <a:cubicBezTo>
                  <a:pt x="1673819" y="2517143"/>
                  <a:pt x="1674253" y="2514538"/>
                  <a:pt x="1678594" y="2513670"/>
                </a:cubicBezTo>
                <a:cubicBezTo>
                  <a:pt x="1697694" y="2510197"/>
                  <a:pt x="1712452" y="2504554"/>
                  <a:pt x="1722870" y="2496741"/>
                </a:cubicBezTo>
                <a:cubicBezTo>
                  <a:pt x="1727211" y="2494136"/>
                  <a:pt x="1731986" y="2494136"/>
                  <a:pt x="1737195" y="2496741"/>
                </a:cubicBezTo>
                <a:cubicBezTo>
                  <a:pt x="1745877" y="2499345"/>
                  <a:pt x="1753256" y="2504120"/>
                  <a:pt x="1759333" y="2511065"/>
                </a:cubicBezTo>
                <a:cubicBezTo>
                  <a:pt x="1761938" y="2512802"/>
                  <a:pt x="1763240" y="2514972"/>
                  <a:pt x="1763240" y="2517577"/>
                </a:cubicBezTo>
                <a:cubicBezTo>
                  <a:pt x="1764108" y="2517577"/>
                  <a:pt x="1764976" y="2517143"/>
                  <a:pt x="1765844" y="2516274"/>
                </a:cubicBezTo>
                <a:cubicBezTo>
                  <a:pt x="1766713" y="2516274"/>
                  <a:pt x="1767147" y="2516274"/>
                  <a:pt x="1767147" y="2516274"/>
                </a:cubicBezTo>
                <a:cubicBezTo>
                  <a:pt x="1775829" y="2504988"/>
                  <a:pt x="1784076" y="2487625"/>
                  <a:pt x="1791890" y="2464185"/>
                </a:cubicBezTo>
                <a:cubicBezTo>
                  <a:pt x="1796230" y="2447690"/>
                  <a:pt x="1797533" y="2438140"/>
                  <a:pt x="1795796" y="2435535"/>
                </a:cubicBezTo>
                <a:cubicBezTo>
                  <a:pt x="1794928" y="2432063"/>
                  <a:pt x="1795362" y="2429892"/>
                  <a:pt x="1797098" y="2429024"/>
                </a:cubicBezTo>
                <a:cubicBezTo>
                  <a:pt x="1797967" y="2428156"/>
                  <a:pt x="1800571" y="2428156"/>
                  <a:pt x="1804912" y="2429024"/>
                </a:cubicBezTo>
                <a:cubicBezTo>
                  <a:pt x="1810121" y="2430760"/>
                  <a:pt x="1817066" y="2433799"/>
                  <a:pt x="1825748" y="2438140"/>
                </a:cubicBezTo>
                <a:cubicBezTo>
                  <a:pt x="1827484" y="2439876"/>
                  <a:pt x="1828787" y="2440744"/>
                  <a:pt x="1829655" y="2440744"/>
                </a:cubicBezTo>
                <a:cubicBezTo>
                  <a:pt x="1834863" y="2444217"/>
                  <a:pt x="1836166" y="2448992"/>
                  <a:pt x="1833561" y="2455069"/>
                </a:cubicBezTo>
                <a:cubicBezTo>
                  <a:pt x="1832693" y="2456805"/>
                  <a:pt x="1831391" y="2458976"/>
                  <a:pt x="1829655" y="2461580"/>
                </a:cubicBezTo>
                <a:cubicBezTo>
                  <a:pt x="1832259" y="2459844"/>
                  <a:pt x="1835732" y="2458542"/>
                  <a:pt x="1840073" y="2457673"/>
                </a:cubicBezTo>
                <a:cubicBezTo>
                  <a:pt x="1840073" y="2424683"/>
                  <a:pt x="1837468" y="2403413"/>
                  <a:pt x="1832259" y="2393863"/>
                </a:cubicBezTo>
                <a:cubicBezTo>
                  <a:pt x="1830523" y="2390391"/>
                  <a:pt x="1830089" y="2387786"/>
                  <a:pt x="1830957" y="2386050"/>
                </a:cubicBezTo>
                <a:cubicBezTo>
                  <a:pt x="1831391" y="2384748"/>
                  <a:pt x="1832151" y="2383880"/>
                  <a:pt x="1833236" y="2383445"/>
                </a:cubicBezTo>
                <a:close/>
                <a:moveTo>
                  <a:pt x="4494943" y="2375632"/>
                </a:moveTo>
                <a:cubicBezTo>
                  <a:pt x="4510570" y="2379105"/>
                  <a:pt x="4520988" y="2387352"/>
                  <a:pt x="4526197" y="2400374"/>
                </a:cubicBezTo>
                <a:cubicBezTo>
                  <a:pt x="4527933" y="2402111"/>
                  <a:pt x="4527933" y="2404715"/>
                  <a:pt x="4526197" y="2408188"/>
                </a:cubicBezTo>
                <a:cubicBezTo>
                  <a:pt x="4525328" y="2409056"/>
                  <a:pt x="4524894" y="2409924"/>
                  <a:pt x="4524894" y="2410792"/>
                </a:cubicBezTo>
                <a:cubicBezTo>
                  <a:pt x="4524026" y="2412529"/>
                  <a:pt x="4523592" y="2413831"/>
                  <a:pt x="4523592" y="2414699"/>
                </a:cubicBezTo>
                <a:cubicBezTo>
                  <a:pt x="4525328" y="2413831"/>
                  <a:pt x="4527065" y="2412963"/>
                  <a:pt x="4528801" y="2412095"/>
                </a:cubicBezTo>
                <a:cubicBezTo>
                  <a:pt x="4531406" y="2410358"/>
                  <a:pt x="4532708" y="2409490"/>
                  <a:pt x="4532708" y="2409490"/>
                </a:cubicBezTo>
                <a:cubicBezTo>
                  <a:pt x="4537049" y="2407754"/>
                  <a:pt x="4540955" y="2407754"/>
                  <a:pt x="4544428" y="2409490"/>
                </a:cubicBezTo>
                <a:cubicBezTo>
                  <a:pt x="4552242" y="2412963"/>
                  <a:pt x="4557885" y="2417738"/>
                  <a:pt x="4561357" y="2423815"/>
                </a:cubicBezTo>
                <a:cubicBezTo>
                  <a:pt x="4564830" y="2430760"/>
                  <a:pt x="4564830" y="2435969"/>
                  <a:pt x="4561357" y="2439442"/>
                </a:cubicBezTo>
                <a:cubicBezTo>
                  <a:pt x="4552676" y="2443783"/>
                  <a:pt x="4548335" y="2452899"/>
                  <a:pt x="4548335" y="2466789"/>
                </a:cubicBezTo>
                <a:cubicBezTo>
                  <a:pt x="4545730" y="2483284"/>
                  <a:pt x="4551373" y="2494570"/>
                  <a:pt x="4565264" y="2500647"/>
                </a:cubicBezTo>
                <a:cubicBezTo>
                  <a:pt x="4567869" y="2502384"/>
                  <a:pt x="4570039" y="2501950"/>
                  <a:pt x="4571775" y="2499345"/>
                </a:cubicBezTo>
                <a:cubicBezTo>
                  <a:pt x="4572643" y="2497609"/>
                  <a:pt x="4573946" y="2494570"/>
                  <a:pt x="4575682" y="2490229"/>
                </a:cubicBezTo>
                <a:cubicBezTo>
                  <a:pt x="4580023" y="2480680"/>
                  <a:pt x="4582627" y="2474169"/>
                  <a:pt x="4583496" y="2470696"/>
                </a:cubicBezTo>
                <a:cubicBezTo>
                  <a:pt x="4583496" y="2468091"/>
                  <a:pt x="4584363" y="2466789"/>
                  <a:pt x="4586100" y="2466789"/>
                </a:cubicBezTo>
                <a:cubicBezTo>
                  <a:pt x="4586968" y="2467657"/>
                  <a:pt x="4587402" y="2469394"/>
                  <a:pt x="4587402" y="2471998"/>
                </a:cubicBezTo>
                <a:cubicBezTo>
                  <a:pt x="4588270" y="2483284"/>
                  <a:pt x="4591743" y="2494136"/>
                  <a:pt x="4597820" y="2504554"/>
                </a:cubicBezTo>
                <a:cubicBezTo>
                  <a:pt x="4598688" y="2506291"/>
                  <a:pt x="4600425" y="2512368"/>
                  <a:pt x="4603029" y="2522786"/>
                </a:cubicBezTo>
                <a:cubicBezTo>
                  <a:pt x="4603029" y="2529731"/>
                  <a:pt x="4599990" y="2534072"/>
                  <a:pt x="4593913" y="2535808"/>
                </a:cubicBezTo>
                <a:cubicBezTo>
                  <a:pt x="4548769" y="2535808"/>
                  <a:pt x="4524026" y="2518445"/>
                  <a:pt x="4519685" y="2483718"/>
                </a:cubicBezTo>
                <a:cubicBezTo>
                  <a:pt x="4519685" y="2470696"/>
                  <a:pt x="4520553" y="2456371"/>
                  <a:pt x="4522290" y="2440744"/>
                </a:cubicBezTo>
                <a:cubicBezTo>
                  <a:pt x="4522290" y="2439008"/>
                  <a:pt x="4522290" y="2437706"/>
                  <a:pt x="4522290" y="2436837"/>
                </a:cubicBezTo>
                <a:cubicBezTo>
                  <a:pt x="4521422" y="2436837"/>
                  <a:pt x="4520119" y="2437272"/>
                  <a:pt x="4518383" y="2438140"/>
                </a:cubicBezTo>
                <a:cubicBezTo>
                  <a:pt x="4517515" y="2438140"/>
                  <a:pt x="4516647" y="2438140"/>
                  <a:pt x="4515779" y="2438140"/>
                </a:cubicBezTo>
                <a:cubicBezTo>
                  <a:pt x="4513174" y="2452030"/>
                  <a:pt x="4508833" y="2465487"/>
                  <a:pt x="4502756" y="2478509"/>
                </a:cubicBezTo>
                <a:cubicBezTo>
                  <a:pt x="4503624" y="2480246"/>
                  <a:pt x="4505361" y="2481114"/>
                  <a:pt x="4507965" y="2481114"/>
                </a:cubicBezTo>
                <a:cubicBezTo>
                  <a:pt x="4519251" y="2494136"/>
                  <a:pt x="4520553" y="2505422"/>
                  <a:pt x="4511872" y="2514972"/>
                </a:cubicBezTo>
                <a:cubicBezTo>
                  <a:pt x="4506663" y="2517577"/>
                  <a:pt x="4499717" y="2515406"/>
                  <a:pt x="4491036" y="2508461"/>
                </a:cubicBezTo>
                <a:cubicBezTo>
                  <a:pt x="4490168" y="2506725"/>
                  <a:pt x="4488866" y="2505422"/>
                  <a:pt x="4487129" y="2504554"/>
                </a:cubicBezTo>
                <a:cubicBezTo>
                  <a:pt x="4481920" y="2512368"/>
                  <a:pt x="4475843" y="2518879"/>
                  <a:pt x="4468898" y="2524088"/>
                </a:cubicBezTo>
                <a:cubicBezTo>
                  <a:pt x="4468898" y="2524088"/>
                  <a:pt x="4469332" y="2524088"/>
                  <a:pt x="4470200" y="2524088"/>
                </a:cubicBezTo>
                <a:cubicBezTo>
                  <a:pt x="4471068" y="2524088"/>
                  <a:pt x="4472370" y="2524522"/>
                  <a:pt x="4474107" y="2525390"/>
                </a:cubicBezTo>
                <a:cubicBezTo>
                  <a:pt x="4481920" y="2527995"/>
                  <a:pt x="4487129" y="2530599"/>
                  <a:pt x="4489734" y="2533204"/>
                </a:cubicBezTo>
                <a:cubicBezTo>
                  <a:pt x="4494943" y="2535808"/>
                  <a:pt x="4496245" y="2539715"/>
                  <a:pt x="4493641" y="2544924"/>
                </a:cubicBezTo>
                <a:cubicBezTo>
                  <a:pt x="4493641" y="2544924"/>
                  <a:pt x="4493206" y="2545358"/>
                  <a:pt x="4492338" y="2546226"/>
                </a:cubicBezTo>
                <a:cubicBezTo>
                  <a:pt x="4492338" y="2547094"/>
                  <a:pt x="4491904" y="2547963"/>
                  <a:pt x="4491036" y="2548831"/>
                </a:cubicBezTo>
                <a:cubicBezTo>
                  <a:pt x="4492772" y="2547963"/>
                  <a:pt x="4494943" y="2547528"/>
                  <a:pt x="4497547" y="2547528"/>
                </a:cubicBezTo>
                <a:cubicBezTo>
                  <a:pt x="4501888" y="2545792"/>
                  <a:pt x="4506663" y="2544056"/>
                  <a:pt x="4511872" y="2542319"/>
                </a:cubicBezTo>
                <a:cubicBezTo>
                  <a:pt x="4517949" y="2540583"/>
                  <a:pt x="4523592" y="2541451"/>
                  <a:pt x="4528801" y="2544924"/>
                </a:cubicBezTo>
                <a:cubicBezTo>
                  <a:pt x="4540087" y="2551001"/>
                  <a:pt x="4548769" y="2560551"/>
                  <a:pt x="4554846" y="2573573"/>
                </a:cubicBezTo>
                <a:cubicBezTo>
                  <a:pt x="4558319" y="2580519"/>
                  <a:pt x="4558753" y="2585728"/>
                  <a:pt x="4556148" y="2589200"/>
                </a:cubicBezTo>
                <a:cubicBezTo>
                  <a:pt x="4551807" y="2594409"/>
                  <a:pt x="4547467" y="2603525"/>
                  <a:pt x="4543126" y="2616547"/>
                </a:cubicBezTo>
                <a:cubicBezTo>
                  <a:pt x="4534444" y="2640856"/>
                  <a:pt x="4526197" y="2656917"/>
                  <a:pt x="4518383" y="2664730"/>
                </a:cubicBezTo>
                <a:cubicBezTo>
                  <a:pt x="4513174" y="2669071"/>
                  <a:pt x="4504058" y="2672110"/>
                  <a:pt x="4491036" y="2673846"/>
                </a:cubicBezTo>
                <a:cubicBezTo>
                  <a:pt x="4484959" y="2673846"/>
                  <a:pt x="4481486" y="2669505"/>
                  <a:pt x="4480618" y="2660824"/>
                </a:cubicBezTo>
                <a:cubicBezTo>
                  <a:pt x="4478014" y="2647801"/>
                  <a:pt x="4471502" y="2635647"/>
                  <a:pt x="4461084" y="2624361"/>
                </a:cubicBezTo>
                <a:cubicBezTo>
                  <a:pt x="4458480" y="2621756"/>
                  <a:pt x="4457612" y="2620020"/>
                  <a:pt x="4458480" y="2619152"/>
                </a:cubicBezTo>
                <a:cubicBezTo>
                  <a:pt x="4458480" y="2618284"/>
                  <a:pt x="4460216" y="2618284"/>
                  <a:pt x="4463689" y="2619152"/>
                </a:cubicBezTo>
                <a:cubicBezTo>
                  <a:pt x="4468030" y="2620020"/>
                  <a:pt x="4474975" y="2621756"/>
                  <a:pt x="4484525" y="2624361"/>
                </a:cubicBezTo>
                <a:cubicBezTo>
                  <a:pt x="4487129" y="2625229"/>
                  <a:pt x="4488866" y="2625663"/>
                  <a:pt x="4489734" y="2625663"/>
                </a:cubicBezTo>
                <a:cubicBezTo>
                  <a:pt x="4494943" y="2626531"/>
                  <a:pt x="4498415" y="2625229"/>
                  <a:pt x="4500152" y="2621756"/>
                </a:cubicBezTo>
                <a:cubicBezTo>
                  <a:pt x="4502756" y="2615679"/>
                  <a:pt x="4507097" y="2602223"/>
                  <a:pt x="4513174" y="2581387"/>
                </a:cubicBezTo>
                <a:cubicBezTo>
                  <a:pt x="4514042" y="2578782"/>
                  <a:pt x="4514476" y="2577046"/>
                  <a:pt x="4514476" y="2576178"/>
                </a:cubicBezTo>
                <a:cubicBezTo>
                  <a:pt x="4514476" y="2572705"/>
                  <a:pt x="4512740" y="2570969"/>
                  <a:pt x="4509267" y="2570969"/>
                </a:cubicBezTo>
                <a:cubicBezTo>
                  <a:pt x="4499717" y="2571837"/>
                  <a:pt x="4489734" y="2573139"/>
                  <a:pt x="4479316" y="2574875"/>
                </a:cubicBezTo>
                <a:cubicBezTo>
                  <a:pt x="4471502" y="2593975"/>
                  <a:pt x="4457612" y="2612207"/>
                  <a:pt x="4437644" y="2629570"/>
                </a:cubicBezTo>
                <a:cubicBezTo>
                  <a:pt x="4419413" y="2643461"/>
                  <a:pt x="4395104" y="2655181"/>
                  <a:pt x="4364718" y="2664730"/>
                </a:cubicBezTo>
                <a:cubicBezTo>
                  <a:pt x="4360377" y="2665599"/>
                  <a:pt x="4358207" y="2665165"/>
                  <a:pt x="4358207" y="2663428"/>
                </a:cubicBezTo>
                <a:cubicBezTo>
                  <a:pt x="4358207" y="2662560"/>
                  <a:pt x="4360377" y="2660824"/>
                  <a:pt x="4364718" y="2658219"/>
                </a:cubicBezTo>
                <a:cubicBezTo>
                  <a:pt x="4398577" y="2637383"/>
                  <a:pt x="4423753" y="2611773"/>
                  <a:pt x="4440248" y="2581387"/>
                </a:cubicBezTo>
                <a:cubicBezTo>
                  <a:pt x="4429830" y="2583123"/>
                  <a:pt x="4423319" y="2584859"/>
                  <a:pt x="4420715" y="2586596"/>
                </a:cubicBezTo>
                <a:cubicBezTo>
                  <a:pt x="4417242" y="2588332"/>
                  <a:pt x="4413769" y="2587898"/>
                  <a:pt x="4410297" y="2585293"/>
                </a:cubicBezTo>
                <a:cubicBezTo>
                  <a:pt x="4409429" y="2585293"/>
                  <a:pt x="4408560" y="2584425"/>
                  <a:pt x="4407692" y="2582689"/>
                </a:cubicBezTo>
                <a:cubicBezTo>
                  <a:pt x="4399879" y="2577480"/>
                  <a:pt x="4394670" y="2573139"/>
                  <a:pt x="4392065" y="2569666"/>
                </a:cubicBezTo>
                <a:cubicBezTo>
                  <a:pt x="4390329" y="2567930"/>
                  <a:pt x="4389895" y="2566194"/>
                  <a:pt x="4390763" y="2564457"/>
                </a:cubicBezTo>
                <a:cubicBezTo>
                  <a:pt x="4390763" y="2563590"/>
                  <a:pt x="4391631" y="2563155"/>
                  <a:pt x="4393368" y="2563155"/>
                </a:cubicBezTo>
                <a:cubicBezTo>
                  <a:pt x="4408995" y="2560551"/>
                  <a:pt x="4428528" y="2557946"/>
                  <a:pt x="4451969" y="2555342"/>
                </a:cubicBezTo>
                <a:cubicBezTo>
                  <a:pt x="4451969" y="2553606"/>
                  <a:pt x="4452403" y="2551001"/>
                  <a:pt x="4453271" y="2547528"/>
                </a:cubicBezTo>
                <a:cubicBezTo>
                  <a:pt x="4455007" y="2540583"/>
                  <a:pt x="4455875" y="2535374"/>
                  <a:pt x="4455875" y="2531901"/>
                </a:cubicBezTo>
                <a:cubicBezTo>
                  <a:pt x="4449798" y="2535374"/>
                  <a:pt x="4442853" y="2538413"/>
                  <a:pt x="4435039" y="2541017"/>
                </a:cubicBezTo>
                <a:cubicBezTo>
                  <a:pt x="4432435" y="2541017"/>
                  <a:pt x="4430264" y="2540583"/>
                  <a:pt x="4428528" y="2539715"/>
                </a:cubicBezTo>
                <a:cubicBezTo>
                  <a:pt x="4425924" y="2544056"/>
                  <a:pt x="4422017" y="2547528"/>
                  <a:pt x="4416808" y="2550133"/>
                </a:cubicBezTo>
                <a:cubicBezTo>
                  <a:pt x="4412467" y="2552737"/>
                  <a:pt x="4408560" y="2552303"/>
                  <a:pt x="4405088" y="2548831"/>
                </a:cubicBezTo>
                <a:cubicBezTo>
                  <a:pt x="4398142" y="2534940"/>
                  <a:pt x="4389027" y="2525390"/>
                  <a:pt x="4377741" y="2520181"/>
                </a:cubicBezTo>
                <a:cubicBezTo>
                  <a:pt x="4376004" y="2518445"/>
                  <a:pt x="4375570" y="2517577"/>
                  <a:pt x="4376438" y="2517577"/>
                </a:cubicBezTo>
                <a:cubicBezTo>
                  <a:pt x="4376438" y="2516709"/>
                  <a:pt x="4377306" y="2515840"/>
                  <a:pt x="4379043" y="2514972"/>
                </a:cubicBezTo>
                <a:cubicBezTo>
                  <a:pt x="4385988" y="2514972"/>
                  <a:pt x="4393368" y="2514972"/>
                  <a:pt x="4401181" y="2514972"/>
                </a:cubicBezTo>
                <a:cubicBezTo>
                  <a:pt x="4403786" y="2514972"/>
                  <a:pt x="4405088" y="2513670"/>
                  <a:pt x="4405088" y="2511065"/>
                </a:cubicBezTo>
                <a:lnTo>
                  <a:pt x="4405088" y="2490229"/>
                </a:lnTo>
                <a:cubicBezTo>
                  <a:pt x="4402483" y="2491966"/>
                  <a:pt x="4398577" y="2494570"/>
                  <a:pt x="4393368" y="2498043"/>
                </a:cubicBezTo>
                <a:cubicBezTo>
                  <a:pt x="4386422" y="2503252"/>
                  <a:pt x="4381647" y="2506725"/>
                  <a:pt x="4379043" y="2508461"/>
                </a:cubicBezTo>
                <a:cubicBezTo>
                  <a:pt x="4376438" y="2509329"/>
                  <a:pt x="4373834" y="2509329"/>
                  <a:pt x="4371229" y="2508461"/>
                </a:cubicBezTo>
                <a:cubicBezTo>
                  <a:pt x="4362548" y="2503252"/>
                  <a:pt x="4356470" y="2495873"/>
                  <a:pt x="4352998" y="2486323"/>
                </a:cubicBezTo>
                <a:cubicBezTo>
                  <a:pt x="4352130" y="2481982"/>
                  <a:pt x="4353432" y="2479811"/>
                  <a:pt x="4356905" y="2479811"/>
                </a:cubicBezTo>
                <a:cubicBezTo>
                  <a:pt x="4359509" y="2479811"/>
                  <a:pt x="4366020" y="2478944"/>
                  <a:pt x="4376438" y="2477207"/>
                </a:cubicBezTo>
                <a:cubicBezTo>
                  <a:pt x="4385120" y="2474603"/>
                  <a:pt x="4394670" y="2471998"/>
                  <a:pt x="4405088" y="2469394"/>
                </a:cubicBezTo>
                <a:cubicBezTo>
                  <a:pt x="4405088" y="2462448"/>
                  <a:pt x="4405088" y="2456371"/>
                  <a:pt x="4405088" y="2451162"/>
                </a:cubicBezTo>
                <a:cubicBezTo>
                  <a:pt x="4403351" y="2451162"/>
                  <a:pt x="4400313" y="2451596"/>
                  <a:pt x="4395972" y="2452464"/>
                </a:cubicBezTo>
                <a:cubicBezTo>
                  <a:pt x="4391631" y="2452464"/>
                  <a:pt x="4388593" y="2452899"/>
                  <a:pt x="4386856" y="2453767"/>
                </a:cubicBezTo>
                <a:cubicBezTo>
                  <a:pt x="4379911" y="2454635"/>
                  <a:pt x="4371663" y="2449426"/>
                  <a:pt x="4362114" y="2438140"/>
                </a:cubicBezTo>
                <a:cubicBezTo>
                  <a:pt x="4360377" y="2434667"/>
                  <a:pt x="4361245" y="2432063"/>
                  <a:pt x="4364718" y="2430326"/>
                </a:cubicBezTo>
                <a:cubicBezTo>
                  <a:pt x="4374268" y="2430326"/>
                  <a:pt x="4387724" y="2429024"/>
                  <a:pt x="4405088" y="2426419"/>
                </a:cubicBezTo>
                <a:cubicBezTo>
                  <a:pt x="4404220" y="2404715"/>
                  <a:pt x="4401615" y="2391259"/>
                  <a:pt x="4397274" y="2386050"/>
                </a:cubicBezTo>
                <a:cubicBezTo>
                  <a:pt x="4395538" y="2381709"/>
                  <a:pt x="4397274" y="2379105"/>
                  <a:pt x="4402483" y="2378236"/>
                </a:cubicBezTo>
                <a:cubicBezTo>
                  <a:pt x="4421583" y="2379973"/>
                  <a:pt x="4432869" y="2386484"/>
                  <a:pt x="4436342" y="2397770"/>
                </a:cubicBezTo>
                <a:cubicBezTo>
                  <a:pt x="4438078" y="2399507"/>
                  <a:pt x="4438078" y="2401677"/>
                  <a:pt x="4436342" y="2404281"/>
                </a:cubicBezTo>
                <a:cubicBezTo>
                  <a:pt x="4434605" y="2409490"/>
                  <a:pt x="4433737" y="2414699"/>
                  <a:pt x="4433737" y="2419908"/>
                </a:cubicBezTo>
                <a:cubicBezTo>
                  <a:pt x="4436342" y="2419908"/>
                  <a:pt x="4438946" y="2419040"/>
                  <a:pt x="4441551" y="2417304"/>
                </a:cubicBezTo>
                <a:cubicBezTo>
                  <a:pt x="4448496" y="2416436"/>
                  <a:pt x="4454573" y="2419474"/>
                  <a:pt x="4459782" y="2426419"/>
                </a:cubicBezTo>
                <a:cubicBezTo>
                  <a:pt x="4462387" y="2429024"/>
                  <a:pt x="4462387" y="2432063"/>
                  <a:pt x="4459782" y="2435535"/>
                </a:cubicBezTo>
                <a:cubicBezTo>
                  <a:pt x="4461518" y="2435535"/>
                  <a:pt x="4465425" y="2434667"/>
                  <a:pt x="4471502" y="2432931"/>
                </a:cubicBezTo>
                <a:cubicBezTo>
                  <a:pt x="4478448" y="2430326"/>
                  <a:pt x="4484091" y="2428590"/>
                  <a:pt x="4488432" y="2427722"/>
                </a:cubicBezTo>
                <a:cubicBezTo>
                  <a:pt x="4488432" y="2425985"/>
                  <a:pt x="4488866" y="2424249"/>
                  <a:pt x="4489734" y="2422513"/>
                </a:cubicBezTo>
                <a:cubicBezTo>
                  <a:pt x="4489734" y="2419908"/>
                  <a:pt x="4489734" y="2418172"/>
                  <a:pt x="4489734" y="2417304"/>
                </a:cubicBezTo>
                <a:cubicBezTo>
                  <a:pt x="4492338" y="2402545"/>
                  <a:pt x="4491904" y="2391259"/>
                  <a:pt x="4488432" y="2383445"/>
                </a:cubicBezTo>
                <a:cubicBezTo>
                  <a:pt x="4486695" y="2378236"/>
                  <a:pt x="4488866" y="2375632"/>
                  <a:pt x="4494943" y="2375632"/>
                </a:cubicBezTo>
                <a:close/>
                <a:moveTo>
                  <a:pt x="2082626" y="2018184"/>
                </a:moveTo>
                <a:cubicBezTo>
                  <a:pt x="2084362" y="2017316"/>
                  <a:pt x="2087401" y="2017316"/>
                  <a:pt x="2091742" y="2018184"/>
                </a:cubicBezTo>
                <a:cubicBezTo>
                  <a:pt x="2129073" y="2026866"/>
                  <a:pt x="2148606" y="2038152"/>
                  <a:pt x="2150343" y="2052042"/>
                </a:cubicBezTo>
                <a:cubicBezTo>
                  <a:pt x="2149474" y="2061592"/>
                  <a:pt x="2143397" y="2066801"/>
                  <a:pt x="2132111" y="2067669"/>
                </a:cubicBezTo>
                <a:cubicBezTo>
                  <a:pt x="2124298" y="2068537"/>
                  <a:pt x="2118655" y="2065065"/>
                  <a:pt x="2115182" y="2057251"/>
                </a:cubicBezTo>
                <a:cubicBezTo>
                  <a:pt x="2109973" y="2047702"/>
                  <a:pt x="2099989" y="2036849"/>
                  <a:pt x="2085230" y="2024695"/>
                </a:cubicBezTo>
                <a:cubicBezTo>
                  <a:pt x="2082626" y="2022091"/>
                  <a:pt x="2081758" y="2019920"/>
                  <a:pt x="2082626" y="2018184"/>
                </a:cubicBezTo>
                <a:close/>
                <a:moveTo>
                  <a:pt x="5161879" y="1998650"/>
                </a:moveTo>
                <a:cubicBezTo>
                  <a:pt x="5187923" y="1997782"/>
                  <a:pt x="5201380" y="2006464"/>
                  <a:pt x="5202248" y="2024695"/>
                </a:cubicBezTo>
                <a:cubicBezTo>
                  <a:pt x="5201380" y="2038586"/>
                  <a:pt x="5180979" y="2052042"/>
                  <a:pt x="5141043" y="2065065"/>
                </a:cubicBezTo>
                <a:cubicBezTo>
                  <a:pt x="5134966" y="2065933"/>
                  <a:pt x="5131059" y="2065065"/>
                  <a:pt x="5129322" y="2062460"/>
                </a:cubicBezTo>
                <a:cubicBezTo>
                  <a:pt x="5127586" y="2059856"/>
                  <a:pt x="5128889" y="2056817"/>
                  <a:pt x="5133229" y="2053345"/>
                </a:cubicBezTo>
                <a:cubicBezTo>
                  <a:pt x="5144516" y="2045531"/>
                  <a:pt x="5151461" y="2039888"/>
                  <a:pt x="5154065" y="2036415"/>
                </a:cubicBezTo>
                <a:cubicBezTo>
                  <a:pt x="5155802" y="2034679"/>
                  <a:pt x="5156236" y="2033377"/>
                  <a:pt x="5155367" y="2032509"/>
                </a:cubicBezTo>
                <a:cubicBezTo>
                  <a:pt x="5154499" y="2031640"/>
                  <a:pt x="5152763" y="2030772"/>
                  <a:pt x="5150158" y="2029904"/>
                </a:cubicBezTo>
                <a:cubicBezTo>
                  <a:pt x="5138872" y="2028168"/>
                  <a:pt x="5133229" y="2022959"/>
                  <a:pt x="5133229" y="2014277"/>
                </a:cubicBezTo>
                <a:cubicBezTo>
                  <a:pt x="5134098" y="2003859"/>
                  <a:pt x="5143647" y="1998650"/>
                  <a:pt x="5161879" y="1998650"/>
                </a:cubicBezTo>
                <a:close/>
                <a:moveTo>
                  <a:pt x="4947901" y="1997348"/>
                </a:moveTo>
                <a:cubicBezTo>
                  <a:pt x="4944428" y="1997348"/>
                  <a:pt x="4938785" y="1998216"/>
                  <a:pt x="4930972" y="1999953"/>
                </a:cubicBezTo>
                <a:cubicBezTo>
                  <a:pt x="4920554" y="2000821"/>
                  <a:pt x="4913175" y="2001689"/>
                  <a:pt x="4908834" y="2002557"/>
                </a:cubicBezTo>
                <a:cubicBezTo>
                  <a:pt x="4908834" y="2005162"/>
                  <a:pt x="4908834" y="2009502"/>
                  <a:pt x="4908834" y="2015580"/>
                </a:cubicBezTo>
                <a:cubicBezTo>
                  <a:pt x="4909702" y="2021657"/>
                  <a:pt x="4910136" y="2026431"/>
                  <a:pt x="4910136" y="2029904"/>
                </a:cubicBezTo>
                <a:cubicBezTo>
                  <a:pt x="4912740" y="2029904"/>
                  <a:pt x="4916647" y="2029470"/>
                  <a:pt x="4921856" y="2028602"/>
                </a:cubicBezTo>
                <a:cubicBezTo>
                  <a:pt x="4926197" y="2028602"/>
                  <a:pt x="4929669" y="2028168"/>
                  <a:pt x="4932274" y="2027300"/>
                </a:cubicBezTo>
                <a:cubicBezTo>
                  <a:pt x="4936615" y="2027300"/>
                  <a:pt x="4942258" y="2026866"/>
                  <a:pt x="4949203" y="2025997"/>
                </a:cubicBezTo>
                <a:cubicBezTo>
                  <a:pt x="4950940" y="2018184"/>
                  <a:pt x="4952242" y="2009936"/>
                  <a:pt x="4953110" y="2001255"/>
                </a:cubicBezTo>
                <a:cubicBezTo>
                  <a:pt x="4953978" y="1999518"/>
                  <a:pt x="4953978" y="1998216"/>
                  <a:pt x="4953110" y="1997348"/>
                </a:cubicBezTo>
                <a:cubicBezTo>
                  <a:pt x="4952242" y="1996480"/>
                  <a:pt x="4950505" y="1996480"/>
                  <a:pt x="4947901" y="1997348"/>
                </a:cubicBezTo>
                <a:close/>
                <a:moveTo>
                  <a:pt x="1899902" y="1997348"/>
                </a:moveTo>
                <a:cubicBezTo>
                  <a:pt x="1896430" y="1997348"/>
                  <a:pt x="1890786" y="1998216"/>
                  <a:pt x="1882973" y="1999953"/>
                </a:cubicBezTo>
                <a:cubicBezTo>
                  <a:pt x="1872555" y="2000821"/>
                  <a:pt x="1865176" y="2001689"/>
                  <a:pt x="1860835" y="2002557"/>
                </a:cubicBezTo>
                <a:cubicBezTo>
                  <a:pt x="1860835" y="2005162"/>
                  <a:pt x="1860835" y="2009502"/>
                  <a:pt x="1860835" y="2015580"/>
                </a:cubicBezTo>
                <a:cubicBezTo>
                  <a:pt x="1861703" y="2021657"/>
                  <a:pt x="1862137" y="2026431"/>
                  <a:pt x="1862137" y="2029904"/>
                </a:cubicBezTo>
                <a:cubicBezTo>
                  <a:pt x="1864742" y="2029904"/>
                  <a:pt x="1868648" y="2029470"/>
                  <a:pt x="1873857" y="2028602"/>
                </a:cubicBezTo>
                <a:cubicBezTo>
                  <a:pt x="1878198" y="2028602"/>
                  <a:pt x="1881671" y="2028168"/>
                  <a:pt x="1884276" y="2027300"/>
                </a:cubicBezTo>
                <a:cubicBezTo>
                  <a:pt x="1888616" y="2027300"/>
                  <a:pt x="1894259" y="2026866"/>
                  <a:pt x="1901204" y="2025997"/>
                </a:cubicBezTo>
                <a:cubicBezTo>
                  <a:pt x="1902941" y="2018184"/>
                  <a:pt x="1904243" y="2009936"/>
                  <a:pt x="1905111" y="2001255"/>
                </a:cubicBezTo>
                <a:cubicBezTo>
                  <a:pt x="1905980" y="1999518"/>
                  <a:pt x="1905980" y="1998216"/>
                  <a:pt x="1905111" y="1997348"/>
                </a:cubicBezTo>
                <a:cubicBezTo>
                  <a:pt x="1904243" y="1996480"/>
                  <a:pt x="1902507" y="1996480"/>
                  <a:pt x="1899902" y="1997348"/>
                </a:cubicBezTo>
                <a:close/>
                <a:moveTo>
                  <a:pt x="7653411" y="1989535"/>
                </a:moveTo>
                <a:cubicBezTo>
                  <a:pt x="7656883" y="1988666"/>
                  <a:pt x="7659053" y="1988666"/>
                  <a:pt x="7659921" y="1989535"/>
                </a:cubicBezTo>
                <a:cubicBezTo>
                  <a:pt x="7659921" y="1991271"/>
                  <a:pt x="7658185" y="1993007"/>
                  <a:pt x="7654713" y="1994744"/>
                </a:cubicBezTo>
                <a:cubicBezTo>
                  <a:pt x="7650371" y="1997348"/>
                  <a:pt x="7642993" y="2002123"/>
                  <a:pt x="7632575" y="2009068"/>
                </a:cubicBezTo>
                <a:cubicBezTo>
                  <a:pt x="7603925" y="2026431"/>
                  <a:pt x="7587429" y="2037284"/>
                  <a:pt x="7583089" y="2041624"/>
                </a:cubicBezTo>
                <a:cubicBezTo>
                  <a:pt x="7579616" y="2044229"/>
                  <a:pt x="7576143" y="2044663"/>
                  <a:pt x="7572671" y="2042927"/>
                </a:cubicBezTo>
                <a:cubicBezTo>
                  <a:pt x="7558780" y="2035113"/>
                  <a:pt x="7551401" y="2025997"/>
                  <a:pt x="7550533" y="2015580"/>
                </a:cubicBezTo>
                <a:cubicBezTo>
                  <a:pt x="7549665" y="2013843"/>
                  <a:pt x="7549665" y="2012541"/>
                  <a:pt x="7550533" y="2011673"/>
                </a:cubicBezTo>
                <a:cubicBezTo>
                  <a:pt x="7550533" y="2011673"/>
                  <a:pt x="7551401" y="2011673"/>
                  <a:pt x="7553137" y="2011673"/>
                </a:cubicBezTo>
                <a:cubicBezTo>
                  <a:pt x="7554873" y="2010805"/>
                  <a:pt x="7557913" y="2009936"/>
                  <a:pt x="7562253" y="2009068"/>
                </a:cubicBezTo>
                <a:cubicBezTo>
                  <a:pt x="7566593" y="2008200"/>
                  <a:pt x="7569633" y="2007766"/>
                  <a:pt x="7571369" y="2007766"/>
                </a:cubicBezTo>
                <a:cubicBezTo>
                  <a:pt x="7575709" y="2006898"/>
                  <a:pt x="7582221" y="2005596"/>
                  <a:pt x="7590903" y="2003859"/>
                </a:cubicBezTo>
                <a:cubicBezTo>
                  <a:pt x="7606529" y="1999518"/>
                  <a:pt x="7627365" y="1994744"/>
                  <a:pt x="7653411" y="1989535"/>
                </a:cubicBezTo>
                <a:close/>
                <a:moveTo>
                  <a:pt x="4512300" y="1964466"/>
                </a:moveTo>
                <a:cubicBezTo>
                  <a:pt x="4511866" y="1963815"/>
                  <a:pt x="4511214" y="1963924"/>
                  <a:pt x="4510346" y="1964792"/>
                </a:cubicBezTo>
                <a:cubicBezTo>
                  <a:pt x="4500797" y="1964792"/>
                  <a:pt x="4489077" y="1966528"/>
                  <a:pt x="4475186" y="1970001"/>
                </a:cubicBezTo>
                <a:cubicBezTo>
                  <a:pt x="4476054" y="1973474"/>
                  <a:pt x="4476922" y="1978682"/>
                  <a:pt x="4477790" y="1985628"/>
                </a:cubicBezTo>
                <a:cubicBezTo>
                  <a:pt x="4478659" y="1993441"/>
                  <a:pt x="4479093" y="1999084"/>
                  <a:pt x="4479093" y="2002557"/>
                </a:cubicBezTo>
                <a:cubicBezTo>
                  <a:pt x="4482565" y="2001689"/>
                  <a:pt x="4487774" y="2000821"/>
                  <a:pt x="4494720" y="1999953"/>
                </a:cubicBezTo>
                <a:cubicBezTo>
                  <a:pt x="4501665" y="1998216"/>
                  <a:pt x="4506874" y="1997348"/>
                  <a:pt x="4510346" y="1997348"/>
                </a:cubicBezTo>
                <a:cubicBezTo>
                  <a:pt x="4510346" y="1995612"/>
                  <a:pt x="4510780" y="1993441"/>
                  <a:pt x="4511649" y="1990837"/>
                </a:cubicBezTo>
                <a:cubicBezTo>
                  <a:pt x="4512517" y="1983891"/>
                  <a:pt x="4512951" y="1976512"/>
                  <a:pt x="4512951" y="1968699"/>
                </a:cubicBezTo>
                <a:cubicBezTo>
                  <a:pt x="4512951" y="1966528"/>
                  <a:pt x="4512734" y="1965117"/>
                  <a:pt x="4512300" y="1964466"/>
                </a:cubicBezTo>
                <a:close/>
                <a:moveTo>
                  <a:pt x="1464301" y="1964466"/>
                </a:moveTo>
                <a:cubicBezTo>
                  <a:pt x="1463867" y="1963815"/>
                  <a:pt x="1463215" y="1963924"/>
                  <a:pt x="1462347" y="1964792"/>
                </a:cubicBezTo>
                <a:cubicBezTo>
                  <a:pt x="1452798" y="1964792"/>
                  <a:pt x="1441077" y="1966528"/>
                  <a:pt x="1427187" y="1970001"/>
                </a:cubicBezTo>
                <a:cubicBezTo>
                  <a:pt x="1428055" y="1973474"/>
                  <a:pt x="1428923" y="1978682"/>
                  <a:pt x="1429791" y="1985628"/>
                </a:cubicBezTo>
                <a:cubicBezTo>
                  <a:pt x="1430660" y="1993441"/>
                  <a:pt x="1431094" y="1999084"/>
                  <a:pt x="1431094" y="2002557"/>
                </a:cubicBezTo>
                <a:cubicBezTo>
                  <a:pt x="1434566" y="2001689"/>
                  <a:pt x="1439775" y="2000821"/>
                  <a:pt x="1446721" y="1999953"/>
                </a:cubicBezTo>
                <a:cubicBezTo>
                  <a:pt x="1453666" y="1998216"/>
                  <a:pt x="1458875" y="1997348"/>
                  <a:pt x="1462347" y="1997348"/>
                </a:cubicBezTo>
                <a:cubicBezTo>
                  <a:pt x="1462347" y="1995612"/>
                  <a:pt x="1462782" y="1993441"/>
                  <a:pt x="1463650" y="1990837"/>
                </a:cubicBezTo>
                <a:cubicBezTo>
                  <a:pt x="1464518" y="1983891"/>
                  <a:pt x="1464952" y="1976512"/>
                  <a:pt x="1464952" y="1968699"/>
                </a:cubicBezTo>
                <a:cubicBezTo>
                  <a:pt x="1464952" y="1966528"/>
                  <a:pt x="1464735" y="1965117"/>
                  <a:pt x="1464301" y="1964466"/>
                </a:cubicBezTo>
                <a:close/>
                <a:moveTo>
                  <a:pt x="3506798" y="1950467"/>
                </a:moveTo>
                <a:cubicBezTo>
                  <a:pt x="3494644" y="1962621"/>
                  <a:pt x="3483792" y="1973474"/>
                  <a:pt x="3474242" y="1983023"/>
                </a:cubicBezTo>
                <a:cubicBezTo>
                  <a:pt x="3495078" y="1976078"/>
                  <a:pt x="3510271" y="1970869"/>
                  <a:pt x="3519821" y="1967396"/>
                </a:cubicBezTo>
                <a:cubicBezTo>
                  <a:pt x="3518953" y="1965660"/>
                  <a:pt x="3516782" y="1962621"/>
                  <a:pt x="3513310" y="1958281"/>
                </a:cubicBezTo>
                <a:cubicBezTo>
                  <a:pt x="3510705" y="1954808"/>
                  <a:pt x="3508535" y="1952203"/>
                  <a:pt x="3506798" y="1950467"/>
                </a:cubicBezTo>
                <a:close/>
                <a:moveTo>
                  <a:pt x="7613041" y="1946560"/>
                </a:moveTo>
                <a:cubicBezTo>
                  <a:pt x="7610437" y="1946560"/>
                  <a:pt x="7606095" y="1947429"/>
                  <a:pt x="7600019" y="1949165"/>
                </a:cubicBezTo>
                <a:cubicBezTo>
                  <a:pt x="7600019" y="1950033"/>
                  <a:pt x="7600452" y="1950901"/>
                  <a:pt x="7601321" y="1951769"/>
                </a:cubicBezTo>
                <a:cubicBezTo>
                  <a:pt x="7602189" y="1956110"/>
                  <a:pt x="7602623" y="1960885"/>
                  <a:pt x="7602623" y="1966094"/>
                </a:cubicBezTo>
                <a:cubicBezTo>
                  <a:pt x="7607832" y="1964358"/>
                  <a:pt x="7612173" y="1963056"/>
                  <a:pt x="7615645" y="1962187"/>
                </a:cubicBezTo>
                <a:cubicBezTo>
                  <a:pt x="7616513" y="1958715"/>
                  <a:pt x="7616947" y="1954808"/>
                  <a:pt x="7616947" y="1950467"/>
                </a:cubicBezTo>
                <a:cubicBezTo>
                  <a:pt x="7617815" y="1947863"/>
                  <a:pt x="7616513" y="1946560"/>
                  <a:pt x="7613041" y="1946560"/>
                </a:cubicBezTo>
                <a:close/>
                <a:moveTo>
                  <a:pt x="6656373" y="1946560"/>
                </a:moveTo>
                <a:cubicBezTo>
                  <a:pt x="6645087" y="1947429"/>
                  <a:pt x="6630763" y="1948731"/>
                  <a:pt x="6613399" y="1950467"/>
                </a:cubicBezTo>
                <a:cubicBezTo>
                  <a:pt x="6608191" y="1951335"/>
                  <a:pt x="6602981" y="1951769"/>
                  <a:pt x="6597773" y="1951769"/>
                </a:cubicBezTo>
                <a:cubicBezTo>
                  <a:pt x="6608191" y="1961319"/>
                  <a:pt x="6619042" y="1970001"/>
                  <a:pt x="6630329" y="1977814"/>
                </a:cubicBezTo>
                <a:cubicBezTo>
                  <a:pt x="6633801" y="1974342"/>
                  <a:pt x="6637708" y="1970001"/>
                  <a:pt x="6642049" y="1964792"/>
                </a:cubicBezTo>
                <a:cubicBezTo>
                  <a:pt x="6645521" y="1961319"/>
                  <a:pt x="6647691" y="1959149"/>
                  <a:pt x="6648559" y="1958281"/>
                </a:cubicBezTo>
                <a:cubicBezTo>
                  <a:pt x="6649428" y="1957412"/>
                  <a:pt x="6650296" y="1956110"/>
                  <a:pt x="6651164" y="1954374"/>
                </a:cubicBezTo>
                <a:cubicBezTo>
                  <a:pt x="6653769" y="1950901"/>
                  <a:pt x="6655505" y="1948297"/>
                  <a:pt x="6656373" y="1946560"/>
                </a:cubicBezTo>
                <a:close/>
                <a:moveTo>
                  <a:pt x="6226223" y="1946560"/>
                </a:moveTo>
                <a:cubicBezTo>
                  <a:pt x="6223619" y="1951769"/>
                  <a:pt x="6221014" y="1956544"/>
                  <a:pt x="6218409" y="1960885"/>
                </a:cubicBezTo>
                <a:cubicBezTo>
                  <a:pt x="6230564" y="1961753"/>
                  <a:pt x="6239246" y="1965226"/>
                  <a:pt x="6244455" y="1971303"/>
                </a:cubicBezTo>
                <a:cubicBezTo>
                  <a:pt x="6246191" y="1972171"/>
                  <a:pt x="6247927" y="1973474"/>
                  <a:pt x="6249663" y="1975210"/>
                </a:cubicBezTo>
                <a:cubicBezTo>
                  <a:pt x="6252268" y="1977814"/>
                  <a:pt x="6254004" y="1979551"/>
                  <a:pt x="6254872" y="1980419"/>
                </a:cubicBezTo>
                <a:cubicBezTo>
                  <a:pt x="6260081" y="1972605"/>
                  <a:pt x="6263554" y="1963924"/>
                  <a:pt x="6265291" y="1954374"/>
                </a:cubicBezTo>
                <a:cubicBezTo>
                  <a:pt x="6266159" y="1951769"/>
                  <a:pt x="6266159" y="1950033"/>
                  <a:pt x="6265291" y="1949165"/>
                </a:cubicBezTo>
                <a:cubicBezTo>
                  <a:pt x="6265291" y="1949165"/>
                  <a:pt x="6264422" y="1949599"/>
                  <a:pt x="6262686" y="1950467"/>
                </a:cubicBezTo>
                <a:cubicBezTo>
                  <a:pt x="6261818" y="1950467"/>
                  <a:pt x="6260081" y="1950901"/>
                  <a:pt x="6257477" y="1951769"/>
                </a:cubicBezTo>
                <a:cubicBezTo>
                  <a:pt x="6255741" y="1952638"/>
                  <a:pt x="6254004" y="1953506"/>
                  <a:pt x="6252268" y="1954374"/>
                </a:cubicBezTo>
                <a:cubicBezTo>
                  <a:pt x="6247059" y="1956978"/>
                  <a:pt x="6241850" y="1956544"/>
                  <a:pt x="6236641" y="1953072"/>
                </a:cubicBezTo>
                <a:cubicBezTo>
                  <a:pt x="6234037" y="1951335"/>
                  <a:pt x="6230564" y="1949165"/>
                  <a:pt x="6226223" y="1946560"/>
                </a:cubicBezTo>
                <a:close/>
                <a:moveTo>
                  <a:pt x="5868106" y="1946560"/>
                </a:moveTo>
                <a:cubicBezTo>
                  <a:pt x="5862897" y="1949165"/>
                  <a:pt x="5857688" y="1950901"/>
                  <a:pt x="5852479" y="1951769"/>
                </a:cubicBezTo>
                <a:cubicBezTo>
                  <a:pt x="5852479" y="1960451"/>
                  <a:pt x="5852479" y="1970001"/>
                  <a:pt x="5852479" y="1980419"/>
                </a:cubicBezTo>
                <a:cubicBezTo>
                  <a:pt x="5854215" y="1980419"/>
                  <a:pt x="5856819" y="1979985"/>
                  <a:pt x="5860292" y="1979117"/>
                </a:cubicBezTo>
                <a:cubicBezTo>
                  <a:pt x="5864633" y="1979117"/>
                  <a:pt x="5867671" y="1978682"/>
                  <a:pt x="5869408" y="1977814"/>
                </a:cubicBezTo>
                <a:cubicBezTo>
                  <a:pt x="5872013" y="1965660"/>
                  <a:pt x="5873315" y="1956110"/>
                  <a:pt x="5873315" y="1949165"/>
                </a:cubicBezTo>
                <a:cubicBezTo>
                  <a:pt x="5873315" y="1946560"/>
                  <a:pt x="5871578" y="1945692"/>
                  <a:pt x="5868106" y="1946560"/>
                </a:cubicBezTo>
                <a:close/>
                <a:moveTo>
                  <a:pt x="4284649" y="1946560"/>
                </a:moveTo>
                <a:cubicBezTo>
                  <a:pt x="4273362" y="1947429"/>
                  <a:pt x="4259038" y="1948731"/>
                  <a:pt x="4241675" y="1950467"/>
                </a:cubicBezTo>
                <a:cubicBezTo>
                  <a:pt x="4236466" y="1951335"/>
                  <a:pt x="4231257" y="1951769"/>
                  <a:pt x="4226048" y="1951769"/>
                </a:cubicBezTo>
                <a:cubicBezTo>
                  <a:pt x="4236466" y="1961319"/>
                  <a:pt x="4247317" y="1970001"/>
                  <a:pt x="4258604" y="1977814"/>
                </a:cubicBezTo>
                <a:cubicBezTo>
                  <a:pt x="4262076" y="1974342"/>
                  <a:pt x="4265983" y="1970001"/>
                  <a:pt x="4270324" y="1964792"/>
                </a:cubicBezTo>
                <a:cubicBezTo>
                  <a:pt x="4273796" y="1961319"/>
                  <a:pt x="4275967" y="1959149"/>
                  <a:pt x="4276835" y="1958281"/>
                </a:cubicBezTo>
                <a:cubicBezTo>
                  <a:pt x="4277703" y="1957412"/>
                  <a:pt x="4278571" y="1956110"/>
                  <a:pt x="4279440" y="1954374"/>
                </a:cubicBezTo>
                <a:cubicBezTo>
                  <a:pt x="4282044" y="1950901"/>
                  <a:pt x="4283780" y="1948297"/>
                  <a:pt x="4284649" y="1946560"/>
                </a:cubicBezTo>
                <a:close/>
                <a:moveTo>
                  <a:pt x="3864023" y="1946560"/>
                </a:moveTo>
                <a:cubicBezTo>
                  <a:pt x="3861419" y="1951769"/>
                  <a:pt x="3858814" y="1956544"/>
                  <a:pt x="3856210" y="1960885"/>
                </a:cubicBezTo>
                <a:cubicBezTo>
                  <a:pt x="3868364" y="1961753"/>
                  <a:pt x="3877045" y="1965226"/>
                  <a:pt x="3882254" y="1971303"/>
                </a:cubicBezTo>
                <a:cubicBezTo>
                  <a:pt x="3883991" y="1972171"/>
                  <a:pt x="3885727" y="1973474"/>
                  <a:pt x="3887463" y="1975210"/>
                </a:cubicBezTo>
                <a:cubicBezTo>
                  <a:pt x="3890068" y="1977814"/>
                  <a:pt x="3891804" y="1979551"/>
                  <a:pt x="3892672" y="1980419"/>
                </a:cubicBezTo>
                <a:cubicBezTo>
                  <a:pt x="3897881" y="1972605"/>
                  <a:pt x="3901354" y="1963924"/>
                  <a:pt x="3903090" y="1954374"/>
                </a:cubicBezTo>
                <a:cubicBezTo>
                  <a:pt x="3903958" y="1951769"/>
                  <a:pt x="3903958" y="1950033"/>
                  <a:pt x="3903090" y="1949165"/>
                </a:cubicBezTo>
                <a:cubicBezTo>
                  <a:pt x="3903090" y="1949165"/>
                  <a:pt x="3902222" y="1949599"/>
                  <a:pt x="3900486" y="1950467"/>
                </a:cubicBezTo>
                <a:cubicBezTo>
                  <a:pt x="3899618" y="1950467"/>
                  <a:pt x="3897881" y="1950901"/>
                  <a:pt x="3895277" y="1951769"/>
                </a:cubicBezTo>
                <a:cubicBezTo>
                  <a:pt x="3893540" y="1952638"/>
                  <a:pt x="3891804" y="1953506"/>
                  <a:pt x="3890068" y="1954374"/>
                </a:cubicBezTo>
                <a:cubicBezTo>
                  <a:pt x="3884859" y="1956978"/>
                  <a:pt x="3879650" y="1956544"/>
                  <a:pt x="3874441" y="1953072"/>
                </a:cubicBezTo>
                <a:cubicBezTo>
                  <a:pt x="3871836" y="1951335"/>
                  <a:pt x="3868364" y="1949165"/>
                  <a:pt x="3864023" y="1946560"/>
                </a:cubicBezTo>
                <a:close/>
                <a:moveTo>
                  <a:pt x="4934878" y="1940049"/>
                </a:moveTo>
                <a:cubicBezTo>
                  <a:pt x="4933142" y="1940917"/>
                  <a:pt x="4930972" y="1942654"/>
                  <a:pt x="4928367" y="1945258"/>
                </a:cubicBezTo>
                <a:cubicBezTo>
                  <a:pt x="4925763" y="1947863"/>
                  <a:pt x="4923592" y="1949599"/>
                  <a:pt x="4921856" y="1950467"/>
                </a:cubicBezTo>
                <a:cubicBezTo>
                  <a:pt x="4907966" y="1962621"/>
                  <a:pt x="4894509" y="1971303"/>
                  <a:pt x="4881486" y="1976512"/>
                </a:cubicBezTo>
                <a:cubicBezTo>
                  <a:pt x="4883223" y="1977380"/>
                  <a:pt x="4885393" y="1978248"/>
                  <a:pt x="4887998" y="1979117"/>
                </a:cubicBezTo>
                <a:cubicBezTo>
                  <a:pt x="4891471" y="1979117"/>
                  <a:pt x="4895377" y="1980419"/>
                  <a:pt x="4899718" y="1983023"/>
                </a:cubicBezTo>
                <a:cubicBezTo>
                  <a:pt x="4905795" y="1982155"/>
                  <a:pt x="4913175" y="1980419"/>
                  <a:pt x="4921856" y="1977814"/>
                </a:cubicBezTo>
                <a:cubicBezTo>
                  <a:pt x="4940956" y="1974342"/>
                  <a:pt x="4953110" y="1971737"/>
                  <a:pt x="4958319" y="1970001"/>
                </a:cubicBezTo>
                <a:cubicBezTo>
                  <a:pt x="4960923" y="1970001"/>
                  <a:pt x="4962660" y="1970001"/>
                  <a:pt x="4963528" y="1970001"/>
                </a:cubicBezTo>
                <a:cubicBezTo>
                  <a:pt x="4953110" y="1959583"/>
                  <a:pt x="4943560" y="1949599"/>
                  <a:pt x="4934878" y="1940049"/>
                </a:cubicBezTo>
                <a:close/>
                <a:moveTo>
                  <a:pt x="1886880" y="1940049"/>
                </a:moveTo>
                <a:cubicBezTo>
                  <a:pt x="1885143" y="1940917"/>
                  <a:pt x="1882973" y="1942654"/>
                  <a:pt x="1880368" y="1945258"/>
                </a:cubicBezTo>
                <a:cubicBezTo>
                  <a:pt x="1877764" y="1947863"/>
                  <a:pt x="1875594" y="1949599"/>
                  <a:pt x="1873857" y="1950467"/>
                </a:cubicBezTo>
                <a:cubicBezTo>
                  <a:pt x="1859967" y="1962621"/>
                  <a:pt x="1846510" y="1971303"/>
                  <a:pt x="1833488" y="1976512"/>
                </a:cubicBezTo>
                <a:cubicBezTo>
                  <a:pt x="1835224" y="1977380"/>
                  <a:pt x="1837394" y="1978248"/>
                  <a:pt x="1839999" y="1979117"/>
                </a:cubicBezTo>
                <a:cubicBezTo>
                  <a:pt x="1843472" y="1979117"/>
                  <a:pt x="1847378" y="1980419"/>
                  <a:pt x="1851719" y="1983023"/>
                </a:cubicBezTo>
                <a:cubicBezTo>
                  <a:pt x="1857796" y="1982155"/>
                  <a:pt x="1865176" y="1980419"/>
                  <a:pt x="1873857" y="1977814"/>
                </a:cubicBezTo>
                <a:cubicBezTo>
                  <a:pt x="1892957" y="1974342"/>
                  <a:pt x="1905111" y="1971737"/>
                  <a:pt x="1910320" y="1970001"/>
                </a:cubicBezTo>
                <a:cubicBezTo>
                  <a:pt x="1912925" y="1970001"/>
                  <a:pt x="1914661" y="1970001"/>
                  <a:pt x="1915530" y="1970001"/>
                </a:cubicBezTo>
                <a:cubicBezTo>
                  <a:pt x="1905111" y="1959583"/>
                  <a:pt x="1895561" y="1949599"/>
                  <a:pt x="1886880" y="1940049"/>
                </a:cubicBezTo>
                <a:close/>
                <a:moveTo>
                  <a:pt x="4802050" y="1937445"/>
                </a:moveTo>
                <a:cubicBezTo>
                  <a:pt x="4798577" y="1938313"/>
                  <a:pt x="4794670" y="1938747"/>
                  <a:pt x="4790330" y="1938747"/>
                </a:cubicBezTo>
                <a:cubicBezTo>
                  <a:pt x="4790330" y="1941351"/>
                  <a:pt x="4790763" y="1944390"/>
                  <a:pt x="4791632" y="1947863"/>
                </a:cubicBezTo>
                <a:cubicBezTo>
                  <a:pt x="4791632" y="1953072"/>
                  <a:pt x="4792066" y="1956544"/>
                  <a:pt x="4792934" y="1958281"/>
                </a:cubicBezTo>
                <a:cubicBezTo>
                  <a:pt x="4792934" y="1959149"/>
                  <a:pt x="4793368" y="1960451"/>
                  <a:pt x="4794236" y="1962187"/>
                </a:cubicBezTo>
                <a:cubicBezTo>
                  <a:pt x="4794236" y="1963924"/>
                  <a:pt x="4794236" y="1964792"/>
                  <a:pt x="4794236" y="1964792"/>
                </a:cubicBezTo>
                <a:cubicBezTo>
                  <a:pt x="4796841" y="1964792"/>
                  <a:pt x="4799445" y="1964358"/>
                  <a:pt x="4802050" y="1963490"/>
                </a:cubicBezTo>
                <a:cubicBezTo>
                  <a:pt x="4802050" y="1956544"/>
                  <a:pt x="4802050" y="1947863"/>
                  <a:pt x="4802050" y="1937445"/>
                </a:cubicBezTo>
                <a:close/>
                <a:moveTo>
                  <a:pt x="1754051" y="1937445"/>
                </a:moveTo>
                <a:cubicBezTo>
                  <a:pt x="1750578" y="1938313"/>
                  <a:pt x="1746672" y="1938747"/>
                  <a:pt x="1742330" y="1938747"/>
                </a:cubicBezTo>
                <a:cubicBezTo>
                  <a:pt x="1742330" y="1941351"/>
                  <a:pt x="1742765" y="1944390"/>
                  <a:pt x="1743633" y="1947863"/>
                </a:cubicBezTo>
                <a:cubicBezTo>
                  <a:pt x="1743633" y="1953072"/>
                  <a:pt x="1744067" y="1956544"/>
                  <a:pt x="1744935" y="1958281"/>
                </a:cubicBezTo>
                <a:cubicBezTo>
                  <a:pt x="1744935" y="1959149"/>
                  <a:pt x="1745369" y="1960451"/>
                  <a:pt x="1746238" y="1962187"/>
                </a:cubicBezTo>
                <a:cubicBezTo>
                  <a:pt x="1746238" y="1963924"/>
                  <a:pt x="1746238" y="1964792"/>
                  <a:pt x="1746238" y="1964792"/>
                </a:cubicBezTo>
                <a:cubicBezTo>
                  <a:pt x="1748842" y="1964792"/>
                  <a:pt x="1751446" y="1964358"/>
                  <a:pt x="1754051" y="1963490"/>
                </a:cubicBezTo>
                <a:cubicBezTo>
                  <a:pt x="1754051" y="1956544"/>
                  <a:pt x="1754051" y="1947863"/>
                  <a:pt x="1754051" y="1937445"/>
                </a:cubicBezTo>
                <a:close/>
                <a:moveTo>
                  <a:pt x="868114" y="1937445"/>
                </a:moveTo>
                <a:cubicBezTo>
                  <a:pt x="866378" y="1937445"/>
                  <a:pt x="863339" y="1937879"/>
                  <a:pt x="858999" y="1938747"/>
                </a:cubicBezTo>
                <a:cubicBezTo>
                  <a:pt x="854657" y="1938747"/>
                  <a:pt x="851619" y="1939181"/>
                  <a:pt x="849882" y="1940049"/>
                </a:cubicBezTo>
                <a:cubicBezTo>
                  <a:pt x="851619" y="1946994"/>
                  <a:pt x="852921" y="1953072"/>
                  <a:pt x="853789" y="1958281"/>
                </a:cubicBezTo>
                <a:cubicBezTo>
                  <a:pt x="858130" y="1958281"/>
                  <a:pt x="862470" y="1958281"/>
                  <a:pt x="866811" y="1958281"/>
                </a:cubicBezTo>
                <a:cubicBezTo>
                  <a:pt x="867680" y="1950467"/>
                  <a:pt x="868114" y="1943522"/>
                  <a:pt x="868114" y="1937445"/>
                </a:cubicBezTo>
                <a:close/>
                <a:moveTo>
                  <a:pt x="7236607" y="1934840"/>
                </a:moveTo>
                <a:cubicBezTo>
                  <a:pt x="7239429" y="1934840"/>
                  <a:pt x="7242359" y="1935708"/>
                  <a:pt x="7245397" y="1937445"/>
                </a:cubicBezTo>
                <a:cubicBezTo>
                  <a:pt x="7246266" y="1937445"/>
                  <a:pt x="7247134" y="1937879"/>
                  <a:pt x="7248002" y="1938747"/>
                </a:cubicBezTo>
                <a:cubicBezTo>
                  <a:pt x="7258420" y="1944824"/>
                  <a:pt x="7264497" y="1949599"/>
                  <a:pt x="7266233" y="1953072"/>
                </a:cubicBezTo>
                <a:cubicBezTo>
                  <a:pt x="7269707" y="1960885"/>
                  <a:pt x="7268405" y="1966528"/>
                  <a:pt x="7262327" y="1970001"/>
                </a:cubicBezTo>
                <a:cubicBezTo>
                  <a:pt x="7251041" y="1978682"/>
                  <a:pt x="7239755" y="1988666"/>
                  <a:pt x="7228469" y="1999953"/>
                </a:cubicBezTo>
                <a:cubicBezTo>
                  <a:pt x="7229337" y="2000821"/>
                  <a:pt x="7230205" y="2001255"/>
                  <a:pt x="7231073" y="2001255"/>
                </a:cubicBezTo>
                <a:cubicBezTo>
                  <a:pt x="7243227" y="2009068"/>
                  <a:pt x="7245832" y="2021222"/>
                  <a:pt x="7238887" y="2037718"/>
                </a:cubicBezTo>
                <a:cubicBezTo>
                  <a:pt x="7233677" y="2046399"/>
                  <a:pt x="7226298" y="2046833"/>
                  <a:pt x="7216748" y="2039020"/>
                </a:cubicBezTo>
                <a:cubicBezTo>
                  <a:pt x="7206330" y="2031206"/>
                  <a:pt x="7194177" y="2015145"/>
                  <a:pt x="7180285" y="1990837"/>
                </a:cubicBezTo>
                <a:cubicBezTo>
                  <a:pt x="7179417" y="1989100"/>
                  <a:pt x="7178549" y="1987798"/>
                  <a:pt x="7177681" y="1986930"/>
                </a:cubicBezTo>
                <a:cubicBezTo>
                  <a:pt x="7176813" y="1986062"/>
                  <a:pt x="7176813" y="1984760"/>
                  <a:pt x="7177681" y="1983023"/>
                </a:cubicBezTo>
                <a:cubicBezTo>
                  <a:pt x="7178549" y="1982155"/>
                  <a:pt x="7179851" y="1982155"/>
                  <a:pt x="7181587" y="1983023"/>
                </a:cubicBezTo>
                <a:cubicBezTo>
                  <a:pt x="7192005" y="1984760"/>
                  <a:pt x="7202423" y="1987798"/>
                  <a:pt x="7212841" y="1992139"/>
                </a:cubicBezTo>
                <a:cubicBezTo>
                  <a:pt x="7213710" y="1989535"/>
                  <a:pt x="7215013" y="1986062"/>
                  <a:pt x="7216748" y="1981721"/>
                </a:cubicBezTo>
                <a:cubicBezTo>
                  <a:pt x="7218485" y="1976512"/>
                  <a:pt x="7219787" y="1973039"/>
                  <a:pt x="7220655" y="1971303"/>
                </a:cubicBezTo>
                <a:cubicBezTo>
                  <a:pt x="7221523" y="1968699"/>
                  <a:pt x="7221523" y="1966962"/>
                  <a:pt x="7220655" y="1966094"/>
                </a:cubicBezTo>
                <a:cubicBezTo>
                  <a:pt x="7220655" y="1965226"/>
                  <a:pt x="7219787" y="1965226"/>
                  <a:pt x="7218051" y="1966094"/>
                </a:cubicBezTo>
                <a:cubicBezTo>
                  <a:pt x="7214578" y="1966962"/>
                  <a:pt x="7210237" y="1968699"/>
                  <a:pt x="7205028" y="1971303"/>
                </a:cubicBezTo>
                <a:cubicBezTo>
                  <a:pt x="7199819" y="1973039"/>
                  <a:pt x="7195479" y="1974776"/>
                  <a:pt x="7192005" y="1976512"/>
                </a:cubicBezTo>
                <a:cubicBezTo>
                  <a:pt x="7188533" y="1977380"/>
                  <a:pt x="7185495" y="1976512"/>
                  <a:pt x="7182890" y="1973908"/>
                </a:cubicBezTo>
                <a:cubicBezTo>
                  <a:pt x="7182890" y="1974776"/>
                  <a:pt x="7182456" y="1974776"/>
                  <a:pt x="7181587" y="1973908"/>
                </a:cubicBezTo>
                <a:cubicBezTo>
                  <a:pt x="7176379" y="1970435"/>
                  <a:pt x="7172038" y="1966094"/>
                  <a:pt x="7168565" y="1960885"/>
                </a:cubicBezTo>
                <a:cubicBezTo>
                  <a:pt x="7165961" y="1955676"/>
                  <a:pt x="7167263" y="1952638"/>
                  <a:pt x="7172472" y="1951769"/>
                </a:cubicBezTo>
                <a:cubicBezTo>
                  <a:pt x="7177681" y="1950901"/>
                  <a:pt x="7186363" y="1949599"/>
                  <a:pt x="7198517" y="1947863"/>
                </a:cubicBezTo>
                <a:cubicBezTo>
                  <a:pt x="7205463" y="1946126"/>
                  <a:pt x="7215446" y="1942654"/>
                  <a:pt x="7228469" y="1937445"/>
                </a:cubicBezTo>
                <a:cubicBezTo>
                  <a:pt x="7231073" y="1935708"/>
                  <a:pt x="7233786" y="1934840"/>
                  <a:pt x="7236607" y="1934840"/>
                </a:cubicBezTo>
                <a:close/>
                <a:moveTo>
                  <a:pt x="8291920" y="1933538"/>
                </a:moveTo>
                <a:cubicBezTo>
                  <a:pt x="8289315" y="1934406"/>
                  <a:pt x="8285843" y="1934840"/>
                  <a:pt x="8281502" y="1934840"/>
                </a:cubicBezTo>
                <a:cubicBezTo>
                  <a:pt x="8277161" y="1935708"/>
                  <a:pt x="8273689" y="1936142"/>
                  <a:pt x="8271084" y="1936142"/>
                </a:cubicBezTo>
                <a:cubicBezTo>
                  <a:pt x="8273689" y="1938747"/>
                  <a:pt x="8273689" y="1941785"/>
                  <a:pt x="8271084" y="1945258"/>
                </a:cubicBezTo>
                <a:cubicBezTo>
                  <a:pt x="8270216" y="1946126"/>
                  <a:pt x="8268479" y="1947429"/>
                  <a:pt x="8265875" y="1949165"/>
                </a:cubicBezTo>
                <a:cubicBezTo>
                  <a:pt x="8267611" y="1948297"/>
                  <a:pt x="8270216" y="1947863"/>
                  <a:pt x="8273689" y="1947863"/>
                </a:cubicBezTo>
                <a:cubicBezTo>
                  <a:pt x="8277161" y="1946994"/>
                  <a:pt x="8279765" y="1946560"/>
                  <a:pt x="8281502" y="1946560"/>
                </a:cubicBezTo>
                <a:cubicBezTo>
                  <a:pt x="8284975" y="1945692"/>
                  <a:pt x="8288881" y="1944824"/>
                  <a:pt x="8293222" y="1943956"/>
                </a:cubicBezTo>
                <a:cubicBezTo>
                  <a:pt x="8296694" y="1943956"/>
                  <a:pt x="8299299" y="1943522"/>
                  <a:pt x="8301035" y="1942654"/>
                </a:cubicBezTo>
                <a:cubicBezTo>
                  <a:pt x="8301035" y="1942654"/>
                  <a:pt x="8301470" y="1942654"/>
                  <a:pt x="8302338" y="1942654"/>
                </a:cubicBezTo>
                <a:cubicBezTo>
                  <a:pt x="8304942" y="1941785"/>
                  <a:pt x="8307547" y="1942220"/>
                  <a:pt x="8310151" y="1943956"/>
                </a:cubicBezTo>
                <a:cubicBezTo>
                  <a:pt x="8311019" y="1943956"/>
                  <a:pt x="8312321" y="1944390"/>
                  <a:pt x="8314058" y="1945258"/>
                </a:cubicBezTo>
                <a:cubicBezTo>
                  <a:pt x="8314926" y="1946126"/>
                  <a:pt x="8315794" y="1946994"/>
                  <a:pt x="8316662" y="1947863"/>
                </a:cubicBezTo>
                <a:cubicBezTo>
                  <a:pt x="8312321" y="1942654"/>
                  <a:pt x="8308849" y="1937879"/>
                  <a:pt x="8306244" y="1933538"/>
                </a:cubicBezTo>
                <a:cubicBezTo>
                  <a:pt x="8301903" y="1933538"/>
                  <a:pt x="8297129" y="1933538"/>
                  <a:pt x="8291920" y="1933538"/>
                </a:cubicBezTo>
                <a:close/>
                <a:moveTo>
                  <a:pt x="4833303" y="1933538"/>
                </a:moveTo>
                <a:cubicBezTo>
                  <a:pt x="4830699" y="1934406"/>
                  <a:pt x="4828963" y="1934840"/>
                  <a:pt x="4828094" y="1934840"/>
                </a:cubicBezTo>
                <a:cubicBezTo>
                  <a:pt x="4827226" y="1940917"/>
                  <a:pt x="4826792" y="1949165"/>
                  <a:pt x="4826792" y="1959583"/>
                </a:cubicBezTo>
                <a:cubicBezTo>
                  <a:pt x="4829396" y="1958715"/>
                  <a:pt x="4832435" y="1958281"/>
                  <a:pt x="4835908" y="1958281"/>
                </a:cubicBezTo>
                <a:cubicBezTo>
                  <a:pt x="4836776" y="1955676"/>
                  <a:pt x="4837210" y="1951335"/>
                  <a:pt x="4837210" y="1945258"/>
                </a:cubicBezTo>
                <a:cubicBezTo>
                  <a:pt x="4838079" y="1940049"/>
                  <a:pt x="4838512" y="1936142"/>
                  <a:pt x="4838512" y="1933538"/>
                </a:cubicBezTo>
                <a:cubicBezTo>
                  <a:pt x="4837644" y="1933538"/>
                  <a:pt x="4835908" y="1933538"/>
                  <a:pt x="4833303" y="1933538"/>
                </a:cubicBezTo>
                <a:close/>
                <a:moveTo>
                  <a:pt x="1785304" y="1933538"/>
                </a:moveTo>
                <a:cubicBezTo>
                  <a:pt x="1782700" y="1934406"/>
                  <a:pt x="1780964" y="1934840"/>
                  <a:pt x="1780096" y="1934840"/>
                </a:cubicBezTo>
                <a:cubicBezTo>
                  <a:pt x="1779228" y="1940917"/>
                  <a:pt x="1778794" y="1949165"/>
                  <a:pt x="1778794" y="1959583"/>
                </a:cubicBezTo>
                <a:cubicBezTo>
                  <a:pt x="1781398" y="1958715"/>
                  <a:pt x="1784436" y="1958281"/>
                  <a:pt x="1787910" y="1958281"/>
                </a:cubicBezTo>
                <a:cubicBezTo>
                  <a:pt x="1788778" y="1955676"/>
                  <a:pt x="1789212" y="1951335"/>
                  <a:pt x="1789212" y="1945258"/>
                </a:cubicBezTo>
                <a:cubicBezTo>
                  <a:pt x="1790080" y="1940049"/>
                  <a:pt x="1790514" y="1936142"/>
                  <a:pt x="1790514" y="1933538"/>
                </a:cubicBezTo>
                <a:cubicBezTo>
                  <a:pt x="1789646" y="1933538"/>
                  <a:pt x="1787910" y="1933538"/>
                  <a:pt x="1785304" y="1933538"/>
                </a:cubicBezTo>
                <a:close/>
                <a:moveTo>
                  <a:pt x="2495437" y="1930934"/>
                </a:moveTo>
                <a:cubicBezTo>
                  <a:pt x="2491096" y="1933538"/>
                  <a:pt x="2486321" y="1935274"/>
                  <a:pt x="2481112" y="1936142"/>
                </a:cubicBezTo>
                <a:cubicBezTo>
                  <a:pt x="2481112" y="1943088"/>
                  <a:pt x="2480678" y="1950467"/>
                  <a:pt x="2479810" y="1958281"/>
                </a:cubicBezTo>
                <a:cubicBezTo>
                  <a:pt x="2481546" y="1958281"/>
                  <a:pt x="2484151" y="1958715"/>
                  <a:pt x="2487623" y="1959583"/>
                </a:cubicBezTo>
                <a:cubicBezTo>
                  <a:pt x="2491964" y="1959583"/>
                  <a:pt x="2495003" y="1960017"/>
                  <a:pt x="2496739" y="1960885"/>
                </a:cubicBezTo>
                <a:cubicBezTo>
                  <a:pt x="2499344" y="1960017"/>
                  <a:pt x="2500646" y="1958715"/>
                  <a:pt x="2500646" y="1956978"/>
                </a:cubicBezTo>
                <a:cubicBezTo>
                  <a:pt x="2500646" y="1950033"/>
                  <a:pt x="2500646" y="1942220"/>
                  <a:pt x="2500646" y="1933538"/>
                </a:cubicBezTo>
                <a:cubicBezTo>
                  <a:pt x="2501514" y="1930934"/>
                  <a:pt x="2499778" y="1930065"/>
                  <a:pt x="2495437" y="1930934"/>
                </a:cubicBezTo>
                <a:close/>
                <a:moveTo>
                  <a:pt x="921832" y="1930608"/>
                </a:moveTo>
                <a:cubicBezTo>
                  <a:pt x="921615" y="1930391"/>
                  <a:pt x="921072" y="1930499"/>
                  <a:pt x="920204" y="1930934"/>
                </a:cubicBezTo>
                <a:cubicBezTo>
                  <a:pt x="915863" y="1930934"/>
                  <a:pt x="910220" y="1931802"/>
                  <a:pt x="903275" y="1933538"/>
                </a:cubicBezTo>
                <a:cubicBezTo>
                  <a:pt x="903275" y="1937879"/>
                  <a:pt x="902841" y="1944824"/>
                  <a:pt x="901973" y="1954374"/>
                </a:cubicBezTo>
                <a:cubicBezTo>
                  <a:pt x="904577" y="1954374"/>
                  <a:pt x="907615" y="1953940"/>
                  <a:pt x="911089" y="1953072"/>
                </a:cubicBezTo>
                <a:cubicBezTo>
                  <a:pt x="913693" y="1953072"/>
                  <a:pt x="915863" y="1953072"/>
                  <a:pt x="917599" y="1953072"/>
                </a:cubicBezTo>
                <a:cubicBezTo>
                  <a:pt x="917599" y="1952203"/>
                  <a:pt x="918034" y="1950467"/>
                  <a:pt x="918902" y="1947863"/>
                </a:cubicBezTo>
                <a:cubicBezTo>
                  <a:pt x="919769" y="1939181"/>
                  <a:pt x="920639" y="1933972"/>
                  <a:pt x="921506" y="1932236"/>
                </a:cubicBezTo>
                <a:cubicBezTo>
                  <a:pt x="921940" y="1931367"/>
                  <a:pt x="922049" y="1930825"/>
                  <a:pt x="921832" y="1930608"/>
                </a:cubicBezTo>
                <a:close/>
                <a:moveTo>
                  <a:pt x="7320928" y="1925725"/>
                </a:moveTo>
                <a:cubicBezTo>
                  <a:pt x="7330478" y="1927461"/>
                  <a:pt x="7340461" y="1933104"/>
                  <a:pt x="7350879" y="1942654"/>
                </a:cubicBezTo>
                <a:cubicBezTo>
                  <a:pt x="7353484" y="1944390"/>
                  <a:pt x="7354353" y="1947863"/>
                  <a:pt x="7353484" y="1953072"/>
                </a:cubicBezTo>
                <a:cubicBezTo>
                  <a:pt x="7350011" y="1959149"/>
                  <a:pt x="7347407" y="1967396"/>
                  <a:pt x="7345671" y="1977814"/>
                </a:cubicBezTo>
                <a:cubicBezTo>
                  <a:pt x="7343066" y="1985628"/>
                  <a:pt x="7340461" y="1993441"/>
                  <a:pt x="7337857" y="2001255"/>
                </a:cubicBezTo>
                <a:cubicBezTo>
                  <a:pt x="7362166" y="2008200"/>
                  <a:pt x="7378227" y="2012975"/>
                  <a:pt x="7386040" y="2015580"/>
                </a:cubicBezTo>
                <a:cubicBezTo>
                  <a:pt x="7403403" y="2023393"/>
                  <a:pt x="7408179" y="2037284"/>
                  <a:pt x="7400365" y="2057251"/>
                </a:cubicBezTo>
                <a:cubicBezTo>
                  <a:pt x="7395156" y="2066801"/>
                  <a:pt x="7388211" y="2068103"/>
                  <a:pt x="7379529" y="2061158"/>
                </a:cubicBezTo>
                <a:cubicBezTo>
                  <a:pt x="7371715" y="2053345"/>
                  <a:pt x="7359995" y="2040322"/>
                  <a:pt x="7344369" y="2022091"/>
                </a:cubicBezTo>
                <a:cubicBezTo>
                  <a:pt x="7339159" y="2016013"/>
                  <a:pt x="7335687" y="2012107"/>
                  <a:pt x="7333951" y="2010371"/>
                </a:cubicBezTo>
                <a:cubicBezTo>
                  <a:pt x="7328741" y="2020788"/>
                  <a:pt x="7320494" y="2030338"/>
                  <a:pt x="7309207" y="2039020"/>
                </a:cubicBezTo>
                <a:cubicBezTo>
                  <a:pt x="7298789" y="2046833"/>
                  <a:pt x="7275349" y="2054647"/>
                  <a:pt x="7238887" y="2062460"/>
                </a:cubicBezTo>
                <a:cubicBezTo>
                  <a:pt x="7236282" y="2063328"/>
                  <a:pt x="7234546" y="2062894"/>
                  <a:pt x="7233677" y="2061158"/>
                </a:cubicBezTo>
                <a:cubicBezTo>
                  <a:pt x="7233677" y="2060290"/>
                  <a:pt x="7234979" y="2058988"/>
                  <a:pt x="7237584" y="2057251"/>
                </a:cubicBezTo>
                <a:cubicBezTo>
                  <a:pt x="7260590" y="2046399"/>
                  <a:pt x="7278605" y="2033485"/>
                  <a:pt x="7291628" y="2018510"/>
                </a:cubicBezTo>
                <a:lnTo>
                  <a:pt x="7299638" y="2001514"/>
                </a:lnTo>
                <a:lnTo>
                  <a:pt x="7300092" y="2001255"/>
                </a:lnTo>
                <a:cubicBezTo>
                  <a:pt x="7301394" y="2000387"/>
                  <a:pt x="7302480" y="1997999"/>
                  <a:pt x="7303348" y="1994092"/>
                </a:cubicBezTo>
                <a:lnTo>
                  <a:pt x="7303420" y="1993490"/>
                </a:lnTo>
                <a:lnTo>
                  <a:pt x="7315719" y="1967396"/>
                </a:lnTo>
                <a:cubicBezTo>
                  <a:pt x="7315719" y="1965660"/>
                  <a:pt x="7315719" y="1963490"/>
                  <a:pt x="7315719" y="1960885"/>
                </a:cubicBezTo>
                <a:cubicBezTo>
                  <a:pt x="7317455" y="1947863"/>
                  <a:pt x="7317021" y="1939181"/>
                  <a:pt x="7314417" y="1934840"/>
                </a:cubicBezTo>
                <a:cubicBezTo>
                  <a:pt x="7313549" y="1928763"/>
                  <a:pt x="7315719" y="1925725"/>
                  <a:pt x="7320928" y="1925725"/>
                </a:cubicBezTo>
                <a:close/>
                <a:moveTo>
                  <a:pt x="6539171" y="1914004"/>
                </a:moveTo>
                <a:cubicBezTo>
                  <a:pt x="6538303" y="1916609"/>
                  <a:pt x="6537435" y="1920516"/>
                  <a:pt x="6536567" y="1925725"/>
                </a:cubicBezTo>
                <a:cubicBezTo>
                  <a:pt x="6534831" y="1931802"/>
                  <a:pt x="6533529" y="1936142"/>
                  <a:pt x="6532661" y="1938747"/>
                </a:cubicBezTo>
                <a:cubicBezTo>
                  <a:pt x="6536133" y="1938747"/>
                  <a:pt x="6541776" y="1937879"/>
                  <a:pt x="6549589" y="1936142"/>
                </a:cubicBezTo>
                <a:cubicBezTo>
                  <a:pt x="6544381" y="1937879"/>
                  <a:pt x="6545683" y="1937879"/>
                  <a:pt x="6553496" y="1936142"/>
                </a:cubicBezTo>
                <a:cubicBezTo>
                  <a:pt x="6556101" y="1936142"/>
                  <a:pt x="6558705" y="1935708"/>
                  <a:pt x="6561309" y="1934840"/>
                </a:cubicBezTo>
                <a:cubicBezTo>
                  <a:pt x="6561309" y="1929631"/>
                  <a:pt x="6560875" y="1924422"/>
                  <a:pt x="6560007" y="1919213"/>
                </a:cubicBezTo>
                <a:cubicBezTo>
                  <a:pt x="6553930" y="1920950"/>
                  <a:pt x="6546985" y="1919213"/>
                  <a:pt x="6539171" y="1914004"/>
                </a:cubicBezTo>
                <a:close/>
                <a:moveTo>
                  <a:pt x="4167446" y="1914004"/>
                </a:moveTo>
                <a:cubicBezTo>
                  <a:pt x="4166578" y="1916609"/>
                  <a:pt x="4165710" y="1920516"/>
                  <a:pt x="4164842" y="1925725"/>
                </a:cubicBezTo>
                <a:cubicBezTo>
                  <a:pt x="4163105" y="1931802"/>
                  <a:pt x="4161803" y="1936142"/>
                  <a:pt x="4160935" y="1938747"/>
                </a:cubicBezTo>
                <a:cubicBezTo>
                  <a:pt x="4164408" y="1938747"/>
                  <a:pt x="4170051" y="1937879"/>
                  <a:pt x="4177864" y="1936142"/>
                </a:cubicBezTo>
                <a:cubicBezTo>
                  <a:pt x="4172655" y="1937879"/>
                  <a:pt x="4173958" y="1937879"/>
                  <a:pt x="4181771" y="1936142"/>
                </a:cubicBezTo>
                <a:cubicBezTo>
                  <a:pt x="4184376" y="1936142"/>
                  <a:pt x="4186980" y="1935708"/>
                  <a:pt x="4189585" y="1934840"/>
                </a:cubicBezTo>
                <a:cubicBezTo>
                  <a:pt x="4189585" y="1929631"/>
                  <a:pt x="4189150" y="1924422"/>
                  <a:pt x="4188282" y="1919213"/>
                </a:cubicBezTo>
                <a:cubicBezTo>
                  <a:pt x="4182205" y="1920950"/>
                  <a:pt x="4175260" y="1919213"/>
                  <a:pt x="4167446" y="1914004"/>
                </a:cubicBezTo>
                <a:close/>
                <a:moveTo>
                  <a:pt x="6604284" y="1910098"/>
                </a:moveTo>
                <a:cubicBezTo>
                  <a:pt x="6602547" y="1910966"/>
                  <a:pt x="6597339" y="1912268"/>
                  <a:pt x="6588657" y="1914004"/>
                </a:cubicBezTo>
                <a:cubicBezTo>
                  <a:pt x="6588657" y="1919213"/>
                  <a:pt x="6588657" y="1924856"/>
                  <a:pt x="6588657" y="1930934"/>
                </a:cubicBezTo>
                <a:cubicBezTo>
                  <a:pt x="6591261" y="1930065"/>
                  <a:pt x="6594734" y="1929631"/>
                  <a:pt x="6599075" y="1929631"/>
                </a:cubicBezTo>
                <a:cubicBezTo>
                  <a:pt x="6603415" y="1928763"/>
                  <a:pt x="6606454" y="1928329"/>
                  <a:pt x="6608191" y="1928329"/>
                </a:cubicBezTo>
                <a:cubicBezTo>
                  <a:pt x="6608191" y="1921384"/>
                  <a:pt x="6608191" y="1915307"/>
                  <a:pt x="6608191" y="1910098"/>
                </a:cubicBezTo>
                <a:cubicBezTo>
                  <a:pt x="6607322" y="1910098"/>
                  <a:pt x="6606020" y="1910098"/>
                  <a:pt x="6604284" y="1910098"/>
                </a:cubicBezTo>
                <a:close/>
                <a:moveTo>
                  <a:pt x="4232559" y="1910098"/>
                </a:moveTo>
                <a:cubicBezTo>
                  <a:pt x="4230822" y="1910966"/>
                  <a:pt x="4225613" y="1912268"/>
                  <a:pt x="4216932" y="1914004"/>
                </a:cubicBezTo>
                <a:cubicBezTo>
                  <a:pt x="4216932" y="1919213"/>
                  <a:pt x="4216932" y="1924856"/>
                  <a:pt x="4216932" y="1930934"/>
                </a:cubicBezTo>
                <a:cubicBezTo>
                  <a:pt x="4219536" y="1930065"/>
                  <a:pt x="4223009" y="1929631"/>
                  <a:pt x="4227350" y="1929631"/>
                </a:cubicBezTo>
                <a:cubicBezTo>
                  <a:pt x="4231691" y="1928763"/>
                  <a:pt x="4234729" y="1928329"/>
                  <a:pt x="4236466" y="1928329"/>
                </a:cubicBezTo>
                <a:cubicBezTo>
                  <a:pt x="4236466" y="1921384"/>
                  <a:pt x="4236466" y="1915307"/>
                  <a:pt x="4236466" y="1910098"/>
                </a:cubicBezTo>
                <a:cubicBezTo>
                  <a:pt x="4235597" y="1910098"/>
                  <a:pt x="4234295" y="1910098"/>
                  <a:pt x="4232559" y="1910098"/>
                </a:cubicBezTo>
                <a:close/>
                <a:moveTo>
                  <a:pt x="8291920" y="1904889"/>
                </a:moveTo>
                <a:cubicBezTo>
                  <a:pt x="8290183" y="1904889"/>
                  <a:pt x="8287145" y="1905323"/>
                  <a:pt x="8282804" y="1906191"/>
                </a:cubicBezTo>
                <a:cubicBezTo>
                  <a:pt x="8278463" y="1906191"/>
                  <a:pt x="8274991" y="1906625"/>
                  <a:pt x="8272386" y="1907493"/>
                </a:cubicBezTo>
                <a:cubicBezTo>
                  <a:pt x="8272386" y="1910098"/>
                  <a:pt x="8272386" y="1913136"/>
                  <a:pt x="8272386" y="1916609"/>
                </a:cubicBezTo>
                <a:lnTo>
                  <a:pt x="8291920" y="1915307"/>
                </a:lnTo>
                <a:cubicBezTo>
                  <a:pt x="8291920" y="1911834"/>
                  <a:pt x="8291920" y="1908361"/>
                  <a:pt x="8291920" y="1904889"/>
                </a:cubicBezTo>
                <a:close/>
                <a:moveTo>
                  <a:pt x="3640930" y="1895773"/>
                </a:moveTo>
                <a:cubicBezTo>
                  <a:pt x="3639193" y="1895773"/>
                  <a:pt x="3636589" y="1896207"/>
                  <a:pt x="3633116" y="1897075"/>
                </a:cubicBezTo>
                <a:cubicBezTo>
                  <a:pt x="3630512" y="1897075"/>
                  <a:pt x="3628341" y="1897509"/>
                  <a:pt x="3626605" y="1898377"/>
                </a:cubicBezTo>
                <a:cubicBezTo>
                  <a:pt x="3620528" y="1932236"/>
                  <a:pt x="3612714" y="1961753"/>
                  <a:pt x="3603165" y="1986930"/>
                </a:cubicBezTo>
                <a:cubicBezTo>
                  <a:pt x="3602296" y="1988666"/>
                  <a:pt x="3600994" y="1991271"/>
                  <a:pt x="3599258" y="1994744"/>
                </a:cubicBezTo>
                <a:cubicBezTo>
                  <a:pt x="3596653" y="2000821"/>
                  <a:pt x="3594049" y="2005162"/>
                  <a:pt x="3591444" y="2007766"/>
                </a:cubicBezTo>
                <a:cubicBezTo>
                  <a:pt x="3594049" y="2008634"/>
                  <a:pt x="3598390" y="2009936"/>
                  <a:pt x="3604467" y="2011673"/>
                </a:cubicBezTo>
                <a:cubicBezTo>
                  <a:pt x="3611412" y="2013409"/>
                  <a:pt x="3615753" y="2014711"/>
                  <a:pt x="3617489" y="2015580"/>
                </a:cubicBezTo>
                <a:cubicBezTo>
                  <a:pt x="3621830" y="2017316"/>
                  <a:pt x="3625303" y="2015580"/>
                  <a:pt x="3627907" y="2010371"/>
                </a:cubicBezTo>
                <a:cubicBezTo>
                  <a:pt x="3636589" y="1993875"/>
                  <a:pt x="3643534" y="1958281"/>
                  <a:pt x="3648743" y="1903586"/>
                </a:cubicBezTo>
                <a:cubicBezTo>
                  <a:pt x="3648743" y="1898377"/>
                  <a:pt x="3646139" y="1895773"/>
                  <a:pt x="3640930" y="1895773"/>
                </a:cubicBezTo>
                <a:close/>
                <a:moveTo>
                  <a:pt x="4899718" y="1894471"/>
                </a:moveTo>
                <a:cubicBezTo>
                  <a:pt x="4896245" y="1898811"/>
                  <a:pt x="4890602" y="1904454"/>
                  <a:pt x="4882789" y="1911400"/>
                </a:cubicBezTo>
                <a:cubicBezTo>
                  <a:pt x="4879316" y="1914872"/>
                  <a:pt x="4876712" y="1917477"/>
                  <a:pt x="4874975" y="1919213"/>
                </a:cubicBezTo>
                <a:cubicBezTo>
                  <a:pt x="4871503" y="1931367"/>
                  <a:pt x="4868898" y="1946560"/>
                  <a:pt x="4867162" y="1964792"/>
                </a:cubicBezTo>
                <a:cubicBezTo>
                  <a:pt x="4867162" y="1965660"/>
                  <a:pt x="4866728" y="1966962"/>
                  <a:pt x="4865859" y="1968699"/>
                </a:cubicBezTo>
                <a:cubicBezTo>
                  <a:pt x="4865859" y="1971303"/>
                  <a:pt x="4865426" y="1973039"/>
                  <a:pt x="4864557" y="1973908"/>
                </a:cubicBezTo>
                <a:cubicBezTo>
                  <a:pt x="4884525" y="1956544"/>
                  <a:pt x="4901889" y="1938313"/>
                  <a:pt x="4916647" y="1919213"/>
                </a:cubicBezTo>
                <a:cubicBezTo>
                  <a:pt x="4915779" y="1917477"/>
                  <a:pt x="4913609" y="1914438"/>
                  <a:pt x="4910136" y="1910098"/>
                </a:cubicBezTo>
                <a:cubicBezTo>
                  <a:pt x="4905795" y="1903152"/>
                  <a:pt x="4902322" y="1897943"/>
                  <a:pt x="4899718" y="1894471"/>
                </a:cubicBezTo>
                <a:close/>
                <a:moveTo>
                  <a:pt x="1851719" y="1894471"/>
                </a:moveTo>
                <a:cubicBezTo>
                  <a:pt x="1848246" y="1898811"/>
                  <a:pt x="1842604" y="1904454"/>
                  <a:pt x="1834790" y="1911400"/>
                </a:cubicBezTo>
                <a:cubicBezTo>
                  <a:pt x="1831317" y="1914872"/>
                  <a:pt x="1828713" y="1917477"/>
                  <a:pt x="1826976" y="1919213"/>
                </a:cubicBezTo>
                <a:cubicBezTo>
                  <a:pt x="1823504" y="1931367"/>
                  <a:pt x="1820900" y="1946560"/>
                  <a:pt x="1819163" y="1964792"/>
                </a:cubicBezTo>
                <a:cubicBezTo>
                  <a:pt x="1819163" y="1965660"/>
                  <a:pt x="1818729" y="1966962"/>
                  <a:pt x="1817861" y="1968699"/>
                </a:cubicBezTo>
                <a:cubicBezTo>
                  <a:pt x="1817861" y="1971303"/>
                  <a:pt x="1817427" y="1973039"/>
                  <a:pt x="1816559" y="1973908"/>
                </a:cubicBezTo>
                <a:cubicBezTo>
                  <a:pt x="1836527" y="1956544"/>
                  <a:pt x="1853890" y="1938313"/>
                  <a:pt x="1868648" y="1919213"/>
                </a:cubicBezTo>
                <a:cubicBezTo>
                  <a:pt x="1867780" y="1917477"/>
                  <a:pt x="1865610" y="1914438"/>
                  <a:pt x="1862137" y="1910098"/>
                </a:cubicBezTo>
                <a:cubicBezTo>
                  <a:pt x="1857796" y="1903152"/>
                  <a:pt x="1854324" y="1897943"/>
                  <a:pt x="1851719" y="1894471"/>
                </a:cubicBezTo>
                <a:close/>
                <a:moveTo>
                  <a:pt x="4798143" y="1891866"/>
                </a:moveTo>
                <a:cubicBezTo>
                  <a:pt x="4796407" y="1891866"/>
                  <a:pt x="4794236" y="1892300"/>
                  <a:pt x="4791632" y="1893168"/>
                </a:cubicBezTo>
                <a:cubicBezTo>
                  <a:pt x="4789027" y="1893168"/>
                  <a:pt x="4786857" y="1893603"/>
                  <a:pt x="4785121" y="1894471"/>
                </a:cubicBezTo>
                <a:cubicBezTo>
                  <a:pt x="4786857" y="1902284"/>
                  <a:pt x="4787725" y="1910532"/>
                  <a:pt x="4787725" y="1919213"/>
                </a:cubicBezTo>
                <a:cubicBezTo>
                  <a:pt x="4792066" y="1917477"/>
                  <a:pt x="4796407" y="1916609"/>
                  <a:pt x="4800748" y="1916609"/>
                </a:cubicBezTo>
                <a:cubicBezTo>
                  <a:pt x="4800748" y="1914004"/>
                  <a:pt x="4800313" y="1910098"/>
                  <a:pt x="4799445" y="1904889"/>
                </a:cubicBezTo>
                <a:cubicBezTo>
                  <a:pt x="4799445" y="1898811"/>
                  <a:pt x="4799011" y="1894471"/>
                  <a:pt x="4798143" y="1891866"/>
                </a:cubicBezTo>
                <a:close/>
                <a:moveTo>
                  <a:pt x="1750144" y="1891866"/>
                </a:moveTo>
                <a:cubicBezTo>
                  <a:pt x="1748408" y="1891866"/>
                  <a:pt x="1746238" y="1892300"/>
                  <a:pt x="1743633" y="1893168"/>
                </a:cubicBezTo>
                <a:cubicBezTo>
                  <a:pt x="1741028" y="1893168"/>
                  <a:pt x="1738858" y="1893603"/>
                  <a:pt x="1737122" y="1894471"/>
                </a:cubicBezTo>
                <a:cubicBezTo>
                  <a:pt x="1738858" y="1902284"/>
                  <a:pt x="1739726" y="1910532"/>
                  <a:pt x="1739726" y="1919213"/>
                </a:cubicBezTo>
                <a:cubicBezTo>
                  <a:pt x="1744067" y="1917477"/>
                  <a:pt x="1748408" y="1916609"/>
                  <a:pt x="1752748" y="1916609"/>
                </a:cubicBezTo>
                <a:cubicBezTo>
                  <a:pt x="1752748" y="1914004"/>
                  <a:pt x="1752314" y="1910098"/>
                  <a:pt x="1751446" y="1904889"/>
                </a:cubicBezTo>
                <a:cubicBezTo>
                  <a:pt x="1751446" y="1898811"/>
                  <a:pt x="1751012" y="1894471"/>
                  <a:pt x="1750144" y="1891866"/>
                </a:cubicBezTo>
                <a:close/>
                <a:moveTo>
                  <a:pt x="4838512" y="1885355"/>
                </a:moveTo>
                <a:lnTo>
                  <a:pt x="4826792" y="1886657"/>
                </a:lnTo>
                <a:cubicBezTo>
                  <a:pt x="4831133" y="1890998"/>
                  <a:pt x="4832870" y="1895339"/>
                  <a:pt x="4832001" y="1899680"/>
                </a:cubicBezTo>
                <a:cubicBezTo>
                  <a:pt x="4832001" y="1902284"/>
                  <a:pt x="4831133" y="1905757"/>
                  <a:pt x="4829396" y="1910098"/>
                </a:cubicBezTo>
                <a:cubicBezTo>
                  <a:pt x="4832001" y="1908361"/>
                  <a:pt x="4834172" y="1908361"/>
                  <a:pt x="4835908" y="1910098"/>
                </a:cubicBezTo>
                <a:cubicBezTo>
                  <a:pt x="4837644" y="1910098"/>
                  <a:pt x="4839381" y="1910532"/>
                  <a:pt x="4841117" y="1911400"/>
                </a:cubicBezTo>
                <a:cubicBezTo>
                  <a:pt x="4841117" y="1909663"/>
                  <a:pt x="4841117" y="1907059"/>
                  <a:pt x="4841117" y="1903586"/>
                </a:cubicBezTo>
                <a:cubicBezTo>
                  <a:pt x="4841985" y="1899245"/>
                  <a:pt x="4842419" y="1895773"/>
                  <a:pt x="4842419" y="1893168"/>
                </a:cubicBezTo>
                <a:cubicBezTo>
                  <a:pt x="4844155" y="1887091"/>
                  <a:pt x="4842853" y="1884487"/>
                  <a:pt x="4838512" y="1885355"/>
                </a:cubicBezTo>
                <a:close/>
                <a:moveTo>
                  <a:pt x="1790514" y="1885355"/>
                </a:moveTo>
                <a:lnTo>
                  <a:pt x="1778794" y="1886657"/>
                </a:lnTo>
                <a:cubicBezTo>
                  <a:pt x="1783134" y="1890998"/>
                  <a:pt x="1784870" y="1895339"/>
                  <a:pt x="1784002" y="1899680"/>
                </a:cubicBezTo>
                <a:cubicBezTo>
                  <a:pt x="1784002" y="1902284"/>
                  <a:pt x="1783134" y="1905757"/>
                  <a:pt x="1781398" y="1910098"/>
                </a:cubicBezTo>
                <a:cubicBezTo>
                  <a:pt x="1784002" y="1908361"/>
                  <a:pt x="1786173" y="1908361"/>
                  <a:pt x="1787910" y="1910098"/>
                </a:cubicBezTo>
                <a:cubicBezTo>
                  <a:pt x="1789646" y="1910098"/>
                  <a:pt x="1791382" y="1910532"/>
                  <a:pt x="1793118" y="1911400"/>
                </a:cubicBezTo>
                <a:cubicBezTo>
                  <a:pt x="1793118" y="1909663"/>
                  <a:pt x="1793118" y="1907059"/>
                  <a:pt x="1793118" y="1903586"/>
                </a:cubicBezTo>
                <a:cubicBezTo>
                  <a:pt x="1793986" y="1899245"/>
                  <a:pt x="1794420" y="1895773"/>
                  <a:pt x="1794420" y="1893168"/>
                </a:cubicBezTo>
                <a:cubicBezTo>
                  <a:pt x="1796156" y="1887091"/>
                  <a:pt x="1794854" y="1884487"/>
                  <a:pt x="1790514" y="1885355"/>
                </a:cubicBezTo>
                <a:close/>
                <a:moveTo>
                  <a:pt x="8291920" y="1878844"/>
                </a:moveTo>
                <a:cubicBezTo>
                  <a:pt x="8290183" y="1879712"/>
                  <a:pt x="8287145" y="1880146"/>
                  <a:pt x="8282804" y="1880146"/>
                </a:cubicBezTo>
                <a:cubicBezTo>
                  <a:pt x="8278463" y="1881014"/>
                  <a:pt x="8275425" y="1881448"/>
                  <a:pt x="8273689" y="1881448"/>
                </a:cubicBezTo>
                <a:cubicBezTo>
                  <a:pt x="8273689" y="1884921"/>
                  <a:pt x="8273689" y="1887091"/>
                  <a:pt x="8273689" y="1887959"/>
                </a:cubicBezTo>
                <a:cubicBezTo>
                  <a:pt x="8275425" y="1887091"/>
                  <a:pt x="8278463" y="1886657"/>
                  <a:pt x="8282804" y="1886657"/>
                </a:cubicBezTo>
                <a:cubicBezTo>
                  <a:pt x="8287145" y="1885789"/>
                  <a:pt x="8290183" y="1885355"/>
                  <a:pt x="8291920" y="1885355"/>
                </a:cubicBezTo>
                <a:cubicBezTo>
                  <a:pt x="8291920" y="1882750"/>
                  <a:pt x="8291920" y="1880580"/>
                  <a:pt x="8291920" y="1878844"/>
                </a:cubicBezTo>
                <a:close/>
                <a:moveTo>
                  <a:pt x="4943994" y="1871030"/>
                </a:moveTo>
                <a:cubicBezTo>
                  <a:pt x="4940522" y="1873635"/>
                  <a:pt x="4937049" y="1874937"/>
                  <a:pt x="4933576" y="1874937"/>
                </a:cubicBezTo>
                <a:cubicBezTo>
                  <a:pt x="4928367" y="1875805"/>
                  <a:pt x="4923158" y="1874937"/>
                  <a:pt x="4917949" y="1872333"/>
                </a:cubicBezTo>
                <a:cubicBezTo>
                  <a:pt x="4915345" y="1874937"/>
                  <a:pt x="4912740" y="1878410"/>
                  <a:pt x="4910136" y="1882750"/>
                </a:cubicBezTo>
                <a:cubicBezTo>
                  <a:pt x="4915345" y="1884487"/>
                  <a:pt x="4920120" y="1887959"/>
                  <a:pt x="4924460" y="1893168"/>
                </a:cubicBezTo>
                <a:lnTo>
                  <a:pt x="4929669" y="1898377"/>
                </a:lnTo>
                <a:cubicBezTo>
                  <a:pt x="4936615" y="1888828"/>
                  <a:pt x="4941390" y="1879712"/>
                  <a:pt x="4943994" y="1871030"/>
                </a:cubicBezTo>
                <a:close/>
                <a:moveTo>
                  <a:pt x="1895996" y="1871030"/>
                </a:moveTo>
                <a:cubicBezTo>
                  <a:pt x="1892523" y="1873635"/>
                  <a:pt x="1889050" y="1874937"/>
                  <a:pt x="1885578" y="1874937"/>
                </a:cubicBezTo>
                <a:cubicBezTo>
                  <a:pt x="1880368" y="1875805"/>
                  <a:pt x="1875160" y="1874937"/>
                  <a:pt x="1869951" y="1872333"/>
                </a:cubicBezTo>
                <a:cubicBezTo>
                  <a:pt x="1867346" y="1874937"/>
                  <a:pt x="1864742" y="1878410"/>
                  <a:pt x="1862137" y="1882750"/>
                </a:cubicBezTo>
                <a:cubicBezTo>
                  <a:pt x="1867346" y="1884487"/>
                  <a:pt x="1872121" y="1887959"/>
                  <a:pt x="1876462" y="1893168"/>
                </a:cubicBezTo>
                <a:lnTo>
                  <a:pt x="1881671" y="1898377"/>
                </a:lnTo>
                <a:cubicBezTo>
                  <a:pt x="1888616" y="1888828"/>
                  <a:pt x="1893391" y="1879712"/>
                  <a:pt x="1895996" y="1871030"/>
                </a:cubicBezTo>
                <a:close/>
                <a:moveTo>
                  <a:pt x="6548287" y="1868426"/>
                </a:moveTo>
                <a:cubicBezTo>
                  <a:pt x="6546551" y="1874503"/>
                  <a:pt x="6544814" y="1883184"/>
                  <a:pt x="6543079" y="1894471"/>
                </a:cubicBezTo>
                <a:cubicBezTo>
                  <a:pt x="6543079" y="1896207"/>
                  <a:pt x="6543079" y="1897509"/>
                  <a:pt x="6543079" y="1898377"/>
                </a:cubicBezTo>
                <a:cubicBezTo>
                  <a:pt x="6548287" y="1896641"/>
                  <a:pt x="6553496" y="1895773"/>
                  <a:pt x="6558705" y="1895773"/>
                </a:cubicBezTo>
                <a:cubicBezTo>
                  <a:pt x="6558705" y="1894905"/>
                  <a:pt x="6558705" y="1894471"/>
                  <a:pt x="6558705" y="1894471"/>
                </a:cubicBezTo>
                <a:cubicBezTo>
                  <a:pt x="6557837" y="1888394"/>
                  <a:pt x="6556101" y="1881882"/>
                  <a:pt x="6553496" y="1874937"/>
                </a:cubicBezTo>
                <a:cubicBezTo>
                  <a:pt x="6553496" y="1874069"/>
                  <a:pt x="6553496" y="1873635"/>
                  <a:pt x="6553496" y="1873635"/>
                </a:cubicBezTo>
                <a:cubicBezTo>
                  <a:pt x="6552627" y="1871030"/>
                  <a:pt x="6552194" y="1869294"/>
                  <a:pt x="6552194" y="1868426"/>
                </a:cubicBezTo>
                <a:cubicBezTo>
                  <a:pt x="6551325" y="1868426"/>
                  <a:pt x="6550023" y="1868426"/>
                  <a:pt x="6548287" y="1868426"/>
                </a:cubicBezTo>
                <a:close/>
                <a:moveTo>
                  <a:pt x="4176562" y="1868426"/>
                </a:moveTo>
                <a:cubicBezTo>
                  <a:pt x="4174826" y="1874503"/>
                  <a:pt x="4173089" y="1883184"/>
                  <a:pt x="4171353" y="1894471"/>
                </a:cubicBezTo>
                <a:cubicBezTo>
                  <a:pt x="4171353" y="1896207"/>
                  <a:pt x="4171353" y="1897509"/>
                  <a:pt x="4171353" y="1898377"/>
                </a:cubicBezTo>
                <a:cubicBezTo>
                  <a:pt x="4176562" y="1896641"/>
                  <a:pt x="4181771" y="1895773"/>
                  <a:pt x="4186980" y="1895773"/>
                </a:cubicBezTo>
                <a:cubicBezTo>
                  <a:pt x="4186980" y="1894905"/>
                  <a:pt x="4186980" y="1894471"/>
                  <a:pt x="4186980" y="1894471"/>
                </a:cubicBezTo>
                <a:cubicBezTo>
                  <a:pt x="4186112" y="1888394"/>
                  <a:pt x="4184376" y="1881882"/>
                  <a:pt x="4181771" y="1874937"/>
                </a:cubicBezTo>
                <a:cubicBezTo>
                  <a:pt x="4181771" y="1874069"/>
                  <a:pt x="4181771" y="1873635"/>
                  <a:pt x="4181771" y="1873635"/>
                </a:cubicBezTo>
                <a:cubicBezTo>
                  <a:pt x="4180903" y="1871030"/>
                  <a:pt x="4180469" y="1869294"/>
                  <a:pt x="4180469" y="1868426"/>
                </a:cubicBezTo>
                <a:cubicBezTo>
                  <a:pt x="4179601" y="1868426"/>
                  <a:pt x="4178298" y="1868426"/>
                  <a:pt x="4176562" y="1868426"/>
                </a:cubicBezTo>
                <a:close/>
                <a:moveTo>
                  <a:pt x="6606889" y="1861915"/>
                </a:moveTo>
                <a:cubicBezTo>
                  <a:pt x="6593866" y="1862783"/>
                  <a:pt x="6580843" y="1864519"/>
                  <a:pt x="6567821" y="1867124"/>
                </a:cubicBezTo>
                <a:cubicBezTo>
                  <a:pt x="6574766" y="1868860"/>
                  <a:pt x="6580843" y="1871030"/>
                  <a:pt x="6586053" y="1873635"/>
                </a:cubicBezTo>
                <a:cubicBezTo>
                  <a:pt x="6591261" y="1877107"/>
                  <a:pt x="6593431" y="1881014"/>
                  <a:pt x="6592563" y="1885355"/>
                </a:cubicBezTo>
                <a:cubicBezTo>
                  <a:pt x="6591695" y="1886223"/>
                  <a:pt x="6591261" y="1887525"/>
                  <a:pt x="6591261" y="1889262"/>
                </a:cubicBezTo>
                <a:cubicBezTo>
                  <a:pt x="6597339" y="1887525"/>
                  <a:pt x="6602981" y="1886657"/>
                  <a:pt x="6608191" y="1886657"/>
                </a:cubicBezTo>
                <a:lnTo>
                  <a:pt x="6608191" y="1881448"/>
                </a:lnTo>
                <a:cubicBezTo>
                  <a:pt x="6608191" y="1877975"/>
                  <a:pt x="6607757" y="1873201"/>
                  <a:pt x="6606889" y="1867124"/>
                </a:cubicBezTo>
                <a:cubicBezTo>
                  <a:pt x="6606889" y="1864519"/>
                  <a:pt x="6606889" y="1862783"/>
                  <a:pt x="6606889" y="1861915"/>
                </a:cubicBezTo>
                <a:close/>
                <a:moveTo>
                  <a:pt x="4235163" y="1861915"/>
                </a:moveTo>
                <a:cubicBezTo>
                  <a:pt x="4222141" y="1862783"/>
                  <a:pt x="4209118" y="1864519"/>
                  <a:pt x="4196096" y="1867124"/>
                </a:cubicBezTo>
                <a:cubicBezTo>
                  <a:pt x="4203041" y="1868860"/>
                  <a:pt x="4209118" y="1871030"/>
                  <a:pt x="4214327" y="1873635"/>
                </a:cubicBezTo>
                <a:cubicBezTo>
                  <a:pt x="4219536" y="1877107"/>
                  <a:pt x="4221707" y="1881014"/>
                  <a:pt x="4220839" y="1885355"/>
                </a:cubicBezTo>
                <a:cubicBezTo>
                  <a:pt x="4219970" y="1886223"/>
                  <a:pt x="4219536" y="1887525"/>
                  <a:pt x="4219536" y="1889262"/>
                </a:cubicBezTo>
                <a:cubicBezTo>
                  <a:pt x="4225613" y="1887525"/>
                  <a:pt x="4231257" y="1886657"/>
                  <a:pt x="4236466" y="1886657"/>
                </a:cubicBezTo>
                <a:lnTo>
                  <a:pt x="4236466" y="1881448"/>
                </a:lnTo>
                <a:cubicBezTo>
                  <a:pt x="4236466" y="1877975"/>
                  <a:pt x="4236031" y="1873201"/>
                  <a:pt x="4235163" y="1867124"/>
                </a:cubicBezTo>
                <a:cubicBezTo>
                  <a:pt x="4235163" y="1864519"/>
                  <a:pt x="4235163" y="1862783"/>
                  <a:pt x="4235163" y="1861915"/>
                </a:cubicBezTo>
                <a:close/>
                <a:moveTo>
                  <a:pt x="3114822" y="1860612"/>
                </a:moveTo>
                <a:cubicBezTo>
                  <a:pt x="3117427" y="1861480"/>
                  <a:pt x="3120899" y="1862349"/>
                  <a:pt x="3125240" y="1863217"/>
                </a:cubicBezTo>
                <a:cubicBezTo>
                  <a:pt x="3133054" y="1864953"/>
                  <a:pt x="3138263" y="1867558"/>
                  <a:pt x="3140867" y="1871030"/>
                </a:cubicBezTo>
                <a:cubicBezTo>
                  <a:pt x="3143472" y="1875371"/>
                  <a:pt x="3144340" y="1879278"/>
                  <a:pt x="3143472" y="1882750"/>
                </a:cubicBezTo>
                <a:cubicBezTo>
                  <a:pt x="3140867" y="1888828"/>
                  <a:pt x="3137395" y="1899680"/>
                  <a:pt x="3133054" y="1915307"/>
                </a:cubicBezTo>
                <a:cubicBezTo>
                  <a:pt x="3131317" y="1923988"/>
                  <a:pt x="3130015" y="1929631"/>
                  <a:pt x="3129147" y="1932236"/>
                </a:cubicBezTo>
                <a:cubicBezTo>
                  <a:pt x="3134356" y="1930499"/>
                  <a:pt x="3141735" y="1928763"/>
                  <a:pt x="3151285" y="1927027"/>
                </a:cubicBezTo>
                <a:cubicBezTo>
                  <a:pt x="3159967" y="1925290"/>
                  <a:pt x="3166912" y="1923988"/>
                  <a:pt x="3172121" y="1923120"/>
                </a:cubicBezTo>
                <a:cubicBezTo>
                  <a:pt x="3178198" y="1922252"/>
                  <a:pt x="3182973" y="1923120"/>
                  <a:pt x="3186446" y="1925725"/>
                </a:cubicBezTo>
                <a:cubicBezTo>
                  <a:pt x="3193391" y="1929197"/>
                  <a:pt x="3199468" y="1934406"/>
                  <a:pt x="3204677" y="1941351"/>
                </a:cubicBezTo>
                <a:cubicBezTo>
                  <a:pt x="3209018" y="1945692"/>
                  <a:pt x="3209452" y="1950901"/>
                  <a:pt x="3205979" y="1956978"/>
                </a:cubicBezTo>
                <a:cubicBezTo>
                  <a:pt x="3203375" y="1963056"/>
                  <a:pt x="3199903" y="1977380"/>
                  <a:pt x="3195561" y="1999953"/>
                </a:cubicBezTo>
                <a:cubicBezTo>
                  <a:pt x="3190353" y="2025997"/>
                  <a:pt x="3179501" y="2043361"/>
                  <a:pt x="3163005" y="2052042"/>
                </a:cubicBezTo>
                <a:cubicBezTo>
                  <a:pt x="3154324" y="2056383"/>
                  <a:pt x="3147813" y="2053345"/>
                  <a:pt x="3143472" y="2042927"/>
                </a:cubicBezTo>
                <a:cubicBezTo>
                  <a:pt x="3139131" y="2029036"/>
                  <a:pt x="3132619" y="2017316"/>
                  <a:pt x="3123938" y="2007766"/>
                </a:cubicBezTo>
                <a:cubicBezTo>
                  <a:pt x="3121333" y="2006030"/>
                  <a:pt x="3120466" y="2004727"/>
                  <a:pt x="3121333" y="2003859"/>
                </a:cubicBezTo>
                <a:cubicBezTo>
                  <a:pt x="3122202" y="2002991"/>
                  <a:pt x="3124372" y="2002991"/>
                  <a:pt x="3127845" y="2003859"/>
                </a:cubicBezTo>
                <a:cubicBezTo>
                  <a:pt x="3129581" y="2003859"/>
                  <a:pt x="3133054" y="2004727"/>
                  <a:pt x="3138263" y="2006464"/>
                </a:cubicBezTo>
                <a:cubicBezTo>
                  <a:pt x="3142603" y="2007332"/>
                  <a:pt x="3145642" y="2008200"/>
                  <a:pt x="3147378" y="2009068"/>
                </a:cubicBezTo>
                <a:cubicBezTo>
                  <a:pt x="3152587" y="2010805"/>
                  <a:pt x="3156060" y="2009936"/>
                  <a:pt x="3157796" y="2006464"/>
                </a:cubicBezTo>
                <a:cubicBezTo>
                  <a:pt x="3162137" y="1998650"/>
                  <a:pt x="3164742" y="1989100"/>
                  <a:pt x="3165610" y="1977814"/>
                </a:cubicBezTo>
                <a:cubicBezTo>
                  <a:pt x="3152587" y="1983023"/>
                  <a:pt x="3139131" y="1989100"/>
                  <a:pt x="3125240" y="1996046"/>
                </a:cubicBezTo>
                <a:cubicBezTo>
                  <a:pt x="3108745" y="2002991"/>
                  <a:pt x="3097893" y="2008200"/>
                  <a:pt x="3092684" y="2011673"/>
                </a:cubicBezTo>
                <a:cubicBezTo>
                  <a:pt x="3089211" y="2014277"/>
                  <a:pt x="3084871" y="2014277"/>
                  <a:pt x="3079662" y="2011673"/>
                </a:cubicBezTo>
                <a:cubicBezTo>
                  <a:pt x="3066639" y="2003859"/>
                  <a:pt x="3059260" y="1996480"/>
                  <a:pt x="3057523" y="1989535"/>
                </a:cubicBezTo>
                <a:cubicBezTo>
                  <a:pt x="3057523" y="1983457"/>
                  <a:pt x="3059694" y="1980853"/>
                  <a:pt x="3064035" y="1981721"/>
                </a:cubicBezTo>
                <a:cubicBezTo>
                  <a:pt x="3067507" y="1981721"/>
                  <a:pt x="3075321" y="1980419"/>
                  <a:pt x="3087475" y="1977814"/>
                </a:cubicBezTo>
                <a:cubicBezTo>
                  <a:pt x="3094421" y="1976078"/>
                  <a:pt x="3099629" y="1974776"/>
                  <a:pt x="3103102" y="1973908"/>
                </a:cubicBezTo>
                <a:cubicBezTo>
                  <a:pt x="3108311" y="1973039"/>
                  <a:pt x="3116558" y="1971303"/>
                  <a:pt x="3127845" y="1968699"/>
                </a:cubicBezTo>
                <a:cubicBezTo>
                  <a:pt x="3145208" y="1965226"/>
                  <a:pt x="3158231" y="1963056"/>
                  <a:pt x="3166912" y="1962187"/>
                </a:cubicBezTo>
                <a:cubicBezTo>
                  <a:pt x="3166912" y="1961319"/>
                  <a:pt x="3167346" y="1960017"/>
                  <a:pt x="3168214" y="1958281"/>
                </a:cubicBezTo>
                <a:cubicBezTo>
                  <a:pt x="3168214" y="1956544"/>
                  <a:pt x="3168214" y="1955242"/>
                  <a:pt x="3168214" y="1954374"/>
                </a:cubicBezTo>
                <a:cubicBezTo>
                  <a:pt x="3168214" y="1950901"/>
                  <a:pt x="3167780" y="1949165"/>
                  <a:pt x="3166912" y="1949165"/>
                </a:cubicBezTo>
                <a:cubicBezTo>
                  <a:pt x="3166044" y="1948297"/>
                  <a:pt x="3164308" y="1948297"/>
                  <a:pt x="3161703" y="1949165"/>
                </a:cubicBezTo>
                <a:cubicBezTo>
                  <a:pt x="3146944" y="1950901"/>
                  <a:pt x="3131751" y="1956110"/>
                  <a:pt x="3116124" y="1964792"/>
                </a:cubicBezTo>
                <a:cubicBezTo>
                  <a:pt x="3113520" y="1967396"/>
                  <a:pt x="3110482" y="1967396"/>
                  <a:pt x="3107009" y="1964792"/>
                </a:cubicBezTo>
                <a:cubicBezTo>
                  <a:pt x="3105272" y="1963924"/>
                  <a:pt x="3103102" y="1962621"/>
                  <a:pt x="3100498" y="1960885"/>
                </a:cubicBezTo>
                <a:cubicBezTo>
                  <a:pt x="3096157" y="1957412"/>
                  <a:pt x="3093552" y="1955242"/>
                  <a:pt x="3092684" y="1954374"/>
                </a:cubicBezTo>
                <a:cubicBezTo>
                  <a:pt x="3089211" y="1949165"/>
                  <a:pt x="3088777" y="1943956"/>
                  <a:pt x="3091382" y="1938747"/>
                </a:cubicBezTo>
                <a:cubicBezTo>
                  <a:pt x="3099195" y="1929197"/>
                  <a:pt x="3104404" y="1915307"/>
                  <a:pt x="3107009" y="1897075"/>
                </a:cubicBezTo>
                <a:cubicBezTo>
                  <a:pt x="3108745" y="1882316"/>
                  <a:pt x="3108311" y="1873201"/>
                  <a:pt x="3105707" y="1869728"/>
                </a:cubicBezTo>
                <a:cubicBezTo>
                  <a:pt x="3104839" y="1864519"/>
                  <a:pt x="3107877" y="1861480"/>
                  <a:pt x="3114822" y="1860612"/>
                </a:cubicBezTo>
                <a:close/>
                <a:moveTo>
                  <a:pt x="5913684" y="1859310"/>
                </a:moveTo>
                <a:cubicBezTo>
                  <a:pt x="5912816" y="1861046"/>
                  <a:pt x="5911514" y="1863217"/>
                  <a:pt x="5909778" y="1865821"/>
                </a:cubicBezTo>
                <a:cubicBezTo>
                  <a:pt x="5905437" y="1871898"/>
                  <a:pt x="5902832" y="1876239"/>
                  <a:pt x="5901964" y="1878844"/>
                </a:cubicBezTo>
                <a:cubicBezTo>
                  <a:pt x="5902832" y="1878844"/>
                  <a:pt x="5904134" y="1879278"/>
                  <a:pt x="5905871" y="1880146"/>
                </a:cubicBezTo>
                <a:cubicBezTo>
                  <a:pt x="5906739" y="1881014"/>
                  <a:pt x="5907607" y="1881882"/>
                  <a:pt x="5908475" y="1882750"/>
                </a:cubicBezTo>
                <a:cubicBezTo>
                  <a:pt x="5914552" y="1889696"/>
                  <a:pt x="5911948" y="1894905"/>
                  <a:pt x="5900662" y="1898377"/>
                </a:cubicBezTo>
                <a:cubicBezTo>
                  <a:pt x="5887639" y="1900982"/>
                  <a:pt x="5868974" y="1904020"/>
                  <a:pt x="5844665" y="1907493"/>
                </a:cubicBezTo>
                <a:cubicBezTo>
                  <a:pt x="5843797" y="1914438"/>
                  <a:pt x="5842061" y="1921818"/>
                  <a:pt x="5839456" y="1929631"/>
                </a:cubicBezTo>
                <a:cubicBezTo>
                  <a:pt x="5840324" y="1929631"/>
                  <a:pt x="5841192" y="1930065"/>
                  <a:pt x="5842061" y="1930934"/>
                </a:cubicBezTo>
                <a:cubicBezTo>
                  <a:pt x="5843797" y="1930934"/>
                  <a:pt x="5845099" y="1931802"/>
                  <a:pt x="5845968" y="1933538"/>
                </a:cubicBezTo>
                <a:cubicBezTo>
                  <a:pt x="5859858" y="1927461"/>
                  <a:pt x="5870710" y="1923120"/>
                  <a:pt x="5878524" y="1920516"/>
                </a:cubicBezTo>
                <a:cubicBezTo>
                  <a:pt x="5884601" y="1917043"/>
                  <a:pt x="5890244" y="1917043"/>
                  <a:pt x="5895453" y="1920516"/>
                </a:cubicBezTo>
                <a:cubicBezTo>
                  <a:pt x="5898057" y="1920516"/>
                  <a:pt x="5900228" y="1921384"/>
                  <a:pt x="5901964" y="1923120"/>
                </a:cubicBezTo>
                <a:cubicBezTo>
                  <a:pt x="5903700" y="1923120"/>
                  <a:pt x="5908041" y="1922686"/>
                  <a:pt x="5914987" y="1921818"/>
                </a:cubicBezTo>
                <a:cubicBezTo>
                  <a:pt x="5928877" y="1920081"/>
                  <a:pt x="5938427" y="1918779"/>
                  <a:pt x="5943636" y="1917911"/>
                </a:cubicBezTo>
                <a:cubicBezTo>
                  <a:pt x="5939295" y="1911834"/>
                  <a:pt x="5931916" y="1898811"/>
                  <a:pt x="5921498" y="1878844"/>
                </a:cubicBezTo>
                <a:cubicBezTo>
                  <a:pt x="5920629" y="1877107"/>
                  <a:pt x="5920629" y="1876239"/>
                  <a:pt x="5921498" y="1876239"/>
                </a:cubicBezTo>
                <a:cubicBezTo>
                  <a:pt x="5922366" y="1875371"/>
                  <a:pt x="5923668" y="1875371"/>
                  <a:pt x="5925405" y="1876239"/>
                </a:cubicBezTo>
                <a:cubicBezTo>
                  <a:pt x="5933218" y="1877107"/>
                  <a:pt x="5943636" y="1879712"/>
                  <a:pt x="5956658" y="1884053"/>
                </a:cubicBezTo>
                <a:cubicBezTo>
                  <a:pt x="5969681" y="1890130"/>
                  <a:pt x="5972719" y="1900548"/>
                  <a:pt x="5965774" y="1915307"/>
                </a:cubicBezTo>
                <a:cubicBezTo>
                  <a:pt x="5966642" y="1915307"/>
                  <a:pt x="5967944" y="1915307"/>
                  <a:pt x="5969681" y="1915307"/>
                </a:cubicBezTo>
                <a:cubicBezTo>
                  <a:pt x="5972285" y="1914438"/>
                  <a:pt x="5974456" y="1914004"/>
                  <a:pt x="5976192" y="1914004"/>
                </a:cubicBezTo>
                <a:cubicBezTo>
                  <a:pt x="5984874" y="1894036"/>
                  <a:pt x="5989648" y="1880146"/>
                  <a:pt x="5990517" y="1872333"/>
                </a:cubicBezTo>
                <a:cubicBezTo>
                  <a:pt x="5990517" y="1871464"/>
                  <a:pt x="5990517" y="1870596"/>
                  <a:pt x="5990517" y="1869728"/>
                </a:cubicBezTo>
                <a:cubicBezTo>
                  <a:pt x="5967944" y="1873201"/>
                  <a:pt x="5953185" y="1875371"/>
                  <a:pt x="5946241" y="1876239"/>
                </a:cubicBezTo>
                <a:cubicBezTo>
                  <a:pt x="5938427" y="1877975"/>
                  <a:pt x="5931916" y="1877107"/>
                  <a:pt x="5926707" y="1873635"/>
                </a:cubicBezTo>
                <a:cubicBezTo>
                  <a:pt x="5925838" y="1872766"/>
                  <a:pt x="5924970" y="1871898"/>
                  <a:pt x="5924102" y="1871030"/>
                </a:cubicBezTo>
                <a:cubicBezTo>
                  <a:pt x="5918893" y="1866689"/>
                  <a:pt x="5915420" y="1863217"/>
                  <a:pt x="5913684" y="1860612"/>
                </a:cubicBezTo>
                <a:cubicBezTo>
                  <a:pt x="5913684" y="1860612"/>
                  <a:pt x="5913684" y="1860178"/>
                  <a:pt x="5913684" y="1859310"/>
                </a:cubicBezTo>
                <a:close/>
                <a:moveTo>
                  <a:pt x="2565758" y="1856706"/>
                </a:moveTo>
                <a:cubicBezTo>
                  <a:pt x="2575308" y="1856706"/>
                  <a:pt x="2587462" y="1862783"/>
                  <a:pt x="2602221" y="1874937"/>
                </a:cubicBezTo>
                <a:cubicBezTo>
                  <a:pt x="2603957" y="1876673"/>
                  <a:pt x="2604391" y="1879712"/>
                  <a:pt x="2603523" y="1884053"/>
                </a:cubicBezTo>
                <a:cubicBezTo>
                  <a:pt x="2600919" y="1899680"/>
                  <a:pt x="2599616" y="1910098"/>
                  <a:pt x="2599616" y="1915307"/>
                </a:cubicBezTo>
                <a:cubicBezTo>
                  <a:pt x="2599616" y="1930934"/>
                  <a:pt x="2599616" y="1944824"/>
                  <a:pt x="2599616" y="1956978"/>
                </a:cubicBezTo>
                <a:cubicBezTo>
                  <a:pt x="2598748" y="1969133"/>
                  <a:pt x="2595710" y="1977380"/>
                  <a:pt x="2590501" y="1981721"/>
                </a:cubicBezTo>
                <a:cubicBezTo>
                  <a:pt x="2587028" y="1985194"/>
                  <a:pt x="2583556" y="1985628"/>
                  <a:pt x="2580083" y="1983023"/>
                </a:cubicBezTo>
                <a:cubicBezTo>
                  <a:pt x="2579215" y="1982155"/>
                  <a:pt x="2577912" y="1980853"/>
                  <a:pt x="2576176" y="1979117"/>
                </a:cubicBezTo>
                <a:cubicBezTo>
                  <a:pt x="2571835" y="1973908"/>
                  <a:pt x="2569231" y="1969567"/>
                  <a:pt x="2568363" y="1966094"/>
                </a:cubicBezTo>
                <a:cubicBezTo>
                  <a:pt x="2565758" y="1962621"/>
                  <a:pt x="2565324" y="1957847"/>
                  <a:pt x="2567060" y="1951769"/>
                </a:cubicBezTo>
                <a:cubicBezTo>
                  <a:pt x="2567929" y="1947429"/>
                  <a:pt x="2568363" y="1927461"/>
                  <a:pt x="2568363" y="1891866"/>
                </a:cubicBezTo>
                <a:cubicBezTo>
                  <a:pt x="2567494" y="1880580"/>
                  <a:pt x="2565324" y="1871030"/>
                  <a:pt x="2561851" y="1863217"/>
                </a:cubicBezTo>
                <a:cubicBezTo>
                  <a:pt x="2560115" y="1859744"/>
                  <a:pt x="2561417" y="1857574"/>
                  <a:pt x="2565758" y="1856706"/>
                </a:cubicBezTo>
                <a:close/>
                <a:moveTo>
                  <a:pt x="1209303" y="1856706"/>
                </a:moveTo>
                <a:cubicBezTo>
                  <a:pt x="1214511" y="1856706"/>
                  <a:pt x="1218418" y="1857574"/>
                  <a:pt x="1221023" y="1859310"/>
                </a:cubicBezTo>
                <a:cubicBezTo>
                  <a:pt x="1225364" y="1860178"/>
                  <a:pt x="1229271" y="1864519"/>
                  <a:pt x="1232743" y="1872333"/>
                </a:cubicBezTo>
                <a:cubicBezTo>
                  <a:pt x="1234480" y="1876673"/>
                  <a:pt x="1234045" y="1879278"/>
                  <a:pt x="1231441" y="1880146"/>
                </a:cubicBezTo>
                <a:cubicBezTo>
                  <a:pt x="1219287" y="1882750"/>
                  <a:pt x="1208435" y="1884053"/>
                  <a:pt x="1198885" y="1884053"/>
                </a:cubicBezTo>
                <a:cubicBezTo>
                  <a:pt x="1193675" y="1884921"/>
                  <a:pt x="1188901" y="1885355"/>
                  <a:pt x="1184560" y="1885355"/>
                </a:cubicBezTo>
                <a:cubicBezTo>
                  <a:pt x="1186297" y="1886223"/>
                  <a:pt x="1187599" y="1887525"/>
                  <a:pt x="1188467" y="1889262"/>
                </a:cubicBezTo>
                <a:cubicBezTo>
                  <a:pt x="1191071" y="1891866"/>
                  <a:pt x="1191939" y="1896207"/>
                  <a:pt x="1191071" y="1902284"/>
                </a:cubicBezTo>
                <a:cubicBezTo>
                  <a:pt x="1191071" y="1903152"/>
                  <a:pt x="1191071" y="1904020"/>
                  <a:pt x="1191071" y="1904889"/>
                </a:cubicBezTo>
                <a:cubicBezTo>
                  <a:pt x="1198016" y="1903152"/>
                  <a:pt x="1203225" y="1901850"/>
                  <a:pt x="1206698" y="1900982"/>
                </a:cubicBezTo>
                <a:cubicBezTo>
                  <a:pt x="1211907" y="1900114"/>
                  <a:pt x="1215814" y="1900982"/>
                  <a:pt x="1218418" y="1903586"/>
                </a:cubicBezTo>
                <a:cubicBezTo>
                  <a:pt x="1221891" y="1907059"/>
                  <a:pt x="1225364" y="1912268"/>
                  <a:pt x="1228837" y="1919213"/>
                </a:cubicBezTo>
                <a:cubicBezTo>
                  <a:pt x="1229704" y="1921818"/>
                  <a:pt x="1228837" y="1923554"/>
                  <a:pt x="1226232" y="1924422"/>
                </a:cubicBezTo>
                <a:cubicBezTo>
                  <a:pt x="1221023" y="1925290"/>
                  <a:pt x="1211473" y="1926159"/>
                  <a:pt x="1197582" y="1927027"/>
                </a:cubicBezTo>
                <a:cubicBezTo>
                  <a:pt x="1200187" y="1927027"/>
                  <a:pt x="1197582" y="1927461"/>
                  <a:pt x="1189769" y="1928329"/>
                </a:cubicBezTo>
                <a:cubicBezTo>
                  <a:pt x="1189769" y="1929197"/>
                  <a:pt x="1189769" y="1930499"/>
                  <a:pt x="1189769" y="1932236"/>
                </a:cubicBezTo>
                <a:cubicBezTo>
                  <a:pt x="1188032" y="1942654"/>
                  <a:pt x="1187165" y="1952638"/>
                  <a:pt x="1187165" y="1962187"/>
                </a:cubicBezTo>
                <a:cubicBezTo>
                  <a:pt x="1194110" y="1960451"/>
                  <a:pt x="1200187" y="1959583"/>
                  <a:pt x="1205396" y="1959583"/>
                </a:cubicBezTo>
                <a:cubicBezTo>
                  <a:pt x="1204528" y="1956978"/>
                  <a:pt x="1201923" y="1952203"/>
                  <a:pt x="1197582" y="1945258"/>
                </a:cubicBezTo>
                <a:cubicBezTo>
                  <a:pt x="1194110" y="1940917"/>
                  <a:pt x="1191939" y="1937445"/>
                  <a:pt x="1191071" y="1934840"/>
                </a:cubicBezTo>
                <a:cubicBezTo>
                  <a:pt x="1190203" y="1932236"/>
                  <a:pt x="1191071" y="1931367"/>
                  <a:pt x="1193675" y="1932236"/>
                </a:cubicBezTo>
                <a:cubicBezTo>
                  <a:pt x="1203225" y="1933104"/>
                  <a:pt x="1210605" y="1934406"/>
                  <a:pt x="1215814" y="1936142"/>
                </a:cubicBezTo>
                <a:cubicBezTo>
                  <a:pt x="1220155" y="1937879"/>
                  <a:pt x="1222759" y="1942220"/>
                  <a:pt x="1223627" y="1949165"/>
                </a:cubicBezTo>
                <a:cubicBezTo>
                  <a:pt x="1223627" y="1951769"/>
                  <a:pt x="1223193" y="1954374"/>
                  <a:pt x="1222325" y="1956978"/>
                </a:cubicBezTo>
                <a:cubicBezTo>
                  <a:pt x="1226666" y="1956110"/>
                  <a:pt x="1230139" y="1956544"/>
                  <a:pt x="1232743" y="1958281"/>
                </a:cubicBezTo>
                <a:cubicBezTo>
                  <a:pt x="1238820" y="1961753"/>
                  <a:pt x="1242727" y="1967396"/>
                  <a:pt x="1244464" y="1975210"/>
                </a:cubicBezTo>
                <a:cubicBezTo>
                  <a:pt x="1246200" y="1979551"/>
                  <a:pt x="1244897" y="1981721"/>
                  <a:pt x="1240556" y="1981721"/>
                </a:cubicBezTo>
                <a:cubicBezTo>
                  <a:pt x="1223193" y="1979985"/>
                  <a:pt x="1205830" y="1980419"/>
                  <a:pt x="1188467" y="1983023"/>
                </a:cubicBezTo>
                <a:cubicBezTo>
                  <a:pt x="1162422" y="1985628"/>
                  <a:pt x="1144624" y="1987798"/>
                  <a:pt x="1135074" y="1989535"/>
                </a:cubicBezTo>
                <a:cubicBezTo>
                  <a:pt x="1131602" y="1989535"/>
                  <a:pt x="1128998" y="1988666"/>
                  <a:pt x="1127261" y="1986930"/>
                </a:cubicBezTo>
                <a:cubicBezTo>
                  <a:pt x="1122052" y="1982589"/>
                  <a:pt x="1116843" y="1977814"/>
                  <a:pt x="1111634" y="1972605"/>
                </a:cubicBezTo>
                <a:cubicBezTo>
                  <a:pt x="1110766" y="1969133"/>
                  <a:pt x="1111200" y="1967396"/>
                  <a:pt x="1112937" y="1967396"/>
                </a:cubicBezTo>
                <a:cubicBezTo>
                  <a:pt x="1125959" y="1965660"/>
                  <a:pt x="1138547" y="1964358"/>
                  <a:pt x="1150702" y="1963490"/>
                </a:cubicBezTo>
                <a:cubicBezTo>
                  <a:pt x="1153306" y="1963490"/>
                  <a:pt x="1155910" y="1963490"/>
                  <a:pt x="1158515" y="1963490"/>
                </a:cubicBezTo>
                <a:cubicBezTo>
                  <a:pt x="1158515" y="1960017"/>
                  <a:pt x="1158949" y="1954808"/>
                  <a:pt x="1159817" y="1947863"/>
                </a:cubicBezTo>
                <a:cubicBezTo>
                  <a:pt x="1159817" y="1940917"/>
                  <a:pt x="1159817" y="1936142"/>
                  <a:pt x="1159817" y="1933538"/>
                </a:cubicBezTo>
                <a:cubicBezTo>
                  <a:pt x="1158081" y="1933538"/>
                  <a:pt x="1155910" y="1933972"/>
                  <a:pt x="1153306" y="1934840"/>
                </a:cubicBezTo>
                <a:cubicBezTo>
                  <a:pt x="1150702" y="1934840"/>
                  <a:pt x="1148965" y="1934840"/>
                  <a:pt x="1148097" y="1934840"/>
                </a:cubicBezTo>
                <a:cubicBezTo>
                  <a:pt x="1142888" y="1935708"/>
                  <a:pt x="1138547" y="1934840"/>
                  <a:pt x="1135074" y="1932236"/>
                </a:cubicBezTo>
                <a:cubicBezTo>
                  <a:pt x="1131602" y="1928763"/>
                  <a:pt x="1127695" y="1924422"/>
                  <a:pt x="1123355" y="1919213"/>
                </a:cubicBezTo>
                <a:cubicBezTo>
                  <a:pt x="1120749" y="1915741"/>
                  <a:pt x="1121184" y="1913570"/>
                  <a:pt x="1124657" y="1912702"/>
                </a:cubicBezTo>
                <a:cubicBezTo>
                  <a:pt x="1128998" y="1912702"/>
                  <a:pt x="1136377" y="1912268"/>
                  <a:pt x="1146795" y="1911400"/>
                </a:cubicBezTo>
                <a:cubicBezTo>
                  <a:pt x="1147663" y="1911400"/>
                  <a:pt x="1149399" y="1911400"/>
                  <a:pt x="1152004" y="1911400"/>
                </a:cubicBezTo>
                <a:cubicBezTo>
                  <a:pt x="1154608" y="1910532"/>
                  <a:pt x="1156779" y="1910098"/>
                  <a:pt x="1158515" y="1910098"/>
                </a:cubicBezTo>
                <a:cubicBezTo>
                  <a:pt x="1158515" y="1903152"/>
                  <a:pt x="1157647" y="1896207"/>
                  <a:pt x="1155910" y="1889262"/>
                </a:cubicBezTo>
                <a:cubicBezTo>
                  <a:pt x="1154174" y="1889262"/>
                  <a:pt x="1152438" y="1889696"/>
                  <a:pt x="1150702" y="1890564"/>
                </a:cubicBezTo>
                <a:cubicBezTo>
                  <a:pt x="1142020" y="1890564"/>
                  <a:pt x="1136377" y="1889696"/>
                  <a:pt x="1133772" y="1887959"/>
                </a:cubicBezTo>
                <a:cubicBezTo>
                  <a:pt x="1130300" y="1886223"/>
                  <a:pt x="1126393" y="1882750"/>
                  <a:pt x="1122052" y="1877541"/>
                </a:cubicBezTo>
                <a:cubicBezTo>
                  <a:pt x="1119447" y="1874937"/>
                  <a:pt x="1119447" y="1872766"/>
                  <a:pt x="1122052" y="1871030"/>
                </a:cubicBezTo>
                <a:cubicBezTo>
                  <a:pt x="1122920" y="1871030"/>
                  <a:pt x="1124223" y="1870596"/>
                  <a:pt x="1125959" y="1869728"/>
                </a:cubicBezTo>
                <a:cubicBezTo>
                  <a:pt x="1135509" y="1867992"/>
                  <a:pt x="1142020" y="1867124"/>
                  <a:pt x="1145493" y="1867124"/>
                </a:cubicBezTo>
                <a:cubicBezTo>
                  <a:pt x="1165461" y="1866255"/>
                  <a:pt x="1186730" y="1862783"/>
                  <a:pt x="1209303" y="1856706"/>
                </a:cubicBezTo>
                <a:close/>
                <a:moveTo>
                  <a:pt x="5873315" y="1854101"/>
                </a:moveTo>
                <a:cubicBezTo>
                  <a:pt x="5870710" y="1854101"/>
                  <a:pt x="5864199" y="1855837"/>
                  <a:pt x="5853781" y="1859310"/>
                </a:cubicBezTo>
                <a:cubicBezTo>
                  <a:pt x="5852045" y="1867992"/>
                  <a:pt x="5851177" y="1875371"/>
                  <a:pt x="5851177" y="1881448"/>
                </a:cubicBezTo>
                <a:cubicBezTo>
                  <a:pt x="5850308" y="1881448"/>
                  <a:pt x="5849874" y="1882316"/>
                  <a:pt x="5849874" y="1884053"/>
                </a:cubicBezTo>
                <a:cubicBezTo>
                  <a:pt x="5852479" y="1883184"/>
                  <a:pt x="5856819" y="1882316"/>
                  <a:pt x="5862897" y="1881448"/>
                </a:cubicBezTo>
                <a:cubicBezTo>
                  <a:pt x="5867237" y="1879712"/>
                  <a:pt x="5870276" y="1878844"/>
                  <a:pt x="5872013" y="1878844"/>
                </a:cubicBezTo>
                <a:cubicBezTo>
                  <a:pt x="5873748" y="1870162"/>
                  <a:pt x="5875051" y="1863217"/>
                  <a:pt x="5875919" y="1858008"/>
                </a:cubicBezTo>
                <a:cubicBezTo>
                  <a:pt x="5876787" y="1856271"/>
                  <a:pt x="5876787" y="1854969"/>
                  <a:pt x="5875919" y="1854101"/>
                </a:cubicBezTo>
                <a:cubicBezTo>
                  <a:pt x="5875919" y="1853233"/>
                  <a:pt x="5875051" y="1853233"/>
                  <a:pt x="5873315" y="1854101"/>
                </a:cubicBezTo>
                <a:close/>
                <a:moveTo>
                  <a:pt x="5589015" y="1848892"/>
                </a:moveTo>
                <a:cubicBezTo>
                  <a:pt x="5585543" y="1848892"/>
                  <a:pt x="5580768" y="1849326"/>
                  <a:pt x="5574691" y="1850194"/>
                </a:cubicBezTo>
                <a:cubicBezTo>
                  <a:pt x="5567746" y="1851062"/>
                  <a:pt x="5562537" y="1851931"/>
                  <a:pt x="5559064" y="1852799"/>
                </a:cubicBezTo>
                <a:cubicBezTo>
                  <a:pt x="5559932" y="1853667"/>
                  <a:pt x="5561668" y="1854969"/>
                  <a:pt x="5564273" y="1856706"/>
                </a:cubicBezTo>
                <a:cubicBezTo>
                  <a:pt x="5568614" y="1859310"/>
                  <a:pt x="5569482" y="1863651"/>
                  <a:pt x="5566877" y="1869728"/>
                </a:cubicBezTo>
                <a:cubicBezTo>
                  <a:pt x="5564273" y="1874069"/>
                  <a:pt x="5562102" y="1882316"/>
                  <a:pt x="5560366" y="1894471"/>
                </a:cubicBezTo>
                <a:cubicBezTo>
                  <a:pt x="5560366" y="1895339"/>
                  <a:pt x="5560366" y="1896207"/>
                  <a:pt x="5560366" y="1897075"/>
                </a:cubicBezTo>
                <a:cubicBezTo>
                  <a:pt x="5563839" y="1897075"/>
                  <a:pt x="5569048" y="1896641"/>
                  <a:pt x="5575993" y="1895773"/>
                </a:cubicBezTo>
                <a:cubicBezTo>
                  <a:pt x="5583806" y="1895773"/>
                  <a:pt x="5589450" y="1895339"/>
                  <a:pt x="5592923" y="1894471"/>
                </a:cubicBezTo>
                <a:cubicBezTo>
                  <a:pt x="5592923" y="1872766"/>
                  <a:pt x="5591620" y="1857574"/>
                  <a:pt x="5589015" y="1848892"/>
                </a:cubicBezTo>
                <a:close/>
                <a:moveTo>
                  <a:pt x="8291920" y="1843683"/>
                </a:moveTo>
                <a:cubicBezTo>
                  <a:pt x="8281502" y="1844551"/>
                  <a:pt x="8271518" y="1845853"/>
                  <a:pt x="8261968" y="1847590"/>
                </a:cubicBezTo>
                <a:cubicBezTo>
                  <a:pt x="8262836" y="1847590"/>
                  <a:pt x="8263705" y="1848024"/>
                  <a:pt x="8264573" y="1848892"/>
                </a:cubicBezTo>
                <a:cubicBezTo>
                  <a:pt x="8268913" y="1850628"/>
                  <a:pt x="8271518" y="1851931"/>
                  <a:pt x="8272386" y="1852799"/>
                </a:cubicBezTo>
                <a:cubicBezTo>
                  <a:pt x="8274991" y="1855403"/>
                  <a:pt x="8275859" y="1858442"/>
                  <a:pt x="8274991" y="1861915"/>
                </a:cubicBezTo>
                <a:cubicBezTo>
                  <a:pt x="8277595" y="1861046"/>
                  <a:pt x="8280634" y="1860612"/>
                  <a:pt x="8284107" y="1860612"/>
                </a:cubicBezTo>
                <a:cubicBezTo>
                  <a:pt x="8288447" y="1859744"/>
                  <a:pt x="8291485" y="1859310"/>
                  <a:pt x="8293222" y="1859310"/>
                </a:cubicBezTo>
                <a:cubicBezTo>
                  <a:pt x="8292354" y="1854101"/>
                  <a:pt x="8291920" y="1848892"/>
                  <a:pt x="8291920" y="1843683"/>
                </a:cubicBezTo>
                <a:close/>
                <a:moveTo>
                  <a:pt x="1236650" y="1842381"/>
                </a:moveTo>
                <a:cubicBezTo>
                  <a:pt x="1222759" y="1841513"/>
                  <a:pt x="1189769" y="1843683"/>
                  <a:pt x="1137679" y="1848892"/>
                </a:cubicBezTo>
                <a:cubicBezTo>
                  <a:pt x="1129866" y="1849760"/>
                  <a:pt x="1124657" y="1850194"/>
                  <a:pt x="1122052" y="1850194"/>
                </a:cubicBezTo>
                <a:cubicBezTo>
                  <a:pt x="1118579" y="1851062"/>
                  <a:pt x="1115107" y="1851497"/>
                  <a:pt x="1111634" y="1851497"/>
                </a:cubicBezTo>
                <a:cubicBezTo>
                  <a:pt x="1111634" y="1916609"/>
                  <a:pt x="1110332" y="1968699"/>
                  <a:pt x="1107728" y="2007766"/>
                </a:cubicBezTo>
                <a:cubicBezTo>
                  <a:pt x="1143322" y="2003425"/>
                  <a:pt x="1182389" y="1999953"/>
                  <a:pt x="1224930" y="1997348"/>
                </a:cubicBezTo>
                <a:cubicBezTo>
                  <a:pt x="1225798" y="1997348"/>
                  <a:pt x="1227100" y="1997348"/>
                  <a:pt x="1228837" y="1997348"/>
                </a:cubicBezTo>
                <a:cubicBezTo>
                  <a:pt x="1233177" y="1996480"/>
                  <a:pt x="1236650" y="1997348"/>
                  <a:pt x="1239255" y="1999953"/>
                </a:cubicBezTo>
                <a:cubicBezTo>
                  <a:pt x="1241859" y="2000821"/>
                  <a:pt x="1243595" y="2002557"/>
                  <a:pt x="1244464" y="2005162"/>
                </a:cubicBezTo>
                <a:cubicBezTo>
                  <a:pt x="1247936" y="1968699"/>
                  <a:pt x="1247936" y="1917043"/>
                  <a:pt x="1244464" y="1850194"/>
                </a:cubicBezTo>
                <a:cubicBezTo>
                  <a:pt x="1244464" y="1844985"/>
                  <a:pt x="1241859" y="1842381"/>
                  <a:pt x="1236650" y="1842381"/>
                </a:cubicBezTo>
                <a:close/>
                <a:moveTo>
                  <a:pt x="903275" y="1842381"/>
                </a:moveTo>
                <a:cubicBezTo>
                  <a:pt x="893725" y="1843249"/>
                  <a:pt x="881137" y="1845419"/>
                  <a:pt x="865510" y="1848892"/>
                </a:cubicBezTo>
                <a:cubicBezTo>
                  <a:pt x="866378" y="1851497"/>
                  <a:pt x="867246" y="1855837"/>
                  <a:pt x="868114" y="1861915"/>
                </a:cubicBezTo>
                <a:cubicBezTo>
                  <a:pt x="869850" y="1866255"/>
                  <a:pt x="870719" y="1869294"/>
                  <a:pt x="870719" y="1871030"/>
                </a:cubicBezTo>
                <a:cubicBezTo>
                  <a:pt x="874191" y="1870162"/>
                  <a:pt x="879399" y="1869294"/>
                  <a:pt x="886345" y="1868426"/>
                </a:cubicBezTo>
                <a:cubicBezTo>
                  <a:pt x="893291" y="1866689"/>
                  <a:pt x="898066" y="1865821"/>
                  <a:pt x="900670" y="1865821"/>
                </a:cubicBezTo>
                <a:cubicBezTo>
                  <a:pt x="900670" y="1862349"/>
                  <a:pt x="901973" y="1857140"/>
                  <a:pt x="904577" y="1850194"/>
                </a:cubicBezTo>
                <a:cubicBezTo>
                  <a:pt x="905445" y="1847590"/>
                  <a:pt x="905879" y="1845853"/>
                  <a:pt x="905879" y="1844985"/>
                </a:cubicBezTo>
                <a:cubicBezTo>
                  <a:pt x="906314" y="1843683"/>
                  <a:pt x="906314" y="1842815"/>
                  <a:pt x="905879" y="1842381"/>
                </a:cubicBezTo>
                <a:cubicBezTo>
                  <a:pt x="905445" y="1841947"/>
                  <a:pt x="904577" y="1841947"/>
                  <a:pt x="903275" y="1842381"/>
                </a:cubicBezTo>
                <a:close/>
                <a:moveTo>
                  <a:pt x="8353125" y="1838474"/>
                </a:moveTo>
                <a:cubicBezTo>
                  <a:pt x="8347048" y="1838474"/>
                  <a:pt x="8335762" y="1839342"/>
                  <a:pt x="8319267" y="1841079"/>
                </a:cubicBezTo>
                <a:cubicBezTo>
                  <a:pt x="8331421" y="1839342"/>
                  <a:pt x="8330119" y="1839342"/>
                  <a:pt x="8315360" y="1841079"/>
                </a:cubicBezTo>
                <a:cubicBezTo>
                  <a:pt x="8317097" y="1841947"/>
                  <a:pt x="8319267" y="1842815"/>
                  <a:pt x="8321871" y="1843683"/>
                </a:cubicBezTo>
                <a:cubicBezTo>
                  <a:pt x="8324476" y="1845419"/>
                  <a:pt x="8326212" y="1846722"/>
                  <a:pt x="8327080" y="1847590"/>
                </a:cubicBezTo>
                <a:cubicBezTo>
                  <a:pt x="8327948" y="1849326"/>
                  <a:pt x="8328383" y="1851062"/>
                  <a:pt x="8328383" y="1852799"/>
                </a:cubicBezTo>
                <a:cubicBezTo>
                  <a:pt x="8333592" y="1851931"/>
                  <a:pt x="8338801" y="1852365"/>
                  <a:pt x="8344010" y="1854101"/>
                </a:cubicBezTo>
                <a:cubicBezTo>
                  <a:pt x="8349219" y="1845419"/>
                  <a:pt x="8352257" y="1840210"/>
                  <a:pt x="8353125" y="1838474"/>
                </a:cubicBezTo>
                <a:close/>
                <a:moveTo>
                  <a:pt x="3526983" y="1833916"/>
                </a:moveTo>
                <a:cubicBezTo>
                  <a:pt x="3530456" y="1833916"/>
                  <a:pt x="3534145" y="1834567"/>
                  <a:pt x="3538052" y="1835870"/>
                </a:cubicBezTo>
                <a:cubicBezTo>
                  <a:pt x="3546734" y="1839342"/>
                  <a:pt x="3553245" y="1843249"/>
                  <a:pt x="3557586" y="1847590"/>
                </a:cubicBezTo>
                <a:cubicBezTo>
                  <a:pt x="3562795" y="1854535"/>
                  <a:pt x="3560624" y="1859310"/>
                  <a:pt x="3551075" y="1861915"/>
                </a:cubicBezTo>
                <a:cubicBezTo>
                  <a:pt x="3546734" y="1862783"/>
                  <a:pt x="3540657" y="1864085"/>
                  <a:pt x="3532843" y="1865821"/>
                </a:cubicBezTo>
                <a:cubicBezTo>
                  <a:pt x="3512007" y="1871030"/>
                  <a:pt x="3495946" y="1874503"/>
                  <a:pt x="3484660" y="1876239"/>
                </a:cubicBezTo>
                <a:cubicBezTo>
                  <a:pt x="3470770" y="1881448"/>
                  <a:pt x="3457313" y="1877541"/>
                  <a:pt x="3444291" y="1864519"/>
                </a:cubicBezTo>
                <a:cubicBezTo>
                  <a:pt x="3440818" y="1860178"/>
                  <a:pt x="3441686" y="1857140"/>
                  <a:pt x="3446895" y="1855403"/>
                </a:cubicBezTo>
                <a:cubicBezTo>
                  <a:pt x="3475544" y="1850194"/>
                  <a:pt x="3498985" y="1843683"/>
                  <a:pt x="3517216" y="1835870"/>
                </a:cubicBezTo>
                <a:cubicBezTo>
                  <a:pt x="3520255" y="1834567"/>
                  <a:pt x="3523510" y="1833916"/>
                  <a:pt x="3526983" y="1833916"/>
                </a:cubicBezTo>
                <a:close/>
                <a:moveTo>
                  <a:pt x="6617307" y="1822847"/>
                </a:moveTo>
                <a:cubicBezTo>
                  <a:pt x="6599075" y="1826320"/>
                  <a:pt x="6576937" y="1831095"/>
                  <a:pt x="6550891" y="1837172"/>
                </a:cubicBezTo>
                <a:cubicBezTo>
                  <a:pt x="6550891" y="1840644"/>
                  <a:pt x="6550457" y="1844551"/>
                  <a:pt x="6549589" y="1848892"/>
                </a:cubicBezTo>
                <a:cubicBezTo>
                  <a:pt x="6555667" y="1847156"/>
                  <a:pt x="6564782" y="1845419"/>
                  <a:pt x="6576937" y="1843683"/>
                </a:cubicBezTo>
                <a:cubicBezTo>
                  <a:pt x="6583013" y="1841947"/>
                  <a:pt x="6596904" y="1838908"/>
                  <a:pt x="6618609" y="1834567"/>
                </a:cubicBezTo>
                <a:cubicBezTo>
                  <a:pt x="6620345" y="1831963"/>
                  <a:pt x="6621647" y="1829358"/>
                  <a:pt x="6622515" y="1826754"/>
                </a:cubicBezTo>
                <a:cubicBezTo>
                  <a:pt x="6623383" y="1824149"/>
                  <a:pt x="6621647" y="1822847"/>
                  <a:pt x="6617307" y="1822847"/>
                </a:cubicBezTo>
                <a:close/>
                <a:moveTo>
                  <a:pt x="4245581" y="1822847"/>
                </a:moveTo>
                <a:cubicBezTo>
                  <a:pt x="4227350" y="1826320"/>
                  <a:pt x="4205212" y="1831095"/>
                  <a:pt x="4179167" y="1837172"/>
                </a:cubicBezTo>
                <a:cubicBezTo>
                  <a:pt x="4179167" y="1840644"/>
                  <a:pt x="4178732" y="1844551"/>
                  <a:pt x="4177864" y="1848892"/>
                </a:cubicBezTo>
                <a:cubicBezTo>
                  <a:pt x="4183941" y="1847156"/>
                  <a:pt x="4193057" y="1845419"/>
                  <a:pt x="4205212" y="1843683"/>
                </a:cubicBezTo>
                <a:cubicBezTo>
                  <a:pt x="4211289" y="1841947"/>
                  <a:pt x="4225179" y="1838908"/>
                  <a:pt x="4246883" y="1834567"/>
                </a:cubicBezTo>
                <a:cubicBezTo>
                  <a:pt x="4248620" y="1831963"/>
                  <a:pt x="4249922" y="1829358"/>
                  <a:pt x="4250790" y="1826754"/>
                </a:cubicBezTo>
                <a:cubicBezTo>
                  <a:pt x="4251658" y="1824149"/>
                  <a:pt x="4249922" y="1822847"/>
                  <a:pt x="4245581" y="1822847"/>
                </a:cubicBezTo>
                <a:close/>
                <a:moveTo>
                  <a:pt x="7523186" y="1821545"/>
                </a:moveTo>
                <a:cubicBezTo>
                  <a:pt x="7538813" y="1822413"/>
                  <a:pt x="7551401" y="1828490"/>
                  <a:pt x="7560951" y="1839776"/>
                </a:cubicBezTo>
                <a:cubicBezTo>
                  <a:pt x="7563555" y="1844985"/>
                  <a:pt x="7564423" y="1850194"/>
                  <a:pt x="7563555" y="1855403"/>
                </a:cubicBezTo>
                <a:cubicBezTo>
                  <a:pt x="7560083" y="1861480"/>
                  <a:pt x="7557478" y="1875371"/>
                  <a:pt x="7555742" y="1897075"/>
                </a:cubicBezTo>
                <a:cubicBezTo>
                  <a:pt x="7556610" y="1896207"/>
                  <a:pt x="7557913" y="1895773"/>
                  <a:pt x="7559649" y="1895773"/>
                </a:cubicBezTo>
                <a:cubicBezTo>
                  <a:pt x="7561385" y="1894905"/>
                  <a:pt x="7562687" y="1894471"/>
                  <a:pt x="7563555" y="1894471"/>
                </a:cubicBezTo>
                <a:cubicBezTo>
                  <a:pt x="7569633" y="1892734"/>
                  <a:pt x="7573539" y="1892734"/>
                  <a:pt x="7575275" y="1894471"/>
                </a:cubicBezTo>
                <a:cubicBezTo>
                  <a:pt x="7583089" y="1898811"/>
                  <a:pt x="7587864" y="1903152"/>
                  <a:pt x="7589601" y="1907493"/>
                </a:cubicBezTo>
                <a:cubicBezTo>
                  <a:pt x="7590469" y="1914438"/>
                  <a:pt x="7587864" y="1917911"/>
                  <a:pt x="7581787" y="1917911"/>
                </a:cubicBezTo>
                <a:cubicBezTo>
                  <a:pt x="7580051" y="1917911"/>
                  <a:pt x="7576143" y="1918779"/>
                  <a:pt x="7570067" y="1920516"/>
                </a:cubicBezTo>
                <a:cubicBezTo>
                  <a:pt x="7563989" y="1922252"/>
                  <a:pt x="7558780" y="1923554"/>
                  <a:pt x="7554440" y="1924422"/>
                </a:cubicBezTo>
                <a:cubicBezTo>
                  <a:pt x="7554440" y="1944390"/>
                  <a:pt x="7554005" y="1959149"/>
                  <a:pt x="7553137" y="1968699"/>
                </a:cubicBezTo>
                <a:cubicBezTo>
                  <a:pt x="7554873" y="1967830"/>
                  <a:pt x="7557478" y="1966962"/>
                  <a:pt x="7560951" y="1966094"/>
                </a:cubicBezTo>
                <a:cubicBezTo>
                  <a:pt x="7568765" y="1963490"/>
                  <a:pt x="7573973" y="1961753"/>
                  <a:pt x="7576578" y="1960885"/>
                </a:cubicBezTo>
                <a:cubicBezTo>
                  <a:pt x="7575709" y="1958281"/>
                  <a:pt x="7574407" y="1954374"/>
                  <a:pt x="7572671" y="1949165"/>
                </a:cubicBezTo>
                <a:cubicBezTo>
                  <a:pt x="7571803" y="1945692"/>
                  <a:pt x="7570067" y="1941351"/>
                  <a:pt x="7567463" y="1936142"/>
                </a:cubicBezTo>
                <a:cubicBezTo>
                  <a:pt x="7565725" y="1933538"/>
                  <a:pt x="7567028" y="1931368"/>
                  <a:pt x="7571369" y="1929631"/>
                </a:cubicBezTo>
                <a:cubicBezTo>
                  <a:pt x="7581787" y="1930499"/>
                  <a:pt x="7588732" y="1931802"/>
                  <a:pt x="7592205" y="1933538"/>
                </a:cubicBezTo>
                <a:cubicBezTo>
                  <a:pt x="7593073" y="1933538"/>
                  <a:pt x="7593941" y="1933538"/>
                  <a:pt x="7594809" y="1933538"/>
                </a:cubicBezTo>
                <a:cubicBezTo>
                  <a:pt x="7599150" y="1932670"/>
                  <a:pt x="7603925" y="1930934"/>
                  <a:pt x="7609134" y="1928329"/>
                </a:cubicBezTo>
                <a:cubicBezTo>
                  <a:pt x="7611739" y="1927461"/>
                  <a:pt x="7615211" y="1926159"/>
                  <a:pt x="7619552" y="1924422"/>
                </a:cubicBezTo>
                <a:cubicBezTo>
                  <a:pt x="7620420" y="1923554"/>
                  <a:pt x="7620855" y="1923120"/>
                  <a:pt x="7620855" y="1923120"/>
                </a:cubicBezTo>
                <a:cubicBezTo>
                  <a:pt x="7624327" y="1920516"/>
                  <a:pt x="7628668" y="1920081"/>
                  <a:pt x="7633877" y="1921818"/>
                </a:cubicBezTo>
                <a:cubicBezTo>
                  <a:pt x="7637349" y="1923554"/>
                  <a:pt x="7640821" y="1926159"/>
                  <a:pt x="7644295" y="1929631"/>
                </a:cubicBezTo>
                <a:cubicBezTo>
                  <a:pt x="7646031" y="1930499"/>
                  <a:pt x="7647333" y="1931368"/>
                  <a:pt x="7648201" y="1932236"/>
                </a:cubicBezTo>
                <a:cubicBezTo>
                  <a:pt x="7652542" y="1935708"/>
                  <a:pt x="7652542" y="1939615"/>
                  <a:pt x="7648201" y="1943956"/>
                </a:cubicBezTo>
                <a:cubicBezTo>
                  <a:pt x="7645597" y="1947429"/>
                  <a:pt x="7643861" y="1952203"/>
                  <a:pt x="7642993" y="1958281"/>
                </a:cubicBezTo>
                <a:cubicBezTo>
                  <a:pt x="7647333" y="1960885"/>
                  <a:pt x="7650371" y="1963490"/>
                  <a:pt x="7652108" y="1966094"/>
                </a:cubicBezTo>
                <a:cubicBezTo>
                  <a:pt x="7654713" y="1971303"/>
                  <a:pt x="7653844" y="1974342"/>
                  <a:pt x="7649504" y="1975210"/>
                </a:cubicBezTo>
                <a:cubicBezTo>
                  <a:pt x="7630404" y="1981287"/>
                  <a:pt x="7615645" y="1985194"/>
                  <a:pt x="7605227" y="1986930"/>
                </a:cubicBezTo>
                <a:cubicBezTo>
                  <a:pt x="7603491" y="1993007"/>
                  <a:pt x="7600887" y="1996480"/>
                  <a:pt x="7597414" y="1997348"/>
                </a:cubicBezTo>
                <a:cubicBezTo>
                  <a:pt x="7590469" y="1996480"/>
                  <a:pt x="7585259" y="1992573"/>
                  <a:pt x="7581787" y="1985628"/>
                </a:cubicBezTo>
                <a:cubicBezTo>
                  <a:pt x="7581787" y="1983891"/>
                  <a:pt x="7580919" y="1978682"/>
                  <a:pt x="7579183" y="1970001"/>
                </a:cubicBezTo>
                <a:cubicBezTo>
                  <a:pt x="7544455" y="1996914"/>
                  <a:pt x="7522317" y="2015145"/>
                  <a:pt x="7512768" y="2024695"/>
                </a:cubicBezTo>
                <a:cubicBezTo>
                  <a:pt x="7509295" y="2029036"/>
                  <a:pt x="7504955" y="2029904"/>
                  <a:pt x="7499745" y="2027300"/>
                </a:cubicBezTo>
                <a:cubicBezTo>
                  <a:pt x="7489327" y="2020354"/>
                  <a:pt x="7481514" y="2010371"/>
                  <a:pt x="7476305" y="1997348"/>
                </a:cubicBezTo>
                <a:cubicBezTo>
                  <a:pt x="7475437" y="1993007"/>
                  <a:pt x="7476739" y="1990837"/>
                  <a:pt x="7480212" y="1990837"/>
                </a:cubicBezTo>
                <a:cubicBezTo>
                  <a:pt x="7483684" y="1990837"/>
                  <a:pt x="7489327" y="1989969"/>
                  <a:pt x="7497141" y="1988232"/>
                </a:cubicBezTo>
                <a:cubicBezTo>
                  <a:pt x="7499745" y="1986496"/>
                  <a:pt x="7504520" y="1984326"/>
                  <a:pt x="7511465" y="1981721"/>
                </a:cubicBezTo>
                <a:cubicBezTo>
                  <a:pt x="7516675" y="1979985"/>
                  <a:pt x="7520581" y="1978682"/>
                  <a:pt x="7523186" y="1977814"/>
                </a:cubicBezTo>
                <a:cubicBezTo>
                  <a:pt x="7524054" y="1973474"/>
                  <a:pt x="7524488" y="1966528"/>
                  <a:pt x="7524488" y="1956978"/>
                </a:cubicBezTo>
                <a:cubicBezTo>
                  <a:pt x="7524488" y="1945692"/>
                  <a:pt x="7524488" y="1937445"/>
                  <a:pt x="7524488" y="1932236"/>
                </a:cubicBezTo>
                <a:cubicBezTo>
                  <a:pt x="7520147" y="1933972"/>
                  <a:pt x="7514938" y="1935274"/>
                  <a:pt x="7508861" y="1936142"/>
                </a:cubicBezTo>
                <a:cubicBezTo>
                  <a:pt x="7507125" y="1937011"/>
                  <a:pt x="7505823" y="1937445"/>
                  <a:pt x="7504955" y="1937445"/>
                </a:cubicBezTo>
                <a:cubicBezTo>
                  <a:pt x="7500613" y="1939181"/>
                  <a:pt x="7497141" y="1938747"/>
                  <a:pt x="7494537" y="1936142"/>
                </a:cubicBezTo>
                <a:cubicBezTo>
                  <a:pt x="7488459" y="1933538"/>
                  <a:pt x="7483684" y="1927895"/>
                  <a:pt x="7480212" y="1919213"/>
                </a:cubicBezTo>
                <a:cubicBezTo>
                  <a:pt x="7477607" y="1914872"/>
                  <a:pt x="7478475" y="1912268"/>
                  <a:pt x="7482817" y="1911400"/>
                </a:cubicBezTo>
                <a:cubicBezTo>
                  <a:pt x="7484552" y="1911400"/>
                  <a:pt x="7488893" y="1910532"/>
                  <a:pt x="7495839" y="1908795"/>
                </a:cubicBezTo>
                <a:cubicBezTo>
                  <a:pt x="7507993" y="1907059"/>
                  <a:pt x="7517543" y="1905323"/>
                  <a:pt x="7524488" y="1903586"/>
                </a:cubicBezTo>
                <a:cubicBezTo>
                  <a:pt x="7524488" y="1902718"/>
                  <a:pt x="7524488" y="1900982"/>
                  <a:pt x="7524488" y="1898377"/>
                </a:cubicBezTo>
                <a:cubicBezTo>
                  <a:pt x="7524488" y="1866255"/>
                  <a:pt x="7521449" y="1844551"/>
                  <a:pt x="7515373" y="1833265"/>
                </a:cubicBezTo>
                <a:cubicBezTo>
                  <a:pt x="7513636" y="1826320"/>
                  <a:pt x="7516241" y="1822413"/>
                  <a:pt x="7523186" y="1821545"/>
                </a:cubicBezTo>
                <a:close/>
                <a:moveTo>
                  <a:pt x="7387993" y="1821545"/>
                </a:moveTo>
                <a:cubicBezTo>
                  <a:pt x="7391033" y="1821545"/>
                  <a:pt x="7393853" y="1821979"/>
                  <a:pt x="7396458" y="1822847"/>
                </a:cubicBezTo>
                <a:cubicBezTo>
                  <a:pt x="7402535" y="1825452"/>
                  <a:pt x="7408179" y="1829792"/>
                  <a:pt x="7413387" y="1835870"/>
                </a:cubicBezTo>
                <a:cubicBezTo>
                  <a:pt x="7415992" y="1842815"/>
                  <a:pt x="7413387" y="1847590"/>
                  <a:pt x="7405574" y="1850194"/>
                </a:cubicBezTo>
                <a:cubicBezTo>
                  <a:pt x="7402101" y="1850194"/>
                  <a:pt x="7394722" y="1851062"/>
                  <a:pt x="7383435" y="1852799"/>
                </a:cubicBezTo>
                <a:cubicBezTo>
                  <a:pt x="7367809" y="1855403"/>
                  <a:pt x="7356089" y="1857140"/>
                  <a:pt x="7348275" y="1858008"/>
                </a:cubicBezTo>
                <a:lnTo>
                  <a:pt x="7352182" y="1859310"/>
                </a:lnTo>
                <a:cubicBezTo>
                  <a:pt x="7357391" y="1861915"/>
                  <a:pt x="7357391" y="1866255"/>
                  <a:pt x="7352182" y="1872333"/>
                </a:cubicBezTo>
                <a:cubicBezTo>
                  <a:pt x="7351314" y="1873201"/>
                  <a:pt x="7350011" y="1874069"/>
                  <a:pt x="7348275" y="1874937"/>
                </a:cubicBezTo>
                <a:cubicBezTo>
                  <a:pt x="7343935" y="1878410"/>
                  <a:pt x="7337857" y="1883184"/>
                  <a:pt x="7330043" y="1889262"/>
                </a:cubicBezTo>
                <a:cubicBezTo>
                  <a:pt x="7340461" y="1887525"/>
                  <a:pt x="7350879" y="1885355"/>
                  <a:pt x="7361297" y="1882750"/>
                </a:cubicBezTo>
                <a:cubicBezTo>
                  <a:pt x="7367375" y="1881014"/>
                  <a:pt x="7372150" y="1880580"/>
                  <a:pt x="7375622" y="1881448"/>
                </a:cubicBezTo>
                <a:cubicBezTo>
                  <a:pt x="7376491" y="1882316"/>
                  <a:pt x="7378227" y="1883619"/>
                  <a:pt x="7380831" y="1885355"/>
                </a:cubicBezTo>
                <a:cubicBezTo>
                  <a:pt x="7384304" y="1887091"/>
                  <a:pt x="7389947" y="1891866"/>
                  <a:pt x="7397761" y="1899680"/>
                </a:cubicBezTo>
                <a:cubicBezTo>
                  <a:pt x="7402101" y="1903152"/>
                  <a:pt x="7402969" y="1907493"/>
                  <a:pt x="7400365" y="1912702"/>
                </a:cubicBezTo>
                <a:cubicBezTo>
                  <a:pt x="7396025" y="1921384"/>
                  <a:pt x="7394288" y="1930065"/>
                  <a:pt x="7395156" y="1938747"/>
                </a:cubicBezTo>
                <a:cubicBezTo>
                  <a:pt x="7395156" y="1948297"/>
                  <a:pt x="7395156" y="1960017"/>
                  <a:pt x="7395156" y="1973908"/>
                </a:cubicBezTo>
                <a:cubicBezTo>
                  <a:pt x="7395156" y="1986062"/>
                  <a:pt x="7392551" y="1996046"/>
                  <a:pt x="7387343" y="2003859"/>
                </a:cubicBezTo>
                <a:cubicBezTo>
                  <a:pt x="7383870" y="2009068"/>
                  <a:pt x="7378661" y="2009502"/>
                  <a:pt x="7371715" y="2005162"/>
                </a:cubicBezTo>
                <a:cubicBezTo>
                  <a:pt x="7361297" y="1997348"/>
                  <a:pt x="7356957" y="1989969"/>
                  <a:pt x="7358693" y="1983023"/>
                </a:cubicBezTo>
                <a:cubicBezTo>
                  <a:pt x="7360429" y="1972605"/>
                  <a:pt x="7360864" y="1954374"/>
                  <a:pt x="7359995" y="1928329"/>
                </a:cubicBezTo>
                <a:cubicBezTo>
                  <a:pt x="7359995" y="1921384"/>
                  <a:pt x="7359995" y="1916609"/>
                  <a:pt x="7359995" y="1914004"/>
                </a:cubicBezTo>
                <a:cubicBezTo>
                  <a:pt x="7359127" y="1908795"/>
                  <a:pt x="7356957" y="1906625"/>
                  <a:pt x="7353484" y="1907493"/>
                </a:cubicBezTo>
                <a:cubicBezTo>
                  <a:pt x="7350011" y="1908361"/>
                  <a:pt x="7344803" y="1909229"/>
                  <a:pt x="7337857" y="1910098"/>
                </a:cubicBezTo>
                <a:cubicBezTo>
                  <a:pt x="7323099" y="1912702"/>
                  <a:pt x="7312681" y="1914438"/>
                  <a:pt x="7306603" y="1915307"/>
                </a:cubicBezTo>
                <a:cubicBezTo>
                  <a:pt x="7306603" y="1919647"/>
                  <a:pt x="7306603" y="1929197"/>
                  <a:pt x="7306603" y="1943956"/>
                </a:cubicBezTo>
                <a:cubicBezTo>
                  <a:pt x="7305735" y="1958715"/>
                  <a:pt x="7305301" y="1968699"/>
                  <a:pt x="7305301" y="1973908"/>
                </a:cubicBezTo>
                <a:cubicBezTo>
                  <a:pt x="7305301" y="1974776"/>
                  <a:pt x="7305301" y="1976078"/>
                  <a:pt x="7305301" y="1977814"/>
                </a:cubicBezTo>
                <a:lnTo>
                  <a:pt x="7303420" y="1993490"/>
                </a:lnTo>
                <a:lnTo>
                  <a:pt x="7299638" y="2001514"/>
                </a:lnTo>
                <a:lnTo>
                  <a:pt x="7293255" y="2005162"/>
                </a:lnTo>
                <a:cubicBezTo>
                  <a:pt x="7290433" y="2005162"/>
                  <a:pt x="7287069" y="2003859"/>
                  <a:pt x="7283163" y="2001255"/>
                </a:cubicBezTo>
                <a:cubicBezTo>
                  <a:pt x="7276218" y="1996914"/>
                  <a:pt x="7273613" y="1989535"/>
                  <a:pt x="7275349" y="1979117"/>
                </a:cubicBezTo>
                <a:cubicBezTo>
                  <a:pt x="7275349" y="1978248"/>
                  <a:pt x="7275349" y="1977380"/>
                  <a:pt x="7275349" y="1976512"/>
                </a:cubicBezTo>
                <a:cubicBezTo>
                  <a:pt x="7277954" y="1963490"/>
                  <a:pt x="7279256" y="1953940"/>
                  <a:pt x="7279256" y="1947863"/>
                </a:cubicBezTo>
                <a:cubicBezTo>
                  <a:pt x="7279256" y="1923554"/>
                  <a:pt x="7277520" y="1907927"/>
                  <a:pt x="7274047" y="1900982"/>
                </a:cubicBezTo>
                <a:cubicBezTo>
                  <a:pt x="7272311" y="1897509"/>
                  <a:pt x="7271443" y="1894905"/>
                  <a:pt x="7271443" y="1893168"/>
                </a:cubicBezTo>
                <a:cubicBezTo>
                  <a:pt x="7272311" y="1891432"/>
                  <a:pt x="7274481" y="1890998"/>
                  <a:pt x="7277954" y="1891866"/>
                </a:cubicBezTo>
                <a:cubicBezTo>
                  <a:pt x="7284899" y="1891866"/>
                  <a:pt x="7290976" y="1893168"/>
                  <a:pt x="7296185" y="1895773"/>
                </a:cubicBezTo>
                <a:cubicBezTo>
                  <a:pt x="7298789" y="1894905"/>
                  <a:pt x="7301394" y="1894471"/>
                  <a:pt x="7303999" y="1894471"/>
                </a:cubicBezTo>
                <a:cubicBezTo>
                  <a:pt x="7308339" y="1882316"/>
                  <a:pt x="7311812" y="1871898"/>
                  <a:pt x="7314417" y="1863217"/>
                </a:cubicBezTo>
                <a:cubicBezTo>
                  <a:pt x="7312681" y="1863217"/>
                  <a:pt x="7309642" y="1863651"/>
                  <a:pt x="7305301" y="1864519"/>
                </a:cubicBezTo>
                <a:cubicBezTo>
                  <a:pt x="7301829" y="1864519"/>
                  <a:pt x="7299224" y="1864953"/>
                  <a:pt x="7297487" y="1865821"/>
                </a:cubicBezTo>
                <a:cubicBezTo>
                  <a:pt x="7293147" y="1865821"/>
                  <a:pt x="7289241" y="1864519"/>
                  <a:pt x="7285767" y="1861915"/>
                </a:cubicBezTo>
                <a:cubicBezTo>
                  <a:pt x="7284031" y="1861046"/>
                  <a:pt x="7281861" y="1859310"/>
                  <a:pt x="7279256" y="1856706"/>
                </a:cubicBezTo>
                <a:cubicBezTo>
                  <a:pt x="7275783" y="1853233"/>
                  <a:pt x="7273179" y="1851062"/>
                  <a:pt x="7271443" y="1850194"/>
                </a:cubicBezTo>
                <a:cubicBezTo>
                  <a:pt x="7269707" y="1848458"/>
                  <a:pt x="7268838" y="1847156"/>
                  <a:pt x="7268838" y="1846288"/>
                </a:cubicBezTo>
                <a:cubicBezTo>
                  <a:pt x="7268838" y="1845419"/>
                  <a:pt x="7270141" y="1844985"/>
                  <a:pt x="7272745" y="1844985"/>
                </a:cubicBezTo>
                <a:cubicBezTo>
                  <a:pt x="7275349" y="1844117"/>
                  <a:pt x="7280125" y="1843249"/>
                  <a:pt x="7287069" y="1842381"/>
                </a:cubicBezTo>
                <a:cubicBezTo>
                  <a:pt x="7309642" y="1839776"/>
                  <a:pt x="7328741" y="1836304"/>
                  <a:pt x="7344369" y="1831963"/>
                </a:cubicBezTo>
                <a:cubicBezTo>
                  <a:pt x="7357391" y="1829358"/>
                  <a:pt x="7368677" y="1826320"/>
                  <a:pt x="7378227" y="1822847"/>
                </a:cubicBezTo>
                <a:cubicBezTo>
                  <a:pt x="7381700" y="1821979"/>
                  <a:pt x="7384955" y="1821545"/>
                  <a:pt x="7387993" y="1821545"/>
                </a:cubicBezTo>
                <a:close/>
                <a:moveTo>
                  <a:pt x="4615828" y="1820243"/>
                </a:moveTo>
                <a:cubicBezTo>
                  <a:pt x="4632324" y="1821979"/>
                  <a:pt x="4644044" y="1824149"/>
                  <a:pt x="4650989" y="1826754"/>
                </a:cubicBezTo>
                <a:cubicBezTo>
                  <a:pt x="4661407" y="1831095"/>
                  <a:pt x="4666616" y="1838040"/>
                  <a:pt x="4666616" y="1847590"/>
                </a:cubicBezTo>
                <a:cubicBezTo>
                  <a:pt x="4665748" y="1859744"/>
                  <a:pt x="4661407" y="1867124"/>
                  <a:pt x="4653594" y="1869728"/>
                </a:cubicBezTo>
                <a:cubicBezTo>
                  <a:pt x="4648385" y="1869728"/>
                  <a:pt x="4643176" y="1867124"/>
                  <a:pt x="4637967" y="1861915"/>
                </a:cubicBezTo>
                <a:cubicBezTo>
                  <a:pt x="4625812" y="1850628"/>
                  <a:pt x="4616697" y="1839342"/>
                  <a:pt x="4610619" y="1828056"/>
                </a:cubicBezTo>
                <a:cubicBezTo>
                  <a:pt x="4608883" y="1823715"/>
                  <a:pt x="4610619" y="1821111"/>
                  <a:pt x="4615828" y="1820243"/>
                </a:cubicBezTo>
                <a:close/>
                <a:moveTo>
                  <a:pt x="1567829" y="1820243"/>
                </a:moveTo>
                <a:cubicBezTo>
                  <a:pt x="1584325" y="1821979"/>
                  <a:pt x="1596045" y="1824149"/>
                  <a:pt x="1602991" y="1826754"/>
                </a:cubicBezTo>
                <a:cubicBezTo>
                  <a:pt x="1613408" y="1831095"/>
                  <a:pt x="1618617" y="1838040"/>
                  <a:pt x="1618617" y="1847590"/>
                </a:cubicBezTo>
                <a:cubicBezTo>
                  <a:pt x="1617749" y="1859744"/>
                  <a:pt x="1613408" y="1867124"/>
                  <a:pt x="1605594" y="1869728"/>
                </a:cubicBezTo>
                <a:cubicBezTo>
                  <a:pt x="1600386" y="1869728"/>
                  <a:pt x="1595177" y="1867124"/>
                  <a:pt x="1589968" y="1861915"/>
                </a:cubicBezTo>
                <a:cubicBezTo>
                  <a:pt x="1577813" y="1850628"/>
                  <a:pt x="1568698" y="1839342"/>
                  <a:pt x="1562620" y="1828056"/>
                </a:cubicBezTo>
                <a:cubicBezTo>
                  <a:pt x="1560884" y="1823715"/>
                  <a:pt x="1562620" y="1821111"/>
                  <a:pt x="1567829" y="1820243"/>
                </a:cubicBezTo>
                <a:close/>
                <a:moveTo>
                  <a:pt x="7672944" y="1818940"/>
                </a:moveTo>
                <a:cubicBezTo>
                  <a:pt x="7696385" y="1818940"/>
                  <a:pt x="7710709" y="1820243"/>
                  <a:pt x="7715919" y="1822847"/>
                </a:cubicBezTo>
                <a:cubicBezTo>
                  <a:pt x="7723732" y="1827188"/>
                  <a:pt x="7728072" y="1834567"/>
                  <a:pt x="7728941" y="1844985"/>
                </a:cubicBezTo>
                <a:cubicBezTo>
                  <a:pt x="7728072" y="1856271"/>
                  <a:pt x="7724600" y="1862783"/>
                  <a:pt x="7718523" y="1864519"/>
                </a:cubicBezTo>
                <a:cubicBezTo>
                  <a:pt x="7710709" y="1864519"/>
                  <a:pt x="7702027" y="1859310"/>
                  <a:pt x="7692478" y="1848892"/>
                </a:cubicBezTo>
                <a:cubicBezTo>
                  <a:pt x="7684665" y="1841079"/>
                  <a:pt x="7677285" y="1832831"/>
                  <a:pt x="7670339" y="1824149"/>
                </a:cubicBezTo>
                <a:cubicBezTo>
                  <a:pt x="7669471" y="1822413"/>
                  <a:pt x="7669037" y="1821111"/>
                  <a:pt x="7669037" y="1820243"/>
                </a:cubicBezTo>
                <a:cubicBezTo>
                  <a:pt x="7669905" y="1819374"/>
                  <a:pt x="7671207" y="1818940"/>
                  <a:pt x="7672944" y="1818940"/>
                </a:cubicBezTo>
                <a:close/>
                <a:moveTo>
                  <a:pt x="6287429" y="1818940"/>
                </a:moveTo>
                <a:lnTo>
                  <a:pt x="6316078" y="1818940"/>
                </a:lnTo>
                <a:cubicBezTo>
                  <a:pt x="6327364" y="1818940"/>
                  <a:pt x="6336480" y="1824149"/>
                  <a:pt x="6343426" y="1834567"/>
                </a:cubicBezTo>
                <a:cubicBezTo>
                  <a:pt x="6346898" y="1841513"/>
                  <a:pt x="6346898" y="1848892"/>
                  <a:pt x="6343426" y="1856706"/>
                </a:cubicBezTo>
                <a:cubicBezTo>
                  <a:pt x="6340821" y="1861915"/>
                  <a:pt x="6334744" y="1863651"/>
                  <a:pt x="6325194" y="1861915"/>
                </a:cubicBezTo>
                <a:cubicBezTo>
                  <a:pt x="6319985" y="1859310"/>
                  <a:pt x="6313908" y="1854535"/>
                  <a:pt x="6306963" y="1847590"/>
                </a:cubicBezTo>
                <a:cubicBezTo>
                  <a:pt x="6304358" y="1844117"/>
                  <a:pt x="6299583" y="1839342"/>
                  <a:pt x="6292638" y="1833265"/>
                </a:cubicBezTo>
                <a:cubicBezTo>
                  <a:pt x="6289165" y="1829792"/>
                  <a:pt x="6286560" y="1827188"/>
                  <a:pt x="6284825" y="1825452"/>
                </a:cubicBezTo>
                <a:cubicBezTo>
                  <a:pt x="6283088" y="1823715"/>
                  <a:pt x="6282220" y="1821979"/>
                  <a:pt x="6282220" y="1820243"/>
                </a:cubicBezTo>
                <a:cubicBezTo>
                  <a:pt x="6283088" y="1819374"/>
                  <a:pt x="6284825" y="1818940"/>
                  <a:pt x="6287429" y="1818940"/>
                </a:cubicBezTo>
                <a:close/>
                <a:moveTo>
                  <a:pt x="5893500" y="1818940"/>
                </a:moveTo>
                <a:cubicBezTo>
                  <a:pt x="5895670" y="1818940"/>
                  <a:pt x="5897623" y="1819375"/>
                  <a:pt x="5899360" y="1820243"/>
                </a:cubicBezTo>
                <a:cubicBezTo>
                  <a:pt x="5906305" y="1822847"/>
                  <a:pt x="5912816" y="1826754"/>
                  <a:pt x="5918893" y="1831963"/>
                </a:cubicBezTo>
                <a:cubicBezTo>
                  <a:pt x="5918893" y="1832831"/>
                  <a:pt x="5919327" y="1833699"/>
                  <a:pt x="5920196" y="1834567"/>
                </a:cubicBezTo>
                <a:cubicBezTo>
                  <a:pt x="5924536" y="1839776"/>
                  <a:pt x="5924536" y="1844985"/>
                  <a:pt x="5920196" y="1850194"/>
                </a:cubicBezTo>
                <a:cubicBezTo>
                  <a:pt x="5920196" y="1850194"/>
                  <a:pt x="5919761" y="1851062"/>
                  <a:pt x="5918893" y="1852799"/>
                </a:cubicBezTo>
                <a:cubicBezTo>
                  <a:pt x="5918025" y="1853667"/>
                  <a:pt x="5917157" y="1854535"/>
                  <a:pt x="5916289" y="1855403"/>
                </a:cubicBezTo>
                <a:cubicBezTo>
                  <a:pt x="5924970" y="1855403"/>
                  <a:pt x="5945372" y="1851931"/>
                  <a:pt x="5977494" y="1844985"/>
                </a:cubicBezTo>
                <a:cubicBezTo>
                  <a:pt x="5988780" y="1841513"/>
                  <a:pt x="5997462" y="1838908"/>
                  <a:pt x="6003539" y="1837172"/>
                </a:cubicBezTo>
                <a:cubicBezTo>
                  <a:pt x="6002671" y="1837172"/>
                  <a:pt x="6003105" y="1836738"/>
                  <a:pt x="6004842" y="1835870"/>
                </a:cubicBezTo>
                <a:cubicBezTo>
                  <a:pt x="6010051" y="1834133"/>
                  <a:pt x="6014825" y="1833699"/>
                  <a:pt x="6019166" y="1834567"/>
                </a:cubicBezTo>
                <a:cubicBezTo>
                  <a:pt x="6028716" y="1838040"/>
                  <a:pt x="6035661" y="1843249"/>
                  <a:pt x="6040002" y="1850194"/>
                </a:cubicBezTo>
                <a:cubicBezTo>
                  <a:pt x="6040870" y="1856271"/>
                  <a:pt x="6037831" y="1860612"/>
                  <a:pt x="6030887" y="1863217"/>
                </a:cubicBezTo>
                <a:cubicBezTo>
                  <a:pt x="6025678" y="1864085"/>
                  <a:pt x="6017430" y="1865387"/>
                  <a:pt x="6006144" y="1867124"/>
                </a:cubicBezTo>
                <a:cubicBezTo>
                  <a:pt x="6014825" y="1870596"/>
                  <a:pt x="6021337" y="1874503"/>
                  <a:pt x="6025678" y="1878844"/>
                </a:cubicBezTo>
                <a:cubicBezTo>
                  <a:pt x="6030018" y="1883184"/>
                  <a:pt x="6030018" y="1887091"/>
                  <a:pt x="6025678" y="1890564"/>
                </a:cubicBezTo>
                <a:cubicBezTo>
                  <a:pt x="6017864" y="1897509"/>
                  <a:pt x="6009182" y="1903586"/>
                  <a:pt x="5999633" y="1908795"/>
                </a:cubicBezTo>
                <a:cubicBezTo>
                  <a:pt x="5999633" y="1909663"/>
                  <a:pt x="5999633" y="1910098"/>
                  <a:pt x="5999633" y="1910098"/>
                </a:cubicBezTo>
                <a:cubicBezTo>
                  <a:pt x="6001369" y="1910098"/>
                  <a:pt x="6003539" y="1909663"/>
                  <a:pt x="6006144" y="1908795"/>
                </a:cubicBezTo>
                <a:cubicBezTo>
                  <a:pt x="6025243" y="1905323"/>
                  <a:pt x="6036963" y="1902718"/>
                  <a:pt x="6041304" y="1900982"/>
                </a:cubicBezTo>
                <a:cubicBezTo>
                  <a:pt x="6047381" y="1899245"/>
                  <a:pt x="6051722" y="1899245"/>
                  <a:pt x="6054326" y="1900982"/>
                </a:cubicBezTo>
                <a:cubicBezTo>
                  <a:pt x="6063876" y="1903586"/>
                  <a:pt x="6071256" y="1907927"/>
                  <a:pt x="6076465" y="1914004"/>
                </a:cubicBezTo>
                <a:cubicBezTo>
                  <a:pt x="6082542" y="1924422"/>
                  <a:pt x="6080372" y="1930499"/>
                  <a:pt x="6069954" y="1932236"/>
                </a:cubicBezTo>
                <a:cubicBezTo>
                  <a:pt x="6042172" y="1931368"/>
                  <a:pt x="6016128" y="1932236"/>
                  <a:pt x="5991819" y="1934840"/>
                </a:cubicBezTo>
                <a:cubicBezTo>
                  <a:pt x="5985742" y="1934840"/>
                  <a:pt x="5980099" y="1935274"/>
                  <a:pt x="5974890" y="1936142"/>
                </a:cubicBezTo>
                <a:cubicBezTo>
                  <a:pt x="5984439" y="1937879"/>
                  <a:pt x="5991385" y="1940483"/>
                  <a:pt x="5995726" y="1943956"/>
                </a:cubicBezTo>
                <a:cubicBezTo>
                  <a:pt x="5998330" y="1946560"/>
                  <a:pt x="5998764" y="1950467"/>
                  <a:pt x="5997028" y="1955676"/>
                </a:cubicBezTo>
                <a:cubicBezTo>
                  <a:pt x="5997028" y="1956544"/>
                  <a:pt x="5997028" y="1957412"/>
                  <a:pt x="5997028" y="1958281"/>
                </a:cubicBezTo>
                <a:cubicBezTo>
                  <a:pt x="6002237" y="1957412"/>
                  <a:pt x="6008748" y="1956110"/>
                  <a:pt x="6016562" y="1954374"/>
                </a:cubicBezTo>
                <a:cubicBezTo>
                  <a:pt x="6019166" y="1953506"/>
                  <a:pt x="6021337" y="1953072"/>
                  <a:pt x="6023073" y="1953072"/>
                </a:cubicBezTo>
                <a:cubicBezTo>
                  <a:pt x="6030887" y="1951335"/>
                  <a:pt x="6037397" y="1951769"/>
                  <a:pt x="6042607" y="1954374"/>
                </a:cubicBezTo>
                <a:cubicBezTo>
                  <a:pt x="6046947" y="1956110"/>
                  <a:pt x="6050420" y="1959583"/>
                  <a:pt x="6053025" y="1964792"/>
                </a:cubicBezTo>
                <a:cubicBezTo>
                  <a:pt x="6053893" y="1966528"/>
                  <a:pt x="6054761" y="1967830"/>
                  <a:pt x="6055629" y="1968699"/>
                </a:cubicBezTo>
                <a:cubicBezTo>
                  <a:pt x="6059102" y="1978248"/>
                  <a:pt x="6055195" y="1983023"/>
                  <a:pt x="6043909" y="1983023"/>
                </a:cubicBezTo>
                <a:cubicBezTo>
                  <a:pt x="6029150" y="1980419"/>
                  <a:pt x="6012655" y="1979985"/>
                  <a:pt x="5994424" y="1981721"/>
                </a:cubicBezTo>
                <a:cubicBezTo>
                  <a:pt x="5993555" y="1988666"/>
                  <a:pt x="5993121" y="1996046"/>
                  <a:pt x="5993121" y="2003859"/>
                </a:cubicBezTo>
                <a:cubicBezTo>
                  <a:pt x="5992253" y="2043795"/>
                  <a:pt x="5987478" y="2071576"/>
                  <a:pt x="5978797" y="2087203"/>
                </a:cubicBezTo>
                <a:cubicBezTo>
                  <a:pt x="5976192" y="2090676"/>
                  <a:pt x="5974021" y="2092846"/>
                  <a:pt x="5972285" y="2093714"/>
                </a:cubicBezTo>
                <a:cubicBezTo>
                  <a:pt x="5971417" y="2093714"/>
                  <a:pt x="5970549" y="2091978"/>
                  <a:pt x="5969681" y="2088505"/>
                </a:cubicBezTo>
                <a:cubicBezTo>
                  <a:pt x="5963603" y="2069406"/>
                  <a:pt x="5959697" y="2045965"/>
                  <a:pt x="5957961" y="2018184"/>
                </a:cubicBezTo>
                <a:cubicBezTo>
                  <a:pt x="5957961" y="2009502"/>
                  <a:pt x="5957961" y="1998650"/>
                  <a:pt x="5957961" y="1985628"/>
                </a:cubicBezTo>
                <a:cubicBezTo>
                  <a:pt x="5949279" y="1986496"/>
                  <a:pt x="5941465" y="1987798"/>
                  <a:pt x="5934520" y="1989535"/>
                </a:cubicBezTo>
                <a:cubicBezTo>
                  <a:pt x="5929311" y="1990403"/>
                  <a:pt x="5924970" y="1989535"/>
                  <a:pt x="5921498" y="1986930"/>
                </a:cubicBezTo>
                <a:cubicBezTo>
                  <a:pt x="5913684" y="1981721"/>
                  <a:pt x="5908909" y="1978248"/>
                  <a:pt x="5907173" y="1976512"/>
                </a:cubicBezTo>
                <a:cubicBezTo>
                  <a:pt x="5905437" y="1973908"/>
                  <a:pt x="5905002" y="1971737"/>
                  <a:pt x="5905871" y="1970001"/>
                </a:cubicBezTo>
                <a:cubicBezTo>
                  <a:pt x="5906739" y="1969133"/>
                  <a:pt x="5908909" y="1968265"/>
                  <a:pt x="5912382" y="1967396"/>
                </a:cubicBezTo>
                <a:cubicBezTo>
                  <a:pt x="5914987" y="1967396"/>
                  <a:pt x="5921064" y="1966962"/>
                  <a:pt x="5930614" y="1966094"/>
                </a:cubicBezTo>
                <a:cubicBezTo>
                  <a:pt x="5941900" y="1964358"/>
                  <a:pt x="5950581" y="1963490"/>
                  <a:pt x="5956658" y="1963490"/>
                </a:cubicBezTo>
                <a:cubicBezTo>
                  <a:pt x="5956658" y="1953940"/>
                  <a:pt x="5955790" y="1945692"/>
                  <a:pt x="5954054" y="1938747"/>
                </a:cubicBezTo>
                <a:cubicBezTo>
                  <a:pt x="5940163" y="1942220"/>
                  <a:pt x="5931047" y="1944390"/>
                  <a:pt x="5926707" y="1945258"/>
                </a:cubicBezTo>
                <a:cubicBezTo>
                  <a:pt x="5922366" y="1946126"/>
                  <a:pt x="5918893" y="1946126"/>
                  <a:pt x="5916289" y="1945258"/>
                </a:cubicBezTo>
                <a:cubicBezTo>
                  <a:pt x="5915420" y="1946126"/>
                  <a:pt x="5914552" y="1947429"/>
                  <a:pt x="5913684" y="1949165"/>
                </a:cubicBezTo>
                <a:cubicBezTo>
                  <a:pt x="5907607" y="1958715"/>
                  <a:pt x="5902398" y="1968699"/>
                  <a:pt x="5898057" y="1979117"/>
                </a:cubicBezTo>
                <a:cubicBezTo>
                  <a:pt x="5900662" y="1979985"/>
                  <a:pt x="5902832" y="1982155"/>
                  <a:pt x="5904569" y="1985628"/>
                </a:cubicBezTo>
                <a:cubicBezTo>
                  <a:pt x="5907173" y="1991705"/>
                  <a:pt x="5905871" y="1995178"/>
                  <a:pt x="5900662" y="1996046"/>
                </a:cubicBezTo>
                <a:cubicBezTo>
                  <a:pt x="5894584" y="1996914"/>
                  <a:pt x="5885469" y="1998216"/>
                  <a:pt x="5873315" y="1999953"/>
                </a:cubicBezTo>
                <a:cubicBezTo>
                  <a:pt x="5863765" y="2001689"/>
                  <a:pt x="5857254" y="2002557"/>
                  <a:pt x="5853781" y="2002557"/>
                </a:cubicBezTo>
                <a:cubicBezTo>
                  <a:pt x="5853781" y="2009502"/>
                  <a:pt x="5852479" y="2014277"/>
                  <a:pt x="5849874" y="2016882"/>
                </a:cubicBezTo>
                <a:cubicBezTo>
                  <a:pt x="5845533" y="2021222"/>
                  <a:pt x="5840759" y="2021657"/>
                  <a:pt x="5835550" y="2018184"/>
                </a:cubicBezTo>
                <a:cubicBezTo>
                  <a:pt x="5828604" y="2014711"/>
                  <a:pt x="5825565" y="2002991"/>
                  <a:pt x="5826434" y="1983023"/>
                </a:cubicBezTo>
                <a:cubicBezTo>
                  <a:pt x="5827302" y="1980419"/>
                  <a:pt x="5827302" y="1976512"/>
                  <a:pt x="5826434" y="1971303"/>
                </a:cubicBezTo>
                <a:cubicBezTo>
                  <a:pt x="5826434" y="1968699"/>
                  <a:pt x="5826434" y="1966962"/>
                  <a:pt x="5826434" y="1966094"/>
                </a:cubicBezTo>
                <a:cubicBezTo>
                  <a:pt x="5815147" y="1991271"/>
                  <a:pt x="5795180" y="2011673"/>
                  <a:pt x="5766531" y="2027300"/>
                </a:cubicBezTo>
                <a:cubicBezTo>
                  <a:pt x="5763058" y="2029036"/>
                  <a:pt x="5760887" y="2029470"/>
                  <a:pt x="5760019" y="2028602"/>
                </a:cubicBezTo>
                <a:cubicBezTo>
                  <a:pt x="5760019" y="2027734"/>
                  <a:pt x="5761322" y="2025563"/>
                  <a:pt x="5763926" y="2022091"/>
                </a:cubicBezTo>
                <a:cubicBezTo>
                  <a:pt x="5796048" y="1987364"/>
                  <a:pt x="5814279" y="1938313"/>
                  <a:pt x="5818620" y="1874937"/>
                </a:cubicBezTo>
                <a:cubicBezTo>
                  <a:pt x="5820356" y="1859310"/>
                  <a:pt x="5819054" y="1847590"/>
                  <a:pt x="5814714" y="1839776"/>
                </a:cubicBezTo>
                <a:cubicBezTo>
                  <a:pt x="5812109" y="1836304"/>
                  <a:pt x="5811241" y="1833699"/>
                  <a:pt x="5812109" y="1831963"/>
                </a:cubicBezTo>
                <a:cubicBezTo>
                  <a:pt x="5812977" y="1830226"/>
                  <a:pt x="5815582" y="1829358"/>
                  <a:pt x="5819923" y="1829358"/>
                </a:cubicBezTo>
                <a:cubicBezTo>
                  <a:pt x="5828604" y="1829358"/>
                  <a:pt x="5835983" y="1831095"/>
                  <a:pt x="5842061" y="1834567"/>
                </a:cubicBezTo>
                <a:cubicBezTo>
                  <a:pt x="5847270" y="1832831"/>
                  <a:pt x="5853347" y="1831529"/>
                  <a:pt x="5860292" y="1830661"/>
                </a:cubicBezTo>
                <a:cubicBezTo>
                  <a:pt x="5870710" y="1827188"/>
                  <a:pt x="5879392" y="1823715"/>
                  <a:pt x="5886337" y="1820243"/>
                </a:cubicBezTo>
                <a:cubicBezTo>
                  <a:pt x="5888942" y="1819375"/>
                  <a:pt x="5891329" y="1818940"/>
                  <a:pt x="5893500" y="1818940"/>
                </a:cubicBezTo>
                <a:close/>
                <a:moveTo>
                  <a:pt x="3925229" y="1818940"/>
                </a:moveTo>
                <a:lnTo>
                  <a:pt x="3953878" y="1818940"/>
                </a:lnTo>
                <a:cubicBezTo>
                  <a:pt x="3965164" y="1818940"/>
                  <a:pt x="3974280" y="1824149"/>
                  <a:pt x="3981225" y="1834567"/>
                </a:cubicBezTo>
                <a:cubicBezTo>
                  <a:pt x="3984698" y="1841513"/>
                  <a:pt x="3984698" y="1848892"/>
                  <a:pt x="3981225" y="1856706"/>
                </a:cubicBezTo>
                <a:cubicBezTo>
                  <a:pt x="3978621" y="1861915"/>
                  <a:pt x="3972543" y="1863651"/>
                  <a:pt x="3962994" y="1861915"/>
                </a:cubicBezTo>
                <a:cubicBezTo>
                  <a:pt x="3957785" y="1859310"/>
                  <a:pt x="3951707" y="1854535"/>
                  <a:pt x="3944762" y="1847590"/>
                </a:cubicBezTo>
                <a:cubicBezTo>
                  <a:pt x="3942158" y="1844117"/>
                  <a:pt x="3937383" y="1839342"/>
                  <a:pt x="3930438" y="1833265"/>
                </a:cubicBezTo>
                <a:cubicBezTo>
                  <a:pt x="3926965" y="1829792"/>
                  <a:pt x="3924360" y="1827188"/>
                  <a:pt x="3922624" y="1825452"/>
                </a:cubicBezTo>
                <a:cubicBezTo>
                  <a:pt x="3920888" y="1823715"/>
                  <a:pt x="3920020" y="1821979"/>
                  <a:pt x="3920020" y="1820243"/>
                </a:cubicBezTo>
                <a:cubicBezTo>
                  <a:pt x="3920888" y="1819374"/>
                  <a:pt x="3922624" y="1818940"/>
                  <a:pt x="3925229" y="1818940"/>
                </a:cubicBezTo>
                <a:close/>
                <a:moveTo>
                  <a:pt x="8036271" y="1817638"/>
                </a:moveTo>
                <a:cubicBezTo>
                  <a:pt x="8048425" y="1821111"/>
                  <a:pt x="8057541" y="1827622"/>
                  <a:pt x="8063617" y="1837172"/>
                </a:cubicBezTo>
                <a:cubicBezTo>
                  <a:pt x="8065354" y="1841513"/>
                  <a:pt x="8064051" y="1844551"/>
                  <a:pt x="8059711" y="1846288"/>
                </a:cubicBezTo>
                <a:cubicBezTo>
                  <a:pt x="8058843" y="1847156"/>
                  <a:pt x="8056673" y="1848024"/>
                  <a:pt x="8053199" y="1848892"/>
                </a:cubicBezTo>
                <a:cubicBezTo>
                  <a:pt x="8046255" y="1851497"/>
                  <a:pt x="8041045" y="1853667"/>
                  <a:pt x="8037573" y="1855403"/>
                </a:cubicBezTo>
                <a:cubicBezTo>
                  <a:pt x="8027155" y="1858876"/>
                  <a:pt x="8014567" y="1862349"/>
                  <a:pt x="7999807" y="1865821"/>
                </a:cubicBezTo>
                <a:cubicBezTo>
                  <a:pt x="8000676" y="1867558"/>
                  <a:pt x="8001109" y="1869728"/>
                  <a:pt x="8001109" y="1872333"/>
                </a:cubicBezTo>
                <a:cubicBezTo>
                  <a:pt x="8001109" y="1879278"/>
                  <a:pt x="8000241" y="1892300"/>
                  <a:pt x="7998505" y="1911400"/>
                </a:cubicBezTo>
                <a:cubicBezTo>
                  <a:pt x="8000241" y="1897509"/>
                  <a:pt x="8000241" y="1899245"/>
                  <a:pt x="7998505" y="1916609"/>
                </a:cubicBezTo>
                <a:cubicBezTo>
                  <a:pt x="8021077" y="1911400"/>
                  <a:pt x="8040611" y="1906191"/>
                  <a:pt x="8057106" y="1900982"/>
                </a:cubicBezTo>
                <a:cubicBezTo>
                  <a:pt x="8064051" y="1898377"/>
                  <a:pt x="8070563" y="1898377"/>
                  <a:pt x="8076640" y="1900982"/>
                </a:cubicBezTo>
                <a:cubicBezTo>
                  <a:pt x="8083585" y="1902718"/>
                  <a:pt x="8089663" y="1907059"/>
                  <a:pt x="8094871" y="1914004"/>
                </a:cubicBezTo>
                <a:cubicBezTo>
                  <a:pt x="8098345" y="1920081"/>
                  <a:pt x="8097476" y="1924856"/>
                  <a:pt x="8092267" y="1928329"/>
                </a:cubicBezTo>
                <a:cubicBezTo>
                  <a:pt x="8086190" y="1929197"/>
                  <a:pt x="8076206" y="1930499"/>
                  <a:pt x="8062315" y="1932236"/>
                </a:cubicBezTo>
                <a:cubicBezTo>
                  <a:pt x="8054501" y="1933104"/>
                  <a:pt x="8048425" y="1933972"/>
                  <a:pt x="8044083" y="1934840"/>
                </a:cubicBezTo>
                <a:lnTo>
                  <a:pt x="8046688" y="1936142"/>
                </a:lnTo>
                <a:cubicBezTo>
                  <a:pt x="8049293" y="1940483"/>
                  <a:pt x="8049727" y="1945258"/>
                  <a:pt x="8047991" y="1950467"/>
                </a:cubicBezTo>
                <a:cubicBezTo>
                  <a:pt x="8047991" y="1952203"/>
                  <a:pt x="8047991" y="1954808"/>
                  <a:pt x="8047991" y="1958281"/>
                </a:cubicBezTo>
                <a:cubicBezTo>
                  <a:pt x="8047123" y="1963490"/>
                  <a:pt x="8046688" y="1967396"/>
                  <a:pt x="8046688" y="1970001"/>
                </a:cubicBezTo>
                <a:cubicBezTo>
                  <a:pt x="8046688" y="1987364"/>
                  <a:pt x="8046255" y="2002991"/>
                  <a:pt x="8045386" y="2016882"/>
                </a:cubicBezTo>
                <a:cubicBezTo>
                  <a:pt x="8043650" y="2049872"/>
                  <a:pt x="8039309" y="2072878"/>
                  <a:pt x="8032363" y="2085901"/>
                </a:cubicBezTo>
                <a:cubicBezTo>
                  <a:pt x="8032363" y="2087637"/>
                  <a:pt x="8031930" y="2088505"/>
                  <a:pt x="8031061" y="2088505"/>
                </a:cubicBezTo>
                <a:cubicBezTo>
                  <a:pt x="8030193" y="2088505"/>
                  <a:pt x="8029325" y="2087637"/>
                  <a:pt x="8028457" y="2085901"/>
                </a:cubicBezTo>
                <a:cubicBezTo>
                  <a:pt x="8023248" y="2070274"/>
                  <a:pt x="8020209" y="2050306"/>
                  <a:pt x="8019341" y="2025997"/>
                </a:cubicBezTo>
                <a:cubicBezTo>
                  <a:pt x="8018473" y="2010371"/>
                  <a:pt x="8018039" y="1989969"/>
                  <a:pt x="8018039" y="1964792"/>
                </a:cubicBezTo>
                <a:cubicBezTo>
                  <a:pt x="8018039" y="1954374"/>
                  <a:pt x="8017171" y="1945258"/>
                  <a:pt x="8015435" y="1937445"/>
                </a:cubicBezTo>
                <a:cubicBezTo>
                  <a:pt x="8014567" y="1937445"/>
                  <a:pt x="8012830" y="1937445"/>
                  <a:pt x="8010225" y="1937445"/>
                </a:cubicBezTo>
                <a:cubicBezTo>
                  <a:pt x="8007621" y="1938313"/>
                  <a:pt x="8005451" y="1938747"/>
                  <a:pt x="8003714" y="1938747"/>
                </a:cubicBezTo>
                <a:cubicBezTo>
                  <a:pt x="8001109" y="1938747"/>
                  <a:pt x="7998505" y="1938313"/>
                  <a:pt x="7995901" y="1937445"/>
                </a:cubicBezTo>
                <a:cubicBezTo>
                  <a:pt x="7991560" y="1986930"/>
                  <a:pt x="7968553" y="2025129"/>
                  <a:pt x="7926881" y="2052042"/>
                </a:cubicBezTo>
                <a:cubicBezTo>
                  <a:pt x="7925145" y="2052911"/>
                  <a:pt x="7923409" y="2052911"/>
                  <a:pt x="7921673" y="2052042"/>
                </a:cubicBezTo>
                <a:cubicBezTo>
                  <a:pt x="7920805" y="2050306"/>
                  <a:pt x="7920805" y="2048570"/>
                  <a:pt x="7921673" y="2046833"/>
                </a:cubicBezTo>
                <a:cubicBezTo>
                  <a:pt x="7952059" y="2011239"/>
                  <a:pt x="7967251" y="1962187"/>
                  <a:pt x="7967251" y="1899680"/>
                </a:cubicBezTo>
                <a:cubicBezTo>
                  <a:pt x="7968120" y="1885789"/>
                  <a:pt x="7965949" y="1874069"/>
                  <a:pt x="7960740" y="1864519"/>
                </a:cubicBezTo>
                <a:cubicBezTo>
                  <a:pt x="7956399" y="1857574"/>
                  <a:pt x="7959004" y="1853667"/>
                  <a:pt x="7968553" y="1852799"/>
                </a:cubicBezTo>
                <a:cubicBezTo>
                  <a:pt x="7970290" y="1852799"/>
                  <a:pt x="7973329" y="1853233"/>
                  <a:pt x="7977669" y="1854101"/>
                </a:cubicBezTo>
                <a:cubicBezTo>
                  <a:pt x="7982010" y="1854969"/>
                  <a:pt x="7985049" y="1855837"/>
                  <a:pt x="7986785" y="1856706"/>
                </a:cubicBezTo>
                <a:cubicBezTo>
                  <a:pt x="7993731" y="1851497"/>
                  <a:pt x="8001978" y="1844117"/>
                  <a:pt x="8011527" y="1834567"/>
                </a:cubicBezTo>
                <a:cubicBezTo>
                  <a:pt x="8017605" y="1828490"/>
                  <a:pt x="8021512" y="1824149"/>
                  <a:pt x="8023248" y="1821545"/>
                </a:cubicBezTo>
                <a:cubicBezTo>
                  <a:pt x="8025853" y="1818072"/>
                  <a:pt x="8030193" y="1816770"/>
                  <a:pt x="8036271" y="1817638"/>
                </a:cubicBezTo>
                <a:close/>
                <a:moveTo>
                  <a:pt x="7026621" y="1817638"/>
                </a:moveTo>
                <a:cubicBezTo>
                  <a:pt x="7038775" y="1821111"/>
                  <a:pt x="7047891" y="1827622"/>
                  <a:pt x="7053967" y="1837172"/>
                </a:cubicBezTo>
                <a:cubicBezTo>
                  <a:pt x="7055704" y="1841513"/>
                  <a:pt x="7054401" y="1844551"/>
                  <a:pt x="7050061" y="1846288"/>
                </a:cubicBezTo>
                <a:cubicBezTo>
                  <a:pt x="7049193" y="1847156"/>
                  <a:pt x="7047023" y="1848024"/>
                  <a:pt x="7043549" y="1848892"/>
                </a:cubicBezTo>
                <a:cubicBezTo>
                  <a:pt x="7036605" y="1851497"/>
                  <a:pt x="7031395" y="1853667"/>
                  <a:pt x="7027923" y="1855403"/>
                </a:cubicBezTo>
                <a:cubicBezTo>
                  <a:pt x="7017505" y="1858876"/>
                  <a:pt x="7004917" y="1862349"/>
                  <a:pt x="6990157" y="1865821"/>
                </a:cubicBezTo>
                <a:cubicBezTo>
                  <a:pt x="6991026" y="1867558"/>
                  <a:pt x="6991459" y="1869728"/>
                  <a:pt x="6991459" y="1872333"/>
                </a:cubicBezTo>
                <a:cubicBezTo>
                  <a:pt x="6991459" y="1879278"/>
                  <a:pt x="6990591" y="1892300"/>
                  <a:pt x="6988855" y="1911400"/>
                </a:cubicBezTo>
                <a:cubicBezTo>
                  <a:pt x="6990591" y="1897509"/>
                  <a:pt x="6990591" y="1899245"/>
                  <a:pt x="6988855" y="1916609"/>
                </a:cubicBezTo>
                <a:cubicBezTo>
                  <a:pt x="7011427" y="1911400"/>
                  <a:pt x="7030961" y="1906191"/>
                  <a:pt x="7047456" y="1900982"/>
                </a:cubicBezTo>
                <a:cubicBezTo>
                  <a:pt x="7054401" y="1898377"/>
                  <a:pt x="7060913" y="1898377"/>
                  <a:pt x="7066990" y="1900982"/>
                </a:cubicBezTo>
                <a:cubicBezTo>
                  <a:pt x="7073935" y="1902718"/>
                  <a:pt x="7080013" y="1907059"/>
                  <a:pt x="7085221" y="1914004"/>
                </a:cubicBezTo>
                <a:cubicBezTo>
                  <a:pt x="7088695" y="1920081"/>
                  <a:pt x="7087826" y="1924856"/>
                  <a:pt x="7082617" y="1928329"/>
                </a:cubicBezTo>
                <a:cubicBezTo>
                  <a:pt x="7076540" y="1929197"/>
                  <a:pt x="7066556" y="1930499"/>
                  <a:pt x="7052665" y="1932236"/>
                </a:cubicBezTo>
                <a:cubicBezTo>
                  <a:pt x="7044851" y="1933104"/>
                  <a:pt x="7038775" y="1933972"/>
                  <a:pt x="7034433" y="1934840"/>
                </a:cubicBezTo>
                <a:lnTo>
                  <a:pt x="7037038" y="1936142"/>
                </a:lnTo>
                <a:cubicBezTo>
                  <a:pt x="7039643" y="1940483"/>
                  <a:pt x="7040077" y="1945258"/>
                  <a:pt x="7038341" y="1950467"/>
                </a:cubicBezTo>
                <a:cubicBezTo>
                  <a:pt x="7038341" y="1952203"/>
                  <a:pt x="7038341" y="1954808"/>
                  <a:pt x="7038341" y="1958281"/>
                </a:cubicBezTo>
                <a:cubicBezTo>
                  <a:pt x="7037473" y="1963490"/>
                  <a:pt x="7037038" y="1967396"/>
                  <a:pt x="7037038" y="1970001"/>
                </a:cubicBezTo>
                <a:cubicBezTo>
                  <a:pt x="7037038" y="1987364"/>
                  <a:pt x="7036605" y="2002991"/>
                  <a:pt x="7035736" y="2016882"/>
                </a:cubicBezTo>
                <a:cubicBezTo>
                  <a:pt x="7034000" y="2049872"/>
                  <a:pt x="7029659" y="2072878"/>
                  <a:pt x="7022713" y="2085901"/>
                </a:cubicBezTo>
                <a:cubicBezTo>
                  <a:pt x="7022713" y="2087637"/>
                  <a:pt x="7022280" y="2088505"/>
                  <a:pt x="7021411" y="2088505"/>
                </a:cubicBezTo>
                <a:cubicBezTo>
                  <a:pt x="7020543" y="2088505"/>
                  <a:pt x="7019675" y="2087637"/>
                  <a:pt x="7018807" y="2085901"/>
                </a:cubicBezTo>
                <a:cubicBezTo>
                  <a:pt x="7013598" y="2070274"/>
                  <a:pt x="7010559" y="2050306"/>
                  <a:pt x="7009691" y="2025997"/>
                </a:cubicBezTo>
                <a:cubicBezTo>
                  <a:pt x="7008823" y="2010371"/>
                  <a:pt x="7008389" y="1989969"/>
                  <a:pt x="7008389" y="1964792"/>
                </a:cubicBezTo>
                <a:cubicBezTo>
                  <a:pt x="7008389" y="1954374"/>
                  <a:pt x="7007521" y="1945258"/>
                  <a:pt x="7005785" y="1937445"/>
                </a:cubicBezTo>
                <a:cubicBezTo>
                  <a:pt x="7004917" y="1937445"/>
                  <a:pt x="7003180" y="1937445"/>
                  <a:pt x="7000575" y="1937445"/>
                </a:cubicBezTo>
                <a:cubicBezTo>
                  <a:pt x="6997971" y="1938313"/>
                  <a:pt x="6995801" y="1938747"/>
                  <a:pt x="6994064" y="1938747"/>
                </a:cubicBezTo>
                <a:cubicBezTo>
                  <a:pt x="6991459" y="1938747"/>
                  <a:pt x="6988855" y="1938313"/>
                  <a:pt x="6986251" y="1937445"/>
                </a:cubicBezTo>
                <a:cubicBezTo>
                  <a:pt x="6981910" y="1986930"/>
                  <a:pt x="6958903" y="2025129"/>
                  <a:pt x="6917231" y="2052042"/>
                </a:cubicBezTo>
                <a:cubicBezTo>
                  <a:pt x="6915495" y="2052911"/>
                  <a:pt x="6913759" y="2052911"/>
                  <a:pt x="6912023" y="2052042"/>
                </a:cubicBezTo>
                <a:cubicBezTo>
                  <a:pt x="6911155" y="2050306"/>
                  <a:pt x="6911155" y="2048570"/>
                  <a:pt x="6912023" y="2046833"/>
                </a:cubicBezTo>
                <a:cubicBezTo>
                  <a:pt x="6942409" y="2011239"/>
                  <a:pt x="6957601" y="1962187"/>
                  <a:pt x="6957601" y="1899680"/>
                </a:cubicBezTo>
                <a:cubicBezTo>
                  <a:pt x="6958470" y="1885789"/>
                  <a:pt x="6956299" y="1874069"/>
                  <a:pt x="6951090" y="1864519"/>
                </a:cubicBezTo>
                <a:cubicBezTo>
                  <a:pt x="6946749" y="1857574"/>
                  <a:pt x="6949354" y="1853667"/>
                  <a:pt x="6958903" y="1852799"/>
                </a:cubicBezTo>
                <a:cubicBezTo>
                  <a:pt x="6960640" y="1852799"/>
                  <a:pt x="6963679" y="1853233"/>
                  <a:pt x="6968019" y="1854101"/>
                </a:cubicBezTo>
                <a:cubicBezTo>
                  <a:pt x="6972360" y="1854969"/>
                  <a:pt x="6975399" y="1855837"/>
                  <a:pt x="6977135" y="1856706"/>
                </a:cubicBezTo>
                <a:cubicBezTo>
                  <a:pt x="6984081" y="1851497"/>
                  <a:pt x="6992328" y="1844117"/>
                  <a:pt x="7001877" y="1834567"/>
                </a:cubicBezTo>
                <a:cubicBezTo>
                  <a:pt x="7007955" y="1828490"/>
                  <a:pt x="7011862" y="1824149"/>
                  <a:pt x="7013598" y="1821545"/>
                </a:cubicBezTo>
                <a:cubicBezTo>
                  <a:pt x="7016203" y="1818072"/>
                  <a:pt x="7020543" y="1816770"/>
                  <a:pt x="7026621" y="1817638"/>
                </a:cubicBezTo>
                <a:close/>
                <a:moveTo>
                  <a:pt x="2959446" y="1817638"/>
                </a:moveTo>
                <a:cubicBezTo>
                  <a:pt x="2971600" y="1821111"/>
                  <a:pt x="2980716" y="1827622"/>
                  <a:pt x="2986793" y="1837172"/>
                </a:cubicBezTo>
                <a:cubicBezTo>
                  <a:pt x="2988529" y="1841513"/>
                  <a:pt x="2987227" y="1844551"/>
                  <a:pt x="2982886" y="1846288"/>
                </a:cubicBezTo>
                <a:cubicBezTo>
                  <a:pt x="2982018" y="1847156"/>
                  <a:pt x="2979848" y="1848024"/>
                  <a:pt x="2976375" y="1848892"/>
                </a:cubicBezTo>
                <a:cubicBezTo>
                  <a:pt x="2969430" y="1851497"/>
                  <a:pt x="2964221" y="1853667"/>
                  <a:pt x="2960748" y="1855403"/>
                </a:cubicBezTo>
                <a:cubicBezTo>
                  <a:pt x="2950330" y="1858876"/>
                  <a:pt x="2937741" y="1862349"/>
                  <a:pt x="2922983" y="1865821"/>
                </a:cubicBezTo>
                <a:cubicBezTo>
                  <a:pt x="2923851" y="1867558"/>
                  <a:pt x="2924285" y="1869728"/>
                  <a:pt x="2924285" y="1872333"/>
                </a:cubicBezTo>
                <a:cubicBezTo>
                  <a:pt x="2924285" y="1879278"/>
                  <a:pt x="2923417" y="1892300"/>
                  <a:pt x="2921681" y="1911400"/>
                </a:cubicBezTo>
                <a:cubicBezTo>
                  <a:pt x="2923417" y="1897509"/>
                  <a:pt x="2923417" y="1899245"/>
                  <a:pt x="2921681" y="1916609"/>
                </a:cubicBezTo>
                <a:cubicBezTo>
                  <a:pt x="2944253" y="1911400"/>
                  <a:pt x="2963786" y="1906191"/>
                  <a:pt x="2980282" y="1900982"/>
                </a:cubicBezTo>
                <a:cubicBezTo>
                  <a:pt x="2987227" y="1898377"/>
                  <a:pt x="2993738" y="1898377"/>
                  <a:pt x="2999815" y="1900982"/>
                </a:cubicBezTo>
                <a:cubicBezTo>
                  <a:pt x="3006761" y="1902718"/>
                  <a:pt x="3012838" y="1907059"/>
                  <a:pt x="3018047" y="1914004"/>
                </a:cubicBezTo>
                <a:cubicBezTo>
                  <a:pt x="3021520" y="1920081"/>
                  <a:pt x="3020651" y="1924856"/>
                  <a:pt x="3015442" y="1928329"/>
                </a:cubicBezTo>
                <a:cubicBezTo>
                  <a:pt x="3009365" y="1929197"/>
                  <a:pt x="2999381" y="1930499"/>
                  <a:pt x="2985491" y="1932236"/>
                </a:cubicBezTo>
                <a:cubicBezTo>
                  <a:pt x="2977677" y="1933104"/>
                  <a:pt x="2971600" y="1933972"/>
                  <a:pt x="2967259" y="1934840"/>
                </a:cubicBezTo>
                <a:lnTo>
                  <a:pt x="2969864" y="1936142"/>
                </a:lnTo>
                <a:cubicBezTo>
                  <a:pt x="2972468" y="1940483"/>
                  <a:pt x="2972902" y="1945258"/>
                  <a:pt x="2971166" y="1950467"/>
                </a:cubicBezTo>
                <a:cubicBezTo>
                  <a:pt x="2971166" y="1952203"/>
                  <a:pt x="2971166" y="1954808"/>
                  <a:pt x="2971166" y="1958281"/>
                </a:cubicBezTo>
                <a:cubicBezTo>
                  <a:pt x="2970298" y="1963490"/>
                  <a:pt x="2969864" y="1967396"/>
                  <a:pt x="2969864" y="1970001"/>
                </a:cubicBezTo>
                <a:cubicBezTo>
                  <a:pt x="2969864" y="1987364"/>
                  <a:pt x="2969430" y="2002991"/>
                  <a:pt x="2968561" y="2016882"/>
                </a:cubicBezTo>
                <a:cubicBezTo>
                  <a:pt x="2966825" y="2049872"/>
                  <a:pt x="2962484" y="2072878"/>
                  <a:pt x="2955539" y="2085901"/>
                </a:cubicBezTo>
                <a:cubicBezTo>
                  <a:pt x="2955539" y="2087637"/>
                  <a:pt x="2955105" y="2088505"/>
                  <a:pt x="2954237" y="2088505"/>
                </a:cubicBezTo>
                <a:cubicBezTo>
                  <a:pt x="2953368" y="2088505"/>
                  <a:pt x="2952500" y="2087637"/>
                  <a:pt x="2951632" y="2085901"/>
                </a:cubicBezTo>
                <a:cubicBezTo>
                  <a:pt x="2946423" y="2070274"/>
                  <a:pt x="2943385" y="2050306"/>
                  <a:pt x="2942516" y="2025997"/>
                </a:cubicBezTo>
                <a:cubicBezTo>
                  <a:pt x="2941648" y="2010371"/>
                  <a:pt x="2941214" y="1989969"/>
                  <a:pt x="2941214" y="1964792"/>
                </a:cubicBezTo>
                <a:cubicBezTo>
                  <a:pt x="2941214" y="1954374"/>
                  <a:pt x="2940346" y="1945258"/>
                  <a:pt x="2938610" y="1937445"/>
                </a:cubicBezTo>
                <a:cubicBezTo>
                  <a:pt x="2937741" y="1937445"/>
                  <a:pt x="2936005" y="1937445"/>
                  <a:pt x="2933401" y="1937445"/>
                </a:cubicBezTo>
                <a:cubicBezTo>
                  <a:pt x="2930796" y="1938313"/>
                  <a:pt x="2928626" y="1938747"/>
                  <a:pt x="2926890" y="1938747"/>
                </a:cubicBezTo>
                <a:cubicBezTo>
                  <a:pt x="2924285" y="1938747"/>
                  <a:pt x="2921681" y="1938313"/>
                  <a:pt x="2919076" y="1937445"/>
                </a:cubicBezTo>
                <a:cubicBezTo>
                  <a:pt x="2914735" y="1986930"/>
                  <a:pt x="2891729" y="2025129"/>
                  <a:pt x="2850057" y="2052042"/>
                </a:cubicBezTo>
                <a:cubicBezTo>
                  <a:pt x="2848321" y="2052911"/>
                  <a:pt x="2846584" y="2052911"/>
                  <a:pt x="2844848" y="2052042"/>
                </a:cubicBezTo>
                <a:cubicBezTo>
                  <a:pt x="2843980" y="2050306"/>
                  <a:pt x="2843980" y="2048570"/>
                  <a:pt x="2844848" y="2046833"/>
                </a:cubicBezTo>
                <a:cubicBezTo>
                  <a:pt x="2875234" y="2011239"/>
                  <a:pt x="2890427" y="1962187"/>
                  <a:pt x="2890427" y="1899680"/>
                </a:cubicBezTo>
                <a:cubicBezTo>
                  <a:pt x="2891295" y="1885789"/>
                  <a:pt x="2889124" y="1874069"/>
                  <a:pt x="2883915" y="1864519"/>
                </a:cubicBezTo>
                <a:cubicBezTo>
                  <a:pt x="2879575" y="1857574"/>
                  <a:pt x="2882179" y="1853667"/>
                  <a:pt x="2891729" y="1852799"/>
                </a:cubicBezTo>
                <a:cubicBezTo>
                  <a:pt x="2893465" y="1852799"/>
                  <a:pt x="2896504" y="1853233"/>
                  <a:pt x="2900845" y="1854101"/>
                </a:cubicBezTo>
                <a:cubicBezTo>
                  <a:pt x="2905185" y="1854969"/>
                  <a:pt x="2908224" y="1855837"/>
                  <a:pt x="2909960" y="1856706"/>
                </a:cubicBezTo>
                <a:cubicBezTo>
                  <a:pt x="2916906" y="1851497"/>
                  <a:pt x="2925153" y="1844117"/>
                  <a:pt x="2934703" y="1834567"/>
                </a:cubicBezTo>
                <a:cubicBezTo>
                  <a:pt x="2940780" y="1828490"/>
                  <a:pt x="2944687" y="1824149"/>
                  <a:pt x="2946423" y="1821545"/>
                </a:cubicBezTo>
                <a:cubicBezTo>
                  <a:pt x="2949028" y="1818072"/>
                  <a:pt x="2953368" y="1816770"/>
                  <a:pt x="2959446" y="1817638"/>
                </a:cubicBezTo>
                <a:close/>
                <a:moveTo>
                  <a:pt x="130224" y="1817638"/>
                </a:moveTo>
                <a:cubicBezTo>
                  <a:pt x="145851" y="1823715"/>
                  <a:pt x="158874" y="1834567"/>
                  <a:pt x="169292" y="1850194"/>
                </a:cubicBezTo>
                <a:cubicBezTo>
                  <a:pt x="173632" y="1854535"/>
                  <a:pt x="173632" y="1859310"/>
                  <a:pt x="169292" y="1864519"/>
                </a:cubicBezTo>
                <a:cubicBezTo>
                  <a:pt x="168423" y="1866255"/>
                  <a:pt x="166687" y="1868860"/>
                  <a:pt x="164083" y="1872333"/>
                </a:cubicBezTo>
                <a:cubicBezTo>
                  <a:pt x="162346" y="1876673"/>
                  <a:pt x="158440" y="1884053"/>
                  <a:pt x="152362" y="1894471"/>
                </a:cubicBezTo>
                <a:cubicBezTo>
                  <a:pt x="151494" y="1897075"/>
                  <a:pt x="150192" y="1899245"/>
                  <a:pt x="148456" y="1900982"/>
                </a:cubicBezTo>
                <a:cubicBezTo>
                  <a:pt x="184050" y="1958281"/>
                  <a:pt x="237008" y="2002557"/>
                  <a:pt x="307329" y="2033811"/>
                </a:cubicBezTo>
                <a:cubicBezTo>
                  <a:pt x="312539" y="2036415"/>
                  <a:pt x="315143" y="2038586"/>
                  <a:pt x="315143" y="2040322"/>
                </a:cubicBezTo>
                <a:cubicBezTo>
                  <a:pt x="315143" y="2042058"/>
                  <a:pt x="312539" y="2043361"/>
                  <a:pt x="307329" y="2044229"/>
                </a:cubicBezTo>
                <a:cubicBezTo>
                  <a:pt x="289099" y="2047702"/>
                  <a:pt x="266960" y="2050306"/>
                  <a:pt x="240915" y="2052042"/>
                </a:cubicBezTo>
                <a:cubicBezTo>
                  <a:pt x="229629" y="2053779"/>
                  <a:pt x="220513" y="2051174"/>
                  <a:pt x="213568" y="2044229"/>
                </a:cubicBezTo>
                <a:cubicBezTo>
                  <a:pt x="182314" y="2016448"/>
                  <a:pt x="158440" y="1983891"/>
                  <a:pt x="141944" y="1946560"/>
                </a:cubicBezTo>
                <a:cubicBezTo>
                  <a:pt x="141076" y="1943088"/>
                  <a:pt x="138472" y="1937011"/>
                  <a:pt x="134131" y="1928329"/>
                </a:cubicBezTo>
                <a:cubicBezTo>
                  <a:pt x="118504" y="1956110"/>
                  <a:pt x="100273" y="1981287"/>
                  <a:pt x="79437" y="2003859"/>
                </a:cubicBezTo>
                <a:cubicBezTo>
                  <a:pt x="61205" y="2022091"/>
                  <a:pt x="36463" y="2035981"/>
                  <a:pt x="5209" y="2045531"/>
                </a:cubicBezTo>
                <a:cubicBezTo>
                  <a:pt x="2604" y="2046399"/>
                  <a:pt x="868" y="2046399"/>
                  <a:pt x="0" y="2045531"/>
                </a:cubicBezTo>
                <a:cubicBezTo>
                  <a:pt x="0" y="2044663"/>
                  <a:pt x="1302" y="2043361"/>
                  <a:pt x="3906" y="2041624"/>
                </a:cubicBezTo>
                <a:cubicBezTo>
                  <a:pt x="50787" y="2005162"/>
                  <a:pt x="87684" y="1950033"/>
                  <a:pt x="114597" y="1876239"/>
                </a:cubicBezTo>
                <a:cubicBezTo>
                  <a:pt x="121543" y="1859744"/>
                  <a:pt x="123713" y="1842381"/>
                  <a:pt x="121108" y="1824149"/>
                </a:cubicBezTo>
                <a:cubicBezTo>
                  <a:pt x="121108" y="1818940"/>
                  <a:pt x="124147" y="1816770"/>
                  <a:pt x="130224" y="1817638"/>
                </a:cubicBezTo>
                <a:close/>
                <a:moveTo>
                  <a:pt x="803002" y="1815359"/>
                </a:moveTo>
                <a:cubicBezTo>
                  <a:pt x="805607" y="1815576"/>
                  <a:pt x="808211" y="1816770"/>
                  <a:pt x="810815" y="1818940"/>
                </a:cubicBezTo>
                <a:cubicBezTo>
                  <a:pt x="811683" y="1819809"/>
                  <a:pt x="812986" y="1821111"/>
                  <a:pt x="814722" y="1822847"/>
                </a:cubicBezTo>
                <a:cubicBezTo>
                  <a:pt x="820799" y="1828056"/>
                  <a:pt x="825574" y="1832831"/>
                  <a:pt x="829047" y="1837172"/>
                </a:cubicBezTo>
                <a:cubicBezTo>
                  <a:pt x="831651" y="1840644"/>
                  <a:pt x="831651" y="1844985"/>
                  <a:pt x="829047" y="1850194"/>
                </a:cubicBezTo>
                <a:cubicBezTo>
                  <a:pt x="824706" y="1855403"/>
                  <a:pt x="819063" y="1864519"/>
                  <a:pt x="812117" y="1877541"/>
                </a:cubicBezTo>
                <a:cubicBezTo>
                  <a:pt x="810382" y="1880146"/>
                  <a:pt x="809079" y="1882316"/>
                  <a:pt x="808211" y="1884053"/>
                </a:cubicBezTo>
                <a:cubicBezTo>
                  <a:pt x="810815" y="1886657"/>
                  <a:pt x="812986" y="1888828"/>
                  <a:pt x="814722" y="1890564"/>
                </a:cubicBezTo>
                <a:cubicBezTo>
                  <a:pt x="817327" y="1895773"/>
                  <a:pt x="816892" y="1899680"/>
                  <a:pt x="813420" y="1902284"/>
                </a:cubicBezTo>
                <a:cubicBezTo>
                  <a:pt x="805607" y="1904889"/>
                  <a:pt x="791716" y="1907059"/>
                  <a:pt x="771748" y="1908795"/>
                </a:cubicBezTo>
                <a:cubicBezTo>
                  <a:pt x="769143" y="1917477"/>
                  <a:pt x="766105" y="1926593"/>
                  <a:pt x="762632" y="1936142"/>
                </a:cubicBezTo>
                <a:cubicBezTo>
                  <a:pt x="761763" y="1937011"/>
                  <a:pt x="761330" y="1937879"/>
                  <a:pt x="761330" y="1938747"/>
                </a:cubicBezTo>
                <a:cubicBezTo>
                  <a:pt x="770011" y="1934406"/>
                  <a:pt x="776523" y="1931802"/>
                  <a:pt x="780864" y="1930934"/>
                </a:cubicBezTo>
                <a:cubicBezTo>
                  <a:pt x="785205" y="1930065"/>
                  <a:pt x="790847" y="1930934"/>
                  <a:pt x="797793" y="1933538"/>
                </a:cubicBezTo>
                <a:cubicBezTo>
                  <a:pt x="800398" y="1935274"/>
                  <a:pt x="804738" y="1939181"/>
                  <a:pt x="810815" y="1945258"/>
                </a:cubicBezTo>
                <a:cubicBezTo>
                  <a:pt x="811683" y="1946126"/>
                  <a:pt x="812551" y="1946994"/>
                  <a:pt x="813420" y="1947863"/>
                </a:cubicBezTo>
                <a:cubicBezTo>
                  <a:pt x="816892" y="1950467"/>
                  <a:pt x="817327" y="1954808"/>
                  <a:pt x="814722" y="1960885"/>
                </a:cubicBezTo>
                <a:cubicBezTo>
                  <a:pt x="812986" y="1966962"/>
                  <a:pt x="811683" y="1976946"/>
                  <a:pt x="810815" y="1990837"/>
                </a:cubicBezTo>
                <a:cubicBezTo>
                  <a:pt x="803870" y="2022959"/>
                  <a:pt x="788243" y="2045097"/>
                  <a:pt x="763935" y="2057251"/>
                </a:cubicBezTo>
                <a:cubicBezTo>
                  <a:pt x="758726" y="2058988"/>
                  <a:pt x="753951" y="2054213"/>
                  <a:pt x="749609" y="2042927"/>
                </a:cubicBezTo>
                <a:cubicBezTo>
                  <a:pt x="746138" y="2032509"/>
                  <a:pt x="738758" y="2022525"/>
                  <a:pt x="727472" y="2012975"/>
                </a:cubicBezTo>
                <a:cubicBezTo>
                  <a:pt x="726604" y="2011239"/>
                  <a:pt x="726170" y="2010371"/>
                  <a:pt x="726170" y="2010371"/>
                </a:cubicBezTo>
                <a:cubicBezTo>
                  <a:pt x="727037" y="2009502"/>
                  <a:pt x="728774" y="2009068"/>
                  <a:pt x="731378" y="2009068"/>
                </a:cubicBezTo>
                <a:cubicBezTo>
                  <a:pt x="734851" y="2009068"/>
                  <a:pt x="740060" y="2009502"/>
                  <a:pt x="747005" y="2010371"/>
                </a:cubicBezTo>
                <a:cubicBezTo>
                  <a:pt x="753951" y="2011239"/>
                  <a:pt x="758726" y="2012107"/>
                  <a:pt x="761330" y="2012975"/>
                </a:cubicBezTo>
                <a:cubicBezTo>
                  <a:pt x="763935" y="2014711"/>
                  <a:pt x="766539" y="2012975"/>
                  <a:pt x="769143" y="2007766"/>
                </a:cubicBezTo>
                <a:cubicBezTo>
                  <a:pt x="774352" y="1992139"/>
                  <a:pt x="777391" y="1978248"/>
                  <a:pt x="778259" y="1966094"/>
                </a:cubicBezTo>
                <a:cubicBezTo>
                  <a:pt x="779127" y="1960017"/>
                  <a:pt x="776089" y="1957412"/>
                  <a:pt x="769143" y="1958281"/>
                </a:cubicBezTo>
                <a:cubicBezTo>
                  <a:pt x="763067" y="1960017"/>
                  <a:pt x="755687" y="1963924"/>
                  <a:pt x="747005" y="1970001"/>
                </a:cubicBezTo>
                <a:cubicBezTo>
                  <a:pt x="743533" y="1972605"/>
                  <a:pt x="740494" y="1973039"/>
                  <a:pt x="737889" y="1971303"/>
                </a:cubicBezTo>
                <a:cubicBezTo>
                  <a:pt x="737889" y="1971303"/>
                  <a:pt x="737455" y="1970869"/>
                  <a:pt x="736588" y="1970001"/>
                </a:cubicBezTo>
                <a:cubicBezTo>
                  <a:pt x="729642" y="1964792"/>
                  <a:pt x="725301" y="1960017"/>
                  <a:pt x="723565" y="1955676"/>
                </a:cubicBezTo>
                <a:cubicBezTo>
                  <a:pt x="721828" y="1950467"/>
                  <a:pt x="722697" y="1946560"/>
                  <a:pt x="726170" y="1943956"/>
                </a:cubicBezTo>
                <a:cubicBezTo>
                  <a:pt x="732246" y="1936142"/>
                  <a:pt x="737021" y="1924422"/>
                  <a:pt x="740494" y="1908795"/>
                </a:cubicBezTo>
                <a:cubicBezTo>
                  <a:pt x="740494" y="1901850"/>
                  <a:pt x="740060" y="1895773"/>
                  <a:pt x="739192" y="1890564"/>
                </a:cubicBezTo>
                <a:cubicBezTo>
                  <a:pt x="736588" y="1883619"/>
                  <a:pt x="737889" y="1880580"/>
                  <a:pt x="743099" y="1881448"/>
                </a:cubicBezTo>
                <a:cubicBezTo>
                  <a:pt x="752648" y="1884053"/>
                  <a:pt x="759593" y="1887091"/>
                  <a:pt x="763935" y="1890564"/>
                </a:cubicBezTo>
                <a:cubicBezTo>
                  <a:pt x="768276" y="1888828"/>
                  <a:pt x="772182" y="1887525"/>
                  <a:pt x="775654" y="1886657"/>
                </a:cubicBezTo>
                <a:cubicBezTo>
                  <a:pt x="778259" y="1875371"/>
                  <a:pt x="781732" y="1862349"/>
                  <a:pt x="786073" y="1847590"/>
                </a:cubicBezTo>
                <a:cubicBezTo>
                  <a:pt x="786073" y="1846722"/>
                  <a:pt x="785205" y="1845853"/>
                  <a:pt x="783468" y="1844985"/>
                </a:cubicBezTo>
                <a:cubicBezTo>
                  <a:pt x="778259" y="1847590"/>
                  <a:pt x="771748" y="1850194"/>
                  <a:pt x="763935" y="1852799"/>
                </a:cubicBezTo>
                <a:cubicBezTo>
                  <a:pt x="758726" y="1853667"/>
                  <a:pt x="754819" y="1854101"/>
                  <a:pt x="752214" y="1854101"/>
                </a:cubicBezTo>
                <a:cubicBezTo>
                  <a:pt x="744401" y="1848024"/>
                  <a:pt x="738758" y="1842381"/>
                  <a:pt x="735285" y="1837172"/>
                </a:cubicBezTo>
                <a:cubicBezTo>
                  <a:pt x="733549" y="1832831"/>
                  <a:pt x="734417" y="1830661"/>
                  <a:pt x="737889" y="1830661"/>
                </a:cubicBezTo>
                <a:cubicBezTo>
                  <a:pt x="743967" y="1830661"/>
                  <a:pt x="751346" y="1829792"/>
                  <a:pt x="760028" y="1828056"/>
                </a:cubicBezTo>
                <a:cubicBezTo>
                  <a:pt x="765237" y="1827188"/>
                  <a:pt x="773484" y="1824583"/>
                  <a:pt x="784771" y="1820243"/>
                </a:cubicBezTo>
                <a:cubicBezTo>
                  <a:pt x="790847" y="1818506"/>
                  <a:pt x="794320" y="1817638"/>
                  <a:pt x="795188" y="1817638"/>
                </a:cubicBezTo>
                <a:cubicBezTo>
                  <a:pt x="797793" y="1815902"/>
                  <a:pt x="800398" y="1815142"/>
                  <a:pt x="803002" y="1815359"/>
                </a:cubicBezTo>
                <a:close/>
                <a:moveTo>
                  <a:pt x="3319600" y="1813731"/>
                </a:moveTo>
                <a:cubicBezTo>
                  <a:pt x="3322422" y="1813731"/>
                  <a:pt x="3325352" y="1814600"/>
                  <a:pt x="3328391" y="1816336"/>
                </a:cubicBezTo>
                <a:cubicBezTo>
                  <a:pt x="3332731" y="1818072"/>
                  <a:pt x="3337506" y="1821545"/>
                  <a:pt x="3342715" y="1826754"/>
                </a:cubicBezTo>
                <a:cubicBezTo>
                  <a:pt x="3343584" y="1827622"/>
                  <a:pt x="3344018" y="1828056"/>
                  <a:pt x="3344018" y="1828056"/>
                </a:cubicBezTo>
                <a:cubicBezTo>
                  <a:pt x="3347490" y="1835001"/>
                  <a:pt x="3346188" y="1839342"/>
                  <a:pt x="3340111" y="1841079"/>
                </a:cubicBezTo>
                <a:cubicBezTo>
                  <a:pt x="3320143" y="1845419"/>
                  <a:pt x="3289323" y="1849326"/>
                  <a:pt x="3247651" y="1852799"/>
                </a:cubicBezTo>
                <a:cubicBezTo>
                  <a:pt x="3246783" y="1861480"/>
                  <a:pt x="3246349" y="1878410"/>
                  <a:pt x="3246349" y="1903586"/>
                </a:cubicBezTo>
                <a:cubicBezTo>
                  <a:pt x="3246349" y="1933972"/>
                  <a:pt x="3245481" y="1964358"/>
                  <a:pt x="3243745" y="1994744"/>
                </a:cubicBezTo>
                <a:cubicBezTo>
                  <a:pt x="3261976" y="1976512"/>
                  <a:pt x="3274999" y="1957412"/>
                  <a:pt x="3282812" y="1937445"/>
                </a:cubicBezTo>
                <a:cubicBezTo>
                  <a:pt x="3271526" y="1920081"/>
                  <a:pt x="3261108" y="1903152"/>
                  <a:pt x="3251558" y="1886657"/>
                </a:cubicBezTo>
                <a:cubicBezTo>
                  <a:pt x="3250690" y="1884921"/>
                  <a:pt x="3250690" y="1883619"/>
                  <a:pt x="3251558" y="1882750"/>
                </a:cubicBezTo>
                <a:cubicBezTo>
                  <a:pt x="3252426" y="1881882"/>
                  <a:pt x="3253728" y="1881882"/>
                  <a:pt x="3255465" y="1882750"/>
                </a:cubicBezTo>
                <a:cubicBezTo>
                  <a:pt x="3258069" y="1884487"/>
                  <a:pt x="3262410" y="1887525"/>
                  <a:pt x="3268487" y="1891866"/>
                </a:cubicBezTo>
                <a:cubicBezTo>
                  <a:pt x="3278037" y="1897943"/>
                  <a:pt x="3285851" y="1903586"/>
                  <a:pt x="3291928" y="1908795"/>
                </a:cubicBezTo>
                <a:cubicBezTo>
                  <a:pt x="3296269" y="1883619"/>
                  <a:pt x="3298005" y="1868426"/>
                  <a:pt x="3297137" y="1863217"/>
                </a:cubicBezTo>
                <a:cubicBezTo>
                  <a:pt x="3296269" y="1858876"/>
                  <a:pt x="3296269" y="1856271"/>
                  <a:pt x="3297137" y="1855403"/>
                </a:cubicBezTo>
                <a:cubicBezTo>
                  <a:pt x="3298005" y="1853667"/>
                  <a:pt x="3300609" y="1853233"/>
                  <a:pt x="3304950" y="1854101"/>
                </a:cubicBezTo>
                <a:cubicBezTo>
                  <a:pt x="3316236" y="1857574"/>
                  <a:pt x="3325352" y="1864519"/>
                  <a:pt x="3332297" y="1874937"/>
                </a:cubicBezTo>
                <a:cubicBezTo>
                  <a:pt x="3334902" y="1879278"/>
                  <a:pt x="3334468" y="1883619"/>
                  <a:pt x="3330995" y="1887959"/>
                </a:cubicBezTo>
                <a:cubicBezTo>
                  <a:pt x="3328391" y="1890564"/>
                  <a:pt x="3324484" y="1898811"/>
                  <a:pt x="3319275" y="1912702"/>
                </a:cubicBezTo>
                <a:cubicBezTo>
                  <a:pt x="3317538" y="1917911"/>
                  <a:pt x="3315368" y="1923120"/>
                  <a:pt x="3312764" y="1928329"/>
                </a:cubicBezTo>
                <a:cubicBezTo>
                  <a:pt x="3317973" y="1931802"/>
                  <a:pt x="3322748" y="1936142"/>
                  <a:pt x="3327088" y="1941351"/>
                </a:cubicBezTo>
                <a:cubicBezTo>
                  <a:pt x="3338375" y="1950901"/>
                  <a:pt x="3340979" y="1963924"/>
                  <a:pt x="3334902" y="1980419"/>
                </a:cubicBezTo>
                <a:cubicBezTo>
                  <a:pt x="3330561" y="1989100"/>
                  <a:pt x="3324918" y="1990403"/>
                  <a:pt x="3317973" y="1984326"/>
                </a:cubicBezTo>
                <a:cubicBezTo>
                  <a:pt x="3314500" y="1980853"/>
                  <a:pt x="3308857" y="1973474"/>
                  <a:pt x="3301043" y="1962187"/>
                </a:cubicBezTo>
                <a:cubicBezTo>
                  <a:pt x="3299307" y="1960451"/>
                  <a:pt x="3298005" y="1959149"/>
                  <a:pt x="3297137" y="1958281"/>
                </a:cubicBezTo>
                <a:cubicBezTo>
                  <a:pt x="3286719" y="1974776"/>
                  <a:pt x="3269790" y="1989100"/>
                  <a:pt x="3246349" y="2001255"/>
                </a:cubicBezTo>
                <a:cubicBezTo>
                  <a:pt x="3246349" y="2001255"/>
                  <a:pt x="3245481" y="2001689"/>
                  <a:pt x="3243745" y="2002557"/>
                </a:cubicBezTo>
                <a:lnTo>
                  <a:pt x="3243745" y="2009068"/>
                </a:lnTo>
                <a:cubicBezTo>
                  <a:pt x="3251558" y="2008200"/>
                  <a:pt x="3261976" y="2006464"/>
                  <a:pt x="3274999" y="2003859"/>
                </a:cubicBezTo>
                <a:cubicBezTo>
                  <a:pt x="3283680" y="2002123"/>
                  <a:pt x="3288889" y="2001255"/>
                  <a:pt x="3290625" y="2001255"/>
                </a:cubicBezTo>
                <a:cubicBezTo>
                  <a:pt x="3307120" y="2000387"/>
                  <a:pt x="3321445" y="1998650"/>
                  <a:pt x="3333600" y="1996046"/>
                </a:cubicBezTo>
                <a:cubicBezTo>
                  <a:pt x="3342281" y="1995178"/>
                  <a:pt x="3349227" y="1995612"/>
                  <a:pt x="3354436" y="1997348"/>
                </a:cubicBezTo>
                <a:cubicBezTo>
                  <a:pt x="3363117" y="2001689"/>
                  <a:pt x="3369194" y="2007766"/>
                  <a:pt x="3372667" y="2015580"/>
                </a:cubicBezTo>
                <a:cubicBezTo>
                  <a:pt x="3375271" y="2024261"/>
                  <a:pt x="3372233" y="2028602"/>
                  <a:pt x="3363551" y="2028602"/>
                </a:cubicBezTo>
                <a:cubicBezTo>
                  <a:pt x="3336638" y="2026866"/>
                  <a:pt x="3312330" y="2026431"/>
                  <a:pt x="3290625" y="2027300"/>
                </a:cubicBezTo>
                <a:cubicBezTo>
                  <a:pt x="3262844" y="2029036"/>
                  <a:pt x="3242877" y="2033811"/>
                  <a:pt x="3230722" y="2041624"/>
                </a:cubicBezTo>
                <a:cubicBezTo>
                  <a:pt x="3227250" y="2044229"/>
                  <a:pt x="3223343" y="2043795"/>
                  <a:pt x="3219002" y="2040322"/>
                </a:cubicBezTo>
                <a:cubicBezTo>
                  <a:pt x="3212056" y="2035113"/>
                  <a:pt x="3207282" y="2029904"/>
                  <a:pt x="3204677" y="2024695"/>
                </a:cubicBezTo>
                <a:cubicBezTo>
                  <a:pt x="3202073" y="2020354"/>
                  <a:pt x="3202073" y="2016882"/>
                  <a:pt x="3204677" y="2014277"/>
                </a:cubicBezTo>
                <a:cubicBezTo>
                  <a:pt x="3210754" y="2007332"/>
                  <a:pt x="3214227" y="1993875"/>
                  <a:pt x="3215095" y="1973908"/>
                </a:cubicBezTo>
                <a:cubicBezTo>
                  <a:pt x="3215095" y="1968699"/>
                  <a:pt x="3215095" y="1956110"/>
                  <a:pt x="3215095" y="1936142"/>
                </a:cubicBezTo>
                <a:cubicBezTo>
                  <a:pt x="3215963" y="1914438"/>
                  <a:pt x="3216397" y="1900114"/>
                  <a:pt x="3216397" y="1893168"/>
                </a:cubicBezTo>
                <a:cubicBezTo>
                  <a:pt x="3217266" y="1863651"/>
                  <a:pt x="3214661" y="1844117"/>
                  <a:pt x="3208584" y="1834567"/>
                </a:cubicBezTo>
                <a:cubicBezTo>
                  <a:pt x="3205111" y="1828490"/>
                  <a:pt x="3207282" y="1824583"/>
                  <a:pt x="3215095" y="1822847"/>
                </a:cubicBezTo>
                <a:cubicBezTo>
                  <a:pt x="3222040" y="1821979"/>
                  <a:pt x="3230288" y="1825018"/>
                  <a:pt x="3239838" y="1831963"/>
                </a:cubicBezTo>
                <a:cubicBezTo>
                  <a:pt x="3249388" y="1831963"/>
                  <a:pt x="3260674" y="1830661"/>
                  <a:pt x="3273696" y="1828056"/>
                </a:cubicBezTo>
                <a:cubicBezTo>
                  <a:pt x="3291059" y="1823715"/>
                  <a:pt x="3303648" y="1819809"/>
                  <a:pt x="3311461" y="1816336"/>
                </a:cubicBezTo>
                <a:cubicBezTo>
                  <a:pt x="3314066" y="1814600"/>
                  <a:pt x="3316779" y="1813731"/>
                  <a:pt x="3319600" y="1813731"/>
                </a:cubicBezTo>
                <a:close/>
                <a:moveTo>
                  <a:pt x="3173423" y="1812755"/>
                </a:moveTo>
                <a:cubicBezTo>
                  <a:pt x="3176028" y="1812972"/>
                  <a:pt x="3178198" y="1813731"/>
                  <a:pt x="3179935" y="1815034"/>
                </a:cubicBezTo>
                <a:cubicBezTo>
                  <a:pt x="3181671" y="1816770"/>
                  <a:pt x="3183841" y="1818506"/>
                  <a:pt x="3186446" y="1820243"/>
                </a:cubicBezTo>
                <a:cubicBezTo>
                  <a:pt x="3190787" y="1823715"/>
                  <a:pt x="3194259" y="1827188"/>
                  <a:pt x="3196864" y="1830661"/>
                </a:cubicBezTo>
                <a:cubicBezTo>
                  <a:pt x="3199468" y="1834133"/>
                  <a:pt x="3199468" y="1839342"/>
                  <a:pt x="3196864" y="1846288"/>
                </a:cubicBezTo>
                <a:cubicBezTo>
                  <a:pt x="3189919" y="1856706"/>
                  <a:pt x="3184709" y="1871030"/>
                  <a:pt x="3181237" y="1889262"/>
                </a:cubicBezTo>
                <a:cubicBezTo>
                  <a:pt x="3180369" y="1890998"/>
                  <a:pt x="3179501" y="1894036"/>
                  <a:pt x="3178632" y="1898377"/>
                </a:cubicBezTo>
                <a:cubicBezTo>
                  <a:pt x="3176028" y="1908795"/>
                  <a:pt x="3173423" y="1915741"/>
                  <a:pt x="3170819" y="1919213"/>
                </a:cubicBezTo>
                <a:cubicBezTo>
                  <a:pt x="3166478" y="1925290"/>
                  <a:pt x="3162137" y="1926159"/>
                  <a:pt x="3157796" y="1921818"/>
                </a:cubicBezTo>
                <a:cubicBezTo>
                  <a:pt x="3148247" y="1913136"/>
                  <a:pt x="3144340" y="1904889"/>
                  <a:pt x="3146076" y="1897075"/>
                </a:cubicBezTo>
                <a:cubicBezTo>
                  <a:pt x="3146076" y="1896207"/>
                  <a:pt x="3146510" y="1894471"/>
                  <a:pt x="3147378" y="1891866"/>
                </a:cubicBezTo>
                <a:cubicBezTo>
                  <a:pt x="3153456" y="1867558"/>
                  <a:pt x="3156494" y="1852799"/>
                  <a:pt x="3156494" y="1847590"/>
                </a:cubicBezTo>
                <a:cubicBezTo>
                  <a:pt x="3157362" y="1845853"/>
                  <a:pt x="3156494" y="1844551"/>
                  <a:pt x="3153890" y="1843683"/>
                </a:cubicBezTo>
                <a:cubicBezTo>
                  <a:pt x="3151285" y="1844551"/>
                  <a:pt x="3144774" y="1846288"/>
                  <a:pt x="3134356" y="1848892"/>
                </a:cubicBezTo>
                <a:cubicBezTo>
                  <a:pt x="3123938" y="1852365"/>
                  <a:pt x="3116992" y="1854535"/>
                  <a:pt x="3113520" y="1855403"/>
                </a:cubicBezTo>
                <a:cubicBezTo>
                  <a:pt x="3108311" y="1857140"/>
                  <a:pt x="3104404" y="1856706"/>
                  <a:pt x="3101800" y="1854101"/>
                </a:cubicBezTo>
                <a:cubicBezTo>
                  <a:pt x="3100932" y="1853233"/>
                  <a:pt x="3099629" y="1851931"/>
                  <a:pt x="3097893" y="1850194"/>
                </a:cubicBezTo>
                <a:cubicBezTo>
                  <a:pt x="3092684" y="1845853"/>
                  <a:pt x="3089211" y="1842381"/>
                  <a:pt x="3087475" y="1839776"/>
                </a:cubicBezTo>
                <a:cubicBezTo>
                  <a:pt x="3085739" y="1835435"/>
                  <a:pt x="3086607" y="1832831"/>
                  <a:pt x="3090080" y="1831963"/>
                </a:cubicBezTo>
                <a:cubicBezTo>
                  <a:pt x="3097025" y="1832831"/>
                  <a:pt x="3113086" y="1830226"/>
                  <a:pt x="3138263" y="1824149"/>
                </a:cubicBezTo>
                <a:cubicBezTo>
                  <a:pt x="3139131" y="1824149"/>
                  <a:pt x="3140433" y="1823715"/>
                  <a:pt x="3142169" y="1822847"/>
                </a:cubicBezTo>
                <a:cubicBezTo>
                  <a:pt x="3147378" y="1821111"/>
                  <a:pt x="3154758" y="1818072"/>
                  <a:pt x="3164308" y="1813731"/>
                </a:cubicBezTo>
                <a:cubicBezTo>
                  <a:pt x="3167780" y="1812863"/>
                  <a:pt x="3170819" y="1812538"/>
                  <a:pt x="3173423" y="1812755"/>
                </a:cubicBezTo>
                <a:close/>
                <a:moveTo>
                  <a:pt x="929319" y="1811452"/>
                </a:moveTo>
                <a:cubicBezTo>
                  <a:pt x="931924" y="1811669"/>
                  <a:pt x="934529" y="1812429"/>
                  <a:pt x="937133" y="1813731"/>
                </a:cubicBezTo>
                <a:cubicBezTo>
                  <a:pt x="941474" y="1817204"/>
                  <a:pt x="947551" y="1823715"/>
                  <a:pt x="955365" y="1833265"/>
                </a:cubicBezTo>
                <a:cubicBezTo>
                  <a:pt x="958837" y="1837606"/>
                  <a:pt x="958837" y="1842381"/>
                  <a:pt x="955365" y="1847590"/>
                </a:cubicBezTo>
                <a:cubicBezTo>
                  <a:pt x="951892" y="1849326"/>
                  <a:pt x="945815" y="1853667"/>
                  <a:pt x="937133" y="1860612"/>
                </a:cubicBezTo>
                <a:cubicBezTo>
                  <a:pt x="935397" y="1862349"/>
                  <a:pt x="934094" y="1863651"/>
                  <a:pt x="933227" y="1864519"/>
                </a:cubicBezTo>
                <a:cubicBezTo>
                  <a:pt x="935831" y="1867124"/>
                  <a:pt x="938435" y="1869728"/>
                  <a:pt x="941039" y="1872333"/>
                </a:cubicBezTo>
                <a:cubicBezTo>
                  <a:pt x="943644" y="1876673"/>
                  <a:pt x="943210" y="1880146"/>
                  <a:pt x="939738" y="1882750"/>
                </a:cubicBezTo>
                <a:cubicBezTo>
                  <a:pt x="936265" y="1883619"/>
                  <a:pt x="926715" y="1884921"/>
                  <a:pt x="911089" y="1886657"/>
                </a:cubicBezTo>
                <a:cubicBezTo>
                  <a:pt x="910220" y="1886657"/>
                  <a:pt x="908918" y="1886657"/>
                  <a:pt x="907181" y="1886657"/>
                </a:cubicBezTo>
                <a:cubicBezTo>
                  <a:pt x="903709" y="1887525"/>
                  <a:pt x="901105" y="1887959"/>
                  <a:pt x="899368" y="1887959"/>
                </a:cubicBezTo>
                <a:cubicBezTo>
                  <a:pt x="900235" y="1887959"/>
                  <a:pt x="900670" y="1888394"/>
                  <a:pt x="900670" y="1889262"/>
                </a:cubicBezTo>
                <a:cubicBezTo>
                  <a:pt x="902407" y="1890130"/>
                  <a:pt x="904143" y="1890564"/>
                  <a:pt x="905879" y="1890564"/>
                </a:cubicBezTo>
                <a:cubicBezTo>
                  <a:pt x="905879" y="1890564"/>
                  <a:pt x="906314" y="1890998"/>
                  <a:pt x="907181" y="1891866"/>
                </a:cubicBezTo>
                <a:cubicBezTo>
                  <a:pt x="908918" y="1895339"/>
                  <a:pt x="909352" y="1898811"/>
                  <a:pt x="908484" y="1902284"/>
                </a:cubicBezTo>
                <a:cubicBezTo>
                  <a:pt x="908484" y="1902284"/>
                  <a:pt x="908484" y="1903152"/>
                  <a:pt x="908484" y="1904889"/>
                </a:cubicBezTo>
                <a:cubicBezTo>
                  <a:pt x="907615" y="1906625"/>
                  <a:pt x="907181" y="1907927"/>
                  <a:pt x="907181" y="1908795"/>
                </a:cubicBezTo>
                <a:cubicBezTo>
                  <a:pt x="919336" y="1906191"/>
                  <a:pt x="927584" y="1904020"/>
                  <a:pt x="931925" y="1902284"/>
                </a:cubicBezTo>
                <a:cubicBezTo>
                  <a:pt x="937133" y="1900548"/>
                  <a:pt x="942777" y="1900982"/>
                  <a:pt x="948853" y="1903586"/>
                </a:cubicBezTo>
                <a:cubicBezTo>
                  <a:pt x="958403" y="1910532"/>
                  <a:pt x="964915" y="1916609"/>
                  <a:pt x="968387" y="1921818"/>
                </a:cubicBezTo>
                <a:cubicBezTo>
                  <a:pt x="971859" y="1927895"/>
                  <a:pt x="972294" y="1933104"/>
                  <a:pt x="969689" y="1937445"/>
                </a:cubicBezTo>
                <a:cubicBezTo>
                  <a:pt x="968821" y="1938313"/>
                  <a:pt x="967518" y="1939615"/>
                  <a:pt x="965783" y="1941351"/>
                </a:cubicBezTo>
                <a:cubicBezTo>
                  <a:pt x="957101" y="1949165"/>
                  <a:pt x="951892" y="1954808"/>
                  <a:pt x="950156" y="1958281"/>
                </a:cubicBezTo>
                <a:cubicBezTo>
                  <a:pt x="951892" y="1960885"/>
                  <a:pt x="953194" y="1962621"/>
                  <a:pt x="954063" y="1963490"/>
                </a:cubicBezTo>
                <a:cubicBezTo>
                  <a:pt x="956667" y="1968699"/>
                  <a:pt x="956233" y="1971737"/>
                  <a:pt x="952760" y="1972605"/>
                </a:cubicBezTo>
                <a:cubicBezTo>
                  <a:pt x="949287" y="1975210"/>
                  <a:pt x="939738" y="1976512"/>
                  <a:pt x="924110" y="1976512"/>
                </a:cubicBezTo>
                <a:cubicBezTo>
                  <a:pt x="923243" y="1976512"/>
                  <a:pt x="921072" y="1976512"/>
                  <a:pt x="917599" y="1976512"/>
                </a:cubicBezTo>
                <a:cubicBezTo>
                  <a:pt x="910655" y="1977380"/>
                  <a:pt x="905011" y="1977814"/>
                  <a:pt x="900670" y="1977814"/>
                </a:cubicBezTo>
                <a:cubicBezTo>
                  <a:pt x="900670" y="1981287"/>
                  <a:pt x="900235" y="1986496"/>
                  <a:pt x="899368" y="1993441"/>
                </a:cubicBezTo>
                <a:cubicBezTo>
                  <a:pt x="899368" y="2000387"/>
                  <a:pt x="898934" y="2005596"/>
                  <a:pt x="898066" y="2009068"/>
                </a:cubicBezTo>
                <a:cubicBezTo>
                  <a:pt x="905011" y="2007332"/>
                  <a:pt x="911523" y="2006464"/>
                  <a:pt x="917599" y="2006464"/>
                </a:cubicBezTo>
                <a:cubicBezTo>
                  <a:pt x="916731" y="2003859"/>
                  <a:pt x="915429" y="2000821"/>
                  <a:pt x="913693" y="1997348"/>
                </a:cubicBezTo>
                <a:cubicBezTo>
                  <a:pt x="911957" y="1993007"/>
                  <a:pt x="910655" y="1989969"/>
                  <a:pt x="909786" y="1988232"/>
                </a:cubicBezTo>
                <a:cubicBezTo>
                  <a:pt x="908918" y="1986496"/>
                  <a:pt x="908918" y="1985628"/>
                  <a:pt x="909786" y="1985628"/>
                </a:cubicBezTo>
                <a:cubicBezTo>
                  <a:pt x="910655" y="1984760"/>
                  <a:pt x="912390" y="1984760"/>
                  <a:pt x="914995" y="1985628"/>
                </a:cubicBezTo>
                <a:cubicBezTo>
                  <a:pt x="933227" y="1989100"/>
                  <a:pt x="948419" y="1996914"/>
                  <a:pt x="960573" y="2009068"/>
                </a:cubicBezTo>
                <a:cubicBezTo>
                  <a:pt x="966651" y="2014277"/>
                  <a:pt x="969689" y="2019486"/>
                  <a:pt x="969689" y="2024695"/>
                </a:cubicBezTo>
                <a:cubicBezTo>
                  <a:pt x="970557" y="2034245"/>
                  <a:pt x="968821" y="2042493"/>
                  <a:pt x="964481" y="2049438"/>
                </a:cubicBezTo>
                <a:cubicBezTo>
                  <a:pt x="960139" y="2054647"/>
                  <a:pt x="955799" y="2056817"/>
                  <a:pt x="951458" y="2055949"/>
                </a:cubicBezTo>
                <a:cubicBezTo>
                  <a:pt x="944513" y="2053345"/>
                  <a:pt x="939738" y="2049438"/>
                  <a:pt x="937133" y="2044229"/>
                </a:cubicBezTo>
                <a:cubicBezTo>
                  <a:pt x="934529" y="2040756"/>
                  <a:pt x="931056" y="2035113"/>
                  <a:pt x="926715" y="2027300"/>
                </a:cubicBezTo>
                <a:cubicBezTo>
                  <a:pt x="924979" y="2023827"/>
                  <a:pt x="923677" y="2021222"/>
                  <a:pt x="922809" y="2019486"/>
                </a:cubicBezTo>
                <a:cubicBezTo>
                  <a:pt x="884609" y="2035113"/>
                  <a:pt x="856828" y="2046833"/>
                  <a:pt x="839465" y="2054647"/>
                </a:cubicBezTo>
                <a:cubicBezTo>
                  <a:pt x="835124" y="2057251"/>
                  <a:pt x="830783" y="2056817"/>
                  <a:pt x="826442" y="2053345"/>
                </a:cubicBezTo>
                <a:cubicBezTo>
                  <a:pt x="822101" y="2048136"/>
                  <a:pt x="816024" y="2038586"/>
                  <a:pt x="808211" y="2024695"/>
                </a:cubicBezTo>
                <a:cubicBezTo>
                  <a:pt x="807343" y="2019486"/>
                  <a:pt x="808645" y="2016882"/>
                  <a:pt x="812117" y="2016882"/>
                </a:cubicBezTo>
                <a:cubicBezTo>
                  <a:pt x="819063" y="2018618"/>
                  <a:pt x="826442" y="2018618"/>
                  <a:pt x="834256" y="2016882"/>
                </a:cubicBezTo>
                <a:cubicBezTo>
                  <a:pt x="838596" y="2016882"/>
                  <a:pt x="845108" y="2016013"/>
                  <a:pt x="853789" y="2014277"/>
                </a:cubicBezTo>
                <a:cubicBezTo>
                  <a:pt x="858130" y="2013409"/>
                  <a:pt x="861603" y="2012975"/>
                  <a:pt x="864207" y="2012975"/>
                </a:cubicBezTo>
                <a:cubicBezTo>
                  <a:pt x="865075" y="2010371"/>
                  <a:pt x="865510" y="2005162"/>
                  <a:pt x="865510" y="1997348"/>
                </a:cubicBezTo>
                <a:cubicBezTo>
                  <a:pt x="866378" y="1989535"/>
                  <a:pt x="866811" y="1983891"/>
                  <a:pt x="866811" y="1980419"/>
                </a:cubicBezTo>
                <a:cubicBezTo>
                  <a:pt x="865075" y="1980419"/>
                  <a:pt x="862470" y="1980853"/>
                  <a:pt x="858999" y="1981721"/>
                </a:cubicBezTo>
                <a:cubicBezTo>
                  <a:pt x="857262" y="1981721"/>
                  <a:pt x="855960" y="1981721"/>
                  <a:pt x="855091" y="1981721"/>
                </a:cubicBezTo>
                <a:cubicBezTo>
                  <a:pt x="854223" y="1984326"/>
                  <a:pt x="852921" y="1986930"/>
                  <a:pt x="851185" y="1989535"/>
                </a:cubicBezTo>
                <a:cubicBezTo>
                  <a:pt x="848580" y="1991271"/>
                  <a:pt x="845541" y="1992139"/>
                  <a:pt x="842069" y="1992139"/>
                </a:cubicBezTo>
                <a:cubicBezTo>
                  <a:pt x="834256" y="1988666"/>
                  <a:pt x="830349" y="1984326"/>
                  <a:pt x="830349" y="1979117"/>
                </a:cubicBezTo>
                <a:cubicBezTo>
                  <a:pt x="829481" y="1970435"/>
                  <a:pt x="826877" y="1958715"/>
                  <a:pt x="822536" y="1943956"/>
                </a:cubicBezTo>
                <a:cubicBezTo>
                  <a:pt x="821667" y="1942220"/>
                  <a:pt x="821233" y="1940917"/>
                  <a:pt x="821233" y="1940049"/>
                </a:cubicBezTo>
                <a:cubicBezTo>
                  <a:pt x="821233" y="1939181"/>
                  <a:pt x="820799" y="1937879"/>
                  <a:pt x="819932" y="1936142"/>
                </a:cubicBezTo>
                <a:cubicBezTo>
                  <a:pt x="818195" y="1928329"/>
                  <a:pt x="816458" y="1923554"/>
                  <a:pt x="814722" y="1921818"/>
                </a:cubicBezTo>
                <a:cubicBezTo>
                  <a:pt x="812986" y="1917477"/>
                  <a:pt x="814288" y="1914872"/>
                  <a:pt x="818629" y="1914004"/>
                </a:cubicBezTo>
                <a:cubicBezTo>
                  <a:pt x="826442" y="1913136"/>
                  <a:pt x="833821" y="1914004"/>
                  <a:pt x="840767" y="1916609"/>
                </a:cubicBezTo>
                <a:cubicBezTo>
                  <a:pt x="843371" y="1917477"/>
                  <a:pt x="844674" y="1918779"/>
                  <a:pt x="844674" y="1920516"/>
                </a:cubicBezTo>
                <a:cubicBezTo>
                  <a:pt x="845541" y="1920516"/>
                  <a:pt x="846410" y="1920516"/>
                  <a:pt x="847278" y="1920516"/>
                </a:cubicBezTo>
                <a:cubicBezTo>
                  <a:pt x="856828" y="1918779"/>
                  <a:pt x="863773" y="1917043"/>
                  <a:pt x="868114" y="1915307"/>
                </a:cubicBezTo>
                <a:cubicBezTo>
                  <a:pt x="868114" y="1907493"/>
                  <a:pt x="867680" y="1901416"/>
                  <a:pt x="866811" y="1897075"/>
                </a:cubicBezTo>
                <a:cubicBezTo>
                  <a:pt x="863339" y="1902284"/>
                  <a:pt x="859432" y="1903586"/>
                  <a:pt x="855091" y="1900982"/>
                </a:cubicBezTo>
                <a:cubicBezTo>
                  <a:pt x="848147" y="1897509"/>
                  <a:pt x="844240" y="1891866"/>
                  <a:pt x="843371" y="1884053"/>
                </a:cubicBezTo>
                <a:cubicBezTo>
                  <a:pt x="842503" y="1881448"/>
                  <a:pt x="841635" y="1877541"/>
                  <a:pt x="840767" y="1872333"/>
                </a:cubicBezTo>
                <a:cubicBezTo>
                  <a:pt x="839031" y="1863651"/>
                  <a:pt x="837294" y="1856706"/>
                  <a:pt x="835558" y="1851497"/>
                </a:cubicBezTo>
                <a:cubicBezTo>
                  <a:pt x="832953" y="1843683"/>
                  <a:pt x="830349" y="1837172"/>
                  <a:pt x="827745" y="1831963"/>
                </a:cubicBezTo>
                <a:cubicBezTo>
                  <a:pt x="824272" y="1825886"/>
                  <a:pt x="825574" y="1822413"/>
                  <a:pt x="831651" y="1821545"/>
                </a:cubicBezTo>
                <a:cubicBezTo>
                  <a:pt x="840333" y="1821545"/>
                  <a:pt x="847713" y="1822847"/>
                  <a:pt x="853789" y="1825452"/>
                </a:cubicBezTo>
                <a:cubicBezTo>
                  <a:pt x="853789" y="1825452"/>
                  <a:pt x="854223" y="1825886"/>
                  <a:pt x="855091" y="1826754"/>
                </a:cubicBezTo>
                <a:cubicBezTo>
                  <a:pt x="855960" y="1826754"/>
                  <a:pt x="856394" y="1827188"/>
                  <a:pt x="856394" y="1828056"/>
                </a:cubicBezTo>
                <a:cubicBezTo>
                  <a:pt x="878098" y="1823715"/>
                  <a:pt x="899802" y="1818506"/>
                  <a:pt x="921506" y="1812429"/>
                </a:cubicBezTo>
                <a:cubicBezTo>
                  <a:pt x="924110" y="1811561"/>
                  <a:pt x="926715" y="1811236"/>
                  <a:pt x="929319" y="1811452"/>
                </a:cubicBezTo>
                <a:close/>
                <a:moveTo>
                  <a:pt x="5634268" y="1810150"/>
                </a:moveTo>
                <a:cubicBezTo>
                  <a:pt x="5637524" y="1810367"/>
                  <a:pt x="5640671" y="1811127"/>
                  <a:pt x="5643710" y="1812429"/>
                </a:cubicBezTo>
                <a:cubicBezTo>
                  <a:pt x="5656732" y="1817638"/>
                  <a:pt x="5664546" y="1823281"/>
                  <a:pt x="5667150" y="1829358"/>
                </a:cubicBezTo>
                <a:cubicBezTo>
                  <a:pt x="5671491" y="1837172"/>
                  <a:pt x="5669754" y="1841513"/>
                  <a:pt x="5661941" y="1842381"/>
                </a:cubicBezTo>
                <a:cubicBezTo>
                  <a:pt x="5651524" y="1843249"/>
                  <a:pt x="5638501" y="1844551"/>
                  <a:pt x="5622874" y="1846288"/>
                </a:cubicBezTo>
                <a:cubicBezTo>
                  <a:pt x="5623742" y="1847156"/>
                  <a:pt x="5625044" y="1848024"/>
                  <a:pt x="5626780" y="1848892"/>
                </a:cubicBezTo>
                <a:cubicBezTo>
                  <a:pt x="5630253" y="1850628"/>
                  <a:pt x="5632424" y="1851931"/>
                  <a:pt x="5633292" y="1852799"/>
                </a:cubicBezTo>
                <a:cubicBezTo>
                  <a:pt x="5639369" y="1858876"/>
                  <a:pt x="5640671" y="1865821"/>
                  <a:pt x="5637198" y="1873635"/>
                </a:cubicBezTo>
                <a:cubicBezTo>
                  <a:pt x="5636330" y="1877975"/>
                  <a:pt x="5635028" y="1883619"/>
                  <a:pt x="5633292" y="1890564"/>
                </a:cubicBezTo>
                <a:cubicBezTo>
                  <a:pt x="5648051" y="1889696"/>
                  <a:pt x="5659771" y="1887959"/>
                  <a:pt x="5668452" y="1885355"/>
                </a:cubicBezTo>
                <a:cubicBezTo>
                  <a:pt x="5671057" y="1884487"/>
                  <a:pt x="5678002" y="1884053"/>
                  <a:pt x="5689288" y="1884053"/>
                </a:cubicBezTo>
                <a:cubicBezTo>
                  <a:pt x="5700575" y="1888394"/>
                  <a:pt x="5708822" y="1895339"/>
                  <a:pt x="5714031" y="1904889"/>
                </a:cubicBezTo>
                <a:cubicBezTo>
                  <a:pt x="5719240" y="1914438"/>
                  <a:pt x="5716202" y="1920081"/>
                  <a:pt x="5704915" y="1921818"/>
                </a:cubicBezTo>
                <a:cubicBezTo>
                  <a:pt x="5681475" y="1919213"/>
                  <a:pt x="5656732" y="1918345"/>
                  <a:pt x="5630687" y="1919213"/>
                </a:cubicBezTo>
                <a:lnTo>
                  <a:pt x="5630687" y="1930934"/>
                </a:lnTo>
                <a:cubicBezTo>
                  <a:pt x="5630687" y="1936142"/>
                  <a:pt x="5630253" y="1945692"/>
                  <a:pt x="5629385" y="1959583"/>
                </a:cubicBezTo>
                <a:cubicBezTo>
                  <a:pt x="5628517" y="1974342"/>
                  <a:pt x="5628083" y="1984326"/>
                  <a:pt x="5628083" y="1989535"/>
                </a:cubicBezTo>
                <a:cubicBezTo>
                  <a:pt x="5625478" y="2028602"/>
                  <a:pt x="5618967" y="2056383"/>
                  <a:pt x="5608549" y="2072878"/>
                </a:cubicBezTo>
                <a:cubicBezTo>
                  <a:pt x="5605944" y="2076351"/>
                  <a:pt x="5603774" y="2076351"/>
                  <a:pt x="5602038" y="2072878"/>
                </a:cubicBezTo>
                <a:cubicBezTo>
                  <a:pt x="5595093" y="2049438"/>
                  <a:pt x="5591186" y="2024261"/>
                  <a:pt x="5590317" y="1997348"/>
                </a:cubicBezTo>
                <a:cubicBezTo>
                  <a:pt x="5590317" y="1970435"/>
                  <a:pt x="5590752" y="1944824"/>
                  <a:pt x="5591620" y="1920516"/>
                </a:cubicBezTo>
                <a:cubicBezTo>
                  <a:pt x="5587279" y="1921384"/>
                  <a:pt x="5582504" y="1921818"/>
                  <a:pt x="5577295" y="1921818"/>
                </a:cubicBezTo>
                <a:cubicBezTo>
                  <a:pt x="5570350" y="1922686"/>
                  <a:pt x="5564273" y="1923120"/>
                  <a:pt x="5559064" y="1923120"/>
                </a:cubicBezTo>
                <a:cubicBezTo>
                  <a:pt x="5555591" y="1946560"/>
                  <a:pt x="5549080" y="1968699"/>
                  <a:pt x="5539530" y="1989535"/>
                </a:cubicBezTo>
                <a:cubicBezTo>
                  <a:pt x="5523035" y="2014711"/>
                  <a:pt x="5498727" y="2031640"/>
                  <a:pt x="5466604" y="2040322"/>
                </a:cubicBezTo>
                <a:cubicBezTo>
                  <a:pt x="5464868" y="2041190"/>
                  <a:pt x="5463566" y="2040756"/>
                  <a:pt x="5462697" y="2039020"/>
                </a:cubicBezTo>
                <a:cubicBezTo>
                  <a:pt x="5462697" y="2038152"/>
                  <a:pt x="5463566" y="2036849"/>
                  <a:pt x="5465302" y="2035113"/>
                </a:cubicBezTo>
                <a:cubicBezTo>
                  <a:pt x="5496556" y="2012541"/>
                  <a:pt x="5515221" y="1976512"/>
                  <a:pt x="5521298" y="1927027"/>
                </a:cubicBezTo>
                <a:cubicBezTo>
                  <a:pt x="5496990" y="1930499"/>
                  <a:pt x="5482231" y="1932670"/>
                  <a:pt x="5477022" y="1933538"/>
                </a:cubicBezTo>
                <a:cubicBezTo>
                  <a:pt x="5469209" y="1934406"/>
                  <a:pt x="5463566" y="1933538"/>
                  <a:pt x="5460093" y="1930934"/>
                </a:cubicBezTo>
                <a:cubicBezTo>
                  <a:pt x="5452279" y="1924856"/>
                  <a:pt x="5446637" y="1918779"/>
                  <a:pt x="5443164" y="1912702"/>
                </a:cubicBezTo>
                <a:cubicBezTo>
                  <a:pt x="5441428" y="1910098"/>
                  <a:pt x="5442296" y="1907927"/>
                  <a:pt x="5445769" y="1906191"/>
                </a:cubicBezTo>
                <a:cubicBezTo>
                  <a:pt x="5446637" y="1906191"/>
                  <a:pt x="5447070" y="1906191"/>
                  <a:pt x="5447070" y="1906191"/>
                </a:cubicBezTo>
                <a:cubicBezTo>
                  <a:pt x="5457488" y="1906191"/>
                  <a:pt x="5472247" y="1905323"/>
                  <a:pt x="5491347" y="1903586"/>
                </a:cubicBezTo>
                <a:cubicBezTo>
                  <a:pt x="5494820" y="1902718"/>
                  <a:pt x="5500463" y="1902284"/>
                  <a:pt x="5508276" y="1902284"/>
                </a:cubicBezTo>
                <a:cubicBezTo>
                  <a:pt x="5515221" y="1901416"/>
                  <a:pt x="5520430" y="1900982"/>
                  <a:pt x="5523903" y="1900982"/>
                </a:cubicBezTo>
                <a:cubicBezTo>
                  <a:pt x="5524771" y="1898377"/>
                  <a:pt x="5525205" y="1896207"/>
                  <a:pt x="5525205" y="1894471"/>
                </a:cubicBezTo>
                <a:cubicBezTo>
                  <a:pt x="5525205" y="1876239"/>
                  <a:pt x="5524337" y="1863651"/>
                  <a:pt x="5522601" y="1856706"/>
                </a:cubicBezTo>
                <a:lnTo>
                  <a:pt x="5521298" y="1856706"/>
                </a:lnTo>
                <a:cubicBezTo>
                  <a:pt x="5510880" y="1858442"/>
                  <a:pt x="5500897" y="1851497"/>
                  <a:pt x="5491347" y="1835870"/>
                </a:cubicBezTo>
                <a:cubicBezTo>
                  <a:pt x="5488742" y="1830661"/>
                  <a:pt x="5490045" y="1828056"/>
                  <a:pt x="5495254" y="1828056"/>
                </a:cubicBezTo>
                <a:cubicBezTo>
                  <a:pt x="5536057" y="1825452"/>
                  <a:pt x="5579032" y="1819809"/>
                  <a:pt x="5624176" y="1811127"/>
                </a:cubicBezTo>
                <a:cubicBezTo>
                  <a:pt x="5627649" y="1810259"/>
                  <a:pt x="5631013" y="1809933"/>
                  <a:pt x="5634268" y="1810150"/>
                </a:cubicBezTo>
                <a:close/>
                <a:moveTo>
                  <a:pt x="1252603" y="1809499"/>
                </a:moveTo>
                <a:cubicBezTo>
                  <a:pt x="1254556" y="1809716"/>
                  <a:pt x="1257052" y="1810259"/>
                  <a:pt x="1260091" y="1811127"/>
                </a:cubicBezTo>
                <a:cubicBezTo>
                  <a:pt x="1273981" y="1818940"/>
                  <a:pt x="1283096" y="1825886"/>
                  <a:pt x="1287438" y="1831963"/>
                </a:cubicBezTo>
                <a:cubicBezTo>
                  <a:pt x="1291779" y="1837172"/>
                  <a:pt x="1292213" y="1842381"/>
                  <a:pt x="1288740" y="1847590"/>
                </a:cubicBezTo>
                <a:cubicBezTo>
                  <a:pt x="1285267" y="1858876"/>
                  <a:pt x="1283096" y="1878410"/>
                  <a:pt x="1282229" y="1906191"/>
                </a:cubicBezTo>
                <a:cubicBezTo>
                  <a:pt x="1282229" y="1971303"/>
                  <a:pt x="1282662" y="2009068"/>
                  <a:pt x="1283531" y="2019486"/>
                </a:cubicBezTo>
                <a:cubicBezTo>
                  <a:pt x="1282662" y="2031640"/>
                  <a:pt x="1278322" y="2043795"/>
                  <a:pt x="1270508" y="2055949"/>
                </a:cubicBezTo>
                <a:cubicBezTo>
                  <a:pt x="1266167" y="2060290"/>
                  <a:pt x="1260959" y="2060724"/>
                  <a:pt x="1254881" y="2057251"/>
                </a:cubicBezTo>
                <a:cubicBezTo>
                  <a:pt x="1249672" y="2051174"/>
                  <a:pt x="1245766" y="2044229"/>
                  <a:pt x="1243161" y="2036415"/>
                </a:cubicBezTo>
                <a:cubicBezTo>
                  <a:pt x="1243161" y="2035547"/>
                  <a:pt x="1243161" y="2034245"/>
                  <a:pt x="1243161" y="2032509"/>
                </a:cubicBezTo>
                <a:cubicBezTo>
                  <a:pt x="1242293" y="2029904"/>
                  <a:pt x="1241859" y="2027734"/>
                  <a:pt x="1241859" y="2025997"/>
                </a:cubicBezTo>
                <a:cubicBezTo>
                  <a:pt x="1206264" y="2023393"/>
                  <a:pt x="1168065" y="2025129"/>
                  <a:pt x="1127261" y="2031206"/>
                </a:cubicBezTo>
                <a:cubicBezTo>
                  <a:pt x="1122052" y="2031206"/>
                  <a:pt x="1118145" y="2030338"/>
                  <a:pt x="1115541" y="2028602"/>
                </a:cubicBezTo>
                <a:cubicBezTo>
                  <a:pt x="1115541" y="2028602"/>
                  <a:pt x="1114673" y="2028168"/>
                  <a:pt x="1112937" y="2027300"/>
                </a:cubicBezTo>
                <a:cubicBezTo>
                  <a:pt x="1110332" y="2025563"/>
                  <a:pt x="1108595" y="2024261"/>
                  <a:pt x="1107728" y="2023393"/>
                </a:cubicBezTo>
                <a:cubicBezTo>
                  <a:pt x="1106859" y="2036415"/>
                  <a:pt x="1104255" y="2044229"/>
                  <a:pt x="1099914" y="2046833"/>
                </a:cubicBezTo>
                <a:cubicBezTo>
                  <a:pt x="1096441" y="2050306"/>
                  <a:pt x="1092100" y="2050740"/>
                  <a:pt x="1086892" y="2048136"/>
                </a:cubicBezTo>
                <a:cubicBezTo>
                  <a:pt x="1086892" y="2048136"/>
                  <a:pt x="1086458" y="2047702"/>
                  <a:pt x="1085590" y="2046833"/>
                </a:cubicBezTo>
                <a:cubicBezTo>
                  <a:pt x="1079512" y="2044229"/>
                  <a:pt x="1075605" y="2040322"/>
                  <a:pt x="1073869" y="2035113"/>
                </a:cubicBezTo>
                <a:cubicBezTo>
                  <a:pt x="1070396" y="2023827"/>
                  <a:pt x="1069528" y="2014277"/>
                  <a:pt x="1071265" y="2006464"/>
                </a:cubicBezTo>
                <a:cubicBezTo>
                  <a:pt x="1075605" y="1988232"/>
                  <a:pt x="1078210" y="1943956"/>
                  <a:pt x="1079078" y="1873635"/>
                </a:cubicBezTo>
                <a:cubicBezTo>
                  <a:pt x="1079078" y="1854535"/>
                  <a:pt x="1075605" y="1839776"/>
                  <a:pt x="1068660" y="1829358"/>
                </a:cubicBezTo>
                <a:cubicBezTo>
                  <a:pt x="1066924" y="1824149"/>
                  <a:pt x="1069528" y="1821111"/>
                  <a:pt x="1076473" y="1820243"/>
                </a:cubicBezTo>
                <a:cubicBezTo>
                  <a:pt x="1084287" y="1821979"/>
                  <a:pt x="1092100" y="1824149"/>
                  <a:pt x="1099914" y="1826754"/>
                </a:cubicBezTo>
                <a:cubicBezTo>
                  <a:pt x="1117277" y="1825018"/>
                  <a:pt x="1144624" y="1822413"/>
                  <a:pt x="1181956" y="1818940"/>
                </a:cubicBezTo>
                <a:cubicBezTo>
                  <a:pt x="1191506" y="1817204"/>
                  <a:pt x="1198451" y="1816336"/>
                  <a:pt x="1202792" y="1816336"/>
                </a:cubicBezTo>
                <a:cubicBezTo>
                  <a:pt x="1215814" y="1815468"/>
                  <a:pt x="1231006" y="1813297"/>
                  <a:pt x="1248370" y="1809825"/>
                </a:cubicBezTo>
                <a:cubicBezTo>
                  <a:pt x="1249238" y="1809391"/>
                  <a:pt x="1250649" y="1809282"/>
                  <a:pt x="1252603" y="1809499"/>
                </a:cubicBezTo>
                <a:close/>
                <a:moveTo>
                  <a:pt x="7210237" y="1805918"/>
                </a:moveTo>
                <a:cubicBezTo>
                  <a:pt x="7223259" y="1810259"/>
                  <a:pt x="7232809" y="1817204"/>
                  <a:pt x="7238887" y="1826754"/>
                </a:cubicBezTo>
                <a:cubicBezTo>
                  <a:pt x="7242359" y="1832831"/>
                  <a:pt x="7242359" y="1838474"/>
                  <a:pt x="7238887" y="1843683"/>
                </a:cubicBezTo>
                <a:cubicBezTo>
                  <a:pt x="7237151" y="1844551"/>
                  <a:pt x="7234979" y="1848458"/>
                  <a:pt x="7232375" y="1855403"/>
                </a:cubicBezTo>
                <a:cubicBezTo>
                  <a:pt x="7239321" y="1855403"/>
                  <a:pt x="7247134" y="1856271"/>
                  <a:pt x="7255815" y="1858008"/>
                </a:cubicBezTo>
                <a:cubicBezTo>
                  <a:pt x="7267102" y="1860612"/>
                  <a:pt x="7272311" y="1868426"/>
                  <a:pt x="7271443" y="1881448"/>
                </a:cubicBezTo>
                <a:cubicBezTo>
                  <a:pt x="7270575" y="1894471"/>
                  <a:pt x="7264497" y="1898811"/>
                  <a:pt x="7253211" y="1894471"/>
                </a:cubicBezTo>
                <a:cubicBezTo>
                  <a:pt x="7243661" y="1888394"/>
                  <a:pt x="7234111" y="1880146"/>
                  <a:pt x="7224561" y="1869728"/>
                </a:cubicBezTo>
                <a:cubicBezTo>
                  <a:pt x="7221089" y="1876673"/>
                  <a:pt x="7218485" y="1882316"/>
                  <a:pt x="7216748" y="1886657"/>
                </a:cubicBezTo>
                <a:cubicBezTo>
                  <a:pt x="7214143" y="1889262"/>
                  <a:pt x="7212408" y="1892300"/>
                  <a:pt x="7211539" y="1895773"/>
                </a:cubicBezTo>
                <a:cubicBezTo>
                  <a:pt x="7220221" y="1895773"/>
                  <a:pt x="7227166" y="1896207"/>
                  <a:pt x="7232375" y="1897075"/>
                </a:cubicBezTo>
                <a:cubicBezTo>
                  <a:pt x="7247134" y="1901416"/>
                  <a:pt x="7252343" y="1910532"/>
                  <a:pt x="7248002" y="1924422"/>
                </a:cubicBezTo>
                <a:cubicBezTo>
                  <a:pt x="7242793" y="1934840"/>
                  <a:pt x="7235414" y="1936577"/>
                  <a:pt x="7225864" y="1929631"/>
                </a:cubicBezTo>
                <a:cubicBezTo>
                  <a:pt x="7216315" y="1920081"/>
                  <a:pt x="7209369" y="1912268"/>
                  <a:pt x="7205028" y="1906191"/>
                </a:cubicBezTo>
                <a:cubicBezTo>
                  <a:pt x="7198951" y="1916609"/>
                  <a:pt x="7191137" y="1926159"/>
                  <a:pt x="7181587" y="1934840"/>
                </a:cubicBezTo>
                <a:cubicBezTo>
                  <a:pt x="7164225" y="1953940"/>
                  <a:pt x="7147295" y="1967830"/>
                  <a:pt x="7130800" y="1976512"/>
                </a:cubicBezTo>
                <a:cubicBezTo>
                  <a:pt x="7127327" y="1978248"/>
                  <a:pt x="7125157" y="1978682"/>
                  <a:pt x="7124289" y="1977814"/>
                </a:cubicBezTo>
                <a:cubicBezTo>
                  <a:pt x="7123421" y="1976946"/>
                  <a:pt x="7124289" y="1975210"/>
                  <a:pt x="7126893" y="1972605"/>
                </a:cubicBezTo>
                <a:cubicBezTo>
                  <a:pt x="7146861" y="1952638"/>
                  <a:pt x="7166829" y="1919647"/>
                  <a:pt x="7186797" y="1873635"/>
                </a:cubicBezTo>
                <a:cubicBezTo>
                  <a:pt x="7198951" y="1847590"/>
                  <a:pt x="7203725" y="1827622"/>
                  <a:pt x="7201121" y="1813731"/>
                </a:cubicBezTo>
                <a:cubicBezTo>
                  <a:pt x="7199385" y="1807654"/>
                  <a:pt x="7202423" y="1805050"/>
                  <a:pt x="7210237" y="1805918"/>
                </a:cubicBezTo>
                <a:close/>
                <a:moveTo>
                  <a:pt x="7877396" y="1802011"/>
                </a:moveTo>
                <a:cubicBezTo>
                  <a:pt x="7899101" y="1802011"/>
                  <a:pt x="7912557" y="1802879"/>
                  <a:pt x="7917766" y="1804616"/>
                </a:cubicBezTo>
                <a:cubicBezTo>
                  <a:pt x="7924711" y="1806352"/>
                  <a:pt x="7929486" y="1810693"/>
                  <a:pt x="7932091" y="1817638"/>
                </a:cubicBezTo>
                <a:cubicBezTo>
                  <a:pt x="7935563" y="1831529"/>
                  <a:pt x="7932091" y="1840210"/>
                  <a:pt x="7921673" y="1843683"/>
                </a:cubicBezTo>
                <a:cubicBezTo>
                  <a:pt x="7924277" y="1843683"/>
                  <a:pt x="7926448" y="1843249"/>
                  <a:pt x="7928184" y="1842381"/>
                </a:cubicBezTo>
                <a:cubicBezTo>
                  <a:pt x="7935997" y="1838040"/>
                  <a:pt x="7944245" y="1841513"/>
                  <a:pt x="7952927" y="1852799"/>
                </a:cubicBezTo>
                <a:cubicBezTo>
                  <a:pt x="7955531" y="1857140"/>
                  <a:pt x="7953361" y="1861480"/>
                  <a:pt x="7946415" y="1865821"/>
                </a:cubicBezTo>
                <a:cubicBezTo>
                  <a:pt x="7940339" y="1866689"/>
                  <a:pt x="7933827" y="1867992"/>
                  <a:pt x="7926881" y="1869728"/>
                </a:cubicBezTo>
                <a:cubicBezTo>
                  <a:pt x="7930355" y="1870596"/>
                  <a:pt x="7935563" y="1872766"/>
                  <a:pt x="7942509" y="1876239"/>
                </a:cubicBezTo>
                <a:cubicBezTo>
                  <a:pt x="7943377" y="1877107"/>
                  <a:pt x="7944245" y="1877541"/>
                  <a:pt x="7945113" y="1877541"/>
                </a:cubicBezTo>
                <a:cubicBezTo>
                  <a:pt x="7948586" y="1881882"/>
                  <a:pt x="7948586" y="1885355"/>
                  <a:pt x="7945113" y="1887959"/>
                </a:cubicBezTo>
                <a:cubicBezTo>
                  <a:pt x="7943377" y="1889696"/>
                  <a:pt x="7940339" y="1891866"/>
                  <a:pt x="7935997" y="1894471"/>
                </a:cubicBezTo>
                <a:cubicBezTo>
                  <a:pt x="7929921" y="1898811"/>
                  <a:pt x="7925579" y="1902284"/>
                  <a:pt x="7922975" y="1904889"/>
                </a:cubicBezTo>
                <a:cubicBezTo>
                  <a:pt x="7925579" y="1904020"/>
                  <a:pt x="7929053" y="1903152"/>
                  <a:pt x="7933393" y="1902284"/>
                </a:cubicBezTo>
                <a:cubicBezTo>
                  <a:pt x="7938602" y="1901416"/>
                  <a:pt x="7942075" y="1900982"/>
                  <a:pt x="7943811" y="1900982"/>
                </a:cubicBezTo>
                <a:cubicBezTo>
                  <a:pt x="7951625" y="1900114"/>
                  <a:pt x="7957702" y="1904020"/>
                  <a:pt x="7962042" y="1912702"/>
                </a:cubicBezTo>
                <a:cubicBezTo>
                  <a:pt x="7963779" y="1917911"/>
                  <a:pt x="7961609" y="1921384"/>
                  <a:pt x="7955531" y="1923120"/>
                </a:cubicBezTo>
                <a:cubicBezTo>
                  <a:pt x="7948586" y="1923988"/>
                  <a:pt x="7937299" y="1925725"/>
                  <a:pt x="7921673" y="1928329"/>
                </a:cubicBezTo>
                <a:cubicBezTo>
                  <a:pt x="7919068" y="1929197"/>
                  <a:pt x="7916898" y="1929631"/>
                  <a:pt x="7915161" y="1929631"/>
                </a:cubicBezTo>
                <a:cubicBezTo>
                  <a:pt x="7916898" y="1929631"/>
                  <a:pt x="7918200" y="1930499"/>
                  <a:pt x="7919068" y="1932236"/>
                </a:cubicBezTo>
                <a:cubicBezTo>
                  <a:pt x="7920805" y="1933972"/>
                  <a:pt x="7920805" y="1937445"/>
                  <a:pt x="7919068" y="1942654"/>
                </a:cubicBezTo>
                <a:cubicBezTo>
                  <a:pt x="7919068" y="1943522"/>
                  <a:pt x="7919068" y="1943956"/>
                  <a:pt x="7919068" y="1943956"/>
                </a:cubicBezTo>
                <a:cubicBezTo>
                  <a:pt x="7920805" y="1943956"/>
                  <a:pt x="7922975" y="1943522"/>
                  <a:pt x="7925579" y="1942654"/>
                </a:cubicBezTo>
                <a:cubicBezTo>
                  <a:pt x="7927316" y="1942654"/>
                  <a:pt x="7928618" y="1942654"/>
                  <a:pt x="7929486" y="1942654"/>
                </a:cubicBezTo>
                <a:cubicBezTo>
                  <a:pt x="7932959" y="1940917"/>
                  <a:pt x="7936866" y="1940917"/>
                  <a:pt x="7941207" y="1942654"/>
                </a:cubicBezTo>
                <a:cubicBezTo>
                  <a:pt x="7947284" y="1945258"/>
                  <a:pt x="7951625" y="1948297"/>
                  <a:pt x="7954229" y="1951769"/>
                </a:cubicBezTo>
                <a:cubicBezTo>
                  <a:pt x="7956833" y="1957847"/>
                  <a:pt x="7955097" y="1961753"/>
                  <a:pt x="7949020" y="1963490"/>
                </a:cubicBezTo>
                <a:cubicBezTo>
                  <a:pt x="7946415" y="1963490"/>
                  <a:pt x="7940773" y="1963924"/>
                  <a:pt x="7932091" y="1964792"/>
                </a:cubicBezTo>
                <a:cubicBezTo>
                  <a:pt x="7925145" y="1966528"/>
                  <a:pt x="7919937" y="1967396"/>
                  <a:pt x="7916463" y="1967396"/>
                </a:cubicBezTo>
                <a:cubicBezTo>
                  <a:pt x="7916463" y="1970869"/>
                  <a:pt x="7916463" y="1973908"/>
                  <a:pt x="7916463" y="1976512"/>
                </a:cubicBezTo>
                <a:cubicBezTo>
                  <a:pt x="7924277" y="1976512"/>
                  <a:pt x="7930355" y="1976946"/>
                  <a:pt x="7934695" y="1977814"/>
                </a:cubicBezTo>
                <a:cubicBezTo>
                  <a:pt x="7940773" y="1979551"/>
                  <a:pt x="7945113" y="1983891"/>
                  <a:pt x="7947717" y="1990837"/>
                </a:cubicBezTo>
                <a:cubicBezTo>
                  <a:pt x="7950322" y="2001255"/>
                  <a:pt x="7947284" y="2007766"/>
                  <a:pt x="7938602" y="2010371"/>
                </a:cubicBezTo>
                <a:cubicBezTo>
                  <a:pt x="7935129" y="2010371"/>
                  <a:pt x="7932091" y="2008634"/>
                  <a:pt x="7929486" y="2005162"/>
                </a:cubicBezTo>
                <a:cubicBezTo>
                  <a:pt x="7928618" y="2004293"/>
                  <a:pt x="7927750" y="2002991"/>
                  <a:pt x="7926881" y="2001255"/>
                </a:cubicBezTo>
                <a:cubicBezTo>
                  <a:pt x="7923409" y="1996914"/>
                  <a:pt x="7919937" y="1993007"/>
                  <a:pt x="7916463" y="1989535"/>
                </a:cubicBezTo>
                <a:cubicBezTo>
                  <a:pt x="7917332" y="1993875"/>
                  <a:pt x="7917332" y="2000821"/>
                  <a:pt x="7916463" y="2010371"/>
                </a:cubicBezTo>
                <a:cubicBezTo>
                  <a:pt x="7916463" y="2015580"/>
                  <a:pt x="7916463" y="2019486"/>
                  <a:pt x="7916463" y="2022091"/>
                </a:cubicBezTo>
                <a:cubicBezTo>
                  <a:pt x="7915595" y="2044663"/>
                  <a:pt x="7907782" y="2056817"/>
                  <a:pt x="7893023" y="2058554"/>
                </a:cubicBezTo>
                <a:cubicBezTo>
                  <a:pt x="7888683" y="2057685"/>
                  <a:pt x="7885209" y="2054647"/>
                  <a:pt x="7882605" y="2049438"/>
                </a:cubicBezTo>
                <a:cubicBezTo>
                  <a:pt x="7880869" y="2041624"/>
                  <a:pt x="7874358" y="2032075"/>
                  <a:pt x="7863071" y="2020788"/>
                </a:cubicBezTo>
                <a:cubicBezTo>
                  <a:pt x="7858731" y="2032075"/>
                  <a:pt x="7853088" y="2038152"/>
                  <a:pt x="7846143" y="2039020"/>
                </a:cubicBezTo>
                <a:cubicBezTo>
                  <a:pt x="7836593" y="2038152"/>
                  <a:pt x="7830949" y="2031206"/>
                  <a:pt x="7829213" y="2018184"/>
                </a:cubicBezTo>
                <a:cubicBezTo>
                  <a:pt x="7829213" y="2010371"/>
                  <a:pt x="7831818" y="2004293"/>
                  <a:pt x="7837027" y="1999953"/>
                </a:cubicBezTo>
                <a:cubicBezTo>
                  <a:pt x="7846577" y="1992139"/>
                  <a:pt x="7852653" y="1985194"/>
                  <a:pt x="7855258" y="1979117"/>
                </a:cubicBezTo>
                <a:cubicBezTo>
                  <a:pt x="7856995" y="1976512"/>
                  <a:pt x="7858297" y="1976078"/>
                  <a:pt x="7859165" y="1977814"/>
                </a:cubicBezTo>
                <a:cubicBezTo>
                  <a:pt x="7862638" y="1986496"/>
                  <a:pt x="7864374" y="1998216"/>
                  <a:pt x="7864374" y="2012975"/>
                </a:cubicBezTo>
                <a:cubicBezTo>
                  <a:pt x="7866979" y="2012975"/>
                  <a:pt x="7870017" y="2013409"/>
                  <a:pt x="7873489" y="2014277"/>
                </a:cubicBezTo>
                <a:cubicBezTo>
                  <a:pt x="7876094" y="2014277"/>
                  <a:pt x="7878265" y="2014277"/>
                  <a:pt x="7880001" y="2014277"/>
                </a:cubicBezTo>
                <a:cubicBezTo>
                  <a:pt x="7883474" y="2014277"/>
                  <a:pt x="7885209" y="2013409"/>
                  <a:pt x="7885209" y="2011673"/>
                </a:cubicBezTo>
                <a:cubicBezTo>
                  <a:pt x="7885209" y="1995178"/>
                  <a:pt x="7885209" y="1982155"/>
                  <a:pt x="7885209" y="1972605"/>
                </a:cubicBezTo>
                <a:cubicBezTo>
                  <a:pt x="7873056" y="1973474"/>
                  <a:pt x="7863506" y="1974776"/>
                  <a:pt x="7856561" y="1976512"/>
                </a:cubicBezTo>
                <a:cubicBezTo>
                  <a:pt x="7847879" y="1976512"/>
                  <a:pt x="7838763" y="1971737"/>
                  <a:pt x="7829213" y="1962187"/>
                </a:cubicBezTo>
                <a:cubicBezTo>
                  <a:pt x="7828345" y="1958715"/>
                  <a:pt x="7829647" y="1956978"/>
                  <a:pt x="7833121" y="1956978"/>
                </a:cubicBezTo>
                <a:cubicBezTo>
                  <a:pt x="7838329" y="1956978"/>
                  <a:pt x="7843539" y="1956110"/>
                  <a:pt x="7848747" y="1954374"/>
                </a:cubicBezTo>
                <a:cubicBezTo>
                  <a:pt x="7852220" y="1954374"/>
                  <a:pt x="7864374" y="1952638"/>
                  <a:pt x="7885209" y="1949165"/>
                </a:cubicBezTo>
                <a:cubicBezTo>
                  <a:pt x="7884341" y="1942220"/>
                  <a:pt x="7883907" y="1937011"/>
                  <a:pt x="7883907" y="1933538"/>
                </a:cubicBezTo>
                <a:cubicBezTo>
                  <a:pt x="7876094" y="1935274"/>
                  <a:pt x="7863071" y="1937879"/>
                  <a:pt x="7844841" y="1941351"/>
                </a:cubicBezTo>
                <a:cubicBezTo>
                  <a:pt x="7839631" y="1942220"/>
                  <a:pt x="7835725" y="1943088"/>
                  <a:pt x="7833121" y="1943956"/>
                </a:cubicBezTo>
                <a:cubicBezTo>
                  <a:pt x="7823571" y="1946560"/>
                  <a:pt x="7814889" y="1940917"/>
                  <a:pt x="7807075" y="1927027"/>
                </a:cubicBezTo>
                <a:cubicBezTo>
                  <a:pt x="7805339" y="1921818"/>
                  <a:pt x="7806641" y="1919213"/>
                  <a:pt x="7810983" y="1919213"/>
                </a:cubicBezTo>
                <a:cubicBezTo>
                  <a:pt x="7834423" y="1917477"/>
                  <a:pt x="7856127" y="1915307"/>
                  <a:pt x="7876094" y="1912702"/>
                </a:cubicBezTo>
                <a:cubicBezTo>
                  <a:pt x="7869149" y="1904889"/>
                  <a:pt x="7861335" y="1894905"/>
                  <a:pt x="7852653" y="1882750"/>
                </a:cubicBezTo>
                <a:cubicBezTo>
                  <a:pt x="7851785" y="1881014"/>
                  <a:pt x="7852220" y="1880146"/>
                  <a:pt x="7853956" y="1880146"/>
                </a:cubicBezTo>
                <a:cubicBezTo>
                  <a:pt x="7861769" y="1880146"/>
                  <a:pt x="7870885" y="1881014"/>
                  <a:pt x="7881303" y="1882750"/>
                </a:cubicBezTo>
                <a:cubicBezTo>
                  <a:pt x="7890853" y="1883619"/>
                  <a:pt x="7896062" y="1888394"/>
                  <a:pt x="7896930" y="1897075"/>
                </a:cubicBezTo>
                <a:cubicBezTo>
                  <a:pt x="7897799" y="1902284"/>
                  <a:pt x="7896930" y="1906625"/>
                  <a:pt x="7894325" y="1910098"/>
                </a:cubicBezTo>
                <a:cubicBezTo>
                  <a:pt x="7895194" y="1910098"/>
                  <a:pt x="7896062" y="1910098"/>
                  <a:pt x="7896930" y="1910098"/>
                </a:cubicBezTo>
                <a:cubicBezTo>
                  <a:pt x="7898667" y="1909229"/>
                  <a:pt x="7900403" y="1908795"/>
                  <a:pt x="7902139" y="1908795"/>
                </a:cubicBezTo>
                <a:cubicBezTo>
                  <a:pt x="7909085" y="1887959"/>
                  <a:pt x="7912991" y="1875805"/>
                  <a:pt x="7913859" y="1872333"/>
                </a:cubicBezTo>
                <a:cubicBezTo>
                  <a:pt x="7912991" y="1872333"/>
                  <a:pt x="7911255" y="1872766"/>
                  <a:pt x="7908650" y="1873635"/>
                </a:cubicBezTo>
                <a:cubicBezTo>
                  <a:pt x="7891287" y="1876239"/>
                  <a:pt x="7877396" y="1877975"/>
                  <a:pt x="7866979" y="1878844"/>
                </a:cubicBezTo>
                <a:cubicBezTo>
                  <a:pt x="7861769" y="1880580"/>
                  <a:pt x="7853522" y="1876239"/>
                  <a:pt x="7842236" y="1865821"/>
                </a:cubicBezTo>
                <a:cubicBezTo>
                  <a:pt x="7838763" y="1861480"/>
                  <a:pt x="7840065" y="1858442"/>
                  <a:pt x="7846143" y="1856706"/>
                </a:cubicBezTo>
                <a:cubicBezTo>
                  <a:pt x="7875661" y="1852365"/>
                  <a:pt x="7899535" y="1848458"/>
                  <a:pt x="7917766" y="1844985"/>
                </a:cubicBezTo>
                <a:cubicBezTo>
                  <a:pt x="7915161" y="1844985"/>
                  <a:pt x="7911689" y="1843249"/>
                  <a:pt x="7907348" y="1839776"/>
                </a:cubicBezTo>
                <a:cubicBezTo>
                  <a:pt x="7898667" y="1833699"/>
                  <a:pt x="7887381" y="1822413"/>
                  <a:pt x="7873489" y="1805918"/>
                </a:cubicBezTo>
                <a:cubicBezTo>
                  <a:pt x="7872621" y="1804182"/>
                  <a:pt x="7873924" y="1802879"/>
                  <a:pt x="7877396" y="1802011"/>
                </a:cubicBezTo>
                <a:close/>
                <a:moveTo>
                  <a:pt x="6867746" y="1802011"/>
                </a:moveTo>
                <a:cubicBezTo>
                  <a:pt x="6889451" y="1802011"/>
                  <a:pt x="6902907" y="1802879"/>
                  <a:pt x="6908116" y="1804616"/>
                </a:cubicBezTo>
                <a:cubicBezTo>
                  <a:pt x="6915061" y="1806352"/>
                  <a:pt x="6919836" y="1810693"/>
                  <a:pt x="6922441" y="1817638"/>
                </a:cubicBezTo>
                <a:cubicBezTo>
                  <a:pt x="6925913" y="1831529"/>
                  <a:pt x="6922441" y="1840210"/>
                  <a:pt x="6912023" y="1843683"/>
                </a:cubicBezTo>
                <a:cubicBezTo>
                  <a:pt x="6914627" y="1843683"/>
                  <a:pt x="6916798" y="1843249"/>
                  <a:pt x="6918534" y="1842381"/>
                </a:cubicBezTo>
                <a:cubicBezTo>
                  <a:pt x="6926347" y="1838040"/>
                  <a:pt x="6934595" y="1841513"/>
                  <a:pt x="6943277" y="1852799"/>
                </a:cubicBezTo>
                <a:cubicBezTo>
                  <a:pt x="6945881" y="1857140"/>
                  <a:pt x="6943711" y="1861480"/>
                  <a:pt x="6936765" y="1865821"/>
                </a:cubicBezTo>
                <a:cubicBezTo>
                  <a:pt x="6930689" y="1866689"/>
                  <a:pt x="6924177" y="1867992"/>
                  <a:pt x="6917231" y="1869728"/>
                </a:cubicBezTo>
                <a:cubicBezTo>
                  <a:pt x="6920705" y="1870596"/>
                  <a:pt x="6925913" y="1872766"/>
                  <a:pt x="6932859" y="1876239"/>
                </a:cubicBezTo>
                <a:cubicBezTo>
                  <a:pt x="6933727" y="1877107"/>
                  <a:pt x="6934595" y="1877541"/>
                  <a:pt x="6935463" y="1877541"/>
                </a:cubicBezTo>
                <a:cubicBezTo>
                  <a:pt x="6938936" y="1881882"/>
                  <a:pt x="6938936" y="1885355"/>
                  <a:pt x="6935463" y="1887959"/>
                </a:cubicBezTo>
                <a:cubicBezTo>
                  <a:pt x="6933727" y="1889696"/>
                  <a:pt x="6930689" y="1891866"/>
                  <a:pt x="6926347" y="1894471"/>
                </a:cubicBezTo>
                <a:cubicBezTo>
                  <a:pt x="6920271" y="1898811"/>
                  <a:pt x="6915929" y="1902284"/>
                  <a:pt x="6913325" y="1904889"/>
                </a:cubicBezTo>
                <a:cubicBezTo>
                  <a:pt x="6915929" y="1904020"/>
                  <a:pt x="6919403" y="1903152"/>
                  <a:pt x="6923743" y="1902284"/>
                </a:cubicBezTo>
                <a:cubicBezTo>
                  <a:pt x="6928952" y="1901416"/>
                  <a:pt x="6932425" y="1900982"/>
                  <a:pt x="6934161" y="1900982"/>
                </a:cubicBezTo>
                <a:cubicBezTo>
                  <a:pt x="6941975" y="1900114"/>
                  <a:pt x="6948052" y="1904020"/>
                  <a:pt x="6952392" y="1912702"/>
                </a:cubicBezTo>
                <a:cubicBezTo>
                  <a:pt x="6954129" y="1917911"/>
                  <a:pt x="6951959" y="1921384"/>
                  <a:pt x="6945881" y="1923120"/>
                </a:cubicBezTo>
                <a:cubicBezTo>
                  <a:pt x="6938936" y="1923988"/>
                  <a:pt x="6927649" y="1925725"/>
                  <a:pt x="6912023" y="1928329"/>
                </a:cubicBezTo>
                <a:cubicBezTo>
                  <a:pt x="6909418" y="1929197"/>
                  <a:pt x="6907248" y="1929631"/>
                  <a:pt x="6905511" y="1929631"/>
                </a:cubicBezTo>
                <a:cubicBezTo>
                  <a:pt x="6907248" y="1929631"/>
                  <a:pt x="6908550" y="1930499"/>
                  <a:pt x="6909418" y="1932236"/>
                </a:cubicBezTo>
                <a:cubicBezTo>
                  <a:pt x="6911155" y="1933972"/>
                  <a:pt x="6911155" y="1937445"/>
                  <a:pt x="6909418" y="1942654"/>
                </a:cubicBezTo>
                <a:cubicBezTo>
                  <a:pt x="6909418" y="1943522"/>
                  <a:pt x="6909418" y="1943956"/>
                  <a:pt x="6909418" y="1943956"/>
                </a:cubicBezTo>
                <a:cubicBezTo>
                  <a:pt x="6911155" y="1943956"/>
                  <a:pt x="6913325" y="1943522"/>
                  <a:pt x="6915929" y="1942654"/>
                </a:cubicBezTo>
                <a:cubicBezTo>
                  <a:pt x="6917666" y="1942654"/>
                  <a:pt x="6918968" y="1942654"/>
                  <a:pt x="6919836" y="1942654"/>
                </a:cubicBezTo>
                <a:cubicBezTo>
                  <a:pt x="6923309" y="1940917"/>
                  <a:pt x="6927216" y="1940917"/>
                  <a:pt x="6931557" y="1942654"/>
                </a:cubicBezTo>
                <a:cubicBezTo>
                  <a:pt x="6937634" y="1945258"/>
                  <a:pt x="6941975" y="1948297"/>
                  <a:pt x="6944579" y="1951769"/>
                </a:cubicBezTo>
                <a:cubicBezTo>
                  <a:pt x="6947183" y="1957847"/>
                  <a:pt x="6945447" y="1961753"/>
                  <a:pt x="6939370" y="1963490"/>
                </a:cubicBezTo>
                <a:cubicBezTo>
                  <a:pt x="6936765" y="1963490"/>
                  <a:pt x="6931123" y="1963924"/>
                  <a:pt x="6922441" y="1964792"/>
                </a:cubicBezTo>
                <a:cubicBezTo>
                  <a:pt x="6915495" y="1966528"/>
                  <a:pt x="6910287" y="1967396"/>
                  <a:pt x="6906813" y="1967396"/>
                </a:cubicBezTo>
                <a:cubicBezTo>
                  <a:pt x="6906813" y="1970869"/>
                  <a:pt x="6906813" y="1973908"/>
                  <a:pt x="6906813" y="1976512"/>
                </a:cubicBezTo>
                <a:cubicBezTo>
                  <a:pt x="6914627" y="1976512"/>
                  <a:pt x="6920705" y="1976946"/>
                  <a:pt x="6925045" y="1977814"/>
                </a:cubicBezTo>
                <a:cubicBezTo>
                  <a:pt x="6931123" y="1979551"/>
                  <a:pt x="6935463" y="1983891"/>
                  <a:pt x="6938067" y="1990837"/>
                </a:cubicBezTo>
                <a:cubicBezTo>
                  <a:pt x="6940672" y="2001255"/>
                  <a:pt x="6937634" y="2007766"/>
                  <a:pt x="6928952" y="2010371"/>
                </a:cubicBezTo>
                <a:cubicBezTo>
                  <a:pt x="6925479" y="2010371"/>
                  <a:pt x="6922441" y="2008634"/>
                  <a:pt x="6919836" y="2005162"/>
                </a:cubicBezTo>
                <a:cubicBezTo>
                  <a:pt x="6918968" y="2004293"/>
                  <a:pt x="6918100" y="2002991"/>
                  <a:pt x="6917231" y="2001255"/>
                </a:cubicBezTo>
                <a:cubicBezTo>
                  <a:pt x="6913759" y="1996914"/>
                  <a:pt x="6910287" y="1993007"/>
                  <a:pt x="6906813" y="1989535"/>
                </a:cubicBezTo>
                <a:cubicBezTo>
                  <a:pt x="6907682" y="1993875"/>
                  <a:pt x="6907682" y="2000821"/>
                  <a:pt x="6906813" y="2010371"/>
                </a:cubicBezTo>
                <a:cubicBezTo>
                  <a:pt x="6906813" y="2015580"/>
                  <a:pt x="6906813" y="2019486"/>
                  <a:pt x="6906813" y="2022091"/>
                </a:cubicBezTo>
                <a:cubicBezTo>
                  <a:pt x="6905945" y="2044663"/>
                  <a:pt x="6898132" y="2056817"/>
                  <a:pt x="6883373" y="2058554"/>
                </a:cubicBezTo>
                <a:cubicBezTo>
                  <a:pt x="6879033" y="2057685"/>
                  <a:pt x="6875559" y="2054647"/>
                  <a:pt x="6872955" y="2049438"/>
                </a:cubicBezTo>
                <a:cubicBezTo>
                  <a:pt x="6871219" y="2041624"/>
                  <a:pt x="6864708" y="2032075"/>
                  <a:pt x="6853421" y="2020788"/>
                </a:cubicBezTo>
                <a:cubicBezTo>
                  <a:pt x="6849081" y="2032075"/>
                  <a:pt x="6843438" y="2038152"/>
                  <a:pt x="6836493" y="2039020"/>
                </a:cubicBezTo>
                <a:cubicBezTo>
                  <a:pt x="6826943" y="2038152"/>
                  <a:pt x="6821299" y="2031206"/>
                  <a:pt x="6819563" y="2018184"/>
                </a:cubicBezTo>
                <a:cubicBezTo>
                  <a:pt x="6819563" y="2010371"/>
                  <a:pt x="6822167" y="2004293"/>
                  <a:pt x="6827377" y="1999953"/>
                </a:cubicBezTo>
                <a:cubicBezTo>
                  <a:pt x="6836927" y="1992139"/>
                  <a:pt x="6843003" y="1985194"/>
                  <a:pt x="6845608" y="1979117"/>
                </a:cubicBezTo>
                <a:cubicBezTo>
                  <a:pt x="6847345" y="1976512"/>
                  <a:pt x="6848647" y="1976078"/>
                  <a:pt x="6849515" y="1977814"/>
                </a:cubicBezTo>
                <a:cubicBezTo>
                  <a:pt x="6852988" y="1986496"/>
                  <a:pt x="6854724" y="1998216"/>
                  <a:pt x="6854724" y="2012975"/>
                </a:cubicBezTo>
                <a:cubicBezTo>
                  <a:pt x="6857329" y="2012975"/>
                  <a:pt x="6860367" y="2013409"/>
                  <a:pt x="6863839" y="2014277"/>
                </a:cubicBezTo>
                <a:cubicBezTo>
                  <a:pt x="6866444" y="2014277"/>
                  <a:pt x="6868615" y="2014277"/>
                  <a:pt x="6870351" y="2014277"/>
                </a:cubicBezTo>
                <a:cubicBezTo>
                  <a:pt x="6873824" y="2014277"/>
                  <a:pt x="6875559" y="2013409"/>
                  <a:pt x="6875559" y="2011673"/>
                </a:cubicBezTo>
                <a:cubicBezTo>
                  <a:pt x="6875559" y="1995178"/>
                  <a:pt x="6875559" y="1982155"/>
                  <a:pt x="6875559" y="1972605"/>
                </a:cubicBezTo>
                <a:cubicBezTo>
                  <a:pt x="6863406" y="1973474"/>
                  <a:pt x="6853856" y="1974776"/>
                  <a:pt x="6846911" y="1976512"/>
                </a:cubicBezTo>
                <a:cubicBezTo>
                  <a:pt x="6838229" y="1976512"/>
                  <a:pt x="6829113" y="1971737"/>
                  <a:pt x="6819563" y="1962187"/>
                </a:cubicBezTo>
                <a:cubicBezTo>
                  <a:pt x="6818695" y="1958715"/>
                  <a:pt x="6819997" y="1956978"/>
                  <a:pt x="6823470" y="1956978"/>
                </a:cubicBezTo>
                <a:cubicBezTo>
                  <a:pt x="6828679" y="1956978"/>
                  <a:pt x="6833888" y="1956110"/>
                  <a:pt x="6839097" y="1954374"/>
                </a:cubicBezTo>
                <a:cubicBezTo>
                  <a:pt x="6842570" y="1954374"/>
                  <a:pt x="6854724" y="1952638"/>
                  <a:pt x="6875559" y="1949165"/>
                </a:cubicBezTo>
                <a:cubicBezTo>
                  <a:pt x="6874691" y="1942220"/>
                  <a:pt x="6874257" y="1937011"/>
                  <a:pt x="6874257" y="1933538"/>
                </a:cubicBezTo>
                <a:cubicBezTo>
                  <a:pt x="6866444" y="1935274"/>
                  <a:pt x="6853421" y="1937879"/>
                  <a:pt x="6835190" y="1941351"/>
                </a:cubicBezTo>
                <a:cubicBezTo>
                  <a:pt x="6829981" y="1942220"/>
                  <a:pt x="6826075" y="1943088"/>
                  <a:pt x="6823470" y="1943956"/>
                </a:cubicBezTo>
                <a:cubicBezTo>
                  <a:pt x="6813921" y="1946560"/>
                  <a:pt x="6805239" y="1940917"/>
                  <a:pt x="6797425" y="1927027"/>
                </a:cubicBezTo>
                <a:cubicBezTo>
                  <a:pt x="6795689" y="1921818"/>
                  <a:pt x="6796991" y="1919213"/>
                  <a:pt x="6801331" y="1919213"/>
                </a:cubicBezTo>
                <a:cubicBezTo>
                  <a:pt x="6824772" y="1917477"/>
                  <a:pt x="6846477" y="1915307"/>
                  <a:pt x="6866444" y="1912702"/>
                </a:cubicBezTo>
                <a:cubicBezTo>
                  <a:pt x="6859499" y="1904889"/>
                  <a:pt x="6851685" y="1894905"/>
                  <a:pt x="6843003" y="1882750"/>
                </a:cubicBezTo>
                <a:cubicBezTo>
                  <a:pt x="6842135" y="1881014"/>
                  <a:pt x="6842570" y="1880146"/>
                  <a:pt x="6844306" y="1880146"/>
                </a:cubicBezTo>
                <a:cubicBezTo>
                  <a:pt x="6852119" y="1880146"/>
                  <a:pt x="6861235" y="1881014"/>
                  <a:pt x="6871653" y="1882750"/>
                </a:cubicBezTo>
                <a:cubicBezTo>
                  <a:pt x="6881203" y="1883619"/>
                  <a:pt x="6886412" y="1888394"/>
                  <a:pt x="6887280" y="1897075"/>
                </a:cubicBezTo>
                <a:cubicBezTo>
                  <a:pt x="6888149" y="1902284"/>
                  <a:pt x="6887280" y="1906625"/>
                  <a:pt x="6884675" y="1910098"/>
                </a:cubicBezTo>
                <a:cubicBezTo>
                  <a:pt x="6885544" y="1910098"/>
                  <a:pt x="6886412" y="1910098"/>
                  <a:pt x="6887280" y="1910098"/>
                </a:cubicBezTo>
                <a:cubicBezTo>
                  <a:pt x="6889017" y="1909229"/>
                  <a:pt x="6890753" y="1908795"/>
                  <a:pt x="6892489" y="1908795"/>
                </a:cubicBezTo>
                <a:cubicBezTo>
                  <a:pt x="6899435" y="1887959"/>
                  <a:pt x="6903341" y="1875805"/>
                  <a:pt x="6904209" y="1872333"/>
                </a:cubicBezTo>
                <a:cubicBezTo>
                  <a:pt x="6903341" y="1872333"/>
                  <a:pt x="6901605" y="1872766"/>
                  <a:pt x="6899000" y="1873635"/>
                </a:cubicBezTo>
                <a:cubicBezTo>
                  <a:pt x="6881637" y="1876239"/>
                  <a:pt x="6867746" y="1877975"/>
                  <a:pt x="6857329" y="1878844"/>
                </a:cubicBezTo>
                <a:cubicBezTo>
                  <a:pt x="6852119" y="1880580"/>
                  <a:pt x="6843872" y="1876239"/>
                  <a:pt x="6832585" y="1865821"/>
                </a:cubicBezTo>
                <a:cubicBezTo>
                  <a:pt x="6829113" y="1861480"/>
                  <a:pt x="6830415" y="1858442"/>
                  <a:pt x="6836493" y="1856706"/>
                </a:cubicBezTo>
                <a:cubicBezTo>
                  <a:pt x="6866011" y="1852365"/>
                  <a:pt x="6889885" y="1848458"/>
                  <a:pt x="6908116" y="1844985"/>
                </a:cubicBezTo>
                <a:cubicBezTo>
                  <a:pt x="6905511" y="1844985"/>
                  <a:pt x="6902039" y="1843249"/>
                  <a:pt x="6897698" y="1839776"/>
                </a:cubicBezTo>
                <a:cubicBezTo>
                  <a:pt x="6889017" y="1833699"/>
                  <a:pt x="6877731" y="1822413"/>
                  <a:pt x="6863839" y="1805918"/>
                </a:cubicBezTo>
                <a:cubicBezTo>
                  <a:pt x="6862971" y="1804182"/>
                  <a:pt x="6864274" y="1802879"/>
                  <a:pt x="6867746" y="1802011"/>
                </a:cubicBezTo>
                <a:close/>
                <a:moveTo>
                  <a:pt x="2800572" y="1802011"/>
                </a:moveTo>
                <a:cubicBezTo>
                  <a:pt x="2822276" y="1802011"/>
                  <a:pt x="2835732" y="1802879"/>
                  <a:pt x="2840941" y="1804616"/>
                </a:cubicBezTo>
                <a:cubicBezTo>
                  <a:pt x="2847887" y="1806352"/>
                  <a:pt x="2852661" y="1810693"/>
                  <a:pt x="2855266" y="1817638"/>
                </a:cubicBezTo>
                <a:cubicBezTo>
                  <a:pt x="2858739" y="1831529"/>
                  <a:pt x="2855266" y="1840210"/>
                  <a:pt x="2844848" y="1843683"/>
                </a:cubicBezTo>
                <a:cubicBezTo>
                  <a:pt x="2847453" y="1843683"/>
                  <a:pt x="2849623" y="1843249"/>
                  <a:pt x="2851359" y="1842381"/>
                </a:cubicBezTo>
                <a:cubicBezTo>
                  <a:pt x="2859173" y="1838040"/>
                  <a:pt x="2867420" y="1841513"/>
                  <a:pt x="2876102" y="1852799"/>
                </a:cubicBezTo>
                <a:cubicBezTo>
                  <a:pt x="2878706" y="1857140"/>
                  <a:pt x="2876536" y="1861480"/>
                  <a:pt x="2869591" y="1865821"/>
                </a:cubicBezTo>
                <a:cubicBezTo>
                  <a:pt x="2863513" y="1866689"/>
                  <a:pt x="2857002" y="1867992"/>
                  <a:pt x="2850057" y="1869728"/>
                </a:cubicBezTo>
                <a:cubicBezTo>
                  <a:pt x="2853530" y="1870596"/>
                  <a:pt x="2858739" y="1872766"/>
                  <a:pt x="2865684" y="1876239"/>
                </a:cubicBezTo>
                <a:cubicBezTo>
                  <a:pt x="2866552" y="1877107"/>
                  <a:pt x="2867420" y="1877541"/>
                  <a:pt x="2868288" y="1877541"/>
                </a:cubicBezTo>
                <a:cubicBezTo>
                  <a:pt x="2871761" y="1881882"/>
                  <a:pt x="2871761" y="1885355"/>
                  <a:pt x="2868288" y="1887959"/>
                </a:cubicBezTo>
                <a:cubicBezTo>
                  <a:pt x="2866552" y="1889696"/>
                  <a:pt x="2863513" y="1891866"/>
                  <a:pt x="2859173" y="1894471"/>
                </a:cubicBezTo>
                <a:cubicBezTo>
                  <a:pt x="2853095" y="1898811"/>
                  <a:pt x="2848755" y="1902284"/>
                  <a:pt x="2846150" y="1904889"/>
                </a:cubicBezTo>
                <a:cubicBezTo>
                  <a:pt x="2848755" y="1904020"/>
                  <a:pt x="2852228" y="1903152"/>
                  <a:pt x="2856568" y="1902284"/>
                </a:cubicBezTo>
                <a:cubicBezTo>
                  <a:pt x="2861777" y="1901416"/>
                  <a:pt x="2865250" y="1900982"/>
                  <a:pt x="2866986" y="1900982"/>
                </a:cubicBezTo>
                <a:cubicBezTo>
                  <a:pt x="2874800" y="1900114"/>
                  <a:pt x="2880877" y="1904020"/>
                  <a:pt x="2885218" y="1912702"/>
                </a:cubicBezTo>
                <a:cubicBezTo>
                  <a:pt x="2886954" y="1917911"/>
                  <a:pt x="2884784" y="1921384"/>
                  <a:pt x="2878706" y="1923120"/>
                </a:cubicBezTo>
                <a:cubicBezTo>
                  <a:pt x="2871761" y="1923988"/>
                  <a:pt x="2860475" y="1925725"/>
                  <a:pt x="2844848" y="1928329"/>
                </a:cubicBezTo>
                <a:cubicBezTo>
                  <a:pt x="2842244" y="1929197"/>
                  <a:pt x="2840073" y="1929631"/>
                  <a:pt x="2838337" y="1929631"/>
                </a:cubicBezTo>
                <a:cubicBezTo>
                  <a:pt x="2840073" y="1929631"/>
                  <a:pt x="2841375" y="1930499"/>
                  <a:pt x="2842244" y="1932236"/>
                </a:cubicBezTo>
                <a:cubicBezTo>
                  <a:pt x="2843980" y="1933972"/>
                  <a:pt x="2843980" y="1937445"/>
                  <a:pt x="2842244" y="1942654"/>
                </a:cubicBezTo>
                <a:cubicBezTo>
                  <a:pt x="2842244" y="1943522"/>
                  <a:pt x="2842244" y="1943956"/>
                  <a:pt x="2842244" y="1943956"/>
                </a:cubicBezTo>
                <a:cubicBezTo>
                  <a:pt x="2843980" y="1943956"/>
                  <a:pt x="2846150" y="1943522"/>
                  <a:pt x="2848755" y="1942654"/>
                </a:cubicBezTo>
                <a:cubicBezTo>
                  <a:pt x="2850491" y="1942654"/>
                  <a:pt x="2851793" y="1942654"/>
                  <a:pt x="2852661" y="1942654"/>
                </a:cubicBezTo>
                <a:cubicBezTo>
                  <a:pt x="2856134" y="1940917"/>
                  <a:pt x="2860041" y="1940917"/>
                  <a:pt x="2864382" y="1942654"/>
                </a:cubicBezTo>
                <a:cubicBezTo>
                  <a:pt x="2870459" y="1945258"/>
                  <a:pt x="2874800" y="1948297"/>
                  <a:pt x="2877404" y="1951769"/>
                </a:cubicBezTo>
                <a:cubicBezTo>
                  <a:pt x="2880009" y="1957847"/>
                  <a:pt x="2878272" y="1961753"/>
                  <a:pt x="2872195" y="1963490"/>
                </a:cubicBezTo>
                <a:cubicBezTo>
                  <a:pt x="2869591" y="1963490"/>
                  <a:pt x="2863948" y="1963924"/>
                  <a:pt x="2855266" y="1964792"/>
                </a:cubicBezTo>
                <a:cubicBezTo>
                  <a:pt x="2848321" y="1966528"/>
                  <a:pt x="2843112" y="1967396"/>
                  <a:pt x="2839639" y="1967396"/>
                </a:cubicBezTo>
                <a:cubicBezTo>
                  <a:pt x="2839639" y="1970869"/>
                  <a:pt x="2839639" y="1973908"/>
                  <a:pt x="2839639" y="1976512"/>
                </a:cubicBezTo>
                <a:cubicBezTo>
                  <a:pt x="2847453" y="1976512"/>
                  <a:pt x="2853530" y="1976946"/>
                  <a:pt x="2857870" y="1977814"/>
                </a:cubicBezTo>
                <a:cubicBezTo>
                  <a:pt x="2863948" y="1979551"/>
                  <a:pt x="2868288" y="1983891"/>
                  <a:pt x="2870893" y="1990837"/>
                </a:cubicBezTo>
                <a:cubicBezTo>
                  <a:pt x="2873497" y="2001255"/>
                  <a:pt x="2870459" y="2007766"/>
                  <a:pt x="2861777" y="2010371"/>
                </a:cubicBezTo>
                <a:cubicBezTo>
                  <a:pt x="2858304" y="2010371"/>
                  <a:pt x="2855266" y="2008634"/>
                  <a:pt x="2852661" y="2005162"/>
                </a:cubicBezTo>
                <a:cubicBezTo>
                  <a:pt x="2851793" y="2004293"/>
                  <a:pt x="2850925" y="2002991"/>
                  <a:pt x="2850057" y="2001255"/>
                </a:cubicBezTo>
                <a:cubicBezTo>
                  <a:pt x="2846584" y="1996914"/>
                  <a:pt x="2843112" y="1993007"/>
                  <a:pt x="2839639" y="1989535"/>
                </a:cubicBezTo>
                <a:cubicBezTo>
                  <a:pt x="2840507" y="1993875"/>
                  <a:pt x="2840507" y="2000821"/>
                  <a:pt x="2839639" y="2010371"/>
                </a:cubicBezTo>
                <a:cubicBezTo>
                  <a:pt x="2839639" y="2015580"/>
                  <a:pt x="2839639" y="2019486"/>
                  <a:pt x="2839639" y="2022091"/>
                </a:cubicBezTo>
                <a:cubicBezTo>
                  <a:pt x="2838771" y="2044663"/>
                  <a:pt x="2830957" y="2056817"/>
                  <a:pt x="2816199" y="2058554"/>
                </a:cubicBezTo>
                <a:cubicBezTo>
                  <a:pt x="2811858" y="2057685"/>
                  <a:pt x="2808385" y="2054647"/>
                  <a:pt x="2805781" y="2049438"/>
                </a:cubicBezTo>
                <a:cubicBezTo>
                  <a:pt x="2804044" y="2041624"/>
                  <a:pt x="2797533" y="2032075"/>
                  <a:pt x="2786247" y="2020788"/>
                </a:cubicBezTo>
                <a:cubicBezTo>
                  <a:pt x="2781906" y="2032075"/>
                  <a:pt x="2776263" y="2038152"/>
                  <a:pt x="2769318" y="2039020"/>
                </a:cubicBezTo>
                <a:cubicBezTo>
                  <a:pt x="2759768" y="2038152"/>
                  <a:pt x="2754125" y="2031206"/>
                  <a:pt x="2752389" y="2018184"/>
                </a:cubicBezTo>
                <a:cubicBezTo>
                  <a:pt x="2752389" y="2010371"/>
                  <a:pt x="2754993" y="2004293"/>
                  <a:pt x="2760202" y="1999953"/>
                </a:cubicBezTo>
                <a:cubicBezTo>
                  <a:pt x="2769752" y="1992139"/>
                  <a:pt x="2775829" y="1985194"/>
                  <a:pt x="2778433" y="1979117"/>
                </a:cubicBezTo>
                <a:cubicBezTo>
                  <a:pt x="2780170" y="1976512"/>
                  <a:pt x="2781472" y="1976078"/>
                  <a:pt x="2782340" y="1977814"/>
                </a:cubicBezTo>
                <a:cubicBezTo>
                  <a:pt x="2785813" y="1986496"/>
                  <a:pt x="2787549" y="1998216"/>
                  <a:pt x="2787549" y="2012975"/>
                </a:cubicBezTo>
                <a:cubicBezTo>
                  <a:pt x="2790154" y="2012975"/>
                  <a:pt x="2793192" y="2013409"/>
                  <a:pt x="2796665" y="2014277"/>
                </a:cubicBezTo>
                <a:cubicBezTo>
                  <a:pt x="2799269" y="2014277"/>
                  <a:pt x="2801440" y="2014277"/>
                  <a:pt x="2803176" y="2014277"/>
                </a:cubicBezTo>
                <a:cubicBezTo>
                  <a:pt x="2806649" y="2014277"/>
                  <a:pt x="2808385" y="2013409"/>
                  <a:pt x="2808385" y="2011673"/>
                </a:cubicBezTo>
                <a:cubicBezTo>
                  <a:pt x="2808385" y="1995178"/>
                  <a:pt x="2808385" y="1982155"/>
                  <a:pt x="2808385" y="1972605"/>
                </a:cubicBezTo>
                <a:cubicBezTo>
                  <a:pt x="2796231" y="1973474"/>
                  <a:pt x="2786681" y="1974776"/>
                  <a:pt x="2779736" y="1976512"/>
                </a:cubicBezTo>
                <a:cubicBezTo>
                  <a:pt x="2771054" y="1976512"/>
                  <a:pt x="2761938" y="1971737"/>
                  <a:pt x="2752389" y="1962187"/>
                </a:cubicBezTo>
                <a:cubicBezTo>
                  <a:pt x="2751520" y="1958715"/>
                  <a:pt x="2752823" y="1956978"/>
                  <a:pt x="2756295" y="1956978"/>
                </a:cubicBezTo>
                <a:cubicBezTo>
                  <a:pt x="2761504" y="1956978"/>
                  <a:pt x="2766713" y="1956110"/>
                  <a:pt x="2771922" y="1954374"/>
                </a:cubicBezTo>
                <a:cubicBezTo>
                  <a:pt x="2775395" y="1954374"/>
                  <a:pt x="2787549" y="1952638"/>
                  <a:pt x="2808385" y="1949165"/>
                </a:cubicBezTo>
                <a:cubicBezTo>
                  <a:pt x="2807517" y="1942220"/>
                  <a:pt x="2807083" y="1937011"/>
                  <a:pt x="2807083" y="1933538"/>
                </a:cubicBezTo>
                <a:cubicBezTo>
                  <a:pt x="2799269" y="1935274"/>
                  <a:pt x="2786247" y="1937879"/>
                  <a:pt x="2768016" y="1941351"/>
                </a:cubicBezTo>
                <a:cubicBezTo>
                  <a:pt x="2762807" y="1942220"/>
                  <a:pt x="2758900" y="1943088"/>
                  <a:pt x="2756295" y="1943956"/>
                </a:cubicBezTo>
                <a:cubicBezTo>
                  <a:pt x="2746746" y="1946560"/>
                  <a:pt x="2738064" y="1940917"/>
                  <a:pt x="2730250" y="1927027"/>
                </a:cubicBezTo>
                <a:cubicBezTo>
                  <a:pt x="2728514" y="1921818"/>
                  <a:pt x="2729816" y="1919213"/>
                  <a:pt x="2734157" y="1919213"/>
                </a:cubicBezTo>
                <a:cubicBezTo>
                  <a:pt x="2757598" y="1917477"/>
                  <a:pt x="2779302" y="1915307"/>
                  <a:pt x="2799269" y="1912702"/>
                </a:cubicBezTo>
                <a:cubicBezTo>
                  <a:pt x="2792324" y="1904889"/>
                  <a:pt x="2784511" y="1894905"/>
                  <a:pt x="2775829" y="1882750"/>
                </a:cubicBezTo>
                <a:cubicBezTo>
                  <a:pt x="2774961" y="1881014"/>
                  <a:pt x="2775395" y="1880146"/>
                  <a:pt x="2777131" y="1880146"/>
                </a:cubicBezTo>
                <a:cubicBezTo>
                  <a:pt x="2784945" y="1880146"/>
                  <a:pt x="2794060" y="1881014"/>
                  <a:pt x="2804478" y="1882750"/>
                </a:cubicBezTo>
                <a:cubicBezTo>
                  <a:pt x="2814028" y="1883619"/>
                  <a:pt x="2819237" y="1888394"/>
                  <a:pt x="2820105" y="1897075"/>
                </a:cubicBezTo>
                <a:cubicBezTo>
                  <a:pt x="2820974" y="1902284"/>
                  <a:pt x="2820105" y="1906625"/>
                  <a:pt x="2817501" y="1910098"/>
                </a:cubicBezTo>
                <a:cubicBezTo>
                  <a:pt x="2818369" y="1910098"/>
                  <a:pt x="2819237" y="1910098"/>
                  <a:pt x="2820105" y="1910098"/>
                </a:cubicBezTo>
                <a:cubicBezTo>
                  <a:pt x="2821842" y="1909229"/>
                  <a:pt x="2823578" y="1908795"/>
                  <a:pt x="2825314" y="1908795"/>
                </a:cubicBezTo>
                <a:cubicBezTo>
                  <a:pt x="2832260" y="1887959"/>
                  <a:pt x="2836166" y="1875805"/>
                  <a:pt x="2837035" y="1872333"/>
                </a:cubicBezTo>
                <a:cubicBezTo>
                  <a:pt x="2836166" y="1872333"/>
                  <a:pt x="2834430" y="1872766"/>
                  <a:pt x="2831826" y="1873635"/>
                </a:cubicBezTo>
                <a:cubicBezTo>
                  <a:pt x="2814462" y="1876239"/>
                  <a:pt x="2800572" y="1877975"/>
                  <a:pt x="2790154" y="1878844"/>
                </a:cubicBezTo>
                <a:cubicBezTo>
                  <a:pt x="2784945" y="1880580"/>
                  <a:pt x="2776697" y="1876239"/>
                  <a:pt x="2765411" y="1865821"/>
                </a:cubicBezTo>
                <a:cubicBezTo>
                  <a:pt x="2761938" y="1861480"/>
                  <a:pt x="2763241" y="1858442"/>
                  <a:pt x="2769318" y="1856706"/>
                </a:cubicBezTo>
                <a:cubicBezTo>
                  <a:pt x="2798835" y="1852365"/>
                  <a:pt x="2822710" y="1848458"/>
                  <a:pt x="2840941" y="1844985"/>
                </a:cubicBezTo>
                <a:cubicBezTo>
                  <a:pt x="2838337" y="1844985"/>
                  <a:pt x="2834864" y="1843249"/>
                  <a:pt x="2830523" y="1839776"/>
                </a:cubicBezTo>
                <a:cubicBezTo>
                  <a:pt x="2821842" y="1833699"/>
                  <a:pt x="2810556" y="1822413"/>
                  <a:pt x="2796665" y="1805918"/>
                </a:cubicBezTo>
                <a:cubicBezTo>
                  <a:pt x="2795797" y="1804182"/>
                  <a:pt x="2797099" y="1802879"/>
                  <a:pt x="2800572" y="1802011"/>
                </a:cubicBezTo>
                <a:close/>
                <a:moveTo>
                  <a:pt x="4916647" y="1800709"/>
                </a:moveTo>
                <a:cubicBezTo>
                  <a:pt x="4927065" y="1805050"/>
                  <a:pt x="4936181" y="1811561"/>
                  <a:pt x="4943994" y="1820243"/>
                </a:cubicBezTo>
                <a:cubicBezTo>
                  <a:pt x="4946599" y="1823715"/>
                  <a:pt x="4946165" y="1827188"/>
                  <a:pt x="4942692" y="1830661"/>
                </a:cubicBezTo>
                <a:cubicBezTo>
                  <a:pt x="4939219" y="1837606"/>
                  <a:pt x="4934878" y="1844985"/>
                  <a:pt x="4929669" y="1852799"/>
                </a:cubicBezTo>
                <a:cubicBezTo>
                  <a:pt x="4941824" y="1849326"/>
                  <a:pt x="4950940" y="1846288"/>
                  <a:pt x="4957017" y="1843683"/>
                </a:cubicBezTo>
                <a:cubicBezTo>
                  <a:pt x="4961358" y="1841079"/>
                  <a:pt x="4965264" y="1840644"/>
                  <a:pt x="4968737" y="1842381"/>
                </a:cubicBezTo>
                <a:cubicBezTo>
                  <a:pt x="4976550" y="1844985"/>
                  <a:pt x="4983930" y="1851062"/>
                  <a:pt x="4990875" y="1860612"/>
                </a:cubicBezTo>
                <a:cubicBezTo>
                  <a:pt x="4993479" y="1864085"/>
                  <a:pt x="4993479" y="1867992"/>
                  <a:pt x="4990875" y="1872333"/>
                </a:cubicBezTo>
                <a:cubicBezTo>
                  <a:pt x="4987403" y="1874069"/>
                  <a:pt x="4982194" y="1879712"/>
                  <a:pt x="4975248" y="1889262"/>
                </a:cubicBezTo>
                <a:cubicBezTo>
                  <a:pt x="4972644" y="1893603"/>
                  <a:pt x="4970473" y="1897075"/>
                  <a:pt x="4968737" y="1899680"/>
                </a:cubicBezTo>
                <a:cubicBezTo>
                  <a:pt x="4963528" y="1905757"/>
                  <a:pt x="4958753" y="1912268"/>
                  <a:pt x="4954412" y="1919213"/>
                </a:cubicBezTo>
                <a:cubicBezTo>
                  <a:pt x="4983930" y="1940917"/>
                  <a:pt x="5019524" y="1958715"/>
                  <a:pt x="5061196" y="1972605"/>
                </a:cubicBezTo>
                <a:cubicBezTo>
                  <a:pt x="5062933" y="1973474"/>
                  <a:pt x="5063801" y="1974342"/>
                  <a:pt x="5063801" y="1975210"/>
                </a:cubicBezTo>
                <a:cubicBezTo>
                  <a:pt x="5063801" y="1976078"/>
                  <a:pt x="5062933" y="1976946"/>
                  <a:pt x="5061196" y="1977814"/>
                </a:cubicBezTo>
                <a:cubicBezTo>
                  <a:pt x="5047306" y="1982155"/>
                  <a:pt x="5026470" y="1985628"/>
                  <a:pt x="4998688" y="1988232"/>
                </a:cubicBezTo>
                <a:cubicBezTo>
                  <a:pt x="4996953" y="1988232"/>
                  <a:pt x="4994782" y="1988232"/>
                  <a:pt x="4992177" y="1988232"/>
                </a:cubicBezTo>
                <a:lnTo>
                  <a:pt x="4993479" y="1989535"/>
                </a:lnTo>
                <a:cubicBezTo>
                  <a:pt x="4996953" y="1994744"/>
                  <a:pt x="4997386" y="1999953"/>
                  <a:pt x="4994782" y="2005162"/>
                </a:cubicBezTo>
                <a:cubicBezTo>
                  <a:pt x="4988705" y="2012107"/>
                  <a:pt x="4984364" y="2019486"/>
                  <a:pt x="4981759" y="2027300"/>
                </a:cubicBezTo>
                <a:cubicBezTo>
                  <a:pt x="4985232" y="2030772"/>
                  <a:pt x="4986968" y="2033377"/>
                  <a:pt x="4986968" y="2035113"/>
                </a:cubicBezTo>
                <a:cubicBezTo>
                  <a:pt x="4988705" y="2042927"/>
                  <a:pt x="4985666" y="2047267"/>
                  <a:pt x="4977853" y="2048136"/>
                </a:cubicBezTo>
                <a:cubicBezTo>
                  <a:pt x="4976117" y="2048136"/>
                  <a:pt x="4973078" y="2048136"/>
                  <a:pt x="4968737" y="2048136"/>
                </a:cubicBezTo>
                <a:cubicBezTo>
                  <a:pt x="4944428" y="2049872"/>
                  <a:pt x="4925763" y="2050740"/>
                  <a:pt x="4912740" y="2050740"/>
                </a:cubicBezTo>
                <a:cubicBezTo>
                  <a:pt x="4912740" y="2057685"/>
                  <a:pt x="4911872" y="2062460"/>
                  <a:pt x="4910136" y="2065065"/>
                </a:cubicBezTo>
                <a:cubicBezTo>
                  <a:pt x="4907531" y="2068537"/>
                  <a:pt x="4902757" y="2068972"/>
                  <a:pt x="4895811" y="2066367"/>
                </a:cubicBezTo>
                <a:cubicBezTo>
                  <a:pt x="4887998" y="2063763"/>
                  <a:pt x="4883657" y="2055081"/>
                  <a:pt x="4882789" y="2040322"/>
                </a:cubicBezTo>
                <a:cubicBezTo>
                  <a:pt x="4881053" y="2011673"/>
                  <a:pt x="4876712" y="1992139"/>
                  <a:pt x="4869766" y="1981721"/>
                </a:cubicBezTo>
                <a:cubicBezTo>
                  <a:pt x="4867162" y="1982589"/>
                  <a:pt x="4864557" y="1983891"/>
                  <a:pt x="4861953" y="1985628"/>
                </a:cubicBezTo>
                <a:cubicBezTo>
                  <a:pt x="4861953" y="1986496"/>
                  <a:pt x="4861519" y="1987798"/>
                  <a:pt x="4860650" y="1989535"/>
                </a:cubicBezTo>
                <a:cubicBezTo>
                  <a:pt x="4860650" y="1990403"/>
                  <a:pt x="4860217" y="1991271"/>
                  <a:pt x="4859348" y="1992139"/>
                </a:cubicBezTo>
                <a:cubicBezTo>
                  <a:pt x="4853271" y="1997348"/>
                  <a:pt x="4847194" y="1996914"/>
                  <a:pt x="4841117" y="1990837"/>
                </a:cubicBezTo>
                <a:cubicBezTo>
                  <a:pt x="4837644" y="1988232"/>
                  <a:pt x="4835040" y="1984326"/>
                  <a:pt x="4833303" y="1979117"/>
                </a:cubicBezTo>
                <a:cubicBezTo>
                  <a:pt x="4829831" y="1979117"/>
                  <a:pt x="4824188" y="1979985"/>
                  <a:pt x="4816374" y="1981721"/>
                </a:cubicBezTo>
                <a:cubicBezTo>
                  <a:pt x="4806825" y="1982589"/>
                  <a:pt x="4799879" y="1983457"/>
                  <a:pt x="4795539" y="1984326"/>
                </a:cubicBezTo>
                <a:cubicBezTo>
                  <a:pt x="4796407" y="1989535"/>
                  <a:pt x="4795539" y="1993875"/>
                  <a:pt x="4792934" y="1997348"/>
                </a:cubicBezTo>
                <a:cubicBezTo>
                  <a:pt x="4791198" y="2001689"/>
                  <a:pt x="4787725" y="2002557"/>
                  <a:pt x="4782516" y="1999953"/>
                </a:cubicBezTo>
                <a:cubicBezTo>
                  <a:pt x="4774702" y="1995612"/>
                  <a:pt x="4769927" y="1990403"/>
                  <a:pt x="4768191" y="1984326"/>
                </a:cubicBezTo>
                <a:cubicBezTo>
                  <a:pt x="4768191" y="1980853"/>
                  <a:pt x="4767757" y="1975210"/>
                  <a:pt x="4766889" y="1967396"/>
                </a:cubicBezTo>
                <a:cubicBezTo>
                  <a:pt x="4766021" y="1962187"/>
                  <a:pt x="4765587" y="1957847"/>
                  <a:pt x="4765587" y="1954374"/>
                </a:cubicBezTo>
                <a:cubicBezTo>
                  <a:pt x="4761246" y="1920516"/>
                  <a:pt x="4755169" y="1895339"/>
                  <a:pt x="4747355" y="1878844"/>
                </a:cubicBezTo>
                <a:cubicBezTo>
                  <a:pt x="4745619" y="1872766"/>
                  <a:pt x="4747355" y="1870162"/>
                  <a:pt x="4752564" y="1871030"/>
                </a:cubicBezTo>
                <a:cubicBezTo>
                  <a:pt x="4761246" y="1871030"/>
                  <a:pt x="4769059" y="1871898"/>
                  <a:pt x="4776005" y="1873635"/>
                </a:cubicBezTo>
                <a:cubicBezTo>
                  <a:pt x="4784686" y="1872766"/>
                  <a:pt x="4794236" y="1871030"/>
                  <a:pt x="4804654" y="1868426"/>
                </a:cubicBezTo>
                <a:cubicBezTo>
                  <a:pt x="4824622" y="1865821"/>
                  <a:pt x="4837210" y="1863217"/>
                  <a:pt x="4842419" y="1860612"/>
                </a:cubicBezTo>
                <a:cubicBezTo>
                  <a:pt x="4847628" y="1858876"/>
                  <a:pt x="4852837" y="1858876"/>
                  <a:pt x="4858046" y="1860612"/>
                </a:cubicBezTo>
                <a:cubicBezTo>
                  <a:pt x="4865859" y="1863217"/>
                  <a:pt x="4873239" y="1870162"/>
                  <a:pt x="4880184" y="1881448"/>
                </a:cubicBezTo>
                <a:cubicBezTo>
                  <a:pt x="4881921" y="1884053"/>
                  <a:pt x="4882789" y="1886657"/>
                  <a:pt x="4882789" y="1889262"/>
                </a:cubicBezTo>
                <a:cubicBezTo>
                  <a:pt x="4888866" y="1876239"/>
                  <a:pt x="4894943" y="1861915"/>
                  <a:pt x="4901020" y="1846288"/>
                </a:cubicBezTo>
                <a:cubicBezTo>
                  <a:pt x="4906229" y="1828056"/>
                  <a:pt x="4908400" y="1816336"/>
                  <a:pt x="4907531" y="1811127"/>
                </a:cubicBezTo>
                <a:cubicBezTo>
                  <a:pt x="4907531" y="1804182"/>
                  <a:pt x="4910570" y="1800709"/>
                  <a:pt x="4916647" y="1800709"/>
                </a:cubicBezTo>
                <a:close/>
                <a:moveTo>
                  <a:pt x="1868648" y="1800709"/>
                </a:moveTo>
                <a:cubicBezTo>
                  <a:pt x="1879066" y="1805050"/>
                  <a:pt x="1888182" y="1811561"/>
                  <a:pt x="1895996" y="1820243"/>
                </a:cubicBezTo>
                <a:cubicBezTo>
                  <a:pt x="1898600" y="1823715"/>
                  <a:pt x="1898166" y="1827188"/>
                  <a:pt x="1894694" y="1830661"/>
                </a:cubicBezTo>
                <a:cubicBezTo>
                  <a:pt x="1891221" y="1837606"/>
                  <a:pt x="1886880" y="1844985"/>
                  <a:pt x="1881671" y="1852799"/>
                </a:cubicBezTo>
                <a:cubicBezTo>
                  <a:pt x="1893825" y="1849326"/>
                  <a:pt x="1902941" y="1846288"/>
                  <a:pt x="1909018" y="1843683"/>
                </a:cubicBezTo>
                <a:cubicBezTo>
                  <a:pt x="1913359" y="1841079"/>
                  <a:pt x="1917266" y="1840644"/>
                  <a:pt x="1920738" y="1842381"/>
                </a:cubicBezTo>
                <a:cubicBezTo>
                  <a:pt x="1928552" y="1844985"/>
                  <a:pt x="1935931" y="1851062"/>
                  <a:pt x="1942876" y="1860612"/>
                </a:cubicBezTo>
                <a:cubicBezTo>
                  <a:pt x="1945481" y="1864085"/>
                  <a:pt x="1945481" y="1867992"/>
                  <a:pt x="1942876" y="1872333"/>
                </a:cubicBezTo>
                <a:cubicBezTo>
                  <a:pt x="1939404" y="1874069"/>
                  <a:pt x="1934195" y="1879712"/>
                  <a:pt x="1927249" y="1889262"/>
                </a:cubicBezTo>
                <a:cubicBezTo>
                  <a:pt x="1924645" y="1893603"/>
                  <a:pt x="1922475" y="1897075"/>
                  <a:pt x="1920738" y="1899680"/>
                </a:cubicBezTo>
                <a:cubicBezTo>
                  <a:pt x="1915530" y="1905757"/>
                  <a:pt x="1910754" y="1912268"/>
                  <a:pt x="1906413" y="1919213"/>
                </a:cubicBezTo>
                <a:cubicBezTo>
                  <a:pt x="1935931" y="1940917"/>
                  <a:pt x="1971526" y="1958715"/>
                  <a:pt x="2013198" y="1972605"/>
                </a:cubicBezTo>
                <a:cubicBezTo>
                  <a:pt x="2014934" y="1973474"/>
                  <a:pt x="2015802" y="1974342"/>
                  <a:pt x="2015802" y="1975210"/>
                </a:cubicBezTo>
                <a:cubicBezTo>
                  <a:pt x="2015802" y="1976078"/>
                  <a:pt x="2014934" y="1976946"/>
                  <a:pt x="2013198" y="1977814"/>
                </a:cubicBezTo>
                <a:cubicBezTo>
                  <a:pt x="1999307" y="1982155"/>
                  <a:pt x="1978472" y="1985628"/>
                  <a:pt x="1950690" y="1988232"/>
                </a:cubicBezTo>
                <a:cubicBezTo>
                  <a:pt x="1948954" y="1988232"/>
                  <a:pt x="1946784" y="1988232"/>
                  <a:pt x="1944178" y="1988232"/>
                </a:cubicBezTo>
                <a:lnTo>
                  <a:pt x="1945481" y="1989535"/>
                </a:lnTo>
                <a:cubicBezTo>
                  <a:pt x="1948954" y="1994744"/>
                  <a:pt x="1949388" y="1999953"/>
                  <a:pt x="1946784" y="2005162"/>
                </a:cubicBezTo>
                <a:cubicBezTo>
                  <a:pt x="1940706" y="2012107"/>
                  <a:pt x="1936365" y="2019486"/>
                  <a:pt x="1933761" y="2027300"/>
                </a:cubicBezTo>
                <a:cubicBezTo>
                  <a:pt x="1937233" y="2030772"/>
                  <a:pt x="1938970" y="2033377"/>
                  <a:pt x="1938970" y="2035113"/>
                </a:cubicBezTo>
                <a:cubicBezTo>
                  <a:pt x="1940706" y="2042927"/>
                  <a:pt x="1937668" y="2047267"/>
                  <a:pt x="1929854" y="2048136"/>
                </a:cubicBezTo>
                <a:cubicBezTo>
                  <a:pt x="1928118" y="2048136"/>
                  <a:pt x="1925079" y="2048136"/>
                  <a:pt x="1920738" y="2048136"/>
                </a:cubicBezTo>
                <a:cubicBezTo>
                  <a:pt x="1896430" y="2049872"/>
                  <a:pt x="1877764" y="2050740"/>
                  <a:pt x="1864742" y="2050740"/>
                </a:cubicBezTo>
                <a:cubicBezTo>
                  <a:pt x="1864742" y="2057685"/>
                  <a:pt x="1863874" y="2062460"/>
                  <a:pt x="1862137" y="2065065"/>
                </a:cubicBezTo>
                <a:cubicBezTo>
                  <a:pt x="1859532" y="2068537"/>
                  <a:pt x="1854758" y="2068972"/>
                  <a:pt x="1847812" y="2066367"/>
                </a:cubicBezTo>
                <a:cubicBezTo>
                  <a:pt x="1839999" y="2063763"/>
                  <a:pt x="1835658" y="2055081"/>
                  <a:pt x="1834790" y="2040322"/>
                </a:cubicBezTo>
                <a:cubicBezTo>
                  <a:pt x="1833054" y="2011673"/>
                  <a:pt x="1828713" y="1992139"/>
                  <a:pt x="1821767" y="1981721"/>
                </a:cubicBezTo>
                <a:cubicBezTo>
                  <a:pt x="1819163" y="1982589"/>
                  <a:pt x="1816559" y="1983891"/>
                  <a:pt x="1813954" y="1985628"/>
                </a:cubicBezTo>
                <a:cubicBezTo>
                  <a:pt x="1813954" y="1986496"/>
                  <a:pt x="1813520" y="1987798"/>
                  <a:pt x="1812652" y="1989535"/>
                </a:cubicBezTo>
                <a:cubicBezTo>
                  <a:pt x="1812652" y="1990403"/>
                  <a:pt x="1812218" y="1991271"/>
                  <a:pt x="1811350" y="1992139"/>
                </a:cubicBezTo>
                <a:cubicBezTo>
                  <a:pt x="1805272" y="1997348"/>
                  <a:pt x="1799195" y="1996914"/>
                  <a:pt x="1793118" y="1990837"/>
                </a:cubicBezTo>
                <a:cubicBezTo>
                  <a:pt x="1789646" y="1988232"/>
                  <a:pt x="1787041" y="1984326"/>
                  <a:pt x="1785304" y="1979117"/>
                </a:cubicBezTo>
                <a:cubicBezTo>
                  <a:pt x="1781832" y="1979117"/>
                  <a:pt x="1776189" y="1979985"/>
                  <a:pt x="1768375" y="1981721"/>
                </a:cubicBezTo>
                <a:cubicBezTo>
                  <a:pt x="1758825" y="1982589"/>
                  <a:pt x="1751880" y="1983457"/>
                  <a:pt x="1747539" y="1984326"/>
                </a:cubicBezTo>
                <a:cubicBezTo>
                  <a:pt x="1748408" y="1989535"/>
                  <a:pt x="1747539" y="1993875"/>
                  <a:pt x="1744935" y="1997348"/>
                </a:cubicBezTo>
                <a:cubicBezTo>
                  <a:pt x="1743198" y="2001689"/>
                  <a:pt x="1739726" y="2002557"/>
                  <a:pt x="1734517" y="1999953"/>
                </a:cubicBezTo>
                <a:cubicBezTo>
                  <a:pt x="1726704" y="1995612"/>
                  <a:pt x="1721929" y="1990403"/>
                  <a:pt x="1720192" y="1984326"/>
                </a:cubicBezTo>
                <a:cubicBezTo>
                  <a:pt x="1720192" y="1980853"/>
                  <a:pt x="1719759" y="1975210"/>
                  <a:pt x="1718890" y="1967396"/>
                </a:cubicBezTo>
                <a:cubicBezTo>
                  <a:pt x="1718022" y="1962187"/>
                  <a:pt x="1717588" y="1957847"/>
                  <a:pt x="1717588" y="1954374"/>
                </a:cubicBezTo>
                <a:cubicBezTo>
                  <a:pt x="1713247" y="1920516"/>
                  <a:pt x="1707170" y="1895339"/>
                  <a:pt x="1699356" y="1878844"/>
                </a:cubicBezTo>
                <a:cubicBezTo>
                  <a:pt x="1697620" y="1872766"/>
                  <a:pt x="1699356" y="1870162"/>
                  <a:pt x="1704565" y="1871030"/>
                </a:cubicBezTo>
                <a:cubicBezTo>
                  <a:pt x="1713247" y="1871030"/>
                  <a:pt x="1721060" y="1871898"/>
                  <a:pt x="1728006" y="1873635"/>
                </a:cubicBezTo>
                <a:cubicBezTo>
                  <a:pt x="1736688" y="1872766"/>
                  <a:pt x="1746238" y="1871030"/>
                  <a:pt x="1756655" y="1868426"/>
                </a:cubicBezTo>
                <a:cubicBezTo>
                  <a:pt x="1776623" y="1865821"/>
                  <a:pt x="1789212" y="1863217"/>
                  <a:pt x="1794420" y="1860612"/>
                </a:cubicBezTo>
                <a:cubicBezTo>
                  <a:pt x="1799629" y="1858876"/>
                  <a:pt x="1804838" y="1858876"/>
                  <a:pt x="1810047" y="1860612"/>
                </a:cubicBezTo>
                <a:cubicBezTo>
                  <a:pt x="1817861" y="1863217"/>
                  <a:pt x="1825240" y="1870162"/>
                  <a:pt x="1832186" y="1881448"/>
                </a:cubicBezTo>
                <a:cubicBezTo>
                  <a:pt x="1833922" y="1884053"/>
                  <a:pt x="1834790" y="1886657"/>
                  <a:pt x="1834790" y="1889262"/>
                </a:cubicBezTo>
                <a:cubicBezTo>
                  <a:pt x="1840868" y="1876239"/>
                  <a:pt x="1846944" y="1861915"/>
                  <a:pt x="1853021" y="1846288"/>
                </a:cubicBezTo>
                <a:cubicBezTo>
                  <a:pt x="1858230" y="1828056"/>
                  <a:pt x="1860401" y="1816336"/>
                  <a:pt x="1859532" y="1811127"/>
                </a:cubicBezTo>
                <a:cubicBezTo>
                  <a:pt x="1859532" y="1804182"/>
                  <a:pt x="1862572" y="1800709"/>
                  <a:pt x="1868648" y="1800709"/>
                </a:cubicBezTo>
                <a:close/>
                <a:moveTo>
                  <a:pt x="2613941" y="1798104"/>
                </a:moveTo>
                <a:cubicBezTo>
                  <a:pt x="2626095" y="1798973"/>
                  <a:pt x="2639552" y="1807220"/>
                  <a:pt x="2654311" y="1822847"/>
                </a:cubicBezTo>
                <a:cubicBezTo>
                  <a:pt x="2657784" y="1827188"/>
                  <a:pt x="2658218" y="1831963"/>
                  <a:pt x="2655613" y="1837172"/>
                </a:cubicBezTo>
                <a:cubicBezTo>
                  <a:pt x="2652140" y="1846722"/>
                  <a:pt x="2650404" y="1857574"/>
                  <a:pt x="2650404" y="1869728"/>
                </a:cubicBezTo>
                <a:cubicBezTo>
                  <a:pt x="2649536" y="1889696"/>
                  <a:pt x="2649536" y="1915741"/>
                  <a:pt x="2650404" y="1947863"/>
                </a:cubicBezTo>
                <a:cubicBezTo>
                  <a:pt x="2651272" y="1979985"/>
                  <a:pt x="2652140" y="2005162"/>
                  <a:pt x="2653009" y="2023393"/>
                </a:cubicBezTo>
                <a:cubicBezTo>
                  <a:pt x="2653009" y="2027734"/>
                  <a:pt x="2651706" y="2035113"/>
                  <a:pt x="2649102" y="2045531"/>
                </a:cubicBezTo>
                <a:cubicBezTo>
                  <a:pt x="2644761" y="2055949"/>
                  <a:pt x="2637816" y="2063763"/>
                  <a:pt x="2628266" y="2068972"/>
                </a:cubicBezTo>
                <a:cubicBezTo>
                  <a:pt x="2618716" y="2071576"/>
                  <a:pt x="2613073" y="2069840"/>
                  <a:pt x="2611337" y="2063763"/>
                </a:cubicBezTo>
                <a:cubicBezTo>
                  <a:pt x="2602655" y="2044663"/>
                  <a:pt x="2591803" y="2029470"/>
                  <a:pt x="2578781" y="2018184"/>
                </a:cubicBezTo>
                <a:cubicBezTo>
                  <a:pt x="2577044" y="2016448"/>
                  <a:pt x="2576610" y="2015580"/>
                  <a:pt x="2577478" y="2015580"/>
                </a:cubicBezTo>
                <a:cubicBezTo>
                  <a:pt x="2577478" y="2014711"/>
                  <a:pt x="2578347" y="2014277"/>
                  <a:pt x="2580083" y="2014277"/>
                </a:cubicBezTo>
                <a:cubicBezTo>
                  <a:pt x="2591369" y="2014277"/>
                  <a:pt x="2602221" y="2016013"/>
                  <a:pt x="2612639" y="2019486"/>
                </a:cubicBezTo>
                <a:cubicBezTo>
                  <a:pt x="2616980" y="2020354"/>
                  <a:pt x="2619150" y="2018618"/>
                  <a:pt x="2619150" y="2014277"/>
                </a:cubicBezTo>
                <a:cubicBezTo>
                  <a:pt x="2617414" y="1963924"/>
                  <a:pt x="2616546" y="1942654"/>
                  <a:pt x="2616546" y="1950467"/>
                </a:cubicBezTo>
                <a:cubicBezTo>
                  <a:pt x="2616546" y="1940049"/>
                  <a:pt x="2616546" y="1928329"/>
                  <a:pt x="2616546" y="1915307"/>
                </a:cubicBezTo>
                <a:cubicBezTo>
                  <a:pt x="2616546" y="1904020"/>
                  <a:pt x="2616546" y="1887959"/>
                  <a:pt x="2616546" y="1867124"/>
                </a:cubicBezTo>
                <a:cubicBezTo>
                  <a:pt x="2616546" y="1841079"/>
                  <a:pt x="2613073" y="1821545"/>
                  <a:pt x="2606128" y="1808522"/>
                </a:cubicBezTo>
                <a:cubicBezTo>
                  <a:pt x="2605259" y="1802445"/>
                  <a:pt x="2607864" y="1798973"/>
                  <a:pt x="2613941" y="1798104"/>
                </a:cubicBezTo>
                <a:close/>
                <a:moveTo>
                  <a:pt x="2485019" y="1798104"/>
                </a:moveTo>
                <a:cubicBezTo>
                  <a:pt x="2498041" y="1801577"/>
                  <a:pt x="2508893" y="1810693"/>
                  <a:pt x="2517575" y="1825452"/>
                </a:cubicBezTo>
                <a:cubicBezTo>
                  <a:pt x="2520179" y="1828924"/>
                  <a:pt x="2519745" y="1833265"/>
                  <a:pt x="2516273" y="1838474"/>
                </a:cubicBezTo>
                <a:cubicBezTo>
                  <a:pt x="2512800" y="1841947"/>
                  <a:pt x="2509761" y="1845853"/>
                  <a:pt x="2507157" y="1850194"/>
                </a:cubicBezTo>
                <a:lnTo>
                  <a:pt x="2508459" y="1850194"/>
                </a:lnTo>
                <a:cubicBezTo>
                  <a:pt x="2520613" y="1851062"/>
                  <a:pt x="2531031" y="1853667"/>
                  <a:pt x="2539713" y="1858008"/>
                </a:cubicBezTo>
                <a:cubicBezTo>
                  <a:pt x="2550131" y="1860612"/>
                  <a:pt x="2556208" y="1865387"/>
                  <a:pt x="2557945" y="1872333"/>
                </a:cubicBezTo>
                <a:cubicBezTo>
                  <a:pt x="2561417" y="1881882"/>
                  <a:pt x="2559247" y="1891432"/>
                  <a:pt x="2551433" y="1900982"/>
                </a:cubicBezTo>
                <a:cubicBezTo>
                  <a:pt x="2546224" y="1904454"/>
                  <a:pt x="2541884" y="1904454"/>
                  <a:pt x="2538411" y="1900982"/>
                </a:cubicBezTo>
                <a:cubicBezTo>
                  <a:pt x="2525388" y="1887959"/>
                  <a:pt x="2513668" y="1873635"/>
                  <a:pt x="2503250" y="1858008"/>
                </a:cubicBezTo>
                <a:cubicBezTo>
                  <a:pt x="2503250" y="1857140"/>
                  <a:pt x="2503250" y="1856706"/>
                  <a:pt x="2503250" y="1856706"/>
                </a:cubicBezTo>
                <a:cubicBezTo>
                  <a:pt x="2487623" y="1878410"/>
                  <a:pt x="2472865" y="1896207"/>
                  <a:pt x="2458974" y="1910098"/>
                </a:cubicBezTo>
                <a:cubicBezTo>
                  <a:pt x="2462447" y="1910966"/>
                  <a:pt x="2466353" y="1912268"/>
                  <a:pt x="2470694" y="1914004"/>
                </a:cubicBezTo>
                <a:cubicBezTo>
                  <a:pt x="2471562" y="1914872"/>
                  <a:pt x="2471996" y="1915307"/>
                  <a:pt x="2471996" y="1915307"/>
                </a:cubicBezTo>
                <a:cubicBezTo>
                  <a:pt x="2472865" y="1914438"/>
                  <a:pt x="2474601" y="1913570"/>
                  <a:pt x="2477205" y="1912702"/>
                </a:cubicBezTo>
                <a:cubicBezTo>
                  <a:pt x="2479810" y="1911834"/>
                  <a:pt x="2483717" y="1910532"/>
                  <a:pt x="2488926" y="1908795"/>
                </a:cubicBezTo>
                <a:cubicBezTo>
                  <a:pt x="2495003" y="1906191"/>
                  <a:pt x="2499344" y="1904020"/>
                  <a:pt x="2501948" y="1902284"/>
                </a:cubicBezTo>
                <a:cubicBezTo>
                  <a:pt x="2507157" y="1898811"/>
                  <a:pt x="2511932" y="1898377"/>
                  <a:pt x="2516273" y="1900982"/>
                </a:cubicBezTo>
                <a:cubicBezTo>
                  <a:pt x="2525822" y="1906191"/>
                  <a:pt x="2533202" y="1913136"/>
                  <a:pt x="2538411" y="1921818"/>
                </a:cubicBezTo>
                <a:cubicBezTo>
                  <a:pt x="2541015" y="1924422"/>
                  <a:pt x="2541015" y="1927895"/>
                  <a:pt x="2538411" y="1932236"/>
                </a:cubicBezTo>
                <a:cubicBezTo>
                  <a:pt x="2537543" y="1934840"/>
                  <a:pt x="2536240" y="1941785"/>
                  <a:pt x="2534504" y="1953072"/>
                </a:cubicBezTo>
                <a:cubicBezTo>
                  <a:pt x="2533636" y="1955676"/>
                  <a:pt x="2533202" y="1957847"/>
                  <a:pt x="2533202" y="1959583"/>
                </a:cubicBezTo>
                <a:cubicBezTo>
                  <a:pt x="2529729" y="1976946"/>
                  <a:pt x="2522784" y="1989969"/>
                  <a:pt x="2512366" y="1998650"/>
                </a:cubicBezTo>
                <a:cubicBezTo>
                  <a:pt x="2506289" y="2002991"/>
                  <a:pt x="2501514" y="2002557"/>
                  <a:pt x="2498041" y="1997348"/>
                </a:cubicBezTo>
                <a:cubicBezTo>
                  <a:pt x="2495437" y="1992139"/>
                  <a:pt x="2490228" y="1983457"/>
                  <a:pt x="2482414" y="1971303"/>
                </a:cubicBezTo>
                <a:cubicBezTo>
                  <a:pt x="2481546" y="1969567"/>
                  <a:pt x="2480678" y="1968265"/>
                  <a:pt x="2479810" y="1967396"/>
                </a:cubicBezTo>
                <a:cubicBezTo>
                  <a:pt x="2479810" y="1977814"/>
                  <a:pt x="2479810" y="1986930"/>
                  <a:pt x="2479810" y="1994744"/>
                </a:cubicBezTo>
                <a:cubicBezTo>
                  <a:pt x="2479810" y="2007766"/>
                  <a:pt x="2485019" y="2014277"/>
                  <a:pt x="2495437" y="2014277"/>
                </a:cubicBezTo>
                <a:cubicBezTo>
                  <a:pt x="2504987" y="2014277"/>
                  <a:pt x="2513234" y="2012975"/>
                  <a:pt x="2520179" y="2010371"/>
                </a:cubicBezTo>
                <a:cubicBezTo>
                  <a:pt x="2527993" y="2008634"/>
                  <a:pt x="2535372" y="1995178"/>
                  <a:pt x="2542318" y="1970001"/>
                </a:cubicBezTo>
                <a:cubicBezTo>
                  <a:pt x="2543186" y="1967396"/>
                  <a:pt x="2544054" y="1966094"/>
                  <a:pt x="2544922" y="1966094"/>
                </a:cubicBezTo>
                <a:cubicBezTo>
                  <a:pt x="2545790" y="1966962"/>
                  <a:pt x="2546658" y="1968699"/>
                  <a:pt x="2547527" y="1971303"/>
                </a:cubicBezTo>
                <a:cubicBezTo>
                  <a:pt x="2548395" y="1977380"/>
                  <a:pt x="2550565" y="1983891"/>
                  <a:pt x="2554038" y="1990837"/>
                </a:cubicBezTo>
                <a:cubicBezTo>
                  <a:pt x="2557511" y="1996914"/>
                  <a:pt x="2560549" y="2002557"/>
                  <a:pt x="2563154" y="2007766"/>
                </a:cubicBezTo>
                <a:cubicBezTo>
                  <a:pt x="2566626" y="2014711"/>
                  <a:pt x="2565758" y="2020788"/>
                  <a:pt x="2560549" y="2025997"/>
                </a:cubicBezTo>
                <a:cubicBezTo>
                  <a:pt x="2538845" y="2043361"/>
                  <a:pt x="2511498" y="2049004"/>
                  <a:pt x="2478508" y="2042927"/>
                </a:cubicBezTo>
                <a:cubicBezTo>
                  <a:pt x="2463749" y="2036849"/>
                  <a:pt x="2454633" y="2024695"/>
                  <a:pt x="2451160" y="2006464"/>
                </a:cubicBezTo>
                <a:cubicBezTo>
                  <a:pt x="2449424" y="1985628"/>
                  <a:pt x="2449858" y="1965226"/>
                  <a:pt x="2452463" y="1945258"/>
                </a:cubicBezTo>
                <a:cubicBezTo>
                  <a:pt x="2452463" y="1933972"/>
                  <a:pt x="2450726" y="1926159"/>
                  <a:pt x="2447254" y="1921818"/>
                </a:cubicBezTo>
                <a:cubicBezTo>
                  <a:pt x="2431627" y="1934840"/>
                  <a:pt x="2416000" y="1944824"/>
                  <a:pt x="2400373" y="1951769"/>
                </a:cubicBezTo>
                <a:cubicBezTo>
                  <a:pt x="2396900" y="1953506"/>
                  <a:pt x="2395164" y="1953940"/>
                  <a:pt x="2395164" y="1953072"/>
                </a:cubicBezTo>
                <a:cubicBezTo>
                  <a:pt x="2394296" y="1953072"/>
                  <a:pt x="2395164" y="1951335"/>
                  <a:pt x="2397768" y="1947863"/>
                </a:cubicBezTo>
                <a:cubicBezTo>
                  <a:pt x="2427286" y="1915741"/>
                  <a:pt x="2450726" y="1882316"/>
                  <a:pt x="2468090" y="1847590"/>
                </a:cubicBezTo>
                <a:cubicBezTo>
                  <a:pt x="2475903" y="1831963"/>
                  <a:pt x="2479376" y="1818072"/>
                  <a:pt x="2478508" y="1805918"/>
                </a:cubicBezTo>
                <a:cubicBezTo>
                  <a:pt x="2478508" y="1798973"/>
                  <a:pt x="2480678" y="1796368"/>
                  <a:pt x="2485019" y="1798104"/>
                </a:cubicBezTo>
                <a:close/>
                <a:moveTo>
                  <a:pt x="7623459" y="1796802"/>
                </a:moveTo>
                <a:cubicBezTo>
                  <a:pt x="7639086" y="1799407"/>
                  <a:pt x="7652108" y="1804616"/>
                  <a:pt x="7662526" y="1812429"/>
                </a:cubicBezTo>
                <a:cubicBezTo>
                  <a:pt x="7665999" y="1815034"/>
                  <a:pt x="7666867" y="1818940"/>
                  <a:pt x="7665131" y="1824149"/>
                </a:cubicBezTo>
                <a:cubicBezTo>
                  <a:pt x="7664262" y="1830226"/>
                  <a:pt x="7665131" y="1841947"/>
                  <a:pt x="7667735" y="1859310"/>
                </a:cubicBezTo>
                <a:cubicBezTo>
                  <a:pt x="7668603" y="1862783"/>
                  <a:pt x="7669037" y="1865387"/>
                  <a:pt x="7669037" y="1867124"/>
                </a:cubicBezTo>
                <a:cubicBezTo>
                  <a:pt x="7669905" y="1869728"/>
                  <a:pt x="7670339" y="1871464"/>
                  <a:pt x="7670339" y="1872333"/>
                </a:cubicBezTo>
                <a:cubicBezTo>
                  <a:pt x="7676417" y="1870596"/>
                  <a:pt x="7682493" y="1867992"/>
                  <a:pt x="7688571" y="1864519"/>
                </a:cubicBezTo>
                <a:cubicBezTo>
                  <a:pt x="7689439" y="1864519"/>
                  <a:pt x="7690307" y="1864519"/>
                  <a:pt x="7691175" y="1864519"/>
                </a:cubicBezTo>
                <a:cubicBezTo>
                  <a:pt x="7695516" y="1863651"/>
                  <a:pt x="7698121" y="1863651"/>
                  <a:pt x="7698989" y="1864519"/>
                </a:cubicBezTo>
                <a:cubicBezTo>
                  <a:pt x="7706803" y="1867124"/>
                  <a:pt x="7712445" y="1871030"/>
                  <a:pt x="7715919" y="1876239"/>
                </a:cubicBezTo>
                <a:cubicBezTo>
                  <a:pt x="7721127" y="1883184"/>
                  <a:pt x="7720259" y="1887959"/>
                  <a:pt x="7713314" y="1890564"/>
                </a:cubicBezTo>
                <a:cubicBezTo>
                  <a:pt x="7708973" y="1891432"/>
                  <a:pt x="7702896" y="1892734"/>
                  <a:pt x="7695083" y="1894471"/>
                </a:cubicBezTo>
                <a:cubicBezTo>
                  <a:pt x="7686401" y="1896207"/>
                  <a:pt x="7679889" y="1897509"/>
                  <a:pt x="7675549" y="1898377"/>
                </a:cubicBezTo>
                <a:cubicBezTo>
                  <a:pt x="7679021" y="1914872"/>
                  <a:pt x="7683362" y="1931802"/>
                  <a:pt x="7688571" y="1949165"/>
                </a:cubicBezTo>
                <a:cubicBezTo>
                  <a:pt x="7689439" y="1948297"/>
                  <a:pt x="7689873" y="1947429"/>
                  <a:pt x="7689873" y="1946560"/>
                </a:cubicBezTo>
                <a:cubicBezTo>
                  <a:pt x="7690741" y="1945692"/>
                  <a:pt x="7691175" y="1945258"/>
                  <a:pt x="7691175" y="1945258"/>
                </a:cubicBezTo>
                <a:cubicBezTo>
                  <a:pt x="7691175" y="1944390"/>
                  <a:pt x="7691609" y="1943522"/>
                  <a:pt x="7692478" y="1942654"/>
                </a:cubicBezTo>
                <a:cubicBezTo>
                  <a:pt x="7695083" y="1928763"/>
                  <a:pt x="7695951" y="1920081"/>
                  <a:pt x="7695083" y="1916609"/>
                </a:cubicBezTo>
                <a:cubicBezTo>
                  <a:pt x="7694214" y="1914004"/>
                  <a:pt x="7694648" y="1912268"/>
                  <a:pt x="7696385" y="1911400"/>
                </a:cubicBezTo>
                <a:cubicBezTo>
                  <a:pt x="7698989" y="1910532"/>
                  <a:pt x="7701593" y="1910966"/>
                  <a:pt x="7704198" y="1912702"/>
                </a:cubicBezTo>
                <a:cubicBezTo>
                  <a:pt x="7715484" y="1917043"/>
                  <a:pt x="7723732" y="1923988"/>
                  <a:pt x="7728941" y="1933538"/>
                </a:cubicBezTo>
                <a:cubicBezTo>
                  <a:pt x="7731545" y="1937011"/>
                  <a:pt x="7731979" y="1940483"/>
                  <a:pt x="7730243" y="1943956"/>
                </a:cubicBezTo>
                <a:cubicBezTo>
                  <a:pt x="7730243" y="1943956"/>
                  <a:pt x="7730243" y="1944390"/>
                  <a:pt x="7730243" y="1945258"/>
                </a:cubicBezTo>
                <a:cubicBezTo>
                  <a:pt x="7726770" y="1947863"/>
                  <a:pt x="7722429" y="1953940"/>
                  <a:pt x="7717221" y="1963490"/>
                </a:cubicBezTo>
                <a:cubicBezTo>
                  <a:pt x="7712879" y="1971303"/>
                  <a:pt x="7708105" y="1978682"/>
                  <a:pt x="7702896" y="1985628"/>
                </a:cubicBezTo>
                <a:cubicBezTo>
                  <a:pt x="7712445" y="2004727"/>
                  <a:pt x="7721561" y="2018618"/>
                  <a:pt x="7730243" y="2027300"/>
                </a:cubicBezTo>
                <a:cubicBezTo>
                  <a:pt x="7731111" y="2029036"/>
                  <a:pt x="7731979" y="2029904"/>
                  <a:pt x="7732847" y="2029904"/>
                </a:cubicBezTo>
                <a:cubicBezTo>
                  <a:pt x="7733715" y="2029904"/>
                  <a:pt x="7735017" y="2028602"/>
                  <a:pt x="7736754" y="2025997"/>
                </a:cubicBezTo>
                <a:cubicBezTo>
                  <a:pt x="7738490" y="2019920"/>
                  <a:pt x="7742397" y="2011239"/>
                  <a:pt x="7748475" y="1999953"/>
                </a:cubicBezTo>
                <a:cubicBezTo>
                  <a:pt x="7750211" y="1996480"/>
                  <a:pt x="7751079" y="1994744"/>
                  <a:pt x="7751079" y="1994744"/>
                </a:cubicBezTo>
                <a:cubicBezTo>
                  <a:pt x="7751947" y="1994744"/>
                  <a:pt x="7752381" y="1996480"/>
                  <a:pt x="7752381" y="1999953"/>
                </a:cubicBezTo>
                <a:cubicBezTo>
                  <a:pt x="7752381" y="2001689"/>
                  <a:pt x="7752815" y="2006030"/>
                  <a:pt x="7753683" y="2012975"/>
                </a:cubicBezTo>
                <a:cubicBezTo>
                  <a:pt x="7757156" y="2037284"/>
                  <a:pt x="7759761" y="2053345"/>
                  <a:pt x="7761497" y="2061158"/>
                </a:cubicBezTo>
                <a:cubicBezTo>
                  <a:pt x="7761497" y="2068103"/>
                  <a:pt x="7760629" y="2073312"/>
                  <a:pt x="7758893" y="2076785"/>
                </a:cubicBezTo>
                <a:cubicBezTo>
                  <a:pt x="7755419" y="2081126"/>
                  <a:pt x="7750645" y="2082428"/>
                  <a:pt x="7744567" y="2080692"/>
                </a:cubicBezTo>
                <a:cubicBezTo>
                  <a:pt x="7720259" y="2069406"/>
                  <a:pt x="7698989" y="2046399"/>
                  <a:pt x="7680757" y="2011673"/>
                </a:cubicBezTo>
                <a:cubicBezTo>
                  <a:pt x="7665999" y="2027300"/>
                  <a:pt x="7644295" y="2039454"/>
                  <a:pt x="7615645" y="2048136"/>
                </a:cubicBezTo>
                <a:cubicBezTo>
                  <a:pt x="7613041" y="2049004"/>
                  <a:pt x="7611305" y="2048570"/>
                  <a:pt x="7610437" y="2046833"/>
                </a:cubicBezTo>
                <a:cubicBezTo>
                  <a:pt x="7610437" y="2045965"/>
                  <a:pt x="7611305" y="2044663"/>
                  <a:pt x="7613041" y="2042927"/>
                </a:cubicBezTo>
                <a:cubicBezTo>
                  <a:pt x="7632141" y="2029904"/>
                  <a:pt x="7650806" y="2011239"/>
                  <a:pt x="7669037" y="1986930"/>
                </a:cubicBezTo>
                <a:cubicBezTo>
                  <a:pt x="7669037" y="1985194"/>
                  <a:pt x="7668169" y="1983023"/>
                  <a:pt x="7666433" y="1980419"/>
                </a:cubicBezTo>
                <a:cubicBezTo>
                  <a:pt x="7665565" y="1976946"/>
                  <a:pt x="7664697" y="1974776"/>
                  <a:pt x="7663829" y="1973908"/>
                </a:cubicBezTo>
                <a:cubicBezTo>
                  <a:pt x="7656015" y="1950467"/>
                  <a:pt x="7649504" y="1927895"/>
                  <a:pt x="7644295" y="1906191"/>
                </a:cubicBezTo>
                <a:cubicBezTo>
                  <a:pt x="7642558" y="1907059"/>
                  <a:pt x="7639519" y="1907927"/>
                  <a:pt x="7635179" y="1908795"/>
                </a:cubicBezTo>
                <a:cubicBezTo>
                  <a:pt x="7630838" y="1910532"/>
                  <a:pt x="7627365" y="1911834"/>
                  <a:pt x="7624761" y="1912702"/>
                </a:cubicBezTo>
                <a:cubicBezTo>
                  <a:pt x="7617815" y="1914438"/>
                  <a:pt x="7610870" y="1913570"/>
                  <a:pt x="7603925" y="1910098"/>
                </a:cubicBezTo>
                <a:cubicBezTo>
                  <a:pt x="7598716" y="1907493"/>
                  <a:pt x="7593507" y="1903586"/>
                  <a:pt x="7588298" y="1898377"/>
                </a:cubicBezTo>
                <a:cubicBezTo>
                  <a:pt x="7585693" y="1894905"/>
                  <a:pt x="7586996" y="1892734"/>
                  <a:pt x="7592205" y="1891866"/>
                </a:cubicBezTo>
                <a:cubicBezTo>
                  <a:pt x="7595677" y="1890998"/>
                  <a:pt x="7603925" y="1888828"/>
                  <a:pt x="7616947" y="1885355"/>
                </a:cubicBezTo>
                <a:cubicBezTo>
                  <a:pt x="7626497" y="1882750"/>
                  <a:pt x="7633877" y="1881014"/>
                  <a:pt x="7639086" y="1880146"/>
                </a:cubicBezTo>
                <a:cubicBezTo>
                  <a:pt x="7638217" y="1876673"/>
                  <a:pt x="7636915" y="1871464"/>
                  <a:pt x="7635179" y="1864519"/>
                </a:cubicBezTo>
                <a:cubicBezTo>
                  <a:pt x="7634311" y="1859310"/>
                  <a:pt x="7633443" y="1854969"/>
                  <a:pt x="7632575" y="1851497"/>
                </a:cubicBezTo>
                <a:cubicBezTo>
                  <a:pt x="7630838" y="1841947"/>
                  <a:pt x="7626063" y="1829792"/>
                  <a:pt x="7618250" y="1815034"/>
                </a:cubicBezTo>
                <a:cubicBezTo>
                  <a:pt x="7617381" y="1811561"/>
                  <a:pt x="7616513" y="1809391"/>
                  <a:pt x="7615645" y="1808522"/>
                </a:cubicBezTo>
                <a:cubicBezTo>
                  <a:pt x="7613041" y="1802445"/>
                  <a:pt x="7615645" y="1798538"/>
                  <a:pt x="7623459" y="1796802"/>
                </a:cubicBezTo>
                <a:close/>
                <a:moveTo>
                  <a:pt x="6634886" y="1795500"/>
                </a:moveTo>
                <a:cubicBezTo>
                  <a:pt x="6637491" y="1795500"/>
                  <a:pt x="6639444" y="1795934"/>
                  <a:pt x="6640746" y="1796802"/>
                </a:cubicBezTo>
                <a:cubicBezTo>
                  <a:pt x="6648559" y="1800275"/>
                  <a:pt x="6658109" y="1806786"/>
                  <a:pt x="6669395" y="1816336"/>
                </a:cubicBezTo>
                <a:cubicBezTo>
                  <a:pt x="6672000" y="1820677"/>
                  <a:pt x="6671567" y="1825018"/>
                  <a:pt x="6668093" y="1829358"/>
                </a:cubicBezTo>
                <a:cubicBezTo>
                  <a:pt x="6663753" y="1831963"/>
                  <a:pt x="6660280" y="1835001"/>
                  <a:pt x="6657675" y="1838474"/>
                </a:cubicBezTo>
                <a:cubicBezTo>
                  <a:pt x="6658544" y="1839342"/>
                  <a:pt x="6659412" y="1840210"/>
                  <a:pt x="6660280" y="1841079"/>
                </a:cubicBezTo>
                <a:cubicBezTo>
                  <a:pt x="6661149" y="1842815"/>
                  <a:pt x="6661582" y="1844117"/>
                  <a:pt x="6661582" y="1844985"/>
                </a:cubicBezTo>
                <a:cubicBezTo>
                  <a:pt x="6663319" y="1849326"/>
                  <a:pt x="6661582" y="1852365"/>
                  <a:pt x="6656373" y="1854101"/>
                </a:cubicBezTo>
                <a:cubicBezTo>
                  <a:pt x="6650296" y="1854969"/>
                  <a:pt x="6642917" y="1856271"/>
                  <a:pt x="6634235" y="1858008"/>
                </a:cubicBezTo>
                <a:cubicBezTo>
                  <a:pt x="6636839" y="1858876"/>
                  <a:pt x="6639444" y="1860178"/>
                  <a:pt x="6642049" y="1861915"/>
                </a:cubicBezTo>
                <a:cubicBezTo>
                  <a:pt x="6648126" y="1865387"/>
                  <a:pt x="6649428" y="1870162"/>
                  <a:pt x="6645955" y="1876239"/>
                </a:cubicBezTo>
                <a:cubicBezTo>
                  <a:pt x="6645955" y="1876239"/>
                  <a:pt x="6645955" y="1876673"/>
                  <a:pt x="6645955" y="1877541"/>
                </a:cubicBezTo>
                <a:cubicBezTo>
                  <a:pt x="6645087" y="1877541"/>
                  <a:pt x="6644653" y="1877975"/>
                  <a:pt x="6644653" y="1878844"/>
                </a:cubicBezTo>
                <a:cubicBezTo>
                  <a:pt x="6645521" y="1878844"/>
                  <a:pt x="6646389" y="1878410"/>
                  <a:pt x="6647257" y="1877541"/>
                </a:cubicBezTo>
                <a:cubicBezTo>
                  <a:pt x="6652467" y="1875805"/>
                  <a:pt x="6657241" y="1876239"/>
                  <a:pt x="6661582" y="1878844"/>
                </a:cubicBezTo>
                <a:cubicBezTo>
                  <a:pt x="6667659" y="1881448"/>
                  <a:pt x="6672000" y="1885355"/>
                  <a:pt x="6674605" y="1890564"/>
                </a:cubicBezTo>
                <a:cubicBezTo>
                  <a:pt x="6676341" y="1896641"/>
                  <a:pt x="6675039" y="1900114"/>
                  <a:pt x="6670698" y="1900982"/>
                </a:cubicBezTo>
                <a:cubicBezTo>
                  <a:pt x="6660280" y="1901850"/>
                  <a:pt x="6649862" y="1903152"/>
                  <a:pt x="6639444" y="1904889"/>
                </a:cubicBezTo>
                <a:cubicBezTo>
                  <a:pt x="6639444" y="1906625"/>
                  <a:pt x="6639010" y="1909663"/>
                  <a:pt x="6638141" y="1914004"/>
                </a:cubicBezTo>
                <a:cubicBezTo>
                  <a:pt x="6638141" y="1918345"/>
                  <a:pt x="6637708" y="1921384"/>
                  <a:pt x="6636839" y="1923120"/>
                </a:cubicBezTo>
                <a:cubicBezTo>
                  <a:pt x="6638576" y="1923120"/>
                  <a:pt x="6640313" y="1923120"/>
                  <a:pt x="6642049" y="1923120"/>
                </a:cubicBezTo>
                <a:cubicBezTo>
                  <a:pt x="6652467" y="1922252"/>
                  <a:pt x="6661149" y="1920516"/>
                  <a:pt x="6668093" y="1917911"/>
                </a:cubicBezTo>
                <a:cubicBezTo>
                  <a:pt x="6672435" y="1915307"/>
                  <a:pt x="6677643" y="1915741"/>
                  <a:pt x="6683721" y="1919213"/>
                </a:cubicBezTo>
                <a:cubicBezTo>
                  <a:pt x="6692403" y="1923554"/>
                  <a:pt x="6698479" y="1929197"/>
                  <a:pt x="6701951" y="1936142"/>
                </a:cubicBezTo>
                <a:cubicBezTo>
                  <a:pt x="6702821" y="1942220"/>
                  <a:pt x="6700216" y="1945692"/>
                  <a:pt x="6694138" y="1946560"/>
                </a:cubicBezTo>
                <a:cubicBezTo>
                  <a:pt x="6686325" y="1946560"/>
                  <a:pt x="6678077" y="1946560"/>
                  <a:pt x="6669395" y="1946560"/>
                </a:cubicBezTo>
                <a:cubicBezTo>
                  <a:pt x="6678945" y="1951769"/>
                  <a:pt x="6685891" y="1957847"/>
                  <a:pt x="6690231" y="1964792"/>
                </a:cubicBezTo>
                <a:cubicBezTo>
                  <a:pt x="6692836" y="1969133"/>
                  <a:pt x="6691968" y="1972605"/>
                  <a:pt x="6687627" y="1975210"/>
                </a:cubicBezTo>
                <a:cubicBezTo>
                  <a:pt x="6674605" y="1978682"/>
                  <a:pt x="6659846" y="1982589"/>
                  <a:pt x="6643351" y="1986930"/>
                </a:cubicBezTo>
                <a:cubicBezTo>
                  <a:pt x="6650296" y="1991271"/>
                  <a:pt x="6660280" y="1996914"/>
                  <a:pt x="6673303" y="2003859"/>
                </a:cubicBezTo>
                <a:cubicBezTo>
                  <a:pt x="6680248" y="2007332"/>
                  <a:pt x="6685457" y="2009936"/>
                  <a:pt x="6688929" y="2011673"/>
                </a:cubicBezTo>
                <a:cubicBezTo>
                  <a:pt x="6690666" y="2012541"/>
                  <a:pt x="6692836" y="2013409"/>
                  <a:pt x="6695441" y="2014277"/>
                </a:cubicBezTo>
                <a:cubicBezTo>
                  <a:pt x="6718013" y="2022091"/>
                  <a:pt x="6733640" y="2026866"/>
                  <a:pt x="6742321" y="2028602"/>
                </a:cubicBezTo>
                <a:cubicBezTo>
                  <a:pt x="6744058" y="2029470"/>
                  <a:pt x="6745360" y="2030772"/>
                  <a:pt x="6746228" y="2032509"/>
                </a:cubicBezTo>
                <a:cubicBezTo>
                  <a:pt x="6746228" y="2033377"/>
                  <a:pt x="6744926" y="2034245"/>
                  <a:pt x="6742321" y="2035113"/>
                </a:cubicBezTo>
                <a:cubicBezTo>
                  <a:pt x="6724959" y="2038586"/>
                  <a:pt x="6699781" y="2042058"/>
                  <a:pt x="6666791" y="2045531"/>
                </a:cubicBezTo>
                <a:cubicBezTo>
                  <a:pt x="6662451" y="2045531"/>
                  <a:pt x="6659412" y="2045097"/>
                  <a:pt x="6657675" y="2044229"/>
                </a:cubicBezTo>
                <a:cubicBezTo>
                  <a:pt x="6624685" y="2018184"/>
                  <a:pt x="6598207" y="1988666"/>
                  <a:pt x="6578239" y="1955676"/>
                </a:cubicBezTo>
                <a:cubicBezTo>
                  <a:pt x="6576503" y="1955676"/>
                  <a:pt x="6574332" y="1955676"/>
                  <a:pt x="6571727" y="1955676"/>
                </a:cubicBezTo>
                <a:cubicBezTo>
                  <a:pt x="6568255" y="1956544"/>
                  <a:pt x="6565650" y="1956978"/>
                  <a:pt x="6563914" y="1956978"/>
                </a:cubicBezTo>
                <a:cubicBezTo>
                  <a:pt x="6564782" y="1957847"/>
                  <a:pt x="6566085" y="1958281"/>
                  <a:pt x="6567821" y="1958281"/>
                </a:cubicBezTo>
                <a:cubicBezTo>
                  <a:pt x="6570425" y="1959149"/>
                  <a:pt x="6573030" y="1960885"/>
                  <a:pt x="6575635" y="1963490"/>
                </a:cubicBezTo>
                <a:cubicBezTo>
                  <a:pt x="6579975" y="1966094"/>
                  <a:pt x="6581277" y="1969567"/>
                  <a:pt x="6579541" y="1973908"/>
                </a:cubicBezTo>
                <a:cubicBezTo>
                  <a:pt x="6576937" y="1978248"/>
                  <a:pt x="6575635" y="1983023"/>
                  <a:pt x="6575635" y="1988232"/>
                </a:cubicBezTo>
                <a:cubicBezTo>
                  <a:pt x="6573898" y="1999518"/>
                  <a:pt x="6572161" y="2010371"/>
                  <a:pt x="6570425" y="2020788"/>
                </a:cubicBezTo>
                <a:cubicBezTo>
                  <a:pt x="6581711" y="2017316"/>
                  <a:pt x="6593866" y="2013843"/>
                  <a:pt x="6606889" y="2010371"/>
                </a:cubicBezTo>
                <a:cubicBezTo>
                  <a:pt x="6608625" y="2009502"/>
                  <a:pt x="6609927" y="2009936"/>
                  <a:pt x="6610795" y="2011673"/>
                </a:cubicBezTo>
                <a:cubicBezTo>
                  <a:pt x="6611663" y="2012541"/>
                  <a:pt x="6611229" y="2013843"/>
                  <a:pt x="6609493" y="2015580"/>
                </a:cubicBezTo>
                <a:cubicBezTo>
                  <a:pt x="6588657" y="2033811"/>
                  <a:pt x="6569991" y="2051608"/>
                  <a:pt x="6553496" y="2068972"/>
                </a:cubicBezTo>
                <a:cubicBezTo>
                  <a:pt x="6549155" y="2074181"/>
                  <a:pt x="6544814" y="2075049"/>
                  <a:pt x="6540474" y="2071576"/>
                </a:cubicBezTo>
                <a:cubicBezTo>
                  <a:pt x="6535265" y="2066367"/>
                  <a:pt x="6530489" y="2057685"/>
                  <a:pt x="6526149" y="2045531"/>
                </a:cubicBezTo>
                <a:cubicBezTo>
                  <a:pt x="6524413" y="2037718"/>
                  <a:pt x="6525281" y="2033377"/>
                  <a:pt x="6528753" y="2032509"/>
                </a:cubicBezTo>
                <a:cubicBezTo>
                  <a:pt x="6535699" y="2029904"/>
                  <a:pt x="6539171" y="2024695"/>
                  <a:pt x="6539171" y="2016882"/>
                </a:cubicBezTo>
                <a:cubicBezTo>
                  <a:pt x="6540039" y="2011673"/>
                  <a:pt x="6540907" y="2002557"/>
                  <a:pt x="6541776" y="1989535"/>
                </a:cubicBezTo>
                <a:cubicBezTo>
                  <a:pt x="6541776" y="1992139"/>
                  <a:pt x="6542209" y="1988666"/>
                  <a:pt x="6543079" y="1979117"/>
                </a:cubicBezTo>
                <a:cubicBezTo>
                  <a:pt x="6543079" y="1973039"/>
                  <a:pt x="6541776" y="1967396"/>
                  <a:pt x="6539171" y="1962187"/>
                </a:cubicBezTo>
                <a:cubicBezTo>
                  <a:pt x="6539171" y="1962187"/>
                  <a:pt x="6538303" y="1961753"/>
                  <a:pt x="6536567" y="1960885"/>
                </a:cubicBezTo>
                <a:cubicBezTo>
                  <a:pt x="6535699" y="1960017"/>
                  <a:pt x="6534396" y="1958715"/>
                  <a:pt x="6532661" y="1956978"/>
                </a:cubicBezTo>
                <a:cubicBezTo>
                  <a:pt x="6530056" y="1955242"/>
                  <a:pt x="6528319" y="1953940"/>
                  <a:pt x="6527451" y="1953072"/>
                </a:cubicBezTo>
                <a:cubicBezTo>
                  <a:pt x="6513561" y="1993007"/>
                  <a:pt x="6489252" y="2021222"/>
                  <a:pt x="6454526" y="2037718"/>
                </a:cubicBezTo>
                <a:cubicBezTo>
                  <a:pt x="6452789" y="2038586"/>
                  <a:pt x="6451053" y="2038586"/>
                  <a:pt x="6449317" y="2037718"/>
                </a:cubicBezTo>
                <a:cubicBezTo>
                  <a:pt x="6448448" y="2035981"/>
                  <a:pt x="6448883" y="2034245"/>
                  <a:pt x="6450619" y="2032509"/>
                </a:cubicBezTo>
                <a:cubicBezTo>
                  <a:pt x="6487950" y="1990837"/>
                  <a:pt x="6509654" y="1933104"/>
                  <a:pt x="6515731" y="1859310"/>
                </a:cubicBezTo>
                <a:cubicBezTo>
                  <a:pt x="6518335" y="1837606"/>
                  <a:pt x="6517467" y="1822847"/>
                  <a:pt x="6513127" y="1815034"/>
                </a:cubicBezTo>
                <a:cubicBezTo>
                  <a:pt x="6511390" y="1809825"/>
                  <a:pt x="6513127" y="1807220"/>
                  <a:pt x="6518335" y="1807220"/>
                </a:cubicBezTo>
                <a:cubicBezTo>
                  <a:pt x="6519203" y="1807220"/>
                  <a:pt x="6520506" y="1807654"/>
                  <a:pt x="6522243" y="1808522"/>
                </a:cubicBezTo>
                <a:cubicBezTo>
                  <a:pt x="6533529" y="1810259"/>
                  <a:pt x="6541776" y="1812863"/>
                  <a:pt x="6546985" y="1816336"/>
                </a:cubicBezTo>
                <a:cubicBezTo>
                  <a:pt x="6567821" y="1811995"/>
                  <a:pt x="6586921" y="1808088"/>
                  <a:pt x="6604284" y="1804616"/>
                </a:cubicBezTo>
                <a:cubicBezTo>
                  <a:pt x="6610361" y="1802879"/>
                  <a:pt x="6617307" y="1800275"/>
                  <a:pt x="6625120" y="1796802"/>
                </a:cubicBezTo>
                <a:cubicBezTo>
                  <a:pt x="6629027" y="1795934"/>
                  <a:pt x="6632282" y="1795500"/>
                  <a:pt x="6634886" y="1795500"/>
                </a:cubicBezTo>
                <a:close/>
                <a:moveTo>
                  <a:pt x="4263162" y="1795500"/>
                </a:moveTo>
                <a:cubicBezTo>
                  <a:pt x="4265766" y="1795500"/>
                  <a:pt x="4267719" y="1795934"/>
                  <a:pt x="4269022" y="1796802"/>
                </a:cubicBezTo>
                <a:cubicBezTo>
                  <a:pt x="4276835" y="1800275"/>
                  <a:pt x="4286385" y="1806786"/>
                  <a:pt x="4297671" y="1816336"/>
                </a:cubicBezTo>
                <a:cubicBezTo>
                  <a:pt x="4300276" y="1820677"/>
                  <a:pt x="4299841" y="1825018"/>
                  <a:pt x="4296369" y="1829358"/>
                </a:cubicBezTo>
                <a:cubicBezTo>
                  <a:pt x="4292028" y="1831963"/>
                  <a:pt x="4288555" y="1835001"/>
                  <a:pt x="4285951" y="1838474"/>
                </a:cubicBezTo>
                <a:cubicBezTo>
                  <a:pt x="4286819" y="1839342"/>
                  <a:pt x="4287687" y="1840210"/>
                  <a:pt x="4288555" y="1841079"/>
                </a:cubicBezTo>
                <a:cubicBezTo>
                  <a:pt x="4289423" y="1842815"/>
                  <a:pt x="4289858" y="1844117"/>
                  <a:pt x="4289858" y="1844985"/>
                </a:cubicBezTo>
                <a:cubicBezTo>
                  <a:pt x="4291594" y="1849326"/>
                  <a:pt x="4289858" y="1852365"/>
                  <a:pt x="4284649" y="1854101"/>
                </a:cubicBezTo>
                <a:cubicBezTo>
                  <a:pt x="4278571" y="1854969"/>
                  <a:pt x="4271192" y="1856271"/>
                  <a:pt x="4262510" y="1858008"/>
                </a:cubicBezTo>
                <a:cubicBezTo>
                  <a:pt x="4265115" y="1858876"/>
                  <a:pt x="4267719" y="1860178"/>
                  <a:pt x="4270324" y="1861915"/>
                </a:cubicBezTo>
                <a:cubicBezTo>
                  <a:pt x="4276401" y="1865387"/>
                  <a:pt x="4277703" y="1870162"/>
                  <a:pt x="4274231" y="1876239"/>
                </a:cubicBezTo>
                <a:cubicBezTo>
                  <a:pt x="4274231" y="1876239"/>
                  <a:pt x="4274231" y="1876673"/>
                  <a:pt x="4274231" y="1877541"/>
                </a:cubicBezTo>
                <a:cubicBezTo>
                  <a:pt x="4273362" y="1877541"/>
                  <a:pt x="4272928" y="1877975"/>
                  <a:pt x="4272928" y="1878844"/>
                </a:cubicBezTo>
                <a:cubicBezTo>
                  <a:pt x="4273796" y="1878844"/>
                  <a:pt x="4274665" y="1878410"/>
                  <a:pt x="4275533" y="1877541"/>
                </a:cubicBezTo>
                <a:cubicBezTo>
                  <a:pt x="4280742" y="1875805"/>
                  <a:pt x="4285517" y="1876239"/>
                  <a:pt x="4289858" y="1878844"/>
                </a:cubicBezTo>
                <a:cubicBezTo>
                  <a:pt x="4295935" y="1881448"/>
                  <a:pt x="4300276" y="1885355"/>
                  <a:pt x="4302880" y="1890564"/>
                </a:cubicBezTo>
                <a:cubicBezTo>
                  <a:pt x="4304616" y="1896641"/>
                  <a:pt x="4303314" y="1900114"/>
                  <a:pt x="4298973" y="1900982"/>
                </a:cubicBezTo>
                <a:cubicBezTo>
                  <a:pt x="4288555" y="1901850"/>
                  <a:pt x="4278137" y="1903152"/>
                  <a:pt x="4267719" y="1904889"/>
                </a:cubicBezTo>
                <a:cubicBezTo>
                  <a:pt x="4267719" y="1906625"/>
                  <a:pt x="4267285" y="1909663"/>
                  <a:pt x="4266417" y="1914004"/>
                </a:cubicBezTo>
                <a:cubicBezTo>
                  <a:pt x="4266417" y="1918345"/>
                  <a:pt x="4265983" y="1921384"/>
                  <a:pt x="4265115" y="1923120"/>
                </a:cubicBezTo>
                <a:cubicBezTo>
                  <a:pt x="4266851" y="1923120"/>
                  <a:pt x="4268587" y="1923120"/>
                  <a:pt x="4270324" y="1923120"/>
                </a:cubicBezTo>
                <a:cubicBezTo>
                  <a:pt x="4280742" y="1922252"/>
                  <a:pt x="4289423" y="1920516"/>
                  <a:pt x="4296369" y="1917911"/>
                </a:cubicBezTo>
                <a:cubicBezTo>
                  <a:pt x="4300710" y="1915307"/>
                  <a:pt x="4305919" y="1915741"/>
                  <a:pt x="4311996" y="1919213"/>
                </a:cubicBezTo>
                <a:cubicBezTo>
                  <a:pt x="4320677" y="1923554"/>
                  <a:pt x="4326754" y="1929197"/>
                  <a:pt x="4330227" y="1936142"/>
                </a:cubicBezTo>
                <a:cubicBezTo>
                  <a:pt x="4331095" y="1942220"/>
                  <a:pt x="4328491" y="1945692"/>
                  <a:pt x="4322414" y="1946560"/>
                </a:cubicBezTo>
                <a:cubicBezTo>
                  <a:pt x="4314600" y="1946560"/>
                  <a:pt x="4306353" y="1946560"/>
                  <a:pt x="4297671" y="1946560"/>
                </a:cubicBezTo>
                <a:cubicBezTo>
                  <a:pt x="4307221" y="1951769"/>
                  <a:pt x="4314166" y="1957847"/>
                  <a:pt x="4318507" y="1964792"/>
                </a:cubicBezTo>
                <a:cubicBezTo>
                  <a:pt x="4321112" y="1969133"/>
                  <a:pt x="4320243" y="1972605"/>
                  <a:pt x="4315903" y="1975210"/>
                </a:cubicBezTo>
                <a:cubicBezTo>
                  <a:pt x="4302880" y="1978682"/>
                  <a:pt x="4288121" y="1982589"/>
                  <a:pt x="4271626" y="1986930"/>
                </a:cubicBezTo>
                <a:cubicBezTo>
                  <a:pt x="4278571" y="1991271"/>
                  <a:pt x="4288555" y="1996914"/>
                  <a:pt x="4301578" y="2003859"/>
                </a:cubicBezTo>
                <a:cubicBezTo>
                  <a:pt x="4308523" y="2007332"/>
                  <a:pt x="4313732" y="2009936"/>
                  <a:pt x="4317205" y="2011673"/>
                </a:cubicBezTo>
                <a:cubicBezTo>
                  <a:pt x="4318941" y="2012541"/>
                  <a:pt x="4321112" y="2013409"/>
                  <a:pt x="4323716" y="2014277"/>
                </a:cubicBezTo>
                <a:cubicBezTo>
                  <a:pt x="4346288" y="2022091"/>
                  <a:pt x="4361915" y="2026866"/>
                  <a:pt x="4370597" y="2028602"/>
                </a:cubicBezTo>
                <a:cubicBezTo>
                  <a:pt x="4372333" y="2029470"/>
                  <a:pt x="4373635" y="2030772"/>
                  <a:pt x="4374504" y="2032509"/>
                </a:cubicBezTo>
                <a:cubicBezTo>
                  <a:pt x="4374504" y="2033377"/>
                  <a:pt x="4373201" y="2034245"/>
                  <a:pt x="4370597" y="2035113"/>
                </a:cubicBezTo>
                <a:cubicBezTo>
                  <a:pt x="4353233" y="2038586"/>
                  <a:pt x="4328057" y="2042058"/>
                  <a:pt x="4295067" y="2045531"/>
                </a:cubicBezTo>
                <a:cubicBezTo>
                  <a:pt x="4290726" y="2045531"/>
                  <a:pt x="4287687" y="2045097"/>
                  <a:pt x="4285951" y="2044229"/>
                </a:cubicBezTo>
                <a:cubicBezTo>
                  <a:pt x="4252960" y="2018184"/>
                  <a:pt x="4226482" y="1988666"/>
                  <a:pt x="4206514" y="1955676"/>
                </a:cubicBezTo>
                <a:cubicBezTo>
                  <a:pt x="4204777" y="1955676"/>
                  <a:pt x="4202607" y="1955676"/>
                  <a:pt x="4200003" y="1955676"/>
                </a:cubicBezTo>
                <a:cubicBezTo>
                  <a:pt x="4196530" y="1956544"/>
                  <a:pt x="4193925" y="1956978"/>
                  <a:pt x="4192189" y="1956978"/>
                </a:cubicBezTo>
                <a:cubicBezTo>
                  <a:pt x="4193057" y="1957847"/>
                  <a:pt x="4194359" y="1958281"/>
                  <a:pt x="4196096" y="1958281"/>
                </a:cubicBezTo>
                <a:cubicBezTo>
                  <a:pt x="4198700" y="1959149"/>
                  <a:pt x="4201305" y="1960885"/>
                  <a:pt x="4203909" y="1963490"/>
                </a:cubicBezTo>
                <a:cubicBezTo>
                  <a:pt x="4208250" y="1966094"/>
                  <a:pt x="4209552" y="1969567"/>
                  <a:pt x="4207816" y="1973908"/>
                </a:cubicBezTo>
                <a:cubicBezTo>
                  <a:pt x="4205212" y="1978248"/>
                  <a:pt x="4203909" y="1983023"/>
                  <a:pt x="4203909" y="1988232"/>
                </a:cubicBezTo>
                <a:cubicBezTo>
                  <a:pt x="4202173" y="1999518"/>
                  <a:pt x="4200437" y="2010371"/>
                  <a:pt x="4198700" y="2020788"/>
                </a:cubicBezTo>
                <a:cubicBezTo>
                  <a:pt x="4209986" y="2017316"/>
                  <a:pt x="4222141" y="2013843"/>
                  <a:pt x="4235163" y="2010371"/>
                </a:cubicBezTo>
                <a:cubicBezTo>
                  <a:pt x="4236900" y="2009502"/>
                  <a:pt x="4238202" y="2009936"/>
                  <a:pt x="4239070" y="2011673"/>
                </a:cubicBezTo>
                <a:cubicBezTo>
                  <a:pt x="4239938" y="2012541"/>
                  <a:pt x="4239504" y="2013843"/>
                  <a:pt x="4237768" y="2015580"/>
                </a:cubicBezTo>
                <a:cubicBezTo>
                  <a:pt x="4216932" y="2033811"/>
                  <a:pt x="4198266" y="2051608"/>
                  <a:pt x="4181771" y="2068972"/>
                </a:cubicBezTo>
                <a:cubicBezTo>
                  <a:pt x="4177430" y="2074181"/>
                  <a:pt x="4173089" y="2075049"/>
                  <a:pt x="4168749" y="2071576"/>
                </a:cubicBezTo>
                <a:cubicBezTo>
                  <a:pt x="4163540" y="2066367"/>
                  <a:pt x="4158765" y="2057685"/>
                  <a:pt x="4154424" y="2045531"/>
                </a:cubicBezTo>
                <a:cubicBezTo>
                  <a:pt x="4152688" y="2037718"/>
                  <a:pt x="4153556" y="2033377"/>
                  <a:pt x="4157029" y="2032509"/>
                </a:cubicBezTo>
                <a:cubicBezTo>
                  <a:pt x="4163974" y="2029904"/>
                  <a:pt x="4167446" y="2024695"/>
                  <a:pt x="4167446" y="2016882"/>
                </a:cubicBezTo>
                <a:cubicBezTo>
                  <a:pt x="4168314" y="2011673"/>
                  <a:pt x="4169183" y="2002557"/>
                  <a:pt x="4170051" y="1989535"/>
                </a:cubicBezTo>
                <a:cubicBezTo>
                  <a:pt x="4170051" y="1992139"/>
                  <a:pt x="4170485" y="1988666"/>
                  <a:pt x="4171353" y="1979117"/>
                </a:cubicBezTo>
                <a:cubicBezTo>
                  <a:pt x="4171353" y="1973039"/>
                  <a:pt x="4170051" y="1967396"/>
                  <a:pt x="4167446" y="1962187"/>
                </a:cubicBezTo>
                <a:cubicBezTo>
                  <a:pt x="4167446" y="1962187"/>
                  <a:pt x="4166578" y="1961753"/>
                  <a:pt x="4164842" y="1960885"/>
                </a:cubicBezTo>
                <a:cubicBezTo>
                  <a:pt x="4163974" y="1960017"/>
                  <a:pt x="4162671" y="1958715"/>
                  <a:pt x="4160935" y="1956978"/>
                </a:cubicBezTo>
                <a:cubicBezTo>
                  <a:pt x="4158331" y="1955242"/>
                  <a:pt x="4156594" y="1953940"/>
                  <a:pt x="4155726" y="1953072"/>
                </a:cubicBezTo>
                <a:cubicBezTo>
                  <a:pt x="4141836" y="1993007"/>
                  <a:pt x="4117527" y="2021222"/>
                  <a:pt x="4082800" y="2037718"/>
                </a:cubicBezTo>
                <a:cubicBezTo>
                  <a:pt x="4081064" y="2038586"/>
                  <a:pt x="4079328" y="2038586"/>
                  <a:pt x="4077591" y="2037718"/>
                </a:cubicBezTo>
                <a:cubicBezTo>
                  <a:pt x="4076723" y="2035981"/>
                  <a:pt x="4077157" y="2034245"/>
                  <a:pt x="4078894" y="2032509"/>
                </a:cubicBezTo>
                <a:cubicBezTo>
                  <a:pt x="4116225" y="1990837"/>
                  <a:pt x="4137929" y="1933104"/>
                  <a:pt x="4144006" y="1859310"/>
                </a:cubicBezTo>
                <a:cubicBezTo>
                  <a:pt x="4146611" y="1837606"/>
                  <a:pt x="4145742" y="1822847"/>
                  <a:pt x="4141402" y="1815034"/>
                </a:cubicBezTo>
                <a:cubicBezTo>
                  <a:pt x="4139665" y="1809825"/>
                  <a:pt x="4141402" y="1807220"/>
                  <a:pt x="4146611" y="1807220"/>
                </a:cubicBezTo>
                <a:cubicBezTo>
                  <a:pt x="4147479" y="1807220"/>
                  <a:pt x="4148781" y="1807654"/>
                  <a:pt x="4150517" y="1808522"/>
                </a:cubicBezTo>
                <a:cubicBezTo>
                  <a:pt x="4161803" y="1810259"/>
                  <a:pt x="4170051" y="1812863"/>
                  <a:pt x="4175260" y="1816336"/>
                </a:cubicBezTo>
                <a:cubicBezTo>
                  <a:pt x="4196096" y="1811995"/>
                  <a:pt x="4215195" y="1808088"/>
                  <a:pt x="4232559" y="1804616"/>
                </a:cubicBezTo>
                <a:cubicBezTo>
                  <a:pt x="4238636" y="1802879"/>
                  <a:pt x="4245581" y="1800275"/>
                  <a:pt x="4253395" y="1796802"/>
                </a:cubicBezTo>
                <a:cubicBezTo>
                  <a:pt x="4257301" y="1795934"/>
                  <a:pt x="4260557" y="1795500"/>
                  <a:pt x="4263162" y="1795500"/>
                </a:cubicBezTo>
                <a:close/>
                <a:moveTo>
                  <a:pt x="3595351" y="1795500"/>
                </a:moveTo>
                <a:cubicBezTo>
                  <a:pt x="3612714" y="1799841"/>
                  <a:pt x="3627039" y="1809391"/>
                  <a:pt x="3638325" y="1824149"/>
                </a:cubicBezTo>
                <a:cubicBezTo>
                  <a:pt x="3640930" y="1828490"/>
                  <a:pt x="3641364" y="1834133"/>
                  <a:pt x="3639627" y="1841079"/>
                </a:cubicBezTo>
                <a:cubicBezTo>
                  <a:pt x="3636155" y="1851497"/>
                  <a:pt x="3633116" y="1861915"/>
                  <a:pt x="3630512" y="1872333"/>
                </a:cubicBezTo>
                <a:cubicBezTo>
                  <a:pt x="3631380" y="1872333"/>
                  <a:pt x="3632682" y="1872333"/>
                  <a:pt x="3634418" y="1872333"/>
                </a:cubicBezTo>
                <a:cubicBezTo>
                  <a:pt x="3643100" y="1870596"/>
                  <a:pt x="3647875" y="1869294"/>
                  <a:pt x="3648743" y="1868426"/>
                </a:cubicBezTo>
                <a:cubicBezTo>
                  <a:pt x="3654820" y="1866689"/>
                  <a:pt x="3660029" y="1867124"/>
                  <a:pt x="3664370" y="1869728"/>
                </a:cubicBezTo>
                <a:cubicBezTo>
                  <a:pt x="3681733" y="1879278"/>
                  <a:pt x="3692585" y="1889262"/>
                  <a:pt x="3696926" y="1899680"/>
                </a:cubicBezTo>
                <a:cubicBezTo>
                  <a:pt x="3699531" y="1904020"/>
                  <a:pt x="3699097" y="1908795"/>
                  <a:pt x="3695624" y="1914004"/>
                </a:cubicBezTo>
                <a:cubicBezTo>
                  <a:pt x="3690415" y="1928763"/>
                  <a:pt x="3683036" y="1958281"/>
                  <a:pt x="3673486" y="2002557"/>
                </a:cubicBezTo>
                <a:cubicBezTo>
                  <a:pt x="3665672" y="2044229"/>
                  <a:pt x="3650045" y="2065933"/>
                  <a:pt x="3626605" y="2067669"/>
                </a:cubicBezTo>
                <a:cubicBezTo>
                  <a:pt x="3621396" y="2067669"/>
                  <a:pt x="3617055" y="2064197"/>
                  <a:pt x="3613582" y="2057251"/>
                </a:cubicBezTo>
                <a:cubicBezTo>
                  <a:pt x="3611846" y="2045965"/>
                  <a:pt x="3603165" y="2031206"/>
                  <a:pt x="3587538" y="2012975"/>
                </a:cubicBezTo>
                <a:cubicBezTo>
                  <a:pt x="3567570" y="2039020"/>
                  <a:pt x="3538920" y="2058988"/>
                  <a:pt x="3501589" y="2072878"/>
                </a:cubicBezTo>
                <a:cubicBezTo>
                  <a:pt x="3497248" y="2074615"/>
                  <a:pt x="3494644" y="2075049"/>
                  <a:pt x="3493776" y="2074181"/>
                </a:cubicBezTo>
                <a:cubicBezTo>
                  <a:pt x="3492908" y="2073312"/>
                  <a:pt x="3494210" y="2071142"/>
                  <a:pt x="3497683" y="2067669"/>
                </a:cubicBezTo>
                <a:cubicBezTo>
                  <a:pt x="3522860" y="2049438"/>
                  <a:pt x="3543261" y="2025129"/>
                  <a:pt x="3558888" y="1994744"/>
                </a:cubicBezTo>
                <a:cubicBezTo>
                  <a:pt x="3551075" y="2000821"/>
                  <a:pt x="3543261" y="1999518"/>
                  <a:pt x="3535448" y="1990837"/>
                </a:cubicBezTo>
                <a:cubicBezTo>
                  <a:pt x="3533711" y="1988232"/>
                  <a:pt x="3531541" y="1984760"/>
                  <a:pt x="3528936" y="1980419"/>
                </a:cubicBezTo>
                <a:cubicBezTo>
                  <a:pt x="3515914" y="1988232"/>
                  <a:pt x="3501589" y="1996480"/>
                  <a:pt x="3485962" y="2005162"/>
                </a:cubicBezTo>
                <a:cubicBezTo>
                  <a:pt x="3478149" y="2010371"/>
                  <a:pt x="3470335" y="2016013"/>
                  <a:pt x="3462522" y="2022091"/>
                </a:cubicBezTo>
                <a:cubicBezTo>
                  <a:pt x="3459917" y="2024695"/>
                  <a:pt x="3455576" y="2024695"/>
                  <a:pt x="3449499" y="2022091"/>
                </a:cubicBezTo>
                <a:cubicBezTo>
                  <a:pt x="3441686" y="2017750"/>
                  <a:pt x="3434741" y="2011239"/>
                  <a:pt x="3428664" y="2002557"/>
                </a:cubicBezTo>
                <a:cubicBezTo>
                  <a:pt x="3423455" y="1996480"/>
                  <a:pt x="3423889" y="1992573"/>
                  <a:pt x="3429966" y="1990837"/>
                </a:cubicBezTo>
                <a:cubicBezTo>
                  <a:pt x="3443856" y="1984760"/>
                  <a:pt x="3454708" y="1973908"/>
                  <a:pt x="3462522" y="1958281"/>
                </a:cubicBezTo>
                <a:cubicBezTo>
                  <a:pt x="3463390" y="1955676"/>
                  <a:pt x="3464692" y="1952203"/>
                  <a:pt x="3466429" y="1947863"/>
                </a:cubicBezTo>
                <a:cubicBezTo>
                  <a:pt x="3469901" y="1940917"/>
                  <a:pt x="3472072" y="1935274"/>
                  <a:pt x="3472940" y="1930934"/>
                </a:cubicBezTo>
                <a:cubicBezTo>
                  <a:pt x="3470335" y="1931802"/>
                  <a:pt x="3466429" y="1933104"/>
                  <a:pt x="3461220" y="1934840"/>
                </a:cubicBezTo>
                <a:cubicBezTo>
                  <a:pt x="3456011" y="1935708"/>
                  <a:pt x="3449933" y="1937445"/>
                  <a:pt x="3442988" y="1940049"/>
                </a:cubicBezTo>
                <a:cubicBezTo>
                  <a:pt x="3439516" y="1940917"/>
                  <a:pt x="3435609" y="1941351"/>
                  <a:pt x="3431268" y="1941351"/>
                </a:cubicBezTo>
                <a:cubicBezTo>
                  <a:pt x="3423455" y="1939615"/>
                  <a:pt x="3415641" y="1933972"/>
                  <a:pt x="3407828" y="1924422"/>
                </a:cubicBezTo>
                <a:cubicBezTo>
                  <a:pt x="3404355" y="1920081"/>
                  <a:pt x="3404789" y="1917477"/>
                  <a:pt x="3409130" y="1916609"/>
                </a:cubicBezTo>
                <a:cubicBezTo>
                  <a:pt x="3409130" y="1916609"/>
                  <a:pt x="3409564" y="1916609"/>
                  <a:pt x="3410432" y="1916609"/>
                </a:cubicBezTo>
                <a:cubicBezTo>
                  <a:pt x="3419114" y="1914872"/>
                  <a:pt x="3432570" y="1911834"/>
                  <a:pt x="3450802" y="1907493"/>
                </a:cubicBezTo>
                <a:cubicBezTo>
                  <a:pt x="3469033" y="1904020"/>
                  <a:pt x="3482490" y="1901416"/>
                  <a:pt x="3491171" y="1899680"/>
                </a:cubicBezTo>
                <a:cubicBezTo>
                  <a:pt x="3496380" y="1898811"/>
                  <a:pt x="3503760" y="1897075"/>
                  <a:pt x="3513310" y="1894471"/>
                </a:cubicBezTo>
                <a:cubicBezTo>
                  <a:pt x="3516782" y="1893603"/>
                  <a:pt x="3519387" y="1892734"/>
                  <a:pt x="3521123" y="1891866"/>
                </a:cubicBezTo>
                <a:cubicBezTo>
                  <a:pt x="3525464" y="1890130"/>
                  <a:pt x="3529371" y="1890130"/>
                  <a:pt x="3532843" y="1891866"/>
                </a:cubicBezTo>
                <a:cubicBezTo>
                  <a:pt x="3540657" y="1893603"/>
                  <a:pt x="3547168" y="1897943"/>
                  <a:pt x="3552377" y="1904889"/>
                </a:cubicBezTo>
                <a:cubicBezTo>
                  <a:pt x="3555850" y="1910098"/>
                  <a:pt x="3554547" y="1913570"/>
                  <a:pt x="3548470" y="1915307"/>
                </a:cubicBezTo>
                <a:cubicBezTo>
                  <a:pt x="3546734" y="1915307"/>
                  <a:pt x="3543695" y="1915741"/>
                  <a:pt x="3539354" y="1916609"/>
                </a:cubicBezTo>
                <a:cubicBezTo>
                  <a:pt x="3529805" y="1918345"/>
                  <a:pt x="3521991" y="1919647"/>
                  <a:pt x="3515914" y="1920516"/>
                </a:cubicBezTo>
                <a:cubicBezTo>
                  <a:pt x="3516782" y="1920516"/>
                  <a:pt x="3518519" y="1920950"/>
                  <a:pt x="3521123" y="1921818"/>
                </a:cubicBezTo>
                <a:cubicBezTo>
                  <a:pt x="3522860" y="1922686"/>
                  <a:pt x="3524162" y="1923554"/>
                  <a:pt x="3525030" y="1924422"/>
                </a:cubicBezTo>
                <a:cubicBezTo>
                  <a:pt x="3529371" y="1927027"/>
                  <a:pt x="3528936" y="1930934"/>
                  <a:pt x="3523728" y="1936142"/>
                </a:cubicBezTo>
                <a:cubicBezTo>
                  <a:pt x="3522860" y="1937011"/>
                  <a:pt x="3521557" y="1938313"/>
                  <a:pt x="3519821" y="1940049"/>
                </a:cubicBezTo>
                <a:cubicBezTo>
                  <a:pt x="3517216" y="1941785"/>
                  <a:pt x="3515480" y="1943088"/>
                  <a:pt x="3514612" y="1943956"/>
                </a:cubicBezTo>
                <a:cubicBezTo>
                  <a:pt x="3528503" y="1944824"/>
                  <a:pt x="3541091" y="1947863"/>
                  <a:pt x="3552377" y="1953072"/>
                </a:cubicBezTo>
                <a:cubicBezTo>
                  <a:pt x="3562795" y="1959149"/>
                  <a:pt x="3566702" y="1969567"/>
                  <a:pt x="3564097" y="1984326"/>
                </a:cubicBezTo>
                <a:cubicBezTo>
                  <a:pt x="3576252" y="1956544"/>
                  <a:pt x="3584065" y="1931367"/>
                  <a:pt x="3587538" y="1908795"/>
                </a:cubicBezTo>
                <a:cubicBezTo>
                  <a:pt x="3586669" y="1908795"/>
                  <a:pt x="3584499" y="1909229"/>
                  <a:pt x="3581026" y="1910098"/>
                </a:cubicBezTo>
                <a:cubicBezTo>
                  <a:pt x="3582763" y="1909229"/>
                  <a:pt x="3581895" y="1909663"/>
                  <a:pt x="3578422" y="1911400"/>
                </a:cubicBezTo>
                <a:cubicBezTo>
                  <a:pt x="3574081" y="1914004"/>
                  <a:pt x="3569740" y="1914004"/>
                  <a:pt x="3565399" y="1911400"/>
                </a:cubicBezTo>
                <a:cubicBezTo>
                  <a:pt x="3559322" y="1907927"/>
                  <a:pt x="3552811" y="1901850"/>
                  <a:pt x="3545866" y="1893168"/>
                </a:cubicBezTo>
                <a:cubicBezTo>
                  <a:pt x="3543261" y="1890564"/>
                  <a:pt x="3544129" y="1888394"/>
                  <a:pt x="3548470" y="1886657"/>
                </a:cubicBezTo>
                <a:cubicBezTo>
                  <a:pt x="3552811" y="1885789"/>
                  <a:pt x="3560190" y="1884921"/>
                  <a:pt x="3570608" y="1884053"/>
                </a:cubicBezTo>
                <a:cubicBezTo>
                  <a:pt x="3579290" y="1882316"/>
                  <a:pt x="3586235" y="1881014"/>
                  <a:pt x="3591444" y="1880146"/>
                </a:cubicBezTo>
                <a:cubicBezTo>
                  <a:pt x="3591444" y="1877541"/>
                  <a:pt x="3591878" y="1874069"/>
                  <a:pt x="3592747" y="1869728"/>
                </a:cubicBezTo>
                <a:cubicBezTo>
                  <a:pt x="3592747" y="1865387"/>
                  <a:pt x="3592747" y="1862349"/>
                  <a:pt x="3592747" y="1860612"/>
                </a:cubicBezTo>
                <a:cubicBezTo>
                  <a:pt x="3592747" y="1839776"/>
                  <a:pt x="3590142" y="1821111"/>
                  <a:pt x="3584933" y="1804616"/>
                </a:cubicBezTo>
                <a:cubicBezTo>
                  <a:pt x="3583197" y="1797670"/>
                  <a:pt x="3586669" y="1794632"/>
                  <a:pt x="3595351" y="1795500"/>
                </a:cubicBezTo>
                <a:close/>
                <a:moveTo>
                  <a:pt x="6236641" y="1794198"/>
                </a:moveTo>
                <a:cubicBezTo>
                  <a:pt x="6254872" y="1801143"/>
                  <a:pt x="6267027" y="1811995"/>
                  <a:pt x="6273104" y="1826754"/>
                </a:cubicBezTo>
                <a:cubicBezTo>
                  <a:pt x="6274840" y="1831963"/>
                  <a:pt x="6274840" y="1835870"/>
                  <a:pt x="6273104" y="1838474"/>
                </a:cubicBezTo>
                <a:cubicBezTo>
                  <a:pt x="6269631" y="1844551"/>
                  <a:pt x="6265725" y="1852799"/>
                  <a:pt x="6261384" y="1863217"/>
                </a:cubicBezTo>
                <a:cubicBezTo>
                  <a:pt x="6260516" y="1868426"/>
                  <a:pt x="6258780" y="1873635"/>
                  <a:pt x="6256175" y="1878844"/>
                </a:cubicBezTo>
                <a:cubicBezTo>
                  <a:pt x="6270934" y="1876239"/>
                  <a:pt x="6283956" y="1873201"/>
                  <a:pt x="6295242" y="1869728"/>
                </a:cubicBezTo>
                <a:cubicBezTo>
                  <a:pt x="6304792" y="1866255"/>
                  <a:pt x="6311303" y="1865821"/>
                  <a:pt x="6314776" y="1868426"/>
                </a:cubicBezTo>
                <a:cubicBezTo>
                  <a:pt x="6327799" y="1874503"/>
                  <a:pt x="6334744" y="1881882"/>
                  <a:pt x="6335612" y="1890564"/>
                </a:cubicBezTo>
                <a:cubicBezTo>
                  <a:pt x="6335612" y="1895773"/>
                  <a:pt x="6332139" y="1898377"/>
                  <a:pt x="6325194" y="1898377"/>
                </a:cubicBezTo>
                <a:cubicBezTo>
                  <a:pt x="6303490" y="1898377"/>
                  <a:pt x="6277879" y="1900548"/>
                  <a:pt x="6248362" y="1904889"/>
                </a:cubicBezTo>
                <a:cubicBezTo>
                  <a:pt x="6247493" y="1904889"/>
                  <a:pt x="6246625" y="1904889"/>
                  <a:pt x="6245757" y="1904889"/>
                </a:cubicBezTo>
                <a:cubicBezTo>
                  <a:pt x="6244889" y="1907493"/>
                  <a:pt x="6243153" y="1911834"/>
                  <a:pt x="6240548" y="1917911"/>
                </a:cubicBezTo>
                <a:cubicBezTo>
                  <a:pt x="6237943" y="1923120"/>
                  <a:pt x="6235773" y="1927461"/>
                  <a:pt x="6234037" y="1930934"/>
                </a:cubicBezTo>
                <a:cubicBezTo>
                  <a:pt x="6241850" y="1929197"/>
                  <a:pt x="6253571" y="1925290"/>
                  <a:pt x="6269197" y="1919213"/>
                </a:cubicBezTo>
                <a:cubicBezTo>
                  <a:pt x="6271801" y="1918345"/>
                  <a:pt x="6273972" y="1917477"/>
                  <a:pt x="6275709" y="1916609"/>
                </a:cubicBezTo>
                <a:cubicBezTo>
                  <a:pt x="6281786" y="1913136"/>
                  <a:pt x="6288731" y="1913136"/>
                  <a:pt x="6296544" y="1916609"/>
                </a:cubicBezTo>
                <a:cubicBezTo>
                  <a:pt x="6301754" y="1920950"/>
                  <a:pt x="6307396" y="1927027"/>
                  <a:pt x="6313473" y="1934840"/>
                </a:cubicBezTo>
                <a:cubicBezTo>
                  <a:pt x="6316078" y="1939181"/>
                  <a:pt x="6315644" y="1943522"/>
                  <a:pt x="6312172" y="1947863"/>
                </a:cubicBezTo>
                <a:cubicBezTo>
                  <a:pt x="6305226" y="1954808"/>
                  <a:pt x="6299583" y="1963490"/>
                  <a:pt x="6295242" y="1973908"/>
                </a:cubicBezTo>
                <a:cubicBezTo>
                  <a:pt x="6291769" y="1982589"/>
                  <a:pt x="6286995" y="1991705"/>
                  <a:pt x="6280918" y="2001255"/>
                </a:cubicBezTo>
                <a:cubicBezTo>
                  <a:pt x="6317381" y="2025563"/>
                  <a:pt x="6357750" y="2042927"/>
                  <a:pt x="6402027" y="2053345"/>
                </a:cubicBezTo>
                <a:cubicBezTo>
                  <a:pt x="6404631" y="2054213"/>
                  <a:pt x="6405933" y="2055081"/>
                  <a:pt x="6405933" y="2055949"/>
                </a:cubicBezTo>
                <a:cubicBezTo>
                  <a:pt x="6405933" y="2057685"/>
                  <a:pt x="6404631" y="2058988"/>
                  <a:pt x="6402027" y="2059856"/>
                </a:cubicBezTo>
                <a:cubicBezTo>
                  <a:pt x="6376850" y="2066801"/>
                  <a:pt x="6353409" y="2071142"/>
                  <a:pt x="6331705" y="2072878"/>
                </a:cubicBezTo>
                <a:cubicBezTo>
                  <a:pt x="6326496" y="2073746"/>
                  <a:pt x="6321287" y="2072878"/>
                  <a:pt x="6316078" y="2070274"/>
                </a:cubicBezTo>
                <a:cubicBezTo>
                  <a:pt x="6303056" y="2063328"/>
                  <a:pt x="6288297" y="2052911"/>
                  <a:pt x="6271801" y="2039020"/>
                </a:cubicBezTo>
                <a:cubicBezTo>
                  <a:pt x="6266593" y="2033811"/>
                  <a:pt x="6262252" y="2029470"/>
                  <a:pt x="6258780" y="2025997"/>
                </a:cubicBezTo>
                <a:cubicBezTo>
                  <a:pt x="6258780" y="2025997"/>
                  <a:pt x="6257911" y="2026431"/>
                  <a:pt x="6256175" y="2027300"/>
                </a:cubicBezTo>
                <a:cubicBezTo>
                  <a:pt x="6254439" y="2029036"/>
                  <a:pt x="6253136" y="2030338"/>
                  <a:pt x="6252268" y="2031206"/>
                </a:cubicBezTo>
                <a:cubicBezTo>
                  <a:pt x="6225355" y="2046833"/>
                  <a:pt x="6194101" y="2055515"/>
                  <a:pt x="6158507" y="2057251"/>
                </a:cubicBezTo>
                <a:cubicBezTo>
                  <a:pt x="6154166" y="2057251"/>
                  <a:pt x="6151995" y="2056383"/>
                  <a:pt x="6151995" y="2054647"/>
                </a:cubicBezTo>
                <a:cubicBezTo>
                  <a:pt x="6151127" y="2053779"/>
                  <a:pt x="6152863" y="2052476"/>
                  <a:pt x="6157204" y="2050740"/>
                </a:cubicBezTo>
                <a:cubicBezTo>
                  <a:pt x="6197140" y="2035981"/>
                  <a:pt x="6224487" y="2019920"/>
                  <a:pt x="6239246" y="2002557"/>
                </a:cubicBezTo>
                <a:cubicBezTo>
                  <a:pt x="6236641" y="1999953"/>
                  <a:pt x="6234471" y="1997348"/>
                  <a:pt x="6232734" y="1994744"/>
                </a:cubicBezTo>
                <a:cubicBezTo>
                  <a:pt x="6224921" y="1985194"/>
                  <a:pt x="6216673" y="1978682"/>
                  <a:pt x="6207992" y="1975210"/>
                </a:cubicBezTo>
                <a:cubicBezTo>
                  <a:pt x="6183683" y="2011673"/>
                  <a:pt x="6152429" y="2035547"/>
                  <a:pt x="6114230" y="2046833"/>
                </a:cubicBezTo>
                <a:cubicBezTo>
                  <a:pt x="6108153" y="2048570"/>
                  <a:pt x="6105115" y="2049004"/>
                  <a:pt x="6105115" y="2048136"/>
                </a:cubicBezTo>
                <a:cubicBezTo>
                  <a:pt x="6104246" y="2047267"/>
                  <a:pt x="6106417" y="2045097"/>
                  <a:pt x="6111626" y="2041624"/>
                </a:cubicBezTo>
                <a:cubicBezTo>
                  <a:pt x="6153298" y="2006030"/>
                  <a:pt x="6184985" y="1963490"/>
                  <a:pt x="6206690" y="1914004"/>
                </a:cubicBezTo>
                <a:cubicBezTo>
                  <a:pt x="6194535" y="1916609"/>
                  <a:pt x="6184552" y="1920081"/>
                  <a:pt x="6176738" y="1924422"/>
                </a:cubicBezTo>
                <a:cubicBezTo>
                  <a:pt x="6170661" y="1927895"/>
                  <a:pt x="6165018" y="1928329"/>
                  <a:pt x="6159808" y="1925725"/>
                </a:cubicBezTo>
                <a:cubicBezTo>
                  <a:pt x="6154599" y="1922252"/>
                  <a:pt x="6150259" y="1917911"/>
                  <a:pt x="6146786" y="1912702"/>
                </a:cubicBezTo>
                <a:cubicBezTo>
                  <a:pt x="6141577" y="1905757"/>
                  <a:pt x="6142011" y="1900548"/>
                  <a:pt x="6148089" y="1897075"/>
                </a:cubicBezTo>
                <a:cubicBezTo>
                  <a:pt x="6154166" y="1892734"/>
                  <a:pt x="6159808" y="1881882"/>
                  <a:pt x="6165018" y="1864519"/>
                </a:cubicBezTo>
                <a:cubicBezTo>
                  <a:pt x="6167622" y="1854969"/>
                  <a:pt x="6167622" y="1845853"/>
                  <a:pt x="6165018" y="1837172"/>
                </a:cubicBezTo>
                <a:cubicBezTo>
                  <a:pt x="6164149" y="1832831"/>
                  <a:pt x="6165886" y="1831095"/>
                  <a:pt x="6170227" y="1831963"/>
                </a:cubicBezTo>
                <a:cubicBezTo>
                  <a:pt x="6179776" y="1833699"/>
                  <a:pt x="6189326" y="1839776"/>
                  <a:pt x="6198876" y="1850194"/>
                </a:cubicBezTo>
                <a:cubicBezTo>
                  <a:pt x="6204085" y="1855403"/>
                  <a:pt x="6204953" y="1861046"/>
                  <a:pt x="6201481" y="1867124"/>
                </a:cubicBezTo>
                <a:cubicBezTo>
                  <a:pt x="6198876" y="1874069"/>
                  <a:pt x="6194535" y="1882316"/>
                  <a:pt x="6188458" y="1891866"/>
                </a:cubicBezTo>
                <a:cubicBezTo>
                  <a:pt x="6192799" y="1890130"/>
                  <a:pt x="6202349" y="1887959"/>
                  <a:pt x="6217108" y="1885355"/>
                </a:cubicBezTo>
                <a:cubicBezTo>
                  <a:pt x="6221448" y="1872333"/>
                  <a:pt x="6225355" y="1858008"/>
                  <a:pt x="6228828" y="1842381"/>
                </a:cubicBezTo>
                <a:cubicBezTo>
                  <a:pt x="6233168" y="1825886"/>
                  <a:pt x="6233168" y="1812429"/>
                  <a:pt x="6228828" y="1802011"/>
                </a:cubicBezTo>
                <a:cubicBezTo>
                  <a:pt x="6228828" y="1796802"/>
                  <a:pt x="6231432" y="1794198"/>
                  <a:pt x="6236641" y="1794198"/>
                </a:cubicBezTo>
                <a:close/>
                <a:moveTo>
                  <a:pt x="3874441" y="1794198"/>
                </a:moveTo>
                <a:cubicBezTo>
                  <a:pt x="3892672" y="1801143"/>
                  <a:pt x="3904827" y="1811995"/>
                  <a:pt x="3910904" y="1826754"/>
                </a:cubicBezTo>
                <a:cubicBezTo>
                  <a:pt x="3912640" y="1831963"/>
                  <a:pt x="3912640" y="1835870"/>
                  <a:pt x="3910904" y="1838474"/>
                </a:cubicBezTo>
                <a:cubicBezTo>
                  <a:pt x="3907431" y="1844551"/>
                  <a:pt x="3903524" y="1852799"/>
                  <a:pt x="3899184" y="1863217"/>
                </a:cubicBezTo>
                <a:cubicBezTo>
                  <a:pt x="3898315" y="1868426"/>
                  <a:pt x="3896579" y="1873635"/>
                  <a:pt x="3893975" y="1878844"/>
                </a:cubicBezTo>
                <a:cubicBezTo>
                  <a:pt x="3908733" y="1876239"/>
                  <a:pt x="3921756" y="1873201"/>
                  <a:pt x="3933042" y="1869728"/>
                </a:cubicBezTo>
                <a:cubicBezTo>
                  <a:pt x="3942592" y="1866255"/>
                  <a:pt x="3949103" y="1865821"/>
                  <a:pt x="3952576" y="1868426"/>
                </a:cubicBezTo>
                <a:cubicBezTo>
                  <a:pt x="3965598" y="1874503"/>
                  <a:pt x="3972543" y="1881882"/>
                  <a:pt x="3973412" y="1890564"/>
                </a:cubicBezTo>
                <a:cubicBezTo>
                  <a:pt x="3973412" y="1895773"/>
                  <a:pt x="3969939" y="1898377"/>
                  <a:pt x="3962994" y="1898377"/>
                </a:cubicBezTo>
                <a:cubicBezTo>
                  <a:pt x="3941290" y="1898377"/>
                  <a:pt x="3915679" y="1900548"/>
                  <a:pt x="3886161" y="1904889"/>
                </a:cubicBezTo>
                <a:cubicBezTo>
                  <a:pt x="3885293" y="1904889"/>
                  <a:pt x="3884425" y="1904889"/>
                  <a:pt x="3883557" y="1904889"/>
                </a:cubicBezTo>
                <a:cubicBezTo>
                  <a:pt x="3882688" y="1907493"/>
                  <a:pt x="3880952" y="1911834"/>
                  <a:pt x="3878348" y="1917911"/>
                </a:cubicBezTo>
                <a:cubicBezTo>
                  <a:pt x="3875743" y="1923120"/>
                  <a:pt x="3873573" y="1927461"/>
                  <a:pt x="3871836" y="1930934"/>
                </a:cubicBezTo>
                <a:cubicBezTo>
                  <a:pt x="3879650" y="1929197"/>
                  <a:pt x="3891370" y="1925290"/>
                  <a:pt x="3906997" y="1919213"/>
                </a:cubicBezTo>
                <a:cubicBezTo>
                  <a:pt x="3909602" y="1918345"/>
                  <a:pt x="3911772" y="1917477"/>
                  <a:pt x="3913508" y="1916609"/>
                </a:cubicBezTo>
                <a:cubicBezTo>
                  <a:pt x="3919585" y="1913136"/>
                  <a:pt x="3926531" y="1913136"/>
                  <a:pt x="3934344" y="1916609"/>
                </a:cubicBezTo>
                <a:cubicBezTo>
                  <a:pt x="3939553" y="1920950"/>
                  <a:pt x="3945196" y="1927027"/>
                  <a:pt x="3951274" y="1934840"/>
                </a:cubicBezTo>
                <a:cubicBezTo>
                  <a:pt x="3953878" y="1939181"/>
                  <a:pt x="3953444" y="1943522"/>
                  <a:pt x="3949971" y="1947863"/>
                </a:cubicBezTo>
                <a:cubicBezTo>
                  <a:pt x="3943026" y="1954808"/>
                  <a:pt x="3937383" y="1963490"/>
                  <a:pt x="3933042" y="1973908"/>
                </a:cubicBezTo>
                <a:cubicBezTo>
                  <a:pt x="3929569" y="1982589"/>
                  <a:pt x="3924794" y="1991705"/>
                  <a:pt x="3918717" y="2001255"/>
                </a:cubicBezTo>
                <a:cubicBezTo>
                  <a:pt x="3955180" y="2025563"/>
                  <a:pt x="3995550" y="2042927"/>
                  <a:pt x="4039826" y="2053345"/>
                </a:cubicBezTo>
                <a:cubicBezTo>
                  <a:pt x="4042431" y="2054213"/>
                  <a:pt x="4043733" y="2055081"/>
                  <a:pt x="4043733" y="2055949"/>
                </a:cubicBezTo>
                <a:cubicBezTo>
                  <a:pt x="4043733" y="2057685"/>
                  <a:pt x="4042431" y="2058988"/>
                  <a:pt x="4039826" y="2059856"/>
                </a:cubicBezTo>
                <a:cubicBezTo>
                  <a:pt x="4014649" y="2066801"/>
                  <a:pt x="3991209" y="2071142"/>
                  <a:pt x="3969505" y="2072878"/>
                </a:cubicBezTo>
                <a:cubicBezTo>
                  <a:pt x="3964296" y="2073746"/>
                  <a:pt x="3959087" y="2072878"/>
                  <a:pt x="3953878" y="2070274"/>
                </a:cubicBezTo>
                <a:cubicBezTo>
                  <a:pt x="3940856" y="2063328"/>
                  <a:pt x="3926097" y="2052911"/>
                  <a:pt x="3909602" y="2039020"/>
                </a:cubicBezTo>
                <a:cubicBezTo>
                  <a:pt x="3904393" y="2033811"/>
                  <a:pt x="3900052" y="2029470"/>
                  <a:pt x="3896579" y="2025997"/>
                </a:cubicBezTo>
                <a:cubicBezTo>
                  <a:pt x="3896579" y="2025997"/>
                  <a:pt x="3895711" y="2026431"/>
                  <a:pt x="3893975" y="2027300"/>
                </a:cubicBezTo>
                <a:cubicBezTo>
                  <a:pt x="3892238" y="2029036"/>
                  <a:pt x="3890936" y="2030338"/>
                  <a:pt x="3890068" y="2031206"/>
                </a:cubicBezTo>
                <a:cubicBezTo>
                  <a:pt x="3863155" y="2046833"/>
                  <a:pt x="3831901" y="2055515"/>
                  <a:pt x="3796306" y="2057251"/>
                </a:cubicBezTo>
                <a:cubicBezTo>
                  <a:pt x="3791965" y="2057251"/>
                  <a:pt x="3789795" y="2056383"/>
                  <a:pt x="3789795" y="2054647"/>
                </a:cubicBezTo>
                <a:cubicBezTo>
                  <a:pt x="3788927" y="2053779"/>
                  <a:pt x="3790663" y="2052476"/>
                  <a:pt x="3795004" y="2050740"/>
                </a:cubicBezTo>
                <a:cubicBezTo>
                  <a:pt x="3834939" y="2035981"/>
                  <a:pt x="3862287" y="2019920"/>
                  <a:pt x="3877045" y="2002557"/>
                </a:cubicBezTo>
                <a:cubicBezTo>
                  <a:pt x="3874441" y="1999953"/>
                  <a:pt x="3872270" y="1997348"/>
                  <a:pt x="3870534" y="1994744"/>
                </a:cubicBezTo>
                <a:cubicBezTo>
                  <a:pt x="3862721" y="1985194"/>
                  <a:pt x="3854473" y="1978682"/>
                  <a:pt x="3845792" y="1975210"/>
                </a:cubicBezTo>
                <a:cubicBezTo>
                  <a:pt x="3821483" y="2011673"/>
                  <a:pt x="3790229" y="2035547"/>
                  <a:pt x="3752030" y="2046833"/>
                </a:cubicBezTo>
                <a:cubicBezTo>
                  <a:pt x="3745953" y="2048570"/>
                  <a:pt x="3742914" y="2049004"/>
                  <a:pt x="3742914" y="2048136"/>
                </a:cubicBezTo>
                <a:cubicBezTo>
                  <a:pt x="3742046" y="2047267"/>
                  <a:pt x="3744216" y="2045097"/>
                  <a:pt x="3749425" y="2041624"/>
                </a:cubicBezTo>
                <a:cubicBezTo>
                  <a:pt x="3791097" y="2006030"/>
                  <a:pt x="3822785" y="1963490"/>
                  <a:pt x="3844489" y="1914004"/>
                </a:cubicBezTo>
                <a:cubicBezTo>
                  <a:pt x="3832335" y="1916609"/>
                  <a:pt x="3822351" y="1920081"/>
                  <a:pt x="3814538" y="1924422"/>
                </a:cubicBezTo>
                <a:cubicBezTo>
                  <a:pt x="3808460" y="1927895"/>
                  <a:pt x="3802817" y="1928329"/>
                  <a:pt x="3797608" y="1925725"/>
                </a:cubicBezTo>
                <a:cubicBezTo>
                  <a:pt x="3792399" y="1922252"/>
                  <a:pt x="3788058" y="1917911"/>
                  <a:pt x="3784586" y="1912702"/>
                </a:cubicBezTo>
                <a:cubicBezTo>
                  <a:pt x="3779377" y="1905757"/>
                  <a:pt x="3779811" y="1900548"/>
                  <a:pt x="3785888" y="1897075"/>
                </a:cubicBezTo>
                <a:cubicBezTo>
                  <a:pt x="3791965" y="1892734"/>
                  <a:pt x="3797608" y="1881882"/>
                  <a:pt x="3802817" y="1864519"/>
                </a:cubicBezTo>
                <a:cubicBezTo>
                  <a:pt x="3805422" y="1854969"/>
                  <a:pt x="3805422" y="1845853"/>
                  <a:pt x="3802817" y="1837172"/>
                </a:cubicBezTo>
                <a:cubicBezTo>
                  <a:pt x="3801949" y="1832831"/>
                  <a:pt x="3803685" y="1831095"/>
                  <a:pt x="3808026" y="1831963"/>
                </a:cubicBezTo>
                <a:cubicBezTo>
                  <a:pt x="3817576" y="1833699"/>
                  <a:pt x="3827126" y="1839776"/>
                  <a:pt x="3836676" y="1850194"/>
                </a:cubicBezTo>
                <a:cubicBezTo>
                  <a:pt x="3841885" y="1855403"/>
                  <a:pt x="3842753" y="1861046"/>
                  <a:pt x="3839280" y="1867124"/>
                </a:cubicBezTo>
                <a:cubicBezTo>
                  <a:pt x="3836676" y="1874069"/>
                  <a:pt x="3832335" y="1882316"/>
                  <a:pt x="3826258" y="1891866"/>
                </a:cubicBezTo>
                <a:cubicBezTo>
                  <a:pt x="3830599" y="1890130"/>
                  <a:pt x="3840148" y="1887959"/>
                  <a:pt x="3854907" y="1885355"/>
                </a:cubicBezTo>
                <a:cubicBezTo>
                  <a:pt x="3859248" y="1872333"/>
                  <a:pt x="3863155" y="1858008"/>
                  <a:pt x="3866628" y="1842381"/>
                </a:cubicBezTo>
                <a:cubicBezTo>
                  <a:pt x="3870968" y="1825886"/>
                  <a:pt x="3870968" y="1812429"/>
                  <a:pt x="3866628" y="1802011"/>
                </a:cubicBezTo>
                <a:cubicBezTo>
                  <a:pt x="3866628" y="1796802"/>
                  <a:pt x="3869232" y="1794198"/>
                  <a:pt x="3874441" y="1794198"/>
                </a:cubicBezTo>
                <a:close/>
                <a:moveTo>
                  <a:pt x="513494" y="1790291"/>
                </a:moveTo>
                <a:cubicBezTo>
                  <a:pt x="526517" y="1791159"/>
                  <a:pt x="540407" y="1798973"/>
                  <a:pt x="555166" y="1813731"/>
                </a:cubicBezTo>
                <a:cubicBezTo>
                  <a:pt x="558638" y="1818940"/>
                  <a:pt x="559507" y="1824149"/>
                  <a:pt x="557771" y="1829358"/>
                </a:cubicBezTo>
                <a:cubicBezTo>
                  <a:pt x="554297" y="1838040"/>
                  <a:pt x="552562" y="1851931"/>
                  <a:pt x="552562" y="1871030"/>
                </a:cubicBezTo>
                <a:cubicBezTo>
                  <a:pt x="556034" y="1870162"/>
                  <a:pt x="561677" y="1869294"/>
                  <a:pt x="569490" y="1868426"/>
                </a:cubicBezTo>
                <a:cubicBezTo>
                  <a:pt x="581645" y="1865821"/>
                  <a:pt x="589893" y="1864085"/>
                  <a:pt x="594233" y="1863217"/>
                </a:cubicBezTo>
                <a:cubicBezTo>
                  <a:pt x="600310" y="1861480"/>
                  <a:pt x="605953" y="1861915"/>
                  <a:pt x="611162" y="1864519"/>
                </a:cubicBezTo>
                <a:cubicBezTo>
                  <a:pt x="624185" y="1869728"/>
                  <a:pt x="632432" y="1876673"/>
                  <a:pt x="635905" y="1885355"/>
                </a:cubicBezTo>
                <a:cubicBezTo>
                  <a:pt x="637641" y="1890564"/>
                  <a:pt x="637207" y="1895339"/>
                  <a:pt x="634603" y="1899680"/>
                </a:cubicBezTo>
                <a:cubicBezTo>
                  <a:pt x="631999" y="1901416"/>
                  <a:pt x="626355" y="1901416"/>
                  <a:pt x="617673" y="1899680"/>
                </a:cubicBezTo>
                <a:cubicBezTo>
                  <a:pt x="618542" y="1899680"/>
                  <a:pt x="617673" y="1899680"/>
                  <a:pt x="615069" y="1899680"/>
                </a:cubicBezTo>
                <a:cubicBezTo>
                  <a:pt x="609861" y="1898811"/>
                  <a:pt x="597272" y="1898811"/>
                  <a:pt x="577304" y="1899680"/>
                </a:cubicBezTo>
                <a:cubicBezTo>
                  <a:pt x="567754" y="1899680"/>
                  <a:pt x="560809" y="1899680"/>
                  <a:pt x="556468" y="1899680"/>
                </a:cubicBezTo>
                <a:cubicBezTo>
                  <a:pt x="556468" y="1899680"/>
                  <a:pt x="556034" y="1899680"/>
                  <a:pt x="555166" y="1899680"/>
                </a:cubicBezTo>
                <a:cubicBezTo>
                  <a:pt x="554297" y="1900548"/>
                  <a:pt x="553429" y="1900982"/>
                  <a:pt x="552562" y="1900982"/>
                </a:cubicBezTo>
                <a:lnTo>
                  <a:pt x="552562" y="1933538"/>
                </a:lnTo>
                <a:cubicBezTo>
                  <a:pt x="552562" y="1964792"/>
                  <a:pt x="553429" y="1995612"/>
                  <a:pt x="555166" y="2025997"/>
                </a:cubicBezTo>
                <a:cubicBezTo>
                  <a:pt x="555166" y="2033811"/>
                  <a:pt x="553429" y="2042058"/>
                  <a:pt x="549957" y="2050740"/>
                </a:cubicBezTo>
                <a:cubicBezTo>
                  <a:pt x="543880" y="2061158"/>
                  <a:pt x="535632" y="2069840"/>
                  <a:pt x="525214" y="2076785"/>
                </a:cubicBezTo>
                <a:cubicBezTo>
                  <a:pt x="516532" y="2079390"/>
                  <a:pt x="510889" y="2078087"/>
                  <a:pt x="508285" y="2072878"/>
                </a:cubicBezTo>
                <a:cubicBezTo>
                  <a:pt x="503944" y="2063328"/>
                  <a:pt x="499603" y="2054647"/>
                  <a:pt x="495262" y="2046833"/>
                </a:cubicBezTo>
                <a:cubicBezTo>
                  <a:pt x="490921" y="2039020"/>
                  <a:pt x="482239" y="2030772"/>
                  <a:pt x="469217" y="2022091"/>
                </a:cubicBezTo>
                <a:cubicBezTo>
                  <a:pt x="465745" y="2020354"/>
                  <a:pt x="464009" y="2018618"/>
                  <a:pt x="464009" y="2016882"/>
                </a:cubicBezTo>
                <a:cubicBezTo>
                  <a:pt x="464877" y="2016013"/>
                  <a:pt x="467047" y="2015580"/>
                  <a:pt x="470520" y="2015580"/>
                </a:cubicBezTo>
                <a:cubicBezTo>
                  <a:pt x="480069" y="2015580"/>
                  <a:pt x="492658" y="2017316"/>
                  <a:pt x="508285" y="2020788"/>
                </a:cubicBezTo>
                <a:cubicBezTo>
                  <a:pt x="512625" y="2020788"/>
                  <a:pt x="514796" y="2018184"/>
                  <a:pt x="514796" y="2012975"/>
                </a:cubicBezTo>
                <a:cubicBezTo>
                  <a:pt x="515664" y="1989535"/>
                  <a:pt x="516098" y="1963924"/>
                  <a:pt x="516098" y="1936142"/>
                </a:cubicBezTo>
                <a:cubicBezTo>
                  <a:pt x="491790" y="1968265"/>
                  <a:pt x="466613" y="1990837"/>
                  <a:pt x="440568" y="2003859"/>
                </a:cubicBezTo>
                <a:cubicBezTo>
                  <a:pt x="417128" y="2016013"/>
                  <a:pt x="394989" y="2023393"/>
                  <a:pt x="374153" y="2025997"/>
                </a:cubicBezTo>
                <a:cubicBezTo>
                  <a:pt x="368945" y="2026866"/>
                  <a:pt x="368077" y="2025997"/>
                  <a:pt x="371549" y="2023393"/>
                </a:cubicBezTo>
                <a:cubicBezTo>
                  <a:pt x="418430" y="1993007"/>
                  <a:pt x="458365" y="1953072"/>
                  <a:pt x="491355" y="1903586"/>
                </a:cubicBezTo>
                <a:cubicBezTo>
                  <a:pt x="467047" y="1906191"/>
                  <a:pt x="446211" y="1909663"/>
                  <a:pt x="428848" y="1914004"/>
                </a:cubicBezTo>
                <a:cubicBezTo>
                  <a:pt x="422771" y="1915741"/>
                  <a:pt x="417128" y="1914872"/>
                  <a:pt x="411919" y="1911400"/>
                </a:cubicBezTo>
                <a:cubicBezTo>
                  <a:pt x="400633" y="1904454"/>
                  <a:pt x="394121" y="1898377"/>
                  <a:pt x="392385" y="1893168"/>
                </a:cubicBezTo>
                <a:cubicBezTo>
                  <a:pt x="391517" y="1891432"/>
                  <a:pt x="391083" y="1889696"/>
                  <a:pt x="391083" y="1887959"/>
                </a:cubicBezTo>
                <a:cubicBezTo>
                  <a:pt x="391951" y="1887091"/>
                  <a:pt x="393253" y="1886657"/>
                  <a:pt x="394989" y="1886657"/>
                </a:cubicBezTo>
                <a:cubicBezTo>
                  <a:pt x="397594" y="1886657"/>
                  <a:pt x="402369" y="1886223"/>
                  <a:pt x="409314" y="1885355"/>
                </a:cubicBezTo>
                <a:cubicBezTo>
                  <a:pt x="422337" y="1884487"/>
                  <a:pt x="432320" y="1883619"/>
                  <a:pt x="439266" y="1882750"/>
                </a:cubicBezTo>
                <a:cubicBezTo>
                  <a:pt x="454025" y="1881014"/>
                  <a:pt x="479201" y="1878410"/>
                  <a:pt x="514796" y="1874937"/>
                </a:cubicBezTo>
                <a:cubicBezTo>
                  <a:pt x="514796" y="1864519"/>
                  <a:pt x="514362" y="1854535"/>
                  <a:pt x="513494" y="1844985"/>
                </a:cubicBezTo>
                <a:cubicBezTo>
                  <a:pt x="514362" y="1831095"/>
                  <a:pt x="511323" y="1817638"/>
                  <a:pt x="504378" y="1804616"/>
                </a:cubicBezTo>
                <a:cubicBezTo>
                  <a:pt x="502642" y="1795934"/>
                  <a:pt x="505681" y="1791159"/>
                  <a:pt x="513494" y="1790291"/>
                </a:cubicBezTo>
                <a:close/>
                <a:moveTo>
                  <a:pt x="8259363" y="1788989"/>
                </a:moveTo>
                <a:cubicBezTo>
                  <a:pt x="8259363" y="1788989"/>
                  <a:pt x="8260231" y="1788989"/>
                  <a:pt x="8261968" y="1788989"/>
                </a:cubicBezTo>
                <a:cubicBezTo>
                  <a:pt x="8265441" y="1789857"/>
                  <a:pt x="8270216" y="1790291"/>
                  <a:pt x="8276293" y="1790291"/>
                </a:cubicBezTo>
                <a:cubicBezTo>
                  <a:pt x="8281502" y="1791159"/>
                  <a:pt x="8285843" y="1791593"/>
                  <a:pt x="8289315" y="1791593"/>
                </a:cubicBezTo>
                <a:cubicBezTo>
                  <a:pt x="8308415" y="1795934"/>
                  <a:pt x="8314492" y="1806352"/>
                  <a:pt x="8307547" y="1822847"/>
                </a:cubicBezTo>
                <a:cubicBezTo>
                  <a:pt x="8308415" y="1822847"/>
                  <a:pt x="8309283" y="1822413"/>
                  <a:pt x="8310151" y="1821545"/>
                </a:cubicBezTo>
                <a:cubicBezTo>
                  <a:pt x="8314492" y="1820677"/>
                  <a:pt x="8319267" y="1820243"/>
                  <a:pt x="8324476" y="1820243"/>
                </a:cubicBezTo>
                <a:cubicBezTo>
                  <a:pt x="8340971" y="1818506"/>
                  <a:pt x="8351389" y="1816770"/>
                  <a:pt x="8355730" y="1815034"/>
                </a:cubicBezTo>
                <a:cubicBezTo>
                  <a:pt x="8361807" y="1813297"/>
                  <a:pt x="8367016" y="1813731"/>
                  <a:pt x="8371357" y="1816336"/>
                </a:cubicBezTo>
                <a:cubicBezTo>
                  <a:pt x="8382643" y="1821545"/>
                  <a:pt x="8391325" y="1828924"/>
                  <a:pt x="8397402" y="1838474"/>
                </a:cubicBezTo>
                <a:cubicBezTo>
                  <a:pt x="8400874" y="1845419"/>
                  <a:pt x="8398704" y="1850194"/>
                  <a:pt x="8390890" y="1852799"/>
                </a:cubicBezTo>
                <a:cubicBezTo>
                  <a:pt x="8379605" y="1854535"/>
                  <a:pt x="8366582" y="1857574"/>
                  <a:pt x="8351823" y="1861915"/>
                </a:cubicBezTo>
                <a:cubicBezTo>
                  <a:pt x="8356164" y="1867992"/>
                  <a:pt x="8353560" y="1871898"/>
                  <a:pt x="8344010" y="1873635"/>
                </a:cubicBezTo>
                <a:cubicBezTo>
                  <a:pt x="8338801" y="1874503"/>
                  <a:pt x="8331855" y="1874937"/>
                  <a:pt x="8323174" y="1874937"/>
                </a:cubicBezTo>
                <a:cubicBezTo>
                  <a:pt x="8322306" y="1877541"/>
                  <a:pt x="8321871" y="1879278"/>
                  <a:pt x="8321871" y="1880146"/>
                </a:cubicBezTo>
                <a:cubicBezTo>
                  <a:pt x="8335762" y="1877541"/>
                  <a:pt x="8344444" y="1879712"/>
                  <a:pt x="8347916" y="1886657"/>
                </a:cubicBezTo>
                <a:cubicBezTo>
                  <a:pt x="8352257" y="1895339"/>
                  <a:pt x="8349653" y="1900114"/>
                  <a:pt x="8340103" y="1900982"/>
                </a:cubicBezTo>
                <a:cubicBezTo>
                  <a:pt x="8338366" y="1900982"/>
                  <a:pt x="8335328" y="1900982"/>
                  <a:pt x="8330987" y="1900982"/>
                </a:cubicBezTo>
                <a:cubicBezTo>
                  <a:pt x="8325778" y="1901850"/>
                  <a:pt x="8321871" y="1902284"/>
                  <a:pt x="8319267" y="1902284"/>
                </a:cubicBezTo>
                <a:cubicBezTo>
                  <a:pt x="8319267" y="1904889"/>
                  <a:pt x="8319267" y="1907927"/>
                  <a:pt x="8319267" y="1911400"/>
                </a:cubicBezTo>
                <a:cubicBezTo>
                  <a:pt x="8322739" y="1910532"/>
                  <a:pt x="8328817" y="1909663"/>
                  <a:pt x="8337498" y="1908795"/>
                </a:cubicBezTo>
                <a:cubicBezTo>
                  <a:pt x="8342707" y="1907059"/>
                  <a:pt x="8346180" y="1906191"/>
                  <a:pt x="8347916" y="1906191"/>
                </a:cubicBezTo>
                <a:cubicBezTo>
                  <a:pt x="8354862" y="1904454"/>
                  <a:pt x="8360939" y="1904889"/>
                  <a:pt x="8366148" y="1907493"/>
                </a:cubicBezTo>
                <a:cubicBezTo>
                  <a:pt x="8371357" y="1910098"/>
                  <a:pt x="8375698" y="1914004"/>
                  <a:pt x="8379170" y="1919213"/>
                </a:cubicBezTo>
                <a:cubicBezTo>
                  <a:pt x="8381775" y="1926159"/>
                  <a:pt x="8378736" y="1930499"/>
                  <a:pt x="8370055" y="1932236"/>
                </a:cubicBezTo>
                <a:cubicBezTo>
                  <a:pt x="8359637" y="1930499"/>
                  <a:pt x="8344444" y="1930499"/>
                  <a:pt x="8324476" y="1932236"/>
                </a:cubicBezTo>
                <a:cubicBezTo>
                  <a:pt x="8355730" y="1952203"/>
                  <a:pt x="8393929" y="1968699"/>
                  <a:pt x="8439074" y="1981721"/>
                </a:cubicBezTo>
                <a:cubicBezTo>
                  <a:pt x="8442546" y="1982589"/>
                  <a:pt x="8444283" y="1983891"/>
                  <a:pt x="8444283" y="1985628"/>
                </a:cubicBezTo>
                <a:cubicBezTo>
                  <a:pt x="8444283" y="1986496"/>
                  <a:pt x="8442546" y="1987364"/>
                  <a:pt x="8439074" y="1988232"/>
                </a:cubicBezTo>
                <a:cubicBezTo>
                  <a:pt x="8415633" y="1992573"/>
                  <a:pt x="8394797" y="1996046"/>
                  <a:pt x="8376566" y="1998650"/>
                </a:cubicBezTo>
                <a:cubicBezTo>
                  <a:pt x="8372225" y="1999518"/>
                  <a:pt x="8367450" y="1998216"/>
                  <a:pt x="8362241" y="1994744"/>
                </a:cubicBezTo>
                <a:cubicBezTo>
                  <a:pt x="8357900" y="1991271"/>
                  <a:pt x="8351389" y="1985628"/>
                  <a:pt x="8342707" y="1977814"/>
                </a:cubicBezTo>
                <a:cubicBezTo>
                  <a:pt x="8340103" y="1974342"/>
                  <a:pt x="8338366" y="1972171"/>
                  <a:pt x="8337498" y="1971303"/>
                </a:cubicBezTo>
                <a:cubicBezTo>
                  <a:pt x="8337498" y="1973908"/>
                  <a:pt x="8337498" y="1977380"/>
                  <a:pt x="8337498" y="1981721"/>
                </a:cubicBezTo>
                <a:cubicBezTo>
                  <a:pt x="8336630" y="1989535"/>
                  <a:pt x="8336196" y="1996046"/>
                  <a:pt x="8336196" y="2001255"/>
                </a:cubicBezTo>
                <a:cubicBezTo>
                  <a:pt x="8335328" y="2016882"/>
                  <a:pt x="8332724" y="2026431"/>
                  <a:pt x="8328383" y="2029904"/>
                </a:cubicBezTo>
                <a:cubicBezTo>
                  <a:pt x="8324910" y="2033377"/>
                  <a:pt x="8320569" y="2033377"/>
                  <a:pt x="8315360" y="2029904"/>
                </a:cubicBezTo>
                <a:cubicBezTo>
                  <a:pt x="8307547" y="2025563"/>
                  <a:pt x="8303640" y="2018618"/>
                  <a:pt x="8303640" y="2009068"/>
                </a:cubicBezTo>
                <a:cubicBezTo>
                  <a:pt x="8304508" y="2002991"/>
                  <a:pt x="8304942" y="1988666"/>
                  <a:pt x="8304942" y="1966094"/>
                </a:cubicBezTo>
                <a:cubicBezTo>
                  <a:pt x="8304942" y="1963490"/>
                  <a:pt x="8303206" y="1962621"/>
                  <a:pt x="8299733" y="1963490"/>
                </a:cubicBezTo>
                <a:cubicBezTo>
                  <a:pt x="8297997" y="1963490"/>
                  <a:pt x="8295392" y="1963924"/>
                  <a:pt x="8291920" y="1964792"/>
                </a:cubicBezTo>
                <a:cubicBezTo>
                  <a:pt x="8278897" y="1965660"/>
                  <a:pt x="8269347" y="1966962"/>
                  <a:pt x="8263271" y="1968699"/>
                </a:cubicBezTo>
                <a:cubicBezTo>
                  <a:pt x="8263271" y="1971303"/>
                  <a:pt x="8263271" y="1979117"/>
                  <a:pt x="8263271" y="1992139"/>
                </a:cubicBezTo>
                <a:cubicBezTo>
                  <a:pt x="8263271" y="1999084"/>
                  <a:pt x="8262728" y="2005487"/>
                  <a:pt x="8261643" y="2011347"/>
                </a:cubicBezTo>
                <a:lnTo>
                  <a:pt x="8258357" y="2022079"/>
                </a:lnTo>
                <a:lnTo>
                  <a:pt x="8267177" y="2006464"/>
                </a:lnTo>
                <a:cubicBezTo>
                  <a:pt x="8269781" y="1993441"/>
                  <a:pt x="8270216" y="1984760"/>
                  <a:pt x="8268479" y="1980419"/>
                </a:cubicBezTo>
                <a:cubicBezTo>
                  <a:pt x="8266743" y="1974342"/>
                  <a:pt x="8268913" y="1971737"/>
                  <a:pt x="8274991" y="1972605"/>
                </a:cubicBezTo>
                <a:cubicBezTo>
                  <a:pt x="8283672" y="1976078"/>
                  <a:pt x="8291485" y="1981287"/>
                  <a:pt x="8298431" y="1988232"/>
                </a:cubicBezTo>
                <a:cubicBezTo>
                  <a:pt x="8301035" y="1991705"/>
                  <a:pt x="8301470" y="1995612"/>
                  <a:pt x="8299733" y="1999953"/>
                </a:cubicBezTo>
                <a:cubicBezTo>
                  <a:pt x="8298865" y="2000821"/>
                  <a:pt x="8297563" y="2003425"/>
                  <a:pt x="8295827" y="2007766"/>
                </a:cubicBezTo>
                <a:cubicBezTo>
                  <a:pt x="8295827" y="2010371"/>
                  <a:pt x="8295392" y="2012541"/>
                  <a:pt x="8294524" y="2014277"/>
                </a:cubicBezTo>
                <a:cubicBezTo>
                  <a:pt x="8293656" y="2017750"/>
                  <a:pt x="8291920" y="2022091"/>
                  <a:pt x="8289315" y="2027300"/>
                </a:cubicBezTo>
                <a:cubicBezTo>
                  <a:pt x="8307547" y="2030772"/>
                  <a:pt x="8323608" y="2035547"/>
                  <a:pt x="8337498" y="2041624"/>
                </a:cubicBezTo>
                <a:cubicBezTo>
                  <a:pt x="8351389" y="2049438"/>
                  <a:pt x="8354862" y="2062460"/>
                  <a:pt x="8347916" y="2080692"/>
                </a:cubicBezTo>
                <a:cubicBezTo>
                  <a:pt x="8342707" y="2085901"/>
                  <a:pt x="8336196" y="2086335"/>
                  <a:pt x="8328383" y="2081994"/>
                </a:cubicBezTo>
                <a:cubicBezTo>
                  <a:pt x="8319701" y="2074181"/>
                  <a:pt x="8307112" y="2060290"/>
                  <a:pt x="8290617" y="2040322"/>
                </a:cubicBezTo>
                <a:cubicBezTo>
                  <a:pt x="8288013" y="2037718"/>
                  <a:pt x="8286277" y="2035547"/>
                  <a:pt x="8285409" y="2033811"/>
                </a:cubicBezTo>
                <a:cubicBezTo>
                  <a:pt x="8277595" y="2045097"/>
                  <a:pt x="8269781" y="2052911"/>
                  <a:pt x="8261968" y="2057251"/>
                </a:cubicBezTo>
                <a:cubicBezTo>
                  <a:pt x="8250682" y="2065933"/>
                  <a:pt x="8232451" y="2072010"/>
                  <a:pt x="8207274" y="2075483"/>
                </a:cubicBezTo>
                <a:cubicBezTo>
                  <a:pt x="8204669" y="2075483"/>
                  <a:pt x="8203367" y="2075049"/>
                  <a:pt x="8203367" y="2074181"/>
                </a:cubicBezTo>
                <a:cubicBezTo>
                  <a:pt x="8203367" y="2073312"/>
                  <a:pt x="8204235" y="2072444"/>
                  <a:pt x="8205971" y="2071576"/>
                </a:cubicBezTo>
                <a:cubicBezTo>
                  <a:pt x="8223335" y="2062460"/>
                  <a:pt x="8237117" y="2052476"/>
                  <a:pt x="8247318" y="2041624"/>
                </a:cubicBezTo>
                <a:lnTo>
                  <a:pt x="8254454" y="2028990"/>
                </a:lnTo>
                <a:lnTo>
                  <a:pt x="8251875" y="2030881"/>
                </a:lnTo>
                <a:cubicBezTo>
                  <a:pt x="8249923" y="2031098"/>
                  <a:pt x="8247643" y="2030338"/>
                  <a:pt x="8245039" y="2028602"/>
                </a:cubicBezTo>
                <a:cubicBezTo>
                  <a:pt x="8237225" y="2021657"/>
                  <a:pt x="8233753" y="2015145"/>
                  <a:pt x="8234621" y="2009068"/>
                </a:cubicBezTo>
                <a:cubicBezTo>
                  <a:pt x="8235489" y="1997782"/>
                  <a:pt x="8235923" y="1986930"/>
                  <a:pt x="8235923" y="1976512"/>
                </a:cubicBezTo>
                <a:cubicBezTo>
                  <a:pt x="8232451" y="1979985"/>
                  <a:pt x="8227241" y="1984326"/>
                  <a:pt x="8220296" y="1989535"/>
                </a:cubicBezTo>
                <a:cubicBezTo>
                  <a:pt x="8205537" y="1997348"/>
                  <a:pt x="8188175" y="2004293"/>
                  <a:pt x="8168207" y="2010371"/>
                </a:cubicBezTo>
                <a:cubicBezTo>
                  <a:pt x="8165602" y="2011239"/>
                  <a:pt x="8164299" y="2011239"/>
                  <a:pt x="8164299" y="2010371"/>
                </a:cubicBezTo>
                <a:cubicBezTo>
                  <a:pt x="8164299" y="2009502"/>
                  <a:pt x="8165167" y="2008200"/>
                  <a:pt x="8166904" y="2006464"/>
                </a:cubicBezTo>
                <a:cubicBezTo>
                  <a:pt x="8168641" y="2004727"/>
                  <a:pt x="8171679" y="2002123"/>
                  <a:pt x="8176020" y="1998650"/>
                </a:cubicBezTo>
                <a:cubicBezTo>
                  <a:pt x="8195119" y="1982155"/>
                  <a:pt x="8209011" y="1969133"/>
                  <a:pt x="8217691" y="1959583"/>
                </a:cubicBezTo>
                <a:cubicBezTo>
                  <a:pt x="8223769" y="1952638"/>
                  <a:pt x="8228109" y="1946560"/>
                  <a:pt x="8230714" y="1941351"/>
                </a:cubicBezTo>
                <a:cubicBezTo>
                  <a:pt x="8228109" y="1942220"/>
                  <a:pt x="8225505" y="1942654"/>
                  <a:pt x="8222901" y="1942654"/>
                </a:cubicBezTo>
                <a:cubicBezTo>
                  <a:pt x="8216824" y="1944390"/>
                  <a:pt x="8211615" y="1943956"/>
                  <a:pt x="8207274" y="1941351"/>
                </a:cubicBezTo>
                <a:cubicBezTo>
                  <a:pt x="8202065" y="1939615"/>
                  <a:pt x="8197290" y="1935708"/>
                  <a:pt x="8192949" y="1929631"/>
                </a:cubicBezTo>
                <a:cubicBezTo>
                  <a:pt x="8191213" y="1927895"/>
                  <a:pt x="8190779" y="1926593"/>
                  <a:pt x="8191647" y="1925725"/>
                </a:cubicBezTo>
                <a:cubicBezTo>
                  <a:pt x="8191647" y="1924856"/>
                  <a:pt x="8192949" y="1924422"/>
                  <a:pt x="8195553" y="1924422"/>
                </a:cubicBezTo>
                <a:cubicBezTo>
                  <a:pt x="8198158" y="1924422"/>
                  <a:pt x="8203801" y="1923988"/>
                  <a:pt x="8212483" y="1923120"/>
                </a:cubicBezTo>
                <a:cubicBezTo>
                  <a:pt x="8228977" y="1921384"/>
                  <a:pt x="8241132" y="1920081"/>
                  <a:pt x="8248945" y="1919213"/>
                </a:cubicBezTo>
                <a:cubicBezTo>
                  <a:pt x="8248945" y="1916609"/>
                  <a:pt x="8248945" y="1913570"/>
                  <a:pt x="8248945" y="1910098"/>
                </a:cubicBezTo>
                <a:lnTo>
                  <a:pt x="8242435" y="1911400"/>
                </a:lnTo>
                <a:cubicBezTo>
                  <a:pt x="8236357" y="1912268"/>
                  <a:pt x="8228977" y="1908361"/>
                  <a:pt x="8220296" y="1899680"/>
                </a:cubicBezTo>
                <a:cubicBezTo>
                  <a:pt x="8218559" y="1897075"/>
                  <a:pt x="8217691" y="1895339"/>
                  <a:pt x="8217691" y="1894471"/>
                </a:cubicBezTo>
                <a:cubicBezTo>
                  <a:pt x="8218559" y="1893603"/>
                  <a:pt x="8220296" y="1892734"/>
                  <a:pt x="8222901" y="1891866"/>
                </a:cubicBezTo>
                <a:cubicBezTo>
                  <a:pt x="8230714" y="1891866"/>
                  <a:pt x="8238962" y="1891432"/>
                  <a:pt x="8247643" y="1890564"/>
                </a:cubicBezTo>
                <a:cubicBezTo>
                  <a:pt x="8246775" y="1888828"/>
                  <a:pt x="8246341" y="1887525"/>
                  <a:pt x="8246341" y="1886657"/>
                </a:cubicBezTo>
                <a:cubicBezTo>
                  <a:pt x="8241132" y="1886657"/>
                  <a:pt x="8237225" y="1885355"/>
                  <a:pt x="8234621" y="1882750"/>
                </a:cubicBezTo>
                <a:cubicBezTo>
                  <a:pt x="8232885" y="1881882"/>
                  <a:pt x="8230280" y="1880146"/>
                  <a:pt x="8226807" y="1877541"/>
                </a:cubicBezTo>
                <a:cubicBezTo>
                  <a:pt x="8225071" y="1875805"/>
                  <a:pt x="8223769" y="1874503"/>
                  <a:pt x="8222901" y="1873635"/>
                </a:cubicBezTo>
                <a:cubicBezTo>
                  <a:pt x="8221164" y="1870162"/>
                  <a:pt x="8222467" y="1867992"/>
                  <a:pt x="8226807" y="1867124"/>
                </a:cubicBezTo>
                <a:cubicBezTo>
                  <a:pt x="8231149" y="1867124"/>
                  <a:pt x="8237225" y="1866689"/>
                  <a:pt x="8245039" y="1865821"/>
                </a:cubicBezTo>
                <a:cubicBezTo>
                  <a:pt x="8245039" y="1864085"/>
                  <a:pt x="8244605" y="1861480"/>
                  <a:pt x="8243737" y="1858008"/>
                </a:cubicBezTo>
                <a:cubicBezTo>
                  <a:pt x="8243737" y="1853667"/>
                  <a:pt x="8243303" y="1851062"/>
                  <a:pt x="8242435" y="1850194"/>
                </a:cubicBezTo>
                <a:cubicBezTo>
                  <a:pt x="8240698" y="1850194"/>
                  <a:pt x="8237659" y="1850628"/>
                  <a:pt x="8233319" y="1851497"/>
                </a:cubicBezTo>
                <a:cubicBezTo>
                  <a:pt x="8229846" y="1851497"/>
                  <a:pt x="8227675" y="1851497"/>
                  <a:pt x="8226807" y="1851497"/>
                </a:cubicBezTo>
                <a:cubicBezTo>
                  <a:pt x="8223335" y="1867124"/>
                  <a:pt x="8218559" y="1876673"/>
                  <a:pt x="8212483" y="1880146"/>
                </a:cubicBezTo>
                <a:cubicBezTo>
                  <a:pt x="8205537" y="1885355"/>
                  <a:pt x="8199026" y="1884053"/>
                  <a:pt x="8192949" y="1876239"/>
                </a:cubicBezTo>
                <a:cubicBezTo>
                  <a:pt x="8187740" y="1865821"/>
                  <a:pt x="8188608" y="1855403"/>
                  <a:pt x="8195553" y="1844985"/>
                </a:cubicBezTo>
                <a:cubicBezTo>
                  <a:pt x="8207708" y="1834567"/>
                  <a:pt x="8214653" y="1826754"/>
                  <a:pt x="8216389" y="1821545"/>
                </a:cubicBezTo>
                <a:cubicBezTo>
                  <a:pt x="8217257" y="1819809"/>
                  <a:pt x="8218126" y="1818940"/>
                  <a:pt x="8218994" y="1818940"/>
                </a:cubicBezTo>
                <a:cubicBezTo>
                  <a:pt x="8219862" y="1818940"/>
                  <a:pt x="8220731" y="1820243"/>
                  <a:pt x="8221599" y="1822847"/>
                </a:cubicBezTo>
                <a:cubicBezTo>
                  <a:pt x="8223335" y="1825452"/>
                  <a:pt x="8224637" y="1828924"/>
                  <a:pt x="8225505" y="1833265"/>
                </a:cubicBezTo>
                <a:cubicBezTo>
                  <a:pt x="8231582" y="1832397"/>
                  <a:pt x="8239830" y="1831095"/>
                  <a:pt x="8250248" y="1829358"/>
                </a:cubicBezTo>
                <a:cubicBezTo>
                  <a:pt x="8265875" y="1827622"/>
                  <a:pt x="8277595" y="1826320"/>
                  <a:pt x="8285409" y="1825452"/>
                </a:cubicBezTo>
                <a:cubicBezTo>
                  <a:pt x="8276727" y="1816770"/>
                  <a:pt x="8268045" y="1805918"/>
                  <a:pt x="8259363" y="1792895"/>
                </a:cubicBezTo>
                <a:cubicBezTo>
                  <a:pt x="8258495" y="1791159"/>
                  <a:pt x="8258495" y="1789857"/>
                  <a:pt x="8259363" y="1788989"/>
                </a:cubicBezTo>
                <a:close/>
                <a:moveTo>
                  <a:pt x="5939729" y="1788989"/>
                </a:moveTo>
                <a:cubicBezTo>
                  <a:pt x="5955356" y="1788989"/>
                  <a:pt x="5969681" y="1789857"/>
                  <a:pt x="5982703" y="1791593"/>
                </a:cubicBezTo>
                <a:cubicBezTo>
                  <a:pt x="5999198" y="1795934"/>
                  <a:pt x="6004407" y="1807654"/>
                  <a:pt x="5998330" y="1826754"/>
                </a:cubicBezTo>
                <a:cubicBezTo>
                  <a:pt x="5994857" y="1835435"/>
                  <a:pt x="5987912" y="1837172"/>
                  <a:pt x="5977494" y="1831963"/>
                </a:cubicBezTo>
                <a:cubicBezTo>
                  <a:pt x="5969681" y="1827622"/>
                  <a:pt x="5957526" y="1816770"/>
                  <a:pt x="5941032" y="1799407"/>
                </a:cubicBezTo>
                <a:cubicBezTo>
                  <a:pt x="5938427" y="1796802"/>
                  <a:pt x="5936691" y="1795066"/>
                  <a:pt x="5935823" y="1794198"/>
                </a:cubicBezTo>
                <a:cubicBezTo>
                  <a:pt x="5934954" y="1792461"/>
                  <a:pt x="5934520" y="1791159"/>
                  <a:pt x="5934520" y="1790291"/>
                </a:cubicBezTo>
                <a:cubicBezTo>
                  <a:pt x="5935388" y="1789423"/>
                  <a:pt x="5937125" y="1788989"/>
                  <a:pt x="5939729" y="1788989"/>
                </a:cubicBezTo>
                <a:close/>
                <a:moveTo>
                  <a:pt x="4563739" y="1785082"/>
                </a:moveTo>
                <a:cubicBezTo>
                  <a:pt x="4583706" y="1790291"/>
                  <a:pt x="4597163" y="1797236"/>
                  <a:pt x="4604108" y="1805918"/>
                </a:cubicBezTo>
                <a:cubicBezTo>
                  <a:pt x="4607581" y="1808522"/>
                  <a:pt x="4608449" y="1815034"/>
                  <a:pt x="4606713" y="1825452"/>
                </a:cubicBezTo>
                <a:cubicBezTo>
                  <a:pt x="4605844" y="1840210"/>
                  <a:pt x="4605844" y="1856706"/>
                  <a:pt x="4606713" y="1874937"/>
                </a:cubicBezTo>
                <a:cubicBezTo>
                  <a:pt x="4606713" y="1879278"/>
                  <a:pt x="4607147" y="1884053"/>
                  <a:pt x="4608015" y="1889262"/>
                </a:cubicBezTo>
                <a:cubicBezTo>
                  <a:pt x="4616697" y="1886657"/>
                  <a:pt x="4626680" y="1882750"/>
                  <a:pt x="4637967" y="1877541"/>
                </a:cubicBezTo>
                <a:cubicBezTo>
                  <a:pt x="4637967" y="1877541"/>
                  <a:pt x="4638401" y="1877541"/>
                  <a:pt x="4639269" y="1877541"/>
                </a:cubicBezTo>
                <a:cubicBezTo>
                  <a:pt x="4643610" y="1875805"/>
                  <a:pt x="4647951" y="1875371"/>
                  <a:pt x="4652291" y="1876239"/>
                </a:cubicBezTo>
                <a:cubicBezTo>
                  <a:pt x="4658369" y="1877975"/>
                  <a:pt x="4664880" y="1881882"/>
                  <a:pt x="4671825" y="1887959"/>
                </a:cubicBezTo>
                <a:cubicBezTo>
                  <a:pt x="4676166" y="1893168"/>
                  <a:pt x="4674863" y="1897509"/>
                  <a:pt x="4667918" y="1900982"/>
                </a:cubicBezTo>
                <a:cubicBezTo>
                  <a:pt x="4664446" y="1901850"/>
                  <a:pt x="4659237" y="1903152"/>
                  <a:pt x="4652291" y="1904889"/>
                </a:cubicBezTo>
                <a:cubicBezTo>
                  <a:pt x="4634928" y="1909229"/>
                  <a:pt x="4621471" y="1913136"/>
                  <a:pt x="4611922" y="1916609"/>
                </a:cubicBezTo>
                <a:cubicBezTo>
                  <a:pt x="4613658" y="1927027"/>
                  <a:pt x="4615828" y="1937011"/>
                  <a:pt x="4618433" y="1946560"/>
                </a:cubicBezTo>
                <a:cubicBezTo>
                  <a:pt x="4626246" y="1934406"/>
                  <a:pt x="4630153" y="1925290"/>
                  <a:pt x="4630153" y="1919213"/>
                </a:cubicBezTo>
                <a:cubicBezTo>
                  <a:pt x="4631889" y="1912268"/>
                  <a:pt x="4635796" y="1910098"/>
                  <a:pt x="4641873" y="1912702"/>
                </a:cubicBezTo>
                <a:cubicBezTo>
                  <a:pt x="4652291" y="1917911"/>
                  <a:pt x="4659671" y="1925725"/>
                  <a:pt x="4664012" y="1936142"/>
                </a:cubicBezTo>
                <a:cubicBezTo>
                  <a:pt x="4666616" y="1943088"/>
                  <a:pt x="4666182" y="1947429"/>
                  <a:pt x="4662709" y="1949165"/>
                </a:cubicBezTo>
                <a:cubicBezTo>
                  <a:pt x="4657500" y="1953506"/>
                  <a:pt x="4651857" y="1959583"/>
                  <a:pt x="4645780" y="1967396"/>
                </a:cubicBezTo>
                <a:cubicBezTo>
                  <a:pt x="4641439" y="1970869"/>
                  <a:pt x="4636664" y="1976078"/>
                  <a:pt x="4631455" y="1983023"/>
                </a:cubicBezTo>
                <a:cubicBezTo>
                  <a:pt x="4641005" y="2002991"/>
                  <a:pt x="4652291" y="2018184"/>
                  <a:pt x="4665314" y="2028602"/>
                </a:cubicBezTo>
                <a:cubicBezTo>
                  <a:pt x="4667918" y="2031206"/>
                  <a:pt x="4670089" y="2030772"/>
                  <a:pt x="4671825" y="2027300"/>
                </a:cubicBezTo>
                <a:cubicBezTo>
                  <a:pt x="4673561" y="2016882"/>
                  <a:pt x="4676166" y="2004727"/>
                  <a:pt x="4679638" y="1990837"/>
                </a:cubicBezTo>
                <a:cubicBezTo>
                  <a:pt x="4680507" y="1989100"/>
                  <a:pt x="4681375" y="1988232"/>
                  <a:pt x="4682243" y="1988232"/>
                </a:cubicBezTo>
                <a:cubicBezTo>
                  <a:pt x="4682243" y="1988232"/>
                  <a:pt x="4682677" y="1989100"/>
                  <a:pt x="4683545" y="1990837"/>
                </a:cubicBezTo>
                <a:cubicBezTo>
                  <a:pt x="4687018" y="2010805"/>
                  <a:pt x="4693095" y="2032075"/>
                  <a:pt x="4701777" y="2054647"/>
                </a:cubicBezTo>
                <a:cubicBezTo>
                  <a:pt x="4705249" y="2061592"/>
                  <a:pt x="4706117" y="2066801"/>
                  <a:pt x="4704381" y="2070274"/>
                </a:cubicBezTo>
                <a:cubicBezTo>
                  <a:pt x="4701777" y="2078955"/>
                  <a:pt x="4696568" y="2083296"/>
                  <a:pt x="4688754" y="2083296"/>
                </a:cubicBezTo>
                <a:cubicBezTo>
                  <a:pt x="4670523" y="2080692"/>
                  <a:pt x="4653160" y="2069840"/>
                  <a:pt x="4636664" y="2050740"/>
                </a:cubicBezTo>
                <a:cubicBezTo>
                  <a:pt x="4622774" y="2034245"/>
                  <a:pt x="4611922" y="2018618"/>
                  <a:pt x="4604108" y="2003859"/>
                </a:cubicBezTo>
                <a:cubicBezTo>
                  <a:pt x="4589350" y="2016013"/>
                  <a:pt x="4566343" y="2026866"/>
                  <a:pt x="4535089" y="2036415"/>
                </a:cubicBezTo>
                <a:cubicBezTo>
                  <a:pt x="4532485" y="2037284"/>
                  <a:pt x="4530748" y="2036849"/>
                  <a:pt x="4529880" y="2035113"/>
                </a:cubicBezTo>
                <a:cubicBezTo>
                  <a:pt x="4529880" y="2034245"/>
                  <a:pt x="4530748" y="2032943"/>
                  <a:pt x="4532485" y="2031206"/>
                </a:cubicBezTo>
                <a:cubicBezTo>
                  <a:pt x="4534221" y="2029470"/>
                  <a:pt x="4536825" y="2027734"/>
                  <a:pt x="4540298" y="2025997"/>
                </a:cubicBezTo>
                <a:cubicBezTo>
                  <a:pt x="4542903" y="2023393"/>
                  <a:pt x="4545073" y="2021657"/>
                  <a:pt x="4546809" y="2020788"/>
                </a:cubicBezTo>
                <a:cubicBezTo>
                  <a:pt x="4545941" y="2020788"/>
                  <a:pt x="4544639" y="2020788"/>
                  <a:pt x="4542903" y="2020788"/>
                </a:cubicBezTo>
                <a:cubicBezTo>
                  <a:pt x="4536825" y="2021657"/>
                  <a:pt x="4526842" y="2022525"/>
                  <a:pt x="4512951" y="2023393"/>
                </a:cubicBezTo>
                <a:cubicBezTo>
                  <a:pt x="4500797" y="2025129"/>
                  <a:pt x="4492115" y="2025997"/>
                  <a:pt x="4486906" y="2025997"/>
                </a:cubicBezTo>
                <a:cubicBezTo>
                  <a:pt x="4486038" y="2026866"/>
                  <a:pt x="4484736" y="2026866"/>
                  <a:pt x="4482999" y="2025997"/>
                </a:cubicBezTo>
                <a:cubicBezTo>
                  <a:pt x="4482131" y="2025997"/>
                  <a:pt x="4481697" y="2025997"/>
                  <a:pt x="4481697" y="2025997"/>
                </a:cubicBezTo>
                <a:cubicBezTo>
                  <a:pt x="4481697" y="2039020"/>
                  <a:pt x="4479093" y="2045531"/>
                  <a:pt x="4473884" y="2045531"/>
                </a:cubicBezTo>
                <a:cubicBezTo>
                  <a:pt x="4471279" y="2047267"/>
                  <a:pt x="4466504" y="2045097"/>
                  <a:pt x="4459559" y="2039020"/>
                </a:cubicBezTo>
                <a:cubicBezTo>
                  <a:pt x="4456086" y="2034679"/>
                  <a:pt x="4454350" y="2030338"/>
                  <a:pt x="4454350" y="2025997"/>
                </a:cubicBezTo>
                <a:cubicBezTo>
                  <a:pt x="4451745" y="2008634"/>
                  <a:pt x="4449141" y="1992573"/>
                  <a:pt x="4446536" y="1977814"/>
                </a:cubicBezTo>
                <a:cubicBezTo>
                  <a:pt x="4443932" y="1965660"/>
                  <a:pt x="4440893" y="1956110"/>
                  <a:pt x="4437421" y="1949165"/>
                </a:cubicBezTo>
                <a:cubicBezTo>
                  <a:pt x="4434816" y="1943088"/>
                  <a:pt x="4436987" y="1939615"/>
                  <a:pt x="4443932" y="1938747"/>
                </a:cubicBezTo>
                <a:cubicBezTo>
                  <a:pt x="4451745" y="1938747"/>
                  <a:pt x="4459559" y="1940917"/>
                  <a:pt x="4467372" y="1945258"/>
                </a:cubicBezTo>
                <a:cubicBezTo>
                  <a:pt x="4468241" y="1945258"/>
                  <a:pt x="4468675" y="1945692"/>
                  <a:pt x="4468675" y="1946560"/>
                </a:cubicBezTo>
                <a:cubicBezTo>
                  <a:pt x="4470411" y="1945692"/>
                  <a:pt x="4473015" y="1945258"/>
                  <a:pt x="4476488" y="1945258"/>
                </a:cubicBezTo>
                <a:cubicBezTo>
                  <a:pt x="4479961" y="1944390"/>
                  <a:pt x="4482565" y="1943956"/>
                  <a:pt x="4484302" y="1943956"/>
                </a:cubicBezTo>
                <a:cubicBezTo>
                  <a:pt x="4484302" y="1917043"/>
                  <a:pt x="4483868" y="1891432"/>
                  <a:pt x="4482999" y="1867124"/>
                </a:cubicBezTo>
                <a:cubicBezTo>
                  <a:pt x="4482999" y="1852365"/>
                  <a:pt x="4479961" y="1838040"/>
                  <a:pt x="4473884" y="1824149"/>
                </a:cubicBezTo>
                <a:cubicBezTo>
                  <a:pt x="4470411" y="1815468"/>
                  <a:pt x="4473015" y="1811127"/>
                  <a:pt x="4481697" y="1811127"/>
                </a:cubicBezTo>
                <a:cubicBezTo>
                  <a:pt x="4497324" y="1814600"/>
                  <a:pt x="4509913" y="1820677"/>
                  <a:pt x="4519462" y="1829358"/>
                </a:cubicBezTo>
                <a:cubicBezTo>
                  <a:pt x="4522935" y="1831963"/>
                  <a:pt x="4523369" y="1837172"/>
                  <a:pt x="4520764" y="1844985"/>
                </a:cubicBezTo>
                <a:cubicBezTo>
                  <a:pt x="4519896" y="1850194"/>
                  <a:pt x="4518594" y="1860612"/>
                  <a:pt x="4516858" y="1876239"/>
                </a:cubicBezTo>
                <a:cubicBezTo>
                  <a:pt x="4522067" y="1874503"/>
                  <a:pt x="4528144" y="1873201"/>
                  <a:pt x="4535089" y="1872333"/>
                </a:cubicBezTo>
                <a:cubicBezTo>
                  <a:pt x="4542034" y="1870596"/>
                  <a:pt x="4550716" y="1874069"/>
                  <a:pt x="4561134" y="1882750"/>
                </a:cubicBezTo>
                <a:cubicBezTo>
                  <a:pt x="4566343" y="1887091"/>
                  <a:pt x="4566343" y="1890998"/>
                  <a:pt x="4561134" y="1894471"/>
                </a:cubicBezTo>
                <a:cubicBezTo>
                  <a:pt x="4550716" y="1898811"/>
                  <a:pt x="4535957" y="1901850"/>
                  <a:pt x="4516858" y="1903586"/>
                </a:cubicBezTo>
                <a:cubicBezTo>
                  <a:pt x="4516858" y="1914004"/>
                  <a:pt x="4516424" y="1925290"/>
                  <a:pt x="4515555" y="1937445"/>
                </a:cubicBezTo>
                <a:cubicBezTo>
                  <a:pt x="4516424" y="1937445"/>
                  <a:pt x="4517292" y="1937011"/>
                  <a:pt x="4518160" y="1936142"/>
                </a:cubicBezTo>
                <a:cubicBezTo>
                  <a:pt x="4519028" y="1936142"/>
                  <a:pt x="4519896" y="1935708"/>
                  <a:pt x="4520764" y="1934840"/>
                </a:cubicBezTo>
                <a:cubicBezTo>
                  <a:pt x="4524237" y="1933104"/>
                  <a:pt x="4528578" y="1933104"/>
                  <a:pt x="4533787" y="1934840"/>
                </a:cubicBezTo>
                <a:cubicBezTo>
                  <a:pt x="4543337" y="1938313"/>
                  <a:pt x="4551150" y="1944824"/>
                  <a:pt x="4557227" y="1954374"/>
                </a:cubicBezTo>
                <a:cubicBezTo>
                  <a:pt x="4561568" y="1959583"/>
                  <a:pt x="4561568" y="1964792"/>
                  <a:pt x="4557227" y="1970001"/>
                </a:cubicBezTo>
                <a:cubicBezTo>
                  <a:pt x="4554623" y="1971737"/>
                  <a:pt x="4552018" y="1975644"/>
                  <a:pt x="4549414" y="1981721"/>
                </a:cubicBezTo>
                <a:cubicBezTo>
                  <a:pt x="4550282" y="1980853"/>
                  <a:pt x="4550282" y="1981287"/>
                  <a:pt x="4549414" y="1983023"/>
                </a:cubicBezTo>
                <a:cubicBezTo>
                  <a:pt x="4549414" y="1983891"/>
                  <a:pt x="4548980" y="1985194"/>
                  <a:pt x="4548112" y="1986930"/>
                </a:cubicBezTo>
                <a:cubicBezTo>
                  <a:pt x="4545507" y="1993007"/>
                  <a:pt x="4543337" y="1997348"/>
                  <a:pt x="4541600" y="1999953"/>
                </a:cubicBezTo>
                <a:cubicBezTo>
                  <a:pt x="4544205" y="2000821"/>
                  <a:pt x="4546375" y="2003425"/>
                  <a:pt x="4548112" y="2007766"/>
                </a:cubicBezTo>
                <a:cubicBezTo>
                  <a:pt x="4550716" y="2012107"/>
                  <a:pt x="4551150" y="2015580"/>
                  <a:pt x="4549414" y="2018184"/>
                </a:cubicBezTo>
                <a:cubicBezTo>
                  <a:pt x="4562436" y="2007766"/>
                  <a:pt x="4576761" y="1994744"/>
                  <a:pt x="4592388" y="1979117"/>
                </a:cubicBezTo>
                <a:cubicBezTo>
                  <a:pt x="4587179" y="1963490"/>
                  <a:pt x="4582404" y="1945692"/>
                  <a:pt x="4578063" y="1925725"/>
                </a:cubicBezTo>
                <a:cubicBezTo>
                  <a:pt x="4576327" y="1925725"/>
                  <a:pt x="4573723" y="1926593"/>
                  <a:pt x="4570250" y="1928329"/>
                </a:cubicBezTo>
                <a:cubicBezTo>
                  <a:pt x="4566777" y="1929197"/>
                  <a:pt x="4564173" y="1930065"/>
                  <a:pt x="4562436" y="1930934"/>
                </a:cubicBezTo>
                <a:cubicBezTo>
                  <a:pt x="4551150" y="1930934"/>
                  <a:pt x="4541166" y="1926159"/>
                  <a:pt x="4532485" y="1916609"/>
                </a:cubicBezTo>
                <a:cubicBezTo>
                  <a:pt x="4530748" y="1914872"/>
                  <a:pt x="4529880" y="1913136"/>
                  <a:pt x="4529880" y="1911400"/>
                </a:cubicBezTo>
                <a:cubicBezTo>
                  <a:pt x="4530748" y="1910532"/>
                  <a:pt x="4532485" y="1909663"/>
                  <a:pt x="4535089" y="1908795"/>
                </a:cubicBezTo>
                <a:cubicBezTo>
                  <a:pt x="4548112" y="1904454"/>
                  <a:pt x="4561134" y="1900548"/>
                  <a:pt x="4574157" y="1897075"/>
                </a:cubicBezTo>
                <a:cubicBezTo>
                  <a:pt x="4573288" y="1884053"/>
                  <a:pt x="4571986" y="1869728"/>
                  <a:pt x="4570250" y="1854101"/>
                </a:cubicBezTo>
                <a:cubicBezTo>
                  <a:pt x="4568514" y="1827188"/>
                  <a:pt x="4563739" y="1807654"/>
                  <a:pt x="4555925" y="1795500"/>
                </a:cubicBezTo>
                <a:cubicBezTo>
                  <a:pt x="4553321" y="1788555"/>
                  <a:pt x="4555925" y="1785082"/>
                  <a:pt x="4563739" y="1785082"/>
                </a:cubicBezTo>
                <a:close/>
                <a:moveTo>
                  <a:pt x="1515740" y="1785082"/>
                </a:moveTo>
                <a:cubicBezTo>
                  <a:pt x="1535708" y="1790291"/>
                  <a:pt x="1549164" y="1797236"/>
                  <a:pt x="1556109" y="1805918"/>
                </a:cubicBezTo>
                <a:cubicBezTo>
                  <a:pt x="1559582" y="1808522"/>
                  <a:pt x="1560450" y="1815034"/>
                  <a:pt x="1558714" y="1825452"/>
                </a:cubicBezTo>
                <a:cubicBezTo>
                  <a:pt x="1557846" y="1840210"/>
                  <a:pt x="1557846" y="1856706"/>
                  <a:pt x="1558714" y="1874937"/>
                </a:cubicBezTo>
                <a:cubicBezTo>
                  <a:pt x="1558714" y="1879278"/>
                  <a:pt x="1559148" y="1884053"/>
                  <a:pt x="1560016" y="1889262"/>
                </a:cubicBezTo>
                <a:cubicBezTo>
                  <a:pt x="1568698" y="1886657"/>
                  <a:pt x="1578682" y="1882750"/>
                  <a:pt x="1589968" y="1877541"/>
                </a:cubicBezTo>
                <a:cubicBezTo>
                  <a:pt x="1589968" y="1877541"/>
                  <a:pt x="1590402" y="1877541"/>
                  <a:pt x="1591270" y="1877541"/>
                </a:cubicBezTo>
                <a:cubicBezTo>
                  <a:pt x="1595611" y="1875805"/>
                  <a:pt x="1599951" y="1875371"/>
                  <a:pt x="1604293" y="1876239"/>
                </a:cubicBezTo>
                <a:cubicBezTo>
                  <a:pt x="1610370" y="1877975"/>
                  <a:pt x="1616881" y="1881882"/>
                  <a:pt x="1623827" y="1887959"/>
                </a:cubicBezTo>
                <a:cubicBezTo>
                  <a:pt x="1628167" y="1893168"/>
                  <a:pt x="1626865" y="1897509"/>
                  <a:pt x="1619919" y="1900982"/>
                </a:cubicBezTo>
                <a:cubicBezTo>
                  <a:pt x="1616446" y="1901850"/>
                  <a:pt x="1611238" y="1903152"/>
                  <a:pt x="1604293" y="1904889"/>
                </a:cubicBezTo>
                <a:cubicBezTo>
                  <a:pt x="1586929" y="1909229"/>
                  <a:pt x="1573473" y="1913136"/>
                  <a:pt x="1563923" y="1916609"/>
                </a:cubicBezTo>
                <a:cubicBezTo>
                  <a:pt x="1565659" y="1927027"/>
                  <a:pt x="1567829" y="1937011"/>
                  <a:pt x="1570434" y="1946560"/>
                </a:cubicBezTo>
                <a:cubicBezTo>
                  <a:pt x="1578247" y="1934406"/>
                  <a:pt x="1582154" y="1925290"/>
                  <a:pt x="1582154" y="1919213"/>
                </a:cubicBezTo>
                <a:cubicBezTo>
                  <a:pt x="1583891" y="1912268"/>
                  <a:pt x="1587797" y="1910098"/>
                  <a:pt x="1593875" y="1912702"/>
                </a:cubicBezTo>
                <a:cubicBezTo>
                  <a:pt x="1604293" y="1917911"/>
                  <a:pt x="1611672" y="1925725"/>
                  <a:pt x="1616013" y="1936142"/>
                </a:cubicBezTo>
                <a:cubicBezTo>
                  <a:pt x="1618617" y="1943088"/>
                  <a:pt x="1618183" y="1947429"/>
                  <a:pt x="1614711" y="1949165"/>
                </a:cubicBezTo>
                <a:cubicBezTo>
                  <a:pt x="1609502" y="1953506"/>
                  <a:pt x="1603858" y="1959583"/>
                  <a:pt x="1597781" y="1967396"/>
                </a:cubicBezTo>
                <a:cubicBezTo>
                  <a:pt x="1593441" y="1970869"/>
                  <a:pt x="1588665" y="1976078"/>
                  <a:pt x="1583457" y="1983023"/>
                </a:cubicBezTo>
                <a:cubicBezTo>
                  <a:pt x="1593007" y="2002991"/>
                  <a:pt x="1604293" y="2018184"/>
                  <a:pt x="1617315" y="2028602"/>
                </a:cubicBezTo>
                <a:cubicBezTo>
                  <a:pt x="1619919" y="2031206"/>
                  <a:pt x="1622090" y="2030772"/>
                  <a:pt x="1623827" y="2027300"/>
                </a:cubicBezTo>
                <a:cubicBezTo>
                  <a:pt x="1625563" y="2016882"/>
                  <a:pt x="1628167" y="2004727"/>
                  <a:pt x="1631640" y="1990837"/>
                </a:cubicBezTo>
                <a:cubicBezTo>
                  <a:pt x="1632508" y="1989100"/>
                  <a:pt x="1633376" y="1988232"/>
                  <a:pt x="1634244" y="1988232"/>
                </a:cubicBezTo>
                <a:cubicBezTo>
                  <a:pt x="1634244" y="1988232"/>
                  <a:pt x="1634679" y="1989100"/>
                  <a:pt x="1635547" y="1990837"/>
                </a:cubicBezTo>
                <a:cubicBezTo>
                  <a:pt x="1639019" y="2010805"/>
                  <a:pt x="1645096" y="2032075"/>
                  <a:pt x="1653778" y="2054647"/>
                </a:cubicBezTo>
                <a:cubicBezTo>
                  <a:pt x="1657250" y="2061592"/>
                  <a:pt x="1658119" y="2066801"/>
                  <a:pt x="1656382" y="2070274"/>
                </a:cubicBezTo>
                <a:cubicBezTo>
                  <a:pt x="1653778" y="2078955"/>
                  <a:pt x="1648569" y="2083296"/>
                  <a:pt x="1640755" y="2083296"/>
                </a:cubicBezTo>
                <a:cubicBezTo>
                  <a:pt x="1622524" y="2080692"/>
                  <a:pt x="1605161" y="2069840"/>
                  <a:pt x="1588665" y="2050740"/>
                </a:cubicBezTo>
                <a:cubicBezTo>
                  <a:pt x="1574774" y="2034245"/>
                  <a:pt x="1563923" y="2018618"/>
                  <a:pt x="1556109" y="2003859"/>
                </a:cubicBezTo>
                <a:cubicBezTo>
                  <a:pt x="1541350" y="2016013"/>
                  <a:pt x="1518344" y="2026866"/>
                  <a:pt x="1487091" y="2036415"/>
                </a:cubicBezTo>
                <a:cubicBezTo>
                  <a:pt x="1484486" y="2037284"/>
                  <a:pt x="1482749" y="2036849"/>
                  <a:pt x="1481881" y="2035113"/>
                </a:cubicBezTo>
                <a:cubicBezTo>
                  <a:pt x="1481881" y="2034245"/>
                  <a:pt x="1482749" y="2032943"/>
                  <a:pt x="1484486" y="2031206"/>
                </a:cubicBezTo>
                <a:cubicBezTo>
                  <a:pt x="1486222" y="2029470"/>
                  <a:pt x="1488827" y="2027734"/>
                  <a:pt x="1492299" y="2025997"/>
                </a:cubicBezTo>
                <a:cubicBezTo>
                  <a:pt x="1494904" y="2023393"/>
                  <a:pt x="1497075" y="2021657"/>
                  <a:pt x="1498811" y="2020788"/>
                </a:cubicBezTo>
                <a:cubicBezTo>
                  <a:pt x="1497943" y="2020788"/>
                  <a:pt x="1496640" y="2020788"/>
                  <a:pt x="1494904" y="2020788"/>
                </a:cubicBezTo>
                <a:cubicBezTo>
                  <a:pt x="1488827" y="2021657"/>
                  <a:pt x="1478843" y="2022525"/>
                  <a:pt x="1464952" y="2023393"/>
                </a:cubicBezTo>
                <a:cubicBezTo>
                  <a:pt x="1452798" y="2025129"/>
                  <a:pt x="1444116" y="2025997"/>
                  <a:pt x="1438907" y="2025997"/>
                </a:cubicBezTo>
                <a:cubicBezTo>
                  <a:pt x="1438039" y="2026866"/>
                  <a:pt x="1436737" y="2026866"/>
                  <a:pt x="1435000" y="2025997"/>
                </a:cubicBezTo>
                <a:cubicBezTo>
                  <a:pt x="1434132" y="2025997"/>
                  <a:pt x="1433698" y="2025997"/>
                  <a:pt x="1433698" y="2025997"/>
                </a:cubicBezTo>
                <a:cubicBezTo>
                  <a:pt x="1433698" y="2039020"/>
                  <a:pt x="1431094" y="2045531"/>
                  <a:pt x="1425885" y="2045531"/>
                </a:cubicBezTo>
                <a:cubicBezTo>
                  <a:pt x="1423281" y="2047267"/>
                  <a:pt x="1418506" y="2045097"/>
                  <a:pt x="1411560" y="2039020"/>
                </a:cubicBezTo>
                <a:cubicBezTo>
                  <a:pt x="1408087" y="2034679"/>
                  <a:pt x="1406351" y="2030338"/>
                  <a:pt x="1406351" y="2025997"/>
                </a:cubicBezTo>
                <a:cubicBezTo>
                  <a:pt x="1403746" y="2008634"/>
                  <a:pt x="1401142" y="1992573"/>
                  <a:pt x="1398537" y="1977814"/>
                </a:cubicBezTo>
                <a:cubicBezTo>
                  <a:pt x="1395933" y="1965660"/>
                  <a:pt x="1392894" y="1956110"/>
                  <a:pt x="1389422" y="1949165"/>
                </a:cubicBezTo>
                <a:cubicBezTo>
                  <a:pt x="1386818" y="1943088"/>
                  <a:pt x="1388988" y="1939615"/>
                  <a:pt x="1395933" y="1938747"/>
                </a:cubicBezTo>
                <a:cubicBezTo>
                  <a:pt x="1403746" y="1938747"/>
                  <a:pt x="1411560" y="1940917"/>
                  <a:pt x="1419373" y="1945258"/>
                </a:cubicBezTo>
                <a:cubicBezTo>
                  <a:pt x="1420241" y="1945258"/>
                  <a:pt x="1420676" y="1945692"/>
                  <a:pt x="1420676" y="1946560"/>
                </a:cubicBezTo>
                <a:cubicBezTo>
                  <a:pt x="1422412" y="1945692"/>
                  <a:pt x="1425017" y="1945258"/>
                  <a:pt x="1428490" y="1945258"/>
                </a:cubicBezTo>
                <a:cubicBezTo>
                  <a:pt x="1431962" y="1944390"/>
                  <a:pt x="1434566" y="1943956"/>
                  <a:pt x="1436303" y="1943956"/>
                </a:cubicBezTo>
                <a:cubicBezTo>
                  <a:pt x="1436303" y="1917043"/>
                  <a:pt x="1435868" y="1891432"/>
                  <a:pt x="1435000" y="1867124"/>
                </a:cubicBezTo>
                <a:cubicBezTo>
                  <a:pt x="1435000" y="1852365"/>
                  <a:pt x="1431962" y="1838040"/>
                  <a:pt x="1425885" y="1824149"/>
                </a:cubicBezTo>
                <a:cubicBezTo>
                  <a:pt x="1422412" y="1815468"/>
                  <a:pt x="1425017" y="1811127"/>
                  <a:pt x="1433698" y="1811127"/>
                </a:cubicBezTo>
                <a:cubicBezTo>
                  <a:pt x="1449325" y="1814600"/>
                  <a:pt x="1461913" y="1820677"/>
                  <a:pt x="1471464" y="1829358"/>
                </a:cubicBezTo>
                <a:cubicBezTo>
                  <a:pt x="1474936" y="1831963"/>
                  <a:pt x="1475370" y="1837172"/>
                  <a:pt x="1472766" y="1844985"/>
                </a:cubicBezTo>
                <a:cubicBezTo>
                  <a:pt x="1471897" y="1850194"/>
                  <a:pt x="1470596" y="1860612"/>
                  <a:pt x="1468859" y="1876239"/>
                </a:cubicBezTo>
                <a:cubicBezTo>
                  <a:pt x="1474068" y="1874503"/>
                  <a:pt x="1480145" y="1873201"/>
                  <a:pt x="1487091" y="1872333"/>
                </a:cubicBezTo>
                <a:cubicBezTo>
                  <a:pt x="1494035" y="1870596"/>
                  <a:pt x="1502717" y="1874069"/>
                  <a:pt x="1513135" y="1882750"/>
                </a:cubicBezTo>
                <a:cubicBezTo>
                  <a:pt x="1518344" y="1887091"/>
                  <a:pt x="1518344" y="1890998"/>
                  <a:pt x="1513135" y="1894471"/>
                </a:cubicBezTo>
                <a:cubicBezTo>
                  <a:pt x="1502717" y="1898811"/>
                  <a:pt x="1487959" y="1901850"/>
                  <a:pt x="1468859" y="1903586"/>
                </a:cubicBezTo>
                <a:cubicBezTo>
                  <a:pt x="1468859" y="1914004"/>
                  <a:pt x="1468425" y="1925290"/>
                  <a:pt x="1467557" y="1937445"/>
                </a:cubicBezTo>
                <a:cubicBezTo>
                  <a:pt x="1468425" y="1937445"/>
                  <a:pt x="1469293" y="1937011"/>
                  <a:pt x="1470161" y="1936142"/>
                </a:cubicBezTo>
                <a:cubicBezTo>
                  <a:pt x="1471029" y="1936142"/>
                  <a:pt x="1471897" y="1935708"/>
                  <a:pt x="1472766" y="1934840"/>
                </a:cubicBezTo>
                <a:cubicBezTo>
                  <a:pt x="1476239" y="1933104"/>
                  <a:pt x="1480579" y="1933104"/>
                  <a:pt x="1485788" y="1934840"/>
                </a:cubicBezTo>
                <a:cubicBezTo>
                  <a:pt x="1495338" y="1938313"/>
                  <a:pt x="1503151" y="1944824"/>
                  <a:pt x="1509229" y="1954374"/>
                </a:cubicBezTo>
                <a:cubicBezTo>
                  <a:pt x="1513569" y="1959583"/>
                  <a:pt x="1513569" y="1964792"/>
                  <a:pt x="1509229" y="1970001"/>
                </a:cubicBezTo>
                <a:cubicBezTo>
                  <a:pt x="1506624" y="1971737"/>
                  <a:pt x="1504019" y="1975644"/>
                  <a:pt x="1501415" y="1981721"/>
                </a:cubicBezTo>
                <a:cubicBezTo>
                  <a:pt x="1502283" y="1980853"/>
                  <a:pt x="1502283" y="1981287"/>
                  <a:pt x="1501415" y="1983023"/>
                </a:cubicBezTo>
                <a:cubicBezTo>
                  <a:pt x="1501415" y="1983891"/>
                  <a:pt x="1500981" y="1985194"/>
                  <a:pt x="1500113" y="1986930"/>
                </a:cubicBezTo>
                <a:cubicBezTo>
                  <a:pt x="1497509" y="1993007"/>
                  <a:pt x="1495338" y="1997348"/>
                  <a:pt x="1493601" y="1999953"/>
                </a:cubicBezTo>
                <a:cubicBezTo>
                  <a:pt x="1496206" y="2000821"/>
                  <a:pt x="1498376" y="2003425"/>
                  <a:pt x="1500113" y="2007766"/>
                </a:cubicBezTo>
                <a:cubicBezTo>
                  <a:pt x="1502717" y="2012107"/>
                  <a:pt x="1503151" y="2015580"/>
                  <a:pt x="1501415" y="2018184"/>
                </a:cubicBezTo>
                <a:cubicBezTo>
                  <a:pt x="1514437" y="2007766"/>
                  <a:pt x="1528762" y="1994744"/>
                  <a:pt x="1544389" y="1979117"/>
                </a:cubicBezTo>
                <a:cubicBezTo>
                  <a:pt x="1539180" y="1963490"/>
                  <a:pt x="1534405" y="1945692"/>
                  <a:pt x="1530065" y="1925725"/>
                </a:cubicBezTo>
                <a:cubicBezTo>
                  <a:pt x="1528328" y="1925725"/>
                  <a:pt x="1525724" y="1926593"/>
                  <a:pt x="1522251" y="1928329"/>
                </a:cubicBezTo>
                <a:cubicBezTo>
                  <a:pt x="1518778" y="1929197"/>
                  <a:pt x="1516173" y="1930065"/>
                  <a:pt x="1514437" y="1930934"/>
                </a:cubicBezTo>
                <a:cubicBezTo>
                  <a:pt x="1503151" y="1930934"/>
                  <a:pt x="1493167" y="1926159"/>
                  <a:pt x="1484486" y="1916609"/>
                </a:cubicBezTo>
                <a:cubicBezTo>
                  <a:pt x="1482749" y="1914872"/>
                  <a:pt x="1481881" y="1913136"/>
                  <a:pt x="1481881" y="1911400"/>
                </a:cubicBezTo>
                <a:cubicBezTo>
                  <a:pt x="1482749" y="1910532"/>
                  <a:pt x="1484486" y="1909663"/>
                  <a:pt x="1487091" y="1908795"/>
                </a:cubicBezTo>
                <a:cubicBezTo>
                  <a:pt x="1500113" y="1904454"/>
                  <a:pt x="1513135" y="1900548"/>
                  <a:pt x="1526157" y="1897075"/>
                </a:cubicBezTo>
                <a:cubicBezTo>
                  <a:pt x="1525289" y="1884053"/>
                  <a:pt x="1523987" y="1869728"/>
                  <a:pt x="1522251" y="1854101"/>
                </a:cubicBezTo>
                <a:cubicBezTo>
                  <a:pt x="1520514" y="1827188"/>
                  <a:pt x="1515740" y="1807654"/>
                  <a:pt x="1507926" y="1795500"/>
                </a:cubicBezTo>
                <a:cubicBezTo>
                  <a:pt x="1505321" y="1788555"/>
                  <a:pt x="1507926" y="1785082"/>
                  <a:pt x="1515740" y="1785082"/>
                </a:cubicBezTo>
                <a:close/>
                <a:moveTo>
                  <a:pt x="8178625" y="1427634"/>
                </a:moveTo>
                <a:cubicBezTo>
                  <a:pt x="8180361" y="1426766"/>
                  <a:pt x="8183399" y="1426766"/>
                  <a:pt x="8187740" y="1427634"/>
                </a:cubicBezTo>
                <a:cubicBezTo>
                  <a:pt x="8225071" y="1436316"/>
                  <a:pt x="8244605" y="1447602"/>
                  <a:pt x="8246341" y="1461492"/>
                </a:cubicBezTo>
                <a:cubicBezTo>
                  <a:pt x="8245473" y="1471042"/>
                  <a:pt x="8239396" y="1476251"/>
                  <a:pt x="8228109" y="1477119"/>
                </a:cubicBezTo>
                <a:cubicBezTo>
                  <a:pt x="8220296" y="1477988"/>
                  <a:pt x="8214653" y="1474515"/>
                  <a:pt x="8211181" y="1466701"/>
                </a:cubicBezTo>
                <a:cubicBezTo>
                  <a:pt x="8205971" y="1457152"/>
                  <a:pt x="8195988" y="1446299"/>
                  <a:pt x="8181229" y="1434145"/>
                </a:cubicBezTo>
                <a:cubicBezTo>
                  <a:pt x="8178625" y="1431541"/>
                  <a:pt x="8177757" y="1429370"/>
                  <a:pt x="8178625" y="1427634"/>
                </a:cubicBezTo>
                <a:close/>
                <a:moveTo>
                  <a:pt x="1739727" y="1427634"/>
                </a:moveTo>
                <a:cubicBezTo>
                  <a:pt x="1741463" y="1426766"/>
                  <a:pt x="1744501" y="1426766"/>
                  <a:pt x="1748843" y="1427634"/>
                </a:cubicBezTo>
                <a:cubicBezTo>
                  <a:pt x="1786173" y="1436316"/>
                  <a:pt x="1805707" y="1447602"/>
                  <a:pt x="1807444" y="1461492"/>
                </a:cubicBezTo>
                <a:cubicBezTo>
                  <a:pt x="1806575" y="1471042"/>
                  <a:pt x="1800498" y="1476251"/>
                  <a:pt x="1789212" y="1477119"/>
                </a:cubicBezTo>
                <a:cubicBezTo>
                  <a:pt x="1781399" y="1477988"/>
                  <a:pt x="1775756" y="1474515"/>
                  <a:pt x="1772282" y="1466701"/>
                </a:cubicBezTo>
                <a:cubicBezTo>
                  <a:pt x="1767074" y="1457152"/>
                  <a:pt x="1757090" y="1446299"/>
                  <a:pt x="1742331" y="1434145"/>
                </a:cubicBezTo>
                <a:cubicBezTo>
                  <a:pt x="1739727" y="1431541"/>
                  <a:pt x="1738858" y="1429370"/>
                  <a:pt x="1739727" y="1427634"/>
                </a:cubicBezTo>
                <a:close/>
                <a:moveTo>
                  <a:pt x="5598132" y="1410705"/>
                </a:moveTo>
                <a:cubicBezTo>
                  <a:pt x="5598132" y="1409837"/>
                  <a:pt x="5599434" y="1409837"/>
                  <a:pt x="5602038" y="1410705"/>
                </a:cubicBezTo>
                <a:cubicBezTo>
                  <a:pt x="5622874" y="1415046"/>
                  <a:pt x="5643710" y="1422425"/>
                  <a:pt x="5664546" y="1432843"/>
                </a:cubicBezTo>
                <a:cubicBezTo>
                  <a:pt x="5676700" y="1439788"/>
                  <a:pt x="5681041" y="1452811"/>
                  <a:pt x="5677569" y="1471910"/>
                </a:cubicBezTo>
                <a:cubicBezTo>
                  <a:pt x="5673228" y="1482328"/>
                  <a:pt x="5665848" y="1485801"/>
                  <a:pt x="5655430" y="1482328"/>
                </a:cubicBezTo>
                <a:cubicBezTo>
                  <a:pt x="5636330" y="1469306"/>
                  <a:pt x="5617665" y="1446734"/>
                  <a:pt x="5599434" y="1414612"/>
                </a:cubicBezTo>
                <a:cubicBezTo>
                  <a:pt x="5597697" y="1412875"/>
                  <a:pt x="5597263" y="1411573"/>
                  <a:pt x="5598132" y="1410705"/>
                </a:cubicBezTo>
                <a:close/>
                <a:moveTo>
                  <a:pt x="4485604" y="1408100"/>
                </a:moveTo>
                <a:cubicBezTo>
                  <a:pt x="4511649" y="1407232"/>
                  <a:pt x="4525105" y="1415914"/>
                  <a:pt x="4525973" y="1434145"/>
                </a:cubicBezTo>
                <a:cubicBezTo>
                  <a:pt x="4525105" y="1448036"/>
                  <a:pt x="4504703" y="1461492"/>
                  <a:pt x="4464768" y="1474515"/>
                </a:cubicBezTo>
                <a:cubicBezTo>
                  <a:pt x="4458691" y="1475383"/>
                  <a:pt x="4454784" y="1474515"/>
                  <a:pt x="4453048" y="1471910"/>
                </a:cubicBezTo>
                <a:cubicBezTo>
                  <a:pt x="4451311" y="1469306"/>
                  <a:pt x="4452613" y="1466267"/>
                  <a:pt x="4456954" y="1462795"/>
                </a:cubicBezTo>
                <a:cubicBezTo>
                  <a:pt x="4468240" y="1454981"/>
                  <a:pt x="4475186" y="1449338"/>
                  <a:pt x="4477790" y="1445866"/>
                </a:cubicBezTo>
                <a:cubicBezTo>
                  <a:pt x="4479527" y="1444129"/>
                  <a:pt x="4479961" y="1442827"/>
                  <a:pt x="4479093" y="1441959"/>
                </a:cubicBezTo>
                <a:cubicBezTo>
                  <a:pt x="4478224" y="1441091"/>
                  <a:pt x="4476488" y="1440222"/>
                  <a:pt x="4473884" y="1439354"/>
                </a:cubicBezTo>
                <a:cubicBezTo>
                  <a:pt x="4462597" y="1437618"/>
                  <a:pt x="4456954" y="1432409"/>
                  <a:pt x="4456954" y="1423727"/>
                </a:cubicBezTo>
                <a:cubicBezTo>
                  <a:pt x="4457822" y="1413309"/>
                  <a:pt x="4467372" y="1408100"/>
                  <a:pt x="4485604" y="1408100"/>
                </a:cubicBezTo>
                <a:close/>
                <a:moveTo>
                  <a:pt x="7995901" y="1406798"/>
                </a:moveTo>
                <a:cubicBezTo>
                  <a:pt x="7992428" y="1406798"/>
                  <a:pt x="7986785" y="1407666"/>
                  <a:pt x="7978971" y="1409403"/>
                </a:cubicBezTo>
                <a:cubicBezTo>
                  <a:pt x="7968553" y="1410271"/>
                  <a:pt x="7961175" y="1411139"/>
                  <a:pt x="7956833" y="1412007"/>
                </a:cubicBezTo>
                <a:cubicBezTo>
                  <a:pt x="7956833" y="1414612"/>
                  <a:pt x="7956833" y="1418952"/>
                  <a:pt x="7956833" y="1425030"/>
                </a:cubicBezTo>
                <a:cubicBezTo>
                  <a:pt x="7957701" y="1431107"/>
                  <a:pt x="7958135" y="1435882"/>
                  <a:pt x="7958135" y="1439354"/>
                </a:cubicBezTo>
                <a:cubicBezTo>
                  <a:pt x="7960740" y="1439354"/>
                  <a:pt x="7964647" y="1438920"/>
                  <a:pt x="7969855" y="1438052"/>
                </a:cubicBezTo>
                <a:cubicBezTo>
                  <a:pt x="7974197" y="1438052"/>
                  <a:pt x="7977669" y="1437618"/>
                  <a:pt x="7980273" y="1436750"/>
                </a:cubicBezTo>
                <a:cubicBezTo>
                  <a:pt x="7984615" y="1436750"/>
                  <a:pt x="7990257" y="1436316"/>
                  <a:pt x="7997203" y="1435448"/>
                </a:cubicBezTo>
                <a:cubicBezTo>
                  <a:pt x="7998939" y="1427634"/>
                  <a:pt x="8000241" y="1419386"/>
                  <a:pt x="8001109" y="1410705"/>
                </a:cubicBezTo>
                <a:cubicBezTo>
                  <a:pt x="8001977" y="1408968"/>
                  <a:pt x="8001977" y="1407666"/>
                  <a:pt x="8001109" y="1406798"/>
                </a:cubicBezTo>
                <a:cubicBezTo>
                  <a:pt x="8000241" y="1405930"/>
                  <a:pt x="7998505" y="1405930"/>
                  <a:pt x="7995901" y="1406798"/>
                </a:cubicBezTo>
                <a:close/>
                <a:moveTo>
                  <a:pt x="1593875" y="1391171"/>
                </a:moveTo>
                <a:cubicBezTo>
                  <a:pt x="1594744" y="1390303"/>
                  <a:pt x="1595612" y="1390303"/>
                  <a:pt x="1596479" y="1391171"/>
                </a:cubicBezTo>
                <a:cubicBezTo>
                  <a:pt x="1613844" y="1396380"/>
                  <a:pt x="1627733" y="1401589"/>
                  <a:pt x="1638152" y="1406798"/>
                </a:cubicBezTo>
                <a:cubicBezTo>
                  <a:pt x="1651175" y="1413743"/>
                  <a:pt x="1653779" y="1425898"/>
                  <a:pt x="1645965" y="1443261"/>
                </a:cubicBezTo>
                <a:cubicBezTo>
                  <a:pt x="1639889" y="1451943"/>
                  <a:pt x="1632075" y="1453245"/>
                  <a:pt x="1622525" y="1447168"/>
                </a:cubicBezTo>
                <a:cubicBezTo>
                  <a:pt x="1615579" y="1439354"/>
                  <a:pt x="1607332" y="1424161"/>
                  <a:pt x="1597782" y="1401589"/>
                </a:cubicBezTo>
                <a:cubicBezTo>
                  <a:pt x="1596046" y="1398985"/>
                  <a:pt x="1594744" y="1396814"/>
                  <a:pt x="1593875" y="1395078"/>
                </a:cubicBezTo>
                <a:cubicBezTo>
                  <a:pt x="1593007" y="1393342"/>
                  <a:pt x="1593007" y="1392039"/>
                  <a:pt x="1593875" y="1391171"/>
                </a:cubicBezTo>
                <a:close/>
                <a:moveTo>
                  <a:pt x="6960207" y="1374242"/>
                </a:moveTo>
                <a:cubicBezTo>
                  <a:pt x="6961075" y="1373374"/>
                  <a:pt x="6962811" y="1373374"/>
                  <a:pt x="6965415" y="1374242"/>
                </a:cubicBezTo>
                <a:cubicBezTo>
                  <a:pt x="7000141" y="1382055"/>
                  <a:pt x="7026187" y="1395078"/>
                  <a:pt x="7043550" y="1413309"/>
                </a:cubicBezTo>
                <a:cubicBezTo>
                  <a:pt x="7049627" y="1421123"/>
                  <a:pt x="7052231" y="1432409"/>
                  <a:pt x="7051363" y="1447168"/>
                </a:cubicBezTo>
                <a:cubicBezTo>
                  <a:pt x="7049627" y="1459322"/>
                  <a:pt x="7044853" y="1466267"/>
                  <a:pt x="7037039" y="1468004"/>
                </a:cubicBezTo>
                <a:cubicBezTo>
                  <a:pt x="7028357" y="1468004"/>
                  <a:pt x="7018373" y="1460624"/>
                  <a:pt x="7007087" y="1445866"/>
                </a:cubicBezTo>
                <a:cubicBezTo>
                  <a:pt x="7000141" y="1434579"/>
                  <a:pt x="6987553" y="1415480"/>
                  <a:pt x="6969322" y="1388567"/>
                </a:cubicBezTo>
                <a:cubicBezTo>
                  <a:pt x="6965849" y="1384226"/>
                  <a:pt x="6963245" y="1380753"/>
                  <a:pt x="6961509" y="1378149"/>
                </a:cubicBezTo>
                <a:cubicBezTo>
                  <a:pt x="6960640" y="1376412"/>
                  <a:pt x="6960207" y="1375110"/>
                  <a:pt x="6960207" y="1374242"/>
                </a:cubicBezTo>
                <a:close/>
                <a:moveTo>
                  <a:pt x="7560299" y="1373916"/>
                </a:moveTo>
                <a:cubicBezTo>
                  <a:pt x="7559865" y="1373265"/>
                  <a:pt x="7559215" y="1373374"/>
                  <a:pt x="7558346" y="1374242"/>
                </a:cubicBezTo>
                <a:cubicBezTo>
                  <a:pt x="7548796" y="1374242"/>
                  <a:pt x="7537075" y="1375978"/>
                  <a:pt x="7523185" y="1379451"/>
                </a:cubicBezTo>
                <a:cubicBezTo>
                  <a:pt x="7524053" y="1382924"/>
                  <a:pt x="7524922" y="1388133"/>
                  <a:pt x="7525790" y="1395078"/>
                </a:cubicBezTo>
                <a:cubicBezTo>
                  <a:pt x="7526658" y="1402891"/>
                  <a:pt x="7527092" y="1408534"/>
                  <a:pt x="7527092" y="1412007"/>
                </a:cubicBezTo>
                <a:cubicBezTo>
                  <a:pt x="7530565" y="1411139"/>
                  <a:pt x="7535773" y="1410271"/>
                  <a:pt x="7542719" y="1409403"/>
                </a:cubicBezTo>
                <a:cubicBezTo>
                  <a:pt x="7549665" y="1407666"/>
                  <a:pt x="7554873" y="1406798"/>
                  <a:pt x="7558346" y="1406798"/>
                </a:cubicBezTo>
                <a:cubicBezTo>
                  <a:pt x="7558346" y="1405062"/>
                  <a:pt x="7558780" y="1402891"/>
                  <a:pt x="7559648" y="1400287"/>
                </a:cubicBezTo>
                <a:cubicBezTo>
                  <a:pt x="7560516" y="1393342"/>
                  <a:pt x="7560951" y="1385962"/>
                  <a:pt x="7560951" y="1378149"/>
                </a:cubicBezTo>
                <a:cubicBezTo>
                  <a:pt x="7560951" y="1375978"/>
                  <a:pt x="7560733" y="1374568"/>
                  <a:pt x="7560299" y="1373916"/>
                </a:cubicBezTo>
                <a:close/>
                <a:moveTo>
                  <a:pt x="5853781" y="1371637"/>
                </a:moveTo>
                <a:cubicBezTo>
                  <a:pt x="5844231" y="1385528"/>
                  <a:pt x="5832511" y="1397682"/>
                  <a:pt x="5818620" y="1408100"/>
                </a:cubicBezTo>
                <a:cubicBezTo>
                  <a:pt x="5820356" y="1408968"/>
                  <a:pt x="5823395" y="1411139"/>
                  <a:pt x="5827736" y="1414612"/>
                </a:cubicBezTo>
                <a:cubicBezTo>
                  <a:pt x="5832077" y="1417216"/>
                  <a:pt x="5835115" y="1419386"/>
                  <a:pt x="5836852" y="1421123"/>
                </a:cubicBezTo>
                <a:cubicBezTo>
                  <a:pt x="5839456" y="1423727"/>
                  <a:pt x="5842061" y="1423293"/>
                  <a:pt x="5844665" y="1419821"/>
                </a:cubicBezTo>
                <a:cubicBezTo>
                  <a:pt x="5852479" y="1406798"/>
                  <a:pt x="5859424" y="1392473"/>
                  <a:pt x="5865501" y="1376846"/>
                </a:cubicBezTo>
                <a:cubicBezTo>
                  <a:pt x="5866369" y="1375110"/>
                  <a:pt x="5866369" y="1373808"/>
                  <a:pt x="5865501" y="1372940"/>
                </a:cubicBezTo>
                <a:cubicBezTo>
                  <a:pt x="5865501" y="1372940"/>
                  <a:pt x="5864633" y="1372940"/>
                  <a:pt x="5862897" y="1372940"/>
                </a:cubicBezTo>
                <a:lnTo>
                  <a:pt x="5856386" y="1372940"/>
                </a:lnTo>
                <a:cubicBezTo>
                  <a:pt x="5856386" y="1372071"/>
                  <a:pt x="5855517" y="1371637"/>
                  <a:pt x="5853781" y="1371637"/>
                </a:cubicBezTo>
                <a:close/>
                <a:moveTo>
                  <a:pt x="3849698" y="1359917"/>
                </a:moveTo>
                <a:cubicBezTo>
                  <a:pt x="3837544" y="1372071"/>
                  <a:pt x="3826692" y="1382924"/>
                  <a:pt x="3817142" y="1392473"/>
                </a:cubicBezTo>
                <a:cubicBezTo>
                  <a:pt x="3837978" y="1385528"/>
                  <a:pt x="3853171" y="1380319"/>
                  <a:pt x="3862721" y="1376846"/>
                </a:cubicBezTo>
                <a:cubicBezTo>
                  <a:pt x="3861853" y="1375110"/>
                  <a:pt x="3859682" y="1372071"/>
                  <a:pt x="3856210" y="1367731"/>
                </a:cubicBezTo>
                <a:cubicBezTo>
                  <a:pt x="3853605" y="1364258"/>
                  <a:pt x="3851435" y="1361653"/>
                  <a:pt x="3849698" y="1359917"/>
                </a:cubicBezTo>
                <a:close/>
                <a:moveTo>
                  <a:pt x="6596470" y="1358615"/>
                </a:moveTo>
                <a:cubicBezTo>
                  <a:pt x="6595602" y="1358615"/>
                  <a:pt x="6594299" y="1359049"/>
                  <a:pt x="6592563" y="1359917"/>
                </a:cubicBezTo>
                <a:cubicBezTo>
                  <a:pt x="6589091" y="1361653"/>
                  <a:pt x="6586486" y="1362956"/>
                  <a:pt x="6584749" y="1363824"/>
                </a:cubicBezTo>
                <a:cubicBezTo>
                  <a:pt x="6576936" y="1367297"/>
                  <a:pt x="6568255" y="1372506"/>
                  <a:pt x="6558705" y="1379451"/>
                </a:cubicBezTo>
                <a:cubicBezTo>
                  <a:pt x="6561309" y="1380319"/>
                  <a:pt x="6563045" y="1382055"/>
                  <a:pt x="6563913" y="1384660"/>
                </a:cubicBezTo>
                <a:cubicBezTo>
                  <a:pt x="6567387" y="1382924"/>
                  <a:pt x="6573029" y="1381187"/>
                  <a:pt x="6580843" y="1379451"/>
                </a:cubicBezTo>
                <a:cubicBezTo>
                  <a:pt x="6587789" y="1376846"/>
                  <a:pt x="6592997" y="1375110"/>
                  <a:pt x="6596470" y="1374242"/>
                </a:cubicBezTo>
                <a:cubicBezTo>
                  <a:pt x="6598207" y="1373374"/>
                  <a:pt x="6599509" y="1373808"/>
                  <a:pt x="6600377" y="1375544"/>
                </a:cubicBezTo>
                <a:cubicBezTo>
                  <a:pt x="6601245" y="1376412"/>
                  <a:pt x="6600811" y="1377715"/>
                  <a:pt x="6599075" y="1379451"/>
                </a:cubicBezTo>
                <a:cubicBezTo>
                  <a:pt x="6595602" y="1381187"/>
                  <a:pt x="6590827" y="1384226"/>
                  <a:pt x="6584749" y="1388567"/>
                </a:cubicBezTo>
                <a:cubicBezTo>
                  <a:pt x="6577805" y="1392039"/>
                  <a:pt x="6572595" y="1395078"/>
                  <a:pt x="6569123" y="1397682"/>
                </a:cubicBezTo>
                <a:cubicBezTo>
                  <a:pt x="6572595" y="1406364"/>
                  <a:pt x="6574331" y="1415914"/>
                  <a:pt x="6574331" y="1426332"/>
                </a:cubicBezTo>
                <a:cubicBezTo>
                  <a:pt x="6575200" y="1435013"/>
                  <a:pt x="6574331" y="1444129"/>
                  <a:pt x="6571727" y="1453679"/>
                </a:cubicBezTo>
                <a:cubicBezTo>
                  <a:pt x="6596904" y="1439788"/>
                  <a:pt x="6616003" y="1422425"/>
                  <a:pt x="6629026" y="1401589"/>
                </a:cubicBezTo>
                <a:cubicBezTo>
                  <a:pt x="6622949" y="1393776"/>
                  <a:pt x="6617305" y="1385094"/>
                  <a:pt x="6612097" y="1375544"/>
                </a:cubicBezTo>
                <a:cubicBezTo>
                  <a:pt x="6610361" y="1372071"/>
                  <a:pt x="6606020" y="1366862"/>
                  <a:pt x="6599075" y="1359917"/>
                </a:cubicBezTo>
                <a:cubicBezTo>
                  <a:pt x="6597339" y="1359049"/>
                  <a:pt x="6596470" y="1358615"/>
                  <a:pt x="6596470" y="1358615"/>
                </a:cubicBezTo>
                <a:close/>
                <a:moveTo>
                  <a:pt x="1154609" y="1357313"/>
                </a:moveTo>
                <a:cubicBezTo>
                  <a:pt x="1165028" y="1360785"/>
                  <a:pt x="1175445" y="1366862"/>
                  <a:pt x="1185863" y="1375544"/>
                </a:cubicBezTo>
                <a:cubicBezTo>
                  <a:pt x="1190204" y="1380753"/>
                  <a:pt x="1191072" y="1385962"/>
                  <a:pt x="1188467" y="1391171"/>
                </a:cubicBezTo>
                <a:cubicBezTo>
                  <a:pt x="1187599" y="1392907"/>
                  <a:pt x="1185428" y="1396380"/>
                  <a:pt x="1181957" y="1401589"/>
                </a:cubicBezTo>
                <a:cubicBezTo>
                  <a:pt x="1179352" y="1406798"/>
                  <a:pt x="1177181" y="1410705"/>
                  <a:pt x="1175445" y="1413309"/>
                </a:cubicBezTo>
                <a:cubicBezTo>
                  <a:pt x="1174577" y="1415046"/>
                  <a:pt x="1173709" y="1417650"/>
                  <a:pt x="1172840" y="1421123"/>
                </a:cubicBezTo>
                <a:cubicBezTo>
                  <a:pt x="1171104" y="1423727"/>
                  <a:pt x="1170236" y="1425464"/>
                  <a:pt x="1170236" y="1426332"/>
                </a:cubicBezTo>
                <a:cubicBezTo>
                  <a:pt x="1198885" y="1431541"/>
                  <a:pt x="1220156" y="1437184"/>
                  <a:pt x="1234046" y="1443261"/>
                </a:cubicBezTo>
                <a:cubicBezTo>
                  <a:pt x="1244464" y="1448470"/>
                  <a:pt x="1249239" y="1459322"/>
                  <a:pt x="1248371" y="1475817"/>
                </a:cubicBezTo>
                <a:cubicBezTo>
                  <a:pt x="1244029" y="1491444"/>
                  <a:pt x="1235783" y="1494917"/>
                  <a:pt x="1223628" y="1486235"/>
                </a:cubicBezTo>
                <a:cubicBezTo>
                  <a:pt x="1203661" y="1471476"/>
                  <a:pt x="1184561" y="1453679"/>
                  <a:pt x="1166329" y="1432843"/>
                </a:cubicBezTo>
                <a:cubicBezTo>
                  <a:pt x="1157648" y="1446734"/>
                  <a:pt x="1147229" y="1458020"/>
                  <a:pt x="1135075" y="1466701"/>
                </a:cubicBezTo>
                <a:cubicBezTo>
                  <a:pt x="1116844" y="1479724"/>
                  <a:pt x="1095574" y="1487971"/>
                  <a:pt x="1071266" y="1491444"/>
                </a:cubicBezTo>
                <a:cubicBezTo>
                  <a:pt x="1068661" y="1492312"/>
                  <a:pt x="1066924" y="1491878"/>
                  <a:pt x="1066057" y="1490142"/>
                </a:cubicBezTo>
                <a:cubicBezTo>
                  <a:pt x="1066057" y="1489274"/>
                  <a:pt x="1067359" y="1487971"/>
                  <a:pt x="1069963" y="1486235"/>
                </a:cubicBezTo>
                <a:cubicBezTo>
                  <a:pt x="1110767" y="1468004"/>
                  <a:pt x="1136812" y="1437184"/>
                  <a:pt x="1148098" y="1393776"/>
                </a:cubicBezTo>
                <a:cubicBezTo>
                  <a:pt x="1150702" y="1381621"/>
                  <a:pt x="1151137" y="1372506"/>
                  <a:pt x="1149400" y="1366428"/>
                </a:cubicBezTo>
                <a:cubicBezTo>
                  <a:pt x="1147663" y="1360351"/>
                  <a:pt x="1149400" y="1357313"/>
                  <a:pt x="1154609" y="1357313"/>
                </a:cubicBezTo>
                <a:close/>
                <a:moveTo>
                  <a:pt x="5992145" y="1356987"/>
                </a:moveTo>
                <a:cubicBezTo>
                  <a:pt x="5991494" y="1356770"/>
                  <a:pt x="5990083" y="1356879"/>
                  <a:pt x="5987912" y="1357313"/>
                </a:cubicBezTo>
                <a:cubicBezTo>
                  <a:pt x="5984439" y="1358181"/>
                  <a:pt x="5980098" y="1359483"/>
                  <a:pt x="5974889" y="1361220"/>
                </a:cubicBezTo>
                <a:cubicBezTo>
                  <a:pt x="5974021" y="1371637"/>
                  <a:pt x="5972719" y="1380319"/>
                  <a:pt x="5970983" y="1387264"/>
                </a:cubicBezTo>
                <a:cubicBezTo>
                  <a:pt x="5975324" y="1389001"/>
                  <a:pt x="5979230" y="1389869"/>
                  <a:pt x="5982703" y="1389869"/>
                </a:cubicBezTo>
                <a:cubicBezTo>
                  <a:pt x="5984439" y="1390737"/>
                  <a:pt x="5985307" y="1390303"/>
                  <a:pt x="5985307" y="1388567"/>
                </a:cubicBezTo>
                <a:cubicBezTo>
                  <a:pt x="5987912" y="1381621"/>
                  <a:pt x="5990083" y="1371637"/>
                  <a:pt x="5991819" y="1358615"/>
                </a:cubicBezTo>
                <a:cubicBezTo>
                  <a:pt x="5992687" y="1357747"/>
                  <a:pt x="5992796" y="1357204"/>
                  <a:pt x="5992145" y="1356987"/>
                </a:cubicBezTo>
                <a:close/>
                <a:moveTo>
                  <a:pt x="7982878" y="1349499"/>
                </a:moveTo>
                <a:cubicBezTo>
                  <a:pt x="7981141" y="1350367"/>
                  <a:pt x="7978971" y="1352104"/>
                  <a:pt x="7976367" y="1354708"/>
                </a:cubicBezTo>
                <a:cubicBezTo>
                  <a:pt x="7973763" y="1357313"/>
                  <a:pt x="7971592" y="1359049"/>
                  <a:pt x="7969855" y="1359917"/>
                </a:cubicBezTo>
                <a:cubicBezTo>
                  <a:pt x="7955965" y="1372071"/>
                  <a:pt x="7942509" y="1380753"/>
                  <a:pt x="7929486" y="1385962"/>
                </a:cubicBezTo>
                <a:cubicBezTo>
                  <a:pt x="7931223" y="1386830"/>
                  <a:pt x="7933393" y="1387698"/>
                  <a:pt x="7935997" y="1388567"/>
                </a:cubicBezTo>
                <a:cubicBezTo>
                  <a:pt x="7939470" y="1388567"/>
                  <a:pt x="7943377" y="1389869"/>
                  <a:pt x="7947717" y="1392473"/>
                </a:cubicBezTo>
                <a:cubicBezTo>
                  <a:pt x="7953795" y="1391605"/>
                  <a:pt x="7961175" y="1389869"/>
                  <a:pt x="7969855" y="1387264"/>
                </a:cubicBezTo>
                <a:cubicBezTo>
                  <a:pt x="7988955" y="1383792"/>
                  <a:pt x="8001109" y="1381187"/>
                  <a:pt x="8006319" y="1379451"/>
                </a:cubicBezTo>
                <a:cubicBezTo>
                  <a:pt x="8008923" y="1379451"/>
                  <a:pt x="8010659" y="1379451"/>
                  <a:pt x="8011527" y="1379451"/>
                </a:cubicBezTo>
                <a:cubicBezTo>
                  <a:pt x="8001109" y="1369033"/>
                  <a:pt x="7991559" y="1359049"/>
                  <a:pt x="7982878" y="1349499"/>
                </a:cubicBezTo>
                <a:close/>
                <a:moveTo>
                  <a:pt x="2848755" y="1349499"/>
                </a:moveTo>
                <a:cubicBezTo>
                  <a:pt x="2845282" y="1349499"/>
                  <a:pt x="2840073" y="1349933"/>
                  <a:pt x="2833128" y="1350802"/>
                </a:cubicBezTo>
                <a:cubicBezTo>
                  <a:pt x="2825314" y="1350802"/>
                  <a:pt x="2819671" y="1351236"/>
                  <a:pt x="2816199" y="1352104"/>
                </a:cubicBezTo>
                <a:cubicBezTo>
                  <a:pt x="2824012" y="1355576"/>
                  <a:pt x="2831392" y="1361653"/>
                  <a:pt x="2838337" y="1370335"/>
                </a:cubicBezTo>
                <a:cubicBezTo>
                  <a:pt x="2842678" y="1378149"/>
                  <a:pt x="2842244" y="1383792"/>
                  <a:pt x="2837035" y="1387264"/>
                </a:cubicBezTo>
                <a:cubicBezTo>
                  <a:pt x="2839639" y="1388133"/>
                  <a:pt x="2843112" y="1390303"/>
                  <a:pt x="2847453" y="1393776"/>
                </a:cubicBezTo>
                <a:cubicBezTo>
                  <a:pt x="2849189" y="1395512"/>
                  <a:pt x="2850491" y="1396814"/>
                  <a:pt x="2851359" y="1397682"/>
                </a:cubicBezTo>
                <a:cubicBezTo>
                  <a:pt x="2851359" y="1393342"/>
                  <a:pt x="2851359" y="1388567"/>
                  <a:pt x="2851359" y="1383358"/>
                </a:cubicBezTo>
                <a:cubicBezTo>
                  <a:pt x="2853095" y="1366862"/>
                  <a:pt x="2852661" y="1356011"/>
                  <a:pt x="2850057" y="1350802"/>
                </a:cubicBezTo>
                <a:cubicBezTo>
                  <a:pt x="2849189" y="1349933"/>
                  <a:pt x="2848755" y="1349499"/>
                  <a:pt x="2848755" y="1349499"/>
                </a:cubicBezTo>
                <a:close/>
                <a:moveTo>
                  <a:pt x="134132" y="1349499"/>
                </a:moveTo>
                <a:cubicBezTo>
                  <a:pt x="130659" y="1349499"/>
                  <a:pt x="125450" y="1349933"/>
                  <a:pt x="118505" y="1350802"/>
                </a:cubicBezTo>
                <a:cubicBezTo>
                  <a:pt x="110691" y="1350802"/>
                  <a:pt x="105048" y="1351236"/>
                  <a:pt x="101576" y="1352104"/>
                </a:cubicBezTo>
                <a:cubicBezTo>
                  <a:pt x="109389" y="1355576"/>
                  <a:pt x="116768" y="1361653"/>
                  <a:pt x="123714" y="1370335"/>
                </a:cubicBezTo>
                <a:cubicBezTo>
                  <a:pt x="128055" y="1378149"/>
                  <a:pt x="127621" y="1383792"/>
                  <a:pt x="122411" y="1387264"/>
                </a:cubicBezTo>
                <a:cubicBezTo>
                  <a:pt x="125016" y="1388133"/>
                  <a:pt x="128489" y="1390303"/>
                  <a:pt x="132829" y="1393776"/>
                </a:cubicBezTo>
                <a:cubicBezTo>
                  <a:pt x="134566" y="1395512"/>
                  <a:pt x="135868" y="1396814"/>
                  <a:pt x="136736" y="1397682"/>
                </a:cubicBezTo>
                <a:cubicBezTo>
                  <a:pt x="136736" y="1393342"/>
                  <a:pt x="136736" y="1388567"/>
                  <a:pt x="136736" y="1383358"/>
                </a:cubicBezTo>
                <a:cubicBezTo>
                  <a:pt x="138473" y="1366862"/>
                  <a:pt x="138039" y="1356011"/>
                  <a:pt x="135434" y="1350802"/>
                </a:cubicBezTo>
                <a:cubicBezTo>
                  <a:pt x="134566" y="1349933"/>
                  <a:pt x="134132" y="1349499"/>
                  <a:pt x="134132" y="1349499"/>
                </a:cubicBezTo>
                <a:close/>
                <a:moveTo>
                  <a:pt x="3202073" y="1348197"/>
                </a:moveTo>
                <a:cubicBezTo>
                  <a:pt x="3191655" y="1349065"/>
                  <a:pt x="3181237" y="1350367"/>
                  <a:pt x="3170819" y="1352104"/>
                </a:cubicBezTo>
                <a:cubicBezTo>
                  <a:pt x="3169951" y="1354708"/>
                  <a:pt x="3168648" y="1358615"/>
                  <a:pt x="3166912" y="1363824"/>
                </a:cubicBezTo>
                <a:cubicBezTo>
                  <a:pt x="3166044" y="1366428"/>
                  <a:pt x="3165610" y="1368165"/>
                  <a:pt x="3165610" y="1369033"/>
                </a:cubicBezTo>
                <a:cubicBezTo>
                  <a:pt x="3179501" y="1365560"/>
                  <a:pt x="3191655" y="1362956"/>
                  <a:pt x="3202073" y="1361220"/>
                </a:cubicBezTo>
                <a:close/>
                <a:moveTo>
                  <a:pt x="487450" y="1348197"/>
                </a:moveTo>
                <a:cubicBezTo>
                  <a:pt x="477032" y="1349065"/>
                  <a:pt x="466614" y="1350367"/>
                  <a:pt x="456196" y="1352104"/>
                </a:cubicBezTo>
                <a:cubicBezTo>
                  <a:pt x="455328" y="1354708"/>
                  <a:pt x="454025" y="1358615"/>
                  <a:pt x="452289" y="1363824"/>
                </a:cubicBezTo>
                <a:cubicBezTo>
                  <a:pt x="451421" y="1366428"/>
                  <a:pt x="450987" y="1368165"/>
                  <a:pt x="450987" y="1369033"/>
                </a:cubicBezTo>
                <a:cubicBezTo>
                  <a:pt x="464877" y="1365560"/>
                  <a:pt x="477032" y="1362956"/>
                  <a:pt x="487450" y="1361220"/>
                </a:cubicBezTo>
                <a:close/>
                <a:moveTo>
                  <a:pt x="7850049" y="1346895"/>
                </a:moveTo>
                <a:cubicBezTo>
                  <a:pt x="7846577" y="1347763"/>
                  <a:pt x="7842670" y="1348197"/>
                  <a:pt x="7838329" y="1348197"/>
                </a:cubicBezTo>
                <a:cubicBezTo>
                  <a:pt x="7838329" y="1350802"/>
                  <a:pt x="7838763" y="1353840"/>
                  <a:pt x="7839631" y="1357313"/>
                </a:cubicBezTo>
                <a:cubicBezTo>
                  <a:pt x="7839631" y="1362522"/>
                  <a:pt x="7840065" y="1365994"/>
                  <a:pt x="7840933" y="1367731"/>
                </a:cubicBezTo>
                <a:cubicBezTo>
                  <a:pt x="7840933" y="1368599"/>
                  <a:pt x="7841367" y="1369901"/>
                  <a:pt x="7842235" y="1371637"/>
                </a:cubicBezTo>
                <a:cubicBezTo>
                  <a:pt x="7842235" y="1373374"/>
                  <a:pt x="7842235" y="1374242"/>
                  <a:pt x="7842235" y="1374242"/>
                </a:cubicBezTo>
                <a:cubicBezTo>
                  <a:pt x="7844840" y="1374242"/>
                  <a:pt x="7847445" y="1373808"/>
                  <a:pt x="7850049" y="1372940"/>
                </a:cubicBezTo>
                <a:cubicBezTo>
                  <a:pt x="7850049" y="1365994"/>
                  <a:pt x="7850049" y="1357313"/>
                  <a:pt x="7850049" y="1346895"/>
                </a:cubicBezTo>
                <a:close/>
                <a:moveTo>
                  <a:pt x="7881303" y="1342988"/>
                </a:moveTo>
                <a:cubicBezTo>
                  <a:pt x="7878699" y="1343856"/>
                  <a:pt x="7876962" y="1344290"/>
                  <a:pt x="7876094" y="1344290"/>
                </a:cubicBezTo>
                <a:cubicBezTo>
                  <a:pt x="7875226" y="1350367"/>
                  <a:pt x="7874791" y="1358615"/>
                  <a:pt x="7874791" y="1369033"/>
                </a:cubicBezTo>
                <a:cubicBezTo>
                  <a:pt x="7877396" y="1368165"/>
                  <a:pt x="7880435" y="1367731"/>
                  <a:pt x="7883907" y="1367731"/>
                </a:cubicBezTo>
                <a:cubicBezTo>
                  <a:pt x="7884775" y="1365126"/>
                  <a:pt x="7885209" y="1360785"/>
                  <a:pt x="7885209" y="1354708"/>
                </a:cubicBezTo>
                <a:cubicBezTo>
                  <a:pt x="7886077" y="1349499"/>
                  <a:pt x="7886512" y="1345593"/>
                  <a:pt x="7886512" y="1342988"/>
                </a:cubicBezTo>
                <a:cubicBezTo>
                  <a:pt x="7885644" y="1342988"/>
                  <a:pt x="7883907" y="1342988"/>
                  <a:pt x="7881303" y="1342988"/>
                </a:cubicBezTo>
                <a:close/>
                <a:moveTo>
                  <a:pt x="2162064" y="1340384"/>
                </a:moveTo>
                <a:cubicBezTo>
                  <a:pt x="2157723" y="1342988"/>
                  <a:pt x="2152948" y="1344724"/>
                  <a:pt x="2147739" y="1345593"/>
                </a:cubicBezTo>
                <a:cubicBezTo>
                  <a:pt x="2147739" y="1352538"/>
                  <a:pt x="2147305" y="1359917"/>
                  <a:pt x="2146437" y="1367731"/>
                </a:cubicBezTo>
                <a:cubicBezTo>
                  <a:pt x="2148173" y="1367731"/>
                  <a:pt x="2150777" y="1368165"/>
                  <a:pt x="2154250" y="1369033"/>
                </a:cubicBezTo>
                <a:cubicBezTo>
                  <a:pt x="2158591" y="1369033"/>
                  <a:pt x="2161630" y="1369467"/>
                  <a:pt x="2163366" y="1370335"/>
                </a:cubicBezTo>
                <a:cubicBezTo>
                  <a:pt x="2165971" y="1369467"/>
                  <a:pt x="2167273" y="1368165"/>
                  <a:pt x="2167273" y="1366428"/>
                </a:cubicBezTo>
                <a:cubicBezTo>
                  <a:pt x="2167273" y="1359483"/>
                  <a:pt x="2167273" y="1351670"/>
                  <a:pt x="2167273" y="1342988"/>
                </a:cubicBezTo>
                <a:cubicBezTo>
                  <a:pt x="2168141" y="1340384"/>
                  <a:pt x="2166405" y="1339515"/>
                  <a:pt x="2162064" y="1340384"/>
                </a:cubicBezTo>
                <a:close/>
                <a:moveTo>
                  <a:pt x="1595178" y="1337779"/>
                </a:moveTo>
                <a:cubicBezTo>
                  <a:pt x="1595178" y="1339515"/>
                  <a:pt x="1593441" y="1340384"/>
                  <a:pt x="1589968" y="1340384"/>
                </a:cubicBezTo>
                <a:cubicBezTo>
                  <a:pt x="1589100" y="1340384"/>
                  <a:pt x="1587798" y="1340384"/>
                  <a:pt x="1586062" y="1340384"/>
                </a:cubicBezTo>
                <a:cubicBezTo>
                  <a:pt x="1570435" y="1342988"/>
                  <a:pt x="1557847" y="1344724"/>
                  <a:pt x="1548297" y="1345593"/>
                </a:cubicBezTo>
                <a:cubicBezTo>
                  <a:pt x="1548297" y="1348197"/>
                  <a:pt x="1548297" y="1351236"/>
                  <a:pt x="1548297" y="1354708"/>
                </a:cubicBezTo>
                <a:cubicBezTo>
                  <a:pt x="1549165" y="1354708"/>
                  <a:pt x="1550467" y="1354708"/>
                  <a:pt x="1552203" y="1354708"/>
                </a:cubicBezTo>
                <a:cubicBezTo>
                  <a:pt x="1560017" y="1352972"/>
                  <a:pt x="1567396" y="1352104"/>
                  <a:pt x="1574342" y="1352104"/>
                </a:cubicBezTo>
                <a:cubicBezTo>
                  <a:pt x="1579551" y="1350367"/>
                  <a:pt x="1585628" y="1350367"/>
                  <a:pt x="1592573" y="1352104"/>
                </a:cubicBezTo>
                <a:cubicBezTo>
                  <a:pt x="1593441" y="1350367"/>
                  <a:pt x="1593875" y="1347763"/>
                  <a:pt x="1593875" y="1344290"/>
                </a:cubicBezTo>
                <a:cubicBezTo>
                  <a:pt x="1594744" y="1341686"/>
                  <a:pt x="1595178" y="1339515"/>
                  <a:pt x="1595178" y="1337779"/>
                </a:cubicBezTo>
                <a:close/>
                <a:moveTo>
                  <a:pt x="5495254" y="1333872"/>
                </a:moveTo>
                <a:cubicBezTo>
                  <a:pt x="5515221" y="1333872"/>
                  <a:pt x="5528678" y="1335175"/>
                  <a:pt x="5535624" y="1337779"/>
                </a:cubicBezTo>
                <a:cubicBezTo>
                  <a:pt x="5544305" y="1339515"/>
                  <a:pt x="5549080" y="1346461"/>
                  <a:pt x="5549948" y="1358615"/>
                </a:cubicBezTo>
                <a:cubicBezTo>
                  <a:pt x="5549948" y="1369901"/>
                  <a:pt x="5545607" y="1375544"/>
                  <a:pt x="5536926" y="1375544"/>
                </a:cubicBezTo>
                <a:cubicBezTo>
                  <a:pt x="5533453" y="1376412"/>
                  <a:pt x="5528244" y="1374242"/>
                  <a:pt x="5521299" y="1369033"/>
                </a:cubicBezTo>
                <a:cubicBezTo>
                  <a:pt x="5507408" y="1355142"/>
                  <a:pt x="5497858" y="1345158"/>
                  <a:pt x="5492649" y="1339081"/>
                </a:cubicBezTo>
                <a:cubicBezTo>
                  <a:pt x="5490913" y="1337345"/>
                  <a:pt x="5490045" y="1336043"/>
                  <a:pt x="5490045" y="1335175"/>
                </a:cubicBezTo>
                <a:cubicBezTo>
                  <a:pt x="5490913" y="1334306"/>
                  <a:pt x="5492649" y="1333872"/>
                  <a:pt x="5495254" y="1333872"/>
                </a:cubicBezTo>
                <a:close/>
                <a:moveTo>
                  <a:pt x="4833304" y="1329966"/>
                </a:moveTo>
                <a:cubicBezTo>
                  <a:pt x="4835040" y="1330834"/>
                  <a:pt x="4835474" y="1332136"/>
                  <a:pt x="4834606" y="1333872"/>
                </a:cubicBezTo>
                <a:cubicBezTo>
                  <a:pt x="4833738" y="1339081"/>
                  <a:pt x="4828963" y="1354708"/>
                  <a:pt x="4820281" y="1380753"/>
                </a:cubicBezTo>
                <a:cubicBezTo>
                  <a:pt x="4819413" y="1382489"/>
                  <a:pt x="4818979" y="1383792"/>
                  <a:pt x="4818979" y="1384660"/>
                </a:cubicBezTo>
                <a:cubicBezTo>
                  <a:pt x="4809429" y="1408100"/>
                  <a:pt x="4803352" y="1425898"/>
                  <a:pt x="4800747" y="1438052"/>
                </a:cubicBezTo>
                <a:cubicBezTo>
                  <a:pt x="4796407" y="1445866"/>
                  <a:pt x="4791631" y="1447602"/>
                  <a:pt x="4786422" y="1443261"/>
                </a:cubicBezTo>
                <a:cubicBezTo>
                  <a:pt x="4776005" y="1431975"/>
                  <a:pt x="4769059" y="1418084"/>
                  <a:pt x="4765587" y="1401589"/>
                </a:cubicBezTo>
                <a:cubicBezTo>
                  <a:pt x="4764718" y="1396380"/>
                  <a:pt x="4766021" y="1394210"/>
                  <a:pt x="4769493" y="1395078"/>
                </a:cubicBezTo>
                <a:cubicBezTo>
                  <a:pt x="4772966" y="1395078"/>
                  <a:pt x="4777307" y="1391605"/>
                  <a:pt x="4782516" y="1384660"/>
                </a:cubicBezTo>
                <a:cubicBezTo>
                  <a:pt x="4783384" y="1383792"/>
                  <a:pt x="4784252" y="1382924"/>
                  <a:pt x="4785120" y="1382055"/>
                </a:cubicBezTo>
                <a:cubicBezTo>
                  <a:pt x="4800747" y="1364692"/>
                  <a:pt x="4815506" y="1348197"/>
                  <a:pt x="4829397" y="1332570"/>
                </a:cubicBezTo>
                <a:cubicBezTo>
                  <a:pt x="4831133" y="1330834"/>
                  <a:pt x="4832435" y="1329966"/>
                  <a:pt x="4833304" y="1329966"/>
                </a:cubicBezTo>
                <a:close/>
                <a:moveTo>
                  <a:pt x="1466255" y="1329966"/>
                </a:moveTo>
                <a:cubicBezTo>
                  <a:pt x="1467123" y="1330834"/>
                  <a:pt x="1467123" y="1332570"/>
                  <a:pt x="1466255" y="1335175"/>
                </a:cubicBezTo>
                <a:cubicBezTo>
                  <a:pt x="1465387" y="1336043"/>
                  <a:pt x="1464518" y="1338213"/>
                  <a:pt x="1463651" y="1341686"/>
                </a:cubicBezTo>
                <a:cubicBezTo>
                  <a:pt x="1457574" y="1358181"/>
                  <a:pt x="1452364" y="1371637"/>
                  <a:pt x="1448024" y="1382055"/>
                </a:cubicBezTo>
                <a:cubicBezTo>
                  <a:pt x="1445419" y="1388133"/>
                  <a:pt x="1441947" y="1396814"/>
                  <a:pt x="1437606" y="1408100"/>
                </a:cubicBezTo>
                <a:cubicBezTo>
                  <a:pt x="1433265" y="1417650"/>
                  <a:pt x="1430661" y="1424161"/>
                  <a:pt x="1429792" y="1427634"/>
                </a:cubicBezTo>
                <a:cubicBezTo>
                  <a:pt x="1426320" y="1438920"/>
                  <a:pt x="1419374" y="1440222"/>
                  <a:pt x="1408956" y="1431541"/>
                </a:cubicBezTo>
                <a:cubicBezTo>
                  <a:pt x="1400275" y="1421123"/>
                  <a:pt x="1395933" y="1409837"/>
                  <a:pt x="1395933" y="1397682"/>
                </a:cubicBezTo>
                <a:cubicBezTo>
                  <a:pt x="1396802" y="1389869"/>
                  <a:pt x="1398538" y="1386830"/>
                  <a:pt x="1401143" y="1388567"/>
                </a:cubicBezTo>
                <a:cubicBezTo>
                  <a:pt x="1403747" y="1390303"/>
                  <a:pt x="1407654" y="1388133"/>
                  <a:pt x="1412863" y="1382055"/>
                </a:cubicBezTo>
                <a:cubicBezTo>
                  <a:pt x="1425017" y="1370769"/>
                  <a:pt x="1441078" y="1354274"/>
                  <a:pt x="1461046" y="1332570"/>
                </a:cubicBezTo>
                <a:cubicBezTo>
                  <a:pt x="1462783" y="1330834"/>
                  <a:pt x="1464518" y="1329966"/>
                  <a:pt x="1466255" y="1329966"/>
                </a:cubicBezTo>
                <a:close/>
                <a:moveTo>
                  <a:pt x="6622515" y="1315641"/>
                </a:moveTo>
                <a:cubicBezTo>
                  <a:pt x="6619910" y="1319114"/>
                  <a:pt x="6615570" y="1323020"/>
                  <a:pt x="6609492" y="1327361"/>
                </a:cubicBezTo>
                <a:cubicBezTo>
                  <a:pt x="6605152" y="1331702"/>
                  <a:pt x="6602113" y="1334740"/>
                  <a:pt x="6600377" y="1336477"/>
                </a:cubicBezTo>
                <a:cubicBezTo>
                  <a:pt x="6597772" y="1338213"/>
                  <a:pt x="6595602" y="1338213"/>
                  <a:pt x="6593865" y="1336477"/>
                </a:cubicBezTo>
                <a:cubicBezTo>
                  <a:pt x="6592129" y="1334740"/>
                  <a:pt x="6592129" y="1332570"/>
                  <a:pt x="6593865" y="1329966"/>
                </a:cubicBezTo>
                <a:cubicBezTo>
                  <a:pt x="6594734" y="1329097"/>
                  <a:pt x="6596036" y="1327795"/>
                  <a:pt x="6597772" y="1326059"/>
                </a:cubicBezTo>
                <a:cubicBezTo>
                  <a:pt x="6598641" y="1324322"/>
                  <a:pt x="6599509" y="1323020"/>
                  <a:pt x="6600377" y="1322152"/>
                </a:cubicBezTo>
                <a:cubicBezTo>
                  <a:pt x="6591695" y="1323020"/>
                  <a:pt x="6582579" y="1324757"/>
                  <a:pt x="6573029" y="1327361"/>
                </a:cubicBezTo>
                <a:cubicBezTo>
                  <a:pt x="6570425" y="1329097"/>
                  <a:pt x="6566085" y="1332136"/>
                  <a:pt x="6560007" y="1336477"/>
                </a:cubicBezTo>
                <a:cubicBezTo>
                  <a:pt x="6558271" y="1339081"/>
                  <a:pt x="6556535" y="1340818"/>
                  <a:pt x="6554798" y="1341686"/>
                </a:cubicBezTo>
                <a:cubicBezTo>
                  <a:pt x="6561743" y="1339081"/>
                  <a:pt x="6567821" y="1336477"/>
                  <a:pt x="6573029" y="1333872"/>
                </a:cubicBezTo>
                <a:cubicBezTo>
                  <a:pt x="6575634" y="1331268"/>
                  <a:pt x="6578673" y="1330834"/>
                  <a:pt x="6582145" y="1332570"/>
                </a:cubicBezTo>
                <a:cubicBezTo>
                  <a:pt x="6589959" y="1336043"/>
                  <a:pt x="6595602" y="1340818"/>
                  <a:pt x="6599075" y="1346895"/>
                </a:cubicBezTo>
                <a:cubicBezTo>
                  <a:pt x="6605152" y="1346895"/>
                  <a:pt x="6610795" y="1348197"/>
                  <a:pt x="6616003" y="1350802"/>
                </a:cubicBezTo>
                <a:cubicBezTo>
                  <a:pt x="6623817" y="1353406"/>
                  <a:pt x="6629460" y="1357313"/>
                  <a:pt x="6632933" y="1362522"/>
                </a:cubicBezTo>
                <a:cubicBezTo>
                  <a:pt x="6635537" y="1366862"/>
                  <a:pt x="6638576" y="1370335"/>
                  <a:pt x="6642049" y="1372940"/>
                </a:cubicBezTo>
                <a:cubicBezTo>
                  <a:pt x="6643785" y="1369467"/>
                  <a:pt x="6644653" y="1366428"/>
                  <a:pt x="6644653" y="1363824"/>
                </a:cubicBezTo>
                <a:cubicBezTo>
                  <a:pt x="6647257" y="1351670"/>
                  <a:pt x="6648994" y="1339515"/>
                  <a:pt x="6649862" y="1327361"/>
                </a:cubicBezTo>
                <a:lnTo>
                  <a:pt x="6648559" y="1327361"/>
                </a:lnTo>
                <a:cubicBezTo>
                  <a:pt x="6637273" y="1329097"/>
                  <a:pt x="6629026" y="1326059"/>
                  <a:pt x="6623817" y="1318245"/>
                </a:cubicBezTo>
                <a:cubicBezTo>
                  <a:pt x="6623817" y="1317377"/>
                  <a:pt x="6623817" y="1316943"/>
                  <a:pt x="6623817" y="1316943"/>
                </a:cubicBezTo>
                <a:cubicBezTo>
                  <a:pt x="6622949" y="1316075"/>
                  <a:pt x="6622515" y="1315641"/>
                  <a:pt x="6622515" y="1315641"/>
                </a:cubicBezTo>
                <a:close/>
                <a:moveTo>
                  <a:pt x="3651673" y="1315315"/>
                </a:moveTo>
                <a:cubicBezTo>
                  <a:pt x="3655797" y="1315532"/>
                  <a:pt x="3659595" y="1316509"/>
                  <a:pt x="3663068" y="1318245"/>
                </a:cubicBezTo>
                <a:cubicBezTo>
                  <a:pt x="3673486" y="1325191"/>
                  <a:pt x="3682168" y="1332570"/>
                  <a:pt x="3689113" y="1340384"/>
                </a:cubicBezTo>
                <a:cubicBezTo>
                  <a:pt x="3691717" y="1343856"/>
                  <a:pt x="3693020" y="1347329"/>
                  <a:pt x="3693020" y="1350802"/>
                </a:cubicBezTo>
                <a:cubicBezTo>
                  <a:pt x="3692151" y="1356011"/>
                  <a:pt x="3686074" y="1358181"/>
                  <a:pt x="3674788" y="1357313"/>
                </a:cubicBezTo>
                <a:cubicBezTo>
                  <a:pt x="3638325" y="1353840"/>
                  <a:pt x="3599258" y="1353406"/>
                  <a:pt x="3557586" y="1356011"/>
                </a:cubicBezTo>
                <a:cubicBezTo>
                  <a:pt x="3519387" y="1358615"/>
                  <a:pt x="3484226" y="1364258"/>
                  <a:pt x="3452104" y="1372940"/>
                </a:cubicBezTo>
                <a:cubicBezTo>
                  <a:pt x="3448631" y="1373808"/>
                  <a:pt x="3444724" y="1373374"/>
                  <a:pt x="3440384" y="1371637"/>
                </a:cubicBezTo>
                <a:cubicBezTo>
                  <a:pt x="3439516" y="1371637"/>
                  <a:pt x="3438648" y="1371637"/>
                  <a:pt x="3437779" y="1371637"/>
                </a:cubicBezTo>
                <a:cubicBezTo>
                  <a:pt x="3427361" y="1365560"/>
                  <a:pt x="3419114" y="1357313"/>
                  <a:pt x="3413037" y="1346895"/>
                </a:cubicBezTo>
                <a:cubicBezTo>
                  <a:pt x="3411300" y="1344290"/>
                  <a:pt x="3410866" y="1342120"/>
                  <a:pt x="3411734" y="1340384"/>
                </a:cubicBezTo>
                <a:cubicBezTo>
                  <a:pt x="3412603" y="1339515"/>
                  <a:pt x="3414773" y="1339081"/>
                  <a:pt x="3418246" y="1339081"/>
                </a:cubicBezTo>
                <a:cubicBezTo>
                  <a:pt x="3426927" y="1339081"/>
                  <a:pt x="3439082" y="1338213"/>
                  <a:pt x="3454708" y="1336477"/>
                </a:cubicBezTo>
                <a:cubicBezTo>
                  <a:pt x="3491171" y="1332136"/>
                  <a:pt x="3544129" y="1326927"/>
                  <a:pt x="3613582" y="1320850"/>
                </a:cubicBezTo>
                <a:cubicBezTo>
                  <a:pt x="3616187" y="1319982"/>
                  <a:pt x="3620528" y="1319114"/>
                  <a:pt x="3626605" y="1318245"/>
                </a:cubicBezTo>
                <a:cubicBezTo>
                  <a:pt x="3631814" y="1317377"/>
                  <a:pt x="3635721" y="1316943"/>
                  <a:pt x="3638325" y="1316943"/>
                </a:cubicBezTo>
                <a:cubicBezTo>
                  <a:pt x="3643100" y="1315641"/>
                  <a:pt x="3647549" y="1315098"/>
                  <a:pt x="3651673" y="1315315"/>
                </a:cubicBezTo>
                <a:close/>
                <a:moveTo>
                  <a:pt x="946575" y="1315315"/>
                </a:moveTo>
                <a:cubicBezTo>
                  <a:pt x="950699" y="1315532"/>
                  <a:pt x="954497" y="1316509"/>
                  <a:pt x="957970" y="1318245"/>
                </a:cubicBezTo>
                <a:cubicBezTo>
                  <a:pt x="968388" y="1325191"/>
                  <a:pt x="977069" y="1332570"/>
                  <a:pt x="984014" y="1340384"/>
                </a:cubicBezTo>
                <a:cubicBezTo>
                  <a:pt x="986619" y="1343856"/>
                  <a:pt x="987922" y="1347329"/>
                  <a:pt x="987922" y="1350802"/>
                </a:cubicBezTo>
                <a:cubicBezTo>
                  <a:pt x="987054" y="1356011"/>
                  <a:pt x="980977" y="1358181"/>
                  <a:pt x="969690" y="1357313"/>
                </a:cubicBezTo>
                <a:cubicBezTo>
                  <a:pt x="933228" y="1353840"/>
                  <a:pt x="894161" y="1353406"/>
                  <a:pt x="852488" y="1356011"/>
                </a:cubicBezTo>
                <a:cubicBezTo>
                  <a:pt x="814289" y="1358615"/>
                  <a:pt x="779128" y="1364258"/>
                  <a:pt x="747006" y="1372940"/>
                </a:cubicBezTo>
                <a:cubicBezTo>
                  <a:pt x="743534" y="1373808"/>
                  <a:pt x="739627" y="1373374"/>
                  <a:pt x="735286" y="1371637"/>
                </a:cubicBezTo>
                <a:cubicBezTo>
                  <a:pt x="734418" y="1371637"/>
                  <a:pt x="733550" y="1371637"/>
                  <a:pt x="732681" y="1371637"/>
                </a:cubicBezTo>
                <a:cubicBezTo>
                  <a:pt x="722264" y="1365560"/>
                  <a:pt x="714016" y="1357313"/>
                  <a:pt x="707938" y="1346895"/>
                </a:cubicBezTo>
                <a:cubicBezTo>
                  <a:pt x="706202" y="1344290"/>
                  <a:pt x="705768" y="1342120"/>
                  <a:pt x="706636" y="1340384"/>
                </a:cubicBezTo>
                <a:cubicBezTo>
                  <a:pt x="707504" y="1339515"/>
                  <a:pt x="709675" y="1339081"/>
                  <a:pt x="713148" y="1339081"/>
                </a:cubicBezTo>
                <a:cubicBezTo>
                  <a:pt x="721829" y="1339081"/>
                  <a:pt x="733984" y="1338213"/>
                  <a:pt x="749610" y="1336477"/>
                </a:cubicBezTo>
                <a:cubicBezTo>
                  <a:pt x="786073" y="1332136"/>
                  <a:pt x="839032" y="1326927"/>
                  <a:pt x="908484" y="1320850"/>
                </a:cubicBezTo>
                <a:cubicBezTo>
                  <a:pt x="911090" y="1319982"/>
                  <a:pt x="915430" y="1319114"/>
                  <a:pt x="921506" y="1318245"/>
                </a:cubicBezTo>
                <a:cubicBezTo>
                  <a:pt x="926716" y="1317377"/>
                  <a:pt x="930623" y="1316943"/>
                  <a:pt x="933228" y="1316943"/>
                </a:cubicBezTo>
                <a:cubicBezTo>
                  <a:pt x="938002" y="1315641"/>
                  <a:pt x="942452" y="1315098"/>
                  <a:pt x="946575" y="1315315"/>
                </a:cubicBezTo>
                <a:close/>
                <a:moveTo>
                  <a:pt x="1198885" y="1314339"/>
                </a:moveTo>
                <a:cubicBezTo>
                  <a:pt x="1201490" y="1314339"/>
                  <a:pt x="1204528" y="1314773"/>
                  <a:pt x="1208001" y="1315641"/>
                </a:cubicBezTo>
                <a:cubicBezTo>
                  <a:pt x="1221024" y="1321718"/>
                  <a:pt x="1228837" y="1327361"/>
                  <a:pt x="1231441" y="1332570"/>
                </a:cubicBezTo>
                <a:cubicBezTo>
                  <a:pt x="1235783" y="1335175"/>
                  <a:pt x="1236651" y="1339949"/>
                  <a:pt x="1234046" y="1346895"/>
                </a:cubicBezTo>
                <a:cubicBezTo>
                  <a:pt x="1231441" y="1356445"/>
                  <a:pt x="1230139" y="1369901"/>
                  <a:pt x="1230139" y="1387264"/>
                </a:cubicBezTo>
                <a:cubicBezTo>
                  <a:pt x="1230139" y="1405496"/>
                  <a:pt x="1228837" y="1418084"/>
                  <a:pt x="1226233" y="1425030"/>
                </a:cubicBezTo>
                <a:cubicBezTo>
                  <a:pt x="1223628" y="1431975"/>
                  <a:pt x="1218419" y="1433277"/>
                  <a:pt x="1210606" y="1428936"/>
                </a:cubicBezTo>
                <a:cubicBezTo>
                  <a:pt x="1206264" y="1427200"/>
                  <a:pt x="1202793" y="1424595"/>
                  <a:pt x="1200188" y="1421123"/>
                </a:cubicBezTo>
                <a:cubicBezTo>
                  <a:pt x="1196715" y="1415914"/>
                  <a:pt x="1195412" y="1410705"/>
                  <a:pt x="1196281" y="1405496"/>
                </a:cubicBezTo>
                <a:cubicBezTo>
                  <a:pt x="1197149" y="1397682"/>
                  <a:pt x="1197583" y="1378149"/>
                  <a:pt x="1197583" y="1346895"/>
                </a:cubicBezTo>
                <a:cubicBezTo>
                  <a:pt x="1197583" y="1343422"/>
                  <a:pt x="1195412" y="1341252"/>
                  <a:pt x="1191072" y="1340384"/>
                </a:cubicBezTo>
                <a:cubicBezTo>
                  <a:pt x="1167632" y="1343856"/>
                  <a:pt x="1148098" y="1347329"/>
                  <a:pt x="1132471" y="1350802"/>
                </a:cubicBezTo>
                <a:cubicBezTo>
                  <a:pt x="1132471" y="1364692"/>
                  <a:pt x="1132037" y="1382924"/>
                  <a:pt x="1131169" y="1405496"/>
                </a:cubicBezTo>
                <a:cubicBezTo>
                  <a:pt x="1131169" y="1407232"/>
                  <a:pt x="1131169" y="1409837"/>
                  <a:pt x="1131169" y="1413309"/>
                </a:cubicBezTo>
                <a:cubicBezTo>
                  <a:pt x="1130301" y="1422859"/>
                  <a:pt x="1128999" y="1428936"/>
                  <a:pt x="1127261" y="1431541"/>
                </a:cubicBezTo>
                <a:cubicBezTo>
                  <a:pt x="1125525" y="1434145"/>
                  <a:pt x="1122053" y="1434579"/>
                  <a:pt x="1116844" y="1432843"/>
                </a:cubicBezTo>
                <a:cubicBezTo>
                  <a:pt x="1116844" y="1432843"/>
                  <a:pt x="1116410" y="1432843"/>
                  <a:pt x="1115541" y="1432843"/>
                </a:cubicBezTo>
                <a:cubicBezTo>
                  <a:pt x="1111201" y="1431107"/>
                  <a:pt x="1107294" y="1428068"/>
                  <a:pt x="1103822" y="1423727"/>
                </a:cubicBezTo>
                <a:cubicBezTo>
                  <a:pt x="1099481" y="1418518"/>
                  <a:pt x="1098179" y="1413309"/>
                  <a:pt x="1099915" y="1408100"/>
                </a:cubicBezTo>
                <a:cubicBezTo>
                  <a:pt x="1102519" y="1392473"/>
                  <a:pt x="1103388" y="1377715"/>
                  <a:pt x="1102519" y="1363824"/>
                </a:cubicBezTo>
                <a:cubicBezTo>
                  <a:pt x="1102519" y="1353406"/>
                  <a:pt x="1101217" y="1344724"/>
                  <a:pt x="1098612" y="1337779"/>
                </a:cubicBezTo>
                <a:cubicBezTo>
                  <a:pt x="1096008" y="1331702"/>
                  <a:pt x="1097310" y="1328663"/>
                  <a:pt x="1102519" y="1328663"/>
                </a:cubicBezTo>
                <a:cubicBezTo>
                  <a:pt x="1106861" y="1328663"/>
                  <a:pt x="1112069" y="1329966"/>
                  <a:pt x="1118145" y="1332570"/>
                </a:cubicBezTo>
                <a:cubicBezTo>
                  <a:pt x="1133773" y="1329966"/>
                  <a:pt x="1148533" y="1327361"/>
                  <a:pt x="1162423" y="1324757"/>
                </a:cubicBezTo>
                <a:cubicBezTo>
                  <a:pt x="1177181" y="1321284"/>
                  <a:pt x="1187165" y="1318245"/>
                  <a:pt x="1192373" y="1315641"/>
                </a:cubicBezTo>
                <a:cubicBezTo>
                  <a:pt x="1194111" y="1314773"/>
                  <a:pt x="1196281" y="1314339"/>
                  <a:pt x="1198885" y="1314339"/>
                </a:cubicBezTo>
                <a:close/>
                <a:moveTo>
                  <a:pt x="2950086" y="1312548"/>
                </a:moveTo>
                <a:cubicBezTo>
                  <a:pt x="2958713" y="1313525"/>
                  <a:pt x="2966608" y="1318897"/>
                  <a:pt x="2973770" y="1328663"/>
                </a:cubicBezTo>
                <a:cubicBezTo>
                  <a:pt x="2980716" y="1339949"/>
                  <a:pt x="2978111" y="1346027"/>
                  <a:pt x="2965957" y="1346895"/>
                </a:cubicBezTo>
                <a:cubicBezTo>
                  <a:pt x="2960748" y="1346895"/>
                  <a:pt x="2952500" y="1346895"/>
                  <a:pt x="2941214" y="1346895"/>
                </a:cubicBezTo>
                <a:cubicBezTo>
                  <a:pt x="2916906" y="1346027"/>
                  <a:pt x="2899108" y="1346027"/>
                  <a:pt x="2887822" y="1346895"/>
                </a:cubicBezTo>
                <a:cubicBezTo>
                  <a:pt x="2891295" y="1352104"/>
                  <a:pt x="2891295" y="1358615"/>
                  <a:pt x="2887822" y="1366428"/>
                </a:cubicBezTo>
                <a:cubicBezTo>
                  <a:pt x="2887822" y="1368165"/>
                  <a:pt x="2887388" y="1370335"/>
                  <a:pt x="2886520" y="1372940"/>
                </a:cubicBezTo>
                <a:cubicBezTo>
                  <a:pt x="2888256" y="1372071"/>
                  <a:pt x="2891295" y="1371203"/>
                  <a:pt x="2895636" y="1370335"/>
                </a:cubicBezTo>
                <a:cubicBezTo>
                  <a:pt x="2905186" y="1366862"/>
                  <a:pt x="2910395" y="1365126"/>
                  <a:pt x="2911263" y="1365126"/>
                </a:cubicBezTo>
                <a:cubicBezTo>
                  <a:pt x="2916472" y="1364258"/>
                  <a:pt x="2921681" y="1365126"/>
                  <a:pt x="2926890" y="1367731"/>
                </a:cubicBezTo>
                <a:cubicBezTo>
                  <a:pt x="2932967" y="1372071"/>
                  <a:pt x="2937307" y="1377715"/>
                  <a:pt x="2939912" y="1384660"/>
                </a:cubicBezTo>
                <a:cubicBezTo>
                  <a:pt x="2941649" y="1387264"/>
                  <a:pt x="2941214" y="1389869"/>
                  <a:pt x="2938610" y="1392473"/>
                </a:cubicBezTo>
                <a:cubicBezTo>
                  <a:pt x="2936005" y="1395946"/>
                  <a:pt x="2929928" y="1397682"/>
                  <a:pt x="2920378" y="1397682"/>
                </a:cubicBezTo>
                <a:cubicBezTo>
                  <a:pt x="2906488" y="1398551"/>
                  <a:pt x="2893899" y="1398985"/>
                  <a:pt x="2882613" y="1398985"/>
                </a:cubicBezTo>
                <a:cubicBezTo>
                  <a:pt x="2882613" y="1404194"/>
                  <a:pt x="2882179" y="1409837"/>
                  <a:pt x="2881311" y="1415914"/>
                </a:cubicBezTo>
                <a:cubicBezTo>
                  <a:pt x="2891729" y="1421123"/>
                  <a:pt x="2901713" y="1425464"/>
                  <a:pt x="2911263" y="1428936"/>
                </a:cubicBezTo>
                <a:cubicBezTo>
                  <a:pt x="2931230" y="1437618"/>
                  <a:pt x="2963352" y="1446299"/>
                  <a:pt x="3007629" y="1454981"/>
                </a:cubicBezTo>
                <a:cubicBezTo>
                  <a:pt x="3013706" y="1455849"/>
                  <a:pt x="3017178" y="1457152"/>
                  <a:pt x="3018047" y="1458888"/>
                </a:cubicBezTo>
                <a:cubicBezTo>
                  <a:pt x="3018047" y="1461492"/>
                  <a:pt x="3015008" y="1463229"/>
                  <a:pt x="3008931" y="1464097"/>
                </a:cubicBezTo>
                <a:cubicBezTo>
                  <a:pt x="3003722" y="1464965"/>
                  <a:pt x="2995909" y="1467570"/>
                  <a:pt x="2985491" y="1471910"/>
                </a:cubicBezTo>
                <a:cubicBezTo>
                  <a:pt x="2965523" y="1478856"/>
                  <a:pt x="2950330" y="1483197"/>
                  <a:pt x="2939912" y="1484933"/>
                </a:cubicBezTo>
                <a:cubicBezTo>
                  <a:pt x="2933835" y="1485801"/>
                  <a:pt x="2926890" y="1484933"/>
                  <a:pt x="2919076" y="1482328"/>
                </a:cubicBezTo>
                <a:cubicBezTo>
                  <a:pt x="2880009" y="1462361"/>
                  <a:pt x="2847453" y="1435448"/>
                  <a:pt x="2821408" y="1401589"/>
                </a:cubicBezTo>
                <a:cubicBezTo>
                  <a:pt x="2820539" y="1402457"/>
                  <a:pt x="2820105" y="1403325"/>
                  <a:pt x="2820105" y="1404194"/>
                </a:cubicBezTo>
                <a:cubicBezTo>
                  <a:pt x="2796665" y="1427634"/>
                  <a:pt x="2772356" y="1444129"/>
                  <a:pt x="2747180" y="1453679"/>
                </a:cubicBezTo>
                <a:cubicBezTo>
                  <a:pt x="2737630" y="1457152"/>
                  <a:pt x="2732421" y="1458020"/>
                  <a:pt x="2731553" y="1456283"/>
                </a:cubicBezTo>
                <a:cubicBezTo>
                  <a:pt x="2729816" y="1453679"/>
                  <a:pt x="2732855" y="1449772"/>
                  <a:pt x="2740668" y="1444563"/>
                </a:cubicBezTo>
                <a:cubicBezTo>
                  <a:pt x="2757164" y="1430673"/>
                  <a:pt x="2773658" y="1411139"/>
                  <a:pt x="2790154" y="1385962"/>
                </a:cubicBezTo>
                <a:cubicBezTo>
                  <a:pt x="2797099" y="1373808"/>
                  <a:pt x="2800138" y="1363824"/>
                  <a:pt x="2799269" y="1356011"/>
                </a:cubicBezTo>
                <a:cubicBezTo>
                  <a:pt x="2799269" y="1355142"/>
                  <a:pt x="2799269" y="1354274"/>
                  <a:pt x="2799269" y="1353406"/>
                </a:cubicBezTo>
                <a:cubicBezTo>
                  <a:pt x="2796665" y="1353406"/>
                  <a:pt x="2793192" y="1353840"/>
                  <a:pt x="2788851" y="1354708"/>
                </a:cubicBezTo>
                <a:cubicBezTo>
                  <a:pt x="2783642" y="1354708"/>
                  <a:pt x="2780170" y="1355142"/>
                  <a:pt x="2778433" y="1356011"/>
                </a:cubicBezTo>
                <a:cubicBezTo>
                  <a:pt x="2768016" y="1357747"/>
                  <a:pt x="2758900" y="1352972"/>
                  <a:pt x="2751086" y="1341686"/>
                </a:cubicBezTo>
                <a:cubicBezTo>
                  <a:pt x="2747614" y="1338213"/>
                  <a:pt x="2745877" y="1334740"/>
                  <a:pt x="2745877" y="1331268"/>
                </a:cubicBezTo>
                <a:cubicBezTo>
                  <a:pt x="2746746" y="1328663"/>
                  <a:pt x="2749350" y="1327795"/>
                  <a:pt x="2753691" y="1328663"/>
                </a:cubicBezTo>
                <a:cubicBezTo>
                  <a:pt x="2776263" y="1328663"/>
                  <a:pt x="2793626" y="1327795"/>
                  <a:pt x="2805781" y="1326059"/>
                </a:cubicBezTo>
                <a:cubicBezTo>
                  <a:pt x="2813594" y="1325191"/>
                  <a:pt x="2829221" y="1323888"/>
                  <a:pt x="2852661" y="1322152"/>
                </a:cubicBezTo>
                <a:cubicBezTo>
                  <a:pt x="2877838" y="1320416"/>
                  <a:pt x="2894333" y="1319114"/>
                  <a:pt x="2902147" y="1318245"/>
                </a:cubicBezTo>
                <a:cubicBezTo>
                  <a:pt x="2919510" y="1316509"/>
                  <a:pt x="2932533" y="1314773"/>
                  <a:pt x="2941214" y="1313036"/>
                </a:cubicBezTo>
                <a:cubicBezTo>
                  <a:pt x="2944253" y="1312385"/>
                  <a:pt x="2947210" y="1312223"/>
                  <a:pt x="2950086" y="1312548"/>
                </a:cubicBezTo>
                <a:close/>
                <a:moveTo>
                  <a:pt x="235463" y="1312548"/>
                </a:moveTo>
                <a:cubicBezTo>
                  <a:pt x="244090" y="1313525"/>
                  <a:pt x="251985" y="1318897"/>
                  <a:pt x="259147" y="1328663"/>
                </a:cubicBezTo>
                <a:cubicBezTo>
                  <a:pt x="266093" y="1339949"/>
                  <a:pt x="263488" y="1346027"/>
                  <a:pt x="251334" y="1346895"/>
                </a:cubicBezTo>
                <a:cubicBezTo>
                  <a:pt x="246125" y="1346895"/>
                  <a:pt x="237877" y="1346895"/>
                  <a:pt x="226592" y="1346895"/>
                </a:cubicBezTo>
                <a:cubicBezTo>
                  <a:pt x="202283" y="1346027"/>
                  <a:pt x="184485" y="1346027"/>
                  <a:pt x="173199" y="1346895"/>
                </a:cubicBezTo>
                <a:cubicBezTo>
                  <a:pt x="176672" y="1352104"/>
                  <a:pt x="176672" y="1358615"/>
                  <a:pt x="173199" y="1366428"/>
                </a:cubicBezTo>
                <a:cubicBezTo>
                  <a:pt x="173199" y="1368165"/>
                  <a:pt x="172765" y="1370335"/>
                  <a:pt x="171897" y="1372940"/>
                </a:cubicBezTo>
                <a:cubicBezTo>
                  <a:pt x="173633" y="1372071"/>
                  <a:pt x="176672" y="1371203"/>
                  <a:pt x="181013" y="1370335"/>
                </a:cubicBezTo>
                <a:cubicBezTo>
                  <a:pt x="190562" y="1366862"/>
                  <a:pt x="195771" y="1365126"/>
                  <a:pt x="196640" y="1365126"/>
                </a:cubicBezTo>
                <a:cubicBezTo>
                  <a:pt x="201848" y="1364258"/>
                  <a:pt x="207057" y="1365126"/>
                  <a:pt x="212266" y="1367731"/>
                </a:cubicBezTo>
                <a:cubicBezTo>
                  <a:pt x="218344" y="1372071"/>
                  <a:pt x="222685" y="1377715"/>
                  <a:pt x="225289" y="1384660"/>
                </a:cubicBezTo>
                <a:cubicBezTo>
                  <a:pt x="227026" y="1387264"/>
                  <a:pt x="226592" y="1389869"/>
                  <a:pt x="223987" y="1392473"/>
                </a:cubicBezTo>
                <a:cubicBezTo>
                  <a:pt x="221382" y="1395946"/>
                  <a:pt x="215305" y="1397682"/>
                  <a:pt x="205755" y="1397682"/>
                </a:cubicBezTo>
                <a:cubicBezTo>
                  <a:pt x="191865" y="1398551"/>
                  <a:pt x="179276" y="1398985"/>
                  <a:pt x="167990" y="1398985"/>
                </a:cubicBezTo>
                <a:cubicBezTo>
                  <a:pt x="167990" y="1404194"/>
                  <a:pt x="167556" y="1409837"/>
                  <a:pt x="166688" y="1415914"/>
                </a:cubicBezTo>
                <a:cubicBezTo>
                  <a:pt x="177106" y="1421123"/>
                  <a:pt x="187090" y="1425464"/>
                  <a:pt x="196640" y="1428936"/>
                </a:cubicBezTo>
                <a:cubicBezTo>
                  <a:pt x="216607" y="1437618"/>
                  <a:pt x="248729" y="1446299"/>
                  <a:pt x="293006" y="1454981"/>
                </a:cubicBezTo>
                <a:cubicBezTo>
                  <a:pt x="299083" y="1455849"/>
                  <a:pt x="302556" y="1457152"/>
                  <a:pt x="303424" y="1458888"/>
                </a:cubicBezTo>
                <a:cubicBezTo>
                  <a:pt x="303424" y="1461492"/>
                  <a:pt x="300385" y="1463229"/>
                  <a:pt x="294309" y="1464097"/>
                </a:cubicBezTo>
                <a:cubicBezTo>
                  <a:pt x="289099" y="1464965"/>
                  <a:pt x="281286" y="1467570"/>
                  <a:pt x="270867" y="1471910"/>
                </a:cubicBezTo>
                <a:cubicBezTo>
                  <a:pt x="250900" y="1478856"/>
                  <a:pt x="235707" y="1483197"/>
                  <a:pt x="225289" y="1484933"/>
                </a:cubicBezTo>
                <a:cubicBezTo>
                  <a:pt x="219212" y="1485801"/>
                  <a:pt x="212266" y="1484933"/>
                  <a:pt x="204453" y="1482328"/>
                </a:cubicBezTo>
                <a:cubicBezTo>
                  <a:pt x="165386" y="1462361"/>
                  <a:pt x="132829" y="1435448"/>
                  <a:pt x="106785" y="1401589"/>
                </a:cubicBezTo>
                <a:cubicBezTo>
                  <a:pt x="105916" y="1402457"/>
                  <a:pt x="105482" y="1403325"/>
                  <a:pt x="105482" y="1404194"/>
                </a:cubicBezTo>
                <a:cubicBezTo>
                  <a:pt x="82042" y="1427634"/>
                  <a:pt x="57733" y="1444129"/>
                  <a:pt x="32556" y="1453679"/>
                </a:cubicBezTo>
                <a:cubicBezTo>
                  <a:pt x="23007" y="1457152"/>
                  <a:pt x="17798" y="1458020"/>
                  <a:pt x="16930" y="1456283"/>
                </a:cubicBezTo>
                <a:cubicBezTo>
                  <a:pt x="15193" y="1453679"/>
                  <a:pt x="18232" y="1449772"/>
                  <a:pt x="26045" y="1444563"/>
                </a:cubicBezTo>
                <a:cubicBezTo>
                  <a:pt x="42540" y="1430673"/>
                  <a:pt x="59035" y="1411139"/>
                  <a:pt x="75531" y="1385962"/>
                </a:cubicBezTo>
                <a:cubicBezTo>
                  <a:pt x="82476" y="1373808"/>
                  <a:pt x="85514" y="1363824"/>
                  <a:pt x="84646" y="1356011"/>
                </a:cubicBezTo>
                <a:cubicBezTo>
                  <a:pt x="84646" y="1355142"/>
                  <a:pt x="84646" y="1354274"/>
                  <a:pt x="84646" y="1353406"/>
                </a:cubicBezTo>
                <a:cubicBezTo>
                  <a:pt x="82042" y="1353406"/>
                  <a:pt x="78569" y="1353840"/>
                  <a:pt x="74228" y="1354708"/>
                </a:cubicBezTo>
                <a:cubicBezTo>
                  <a:pt x="69019" y="1354708"/>
                  <a:pt x="65547" y="1355142"/>
                  <a:pt x="63810" y="1356011"/>
                </a:cubicBezTo>
                <a:cubicBezTo>
                  <a:pt x="53393" y="1357747"/>
                  <a:pt x="44277" y="1352972"/>
                  <a:pt x="36463" y="1341686"/>
                </a:cubicBezTo>
                <a:cubicBezTo>
                  <a:pt x="32991" y="1338213"/>
                  <a:pt x="31254" y="1334740"/>
                  <a:pt x="31254" y="1331268"/>
                </a:cubicBezTo>
                <a:cubicBezTo>
                  <a:pt x="32122" y="1328663"/>
                  <a:pt x="34727" y="1327795"/>
                  <a:pt x="39068" y="1328663"/>
                </a:cubicBezTo>
                <a:cubicBezTo>
                  <a:pt x="61640" y="1328663"/>
                  <a:pt x="79003" y="1327795"/>
                  <a:pt x="91158" y="1326059"/>
                </a:cubicBezTo>
                <a:cubicBezTo>
                  <a:pt x="98971" y="1325191"/>
                  <a:pt x="114598" y="1323889"/>
                  <a:pt x="138039" y="1322152"/>
                </a:cubicBezTo>
                <a:cubicBezTo>
                  <a:pt x="163215" y="1320416"/>
                  <a:pt x="179710" y="1319114"/>
                  <a:pt x="187524" y="1318245"/>
                </a:cubicBezTo>
                <a:cubicBezTo>
                  <a:pt x="204887" y="1316509"/>
                  <a:pt x="217910" y="1314773"/>
                  <a:pt x="226592" y="1313036"/>
                </a:cubicBezTo>
                <a:cubicBezTo>
                  <a:pt x="229630" y="1312385"/>
                  <a:pt x="232587" y="1312223"/>
                  <a:pt x="235463" y="1312548"/>
                </a:cubicBezTo>
                <a:close/>
                <a:moveTo>
                  <a:pt x="5937125" y="1307827"/>
                </a:moveTo>
                <a:cubicBezTo>
                  <a:pt x="5931916" y="1313905"/>
                  <a:pt x="5926273" y="1319548"/>
                  <a:pt x="5920196" y="1324757"/>
                </a:cubicBezTo>
                <a:cubicBezTo>
                  <a:pt x="5927141" y="1327361"/>
                  <a:pt x="5932350" y="1329966"/>
                  <a:pt x="5935823" y="1332570"/>
                </a:cubicBezTo>
                <a:cubicBezTo>
                  <a:pt x="5938427" y="1335175"/>
                  <a:pt x="5939729" y="1338647"/>
                  <a:pt x="5939729" y="1342988"/>
                </a:cubicBezTo>
                <a:cubicBezTo>
                  <a:pt x="5939729" y="1343856"/>
                  <a:pt x="5939295" y="1345593"/>
                  <a:pt x="5938427" y="1348197"/>
                </a:cubicBezTo>
                <a:cubicBezTo>
                  <a:pt x="5938427" y="1350802"/>
                  <a:pt x="5937993" y="1352972"/>
                  <a:pt x="5937125" y="1354708"/>
                </a:cubicBezTo>
                <a:cubicBezTo>
                  <a:pt x="5940597" y="1352104"/>
                  <a:pt x="5944938" y="1350367"/>
                  <a:pt x="5950147" y="1349499"/>
                </a:cubicBezTo>
                <a:cubicBezTo>
                  <a:pt x="5950147" y="1346895"/>
                  <a:pt x="5950147" y="1345158"/>
                  <a:pt x="5950147" y="1344290"/>
                </a:cubicBezTo>
                <a:cubicBezTo>
                  <a:pt x="5951015" y="1336477"/>
                  <a:pt x="5950581" y="1328229"/>
                  <a:pt x="5948845" y="1319548"/>
                </a:cubicBezTo>
                <a:cubicBezTo>
                  <a:pt x="5947976" y="1315207"/>
                  <a:pt x="5948411" y="1312602"/>
                  <a:pt x="5950147" y="1311734"/>
                </a:cubicBezTo>
                <a:cubicBezTo>
                  <a:pt x="5947543" y="1313470"/>
                  <a:pt x="5943202" y="1312168"/>
                  <a:pt x="5937125" y="1307827"/>
                </a:cubicBezTo>
                <a:close/>
                <a:moveTo>
                  <a:pt x="3248954" y="1306525"/>
                </a:moveTo>
                <a:lnTo>
                  <a:pt x="3248684" y="1308321"/>
                </a:lnTo>
                <a:lnTo>
                  <a:pt x="3248628" y="1308479"/>
                </a:lnTo>
                <a:cubicBezTo>
                  <a:pt x="3248411" y="1308913"/>
                  <a:pt x="3248520" y="1308261"/>
                  <a:pt x="3248954" y="1306525"/>
                </a:cubicBezTo>
                <a:close/>
                <a:moveTo>
                  <a:pt x="1593875" y="1306525"/>
                </a:moveTo>
                <a:cubicBezTo>
                  <a:pt x="1588666" y="1306525"/>
                  <a:pt x="1580853" y="1307393"/>
                  <a:pt x="1570435" y="1309130"/>
                </a:cubicBezTo>
                <a:cubicBezTo>
                  <a:pt x="1560017" y="1309998"/>
                  <a:pt x="1552203" y="1310866"/>
                  <a:pt x="1546995" y="1311734"/>
                </a:cubicBezTo>
                <a:cubicBezTo>
                  <a:pt x="1546995" y="1316075"/>
                  <a:pt x="1546995" y="1320416"/>
                  <a:pt x="1546995" y="1324757"/>
                </a:cubicBezTo>
                <a:cubicBezTo>
                  <a:pt x="1554808" y="1323020"/>
                  <a:pt x="1562621" y="1320850"/>
                  <a:pt x="1570435" y="1318245"/>
                </a:cubicBezTo>
                <a:cubicBezTo>
                  <a:pt x="1579116" y="1315641"/>
                  <a:pt x="1586929" y="1318245"/>
                  <a:pt x="1593875" y="1326059"/>
                </a:cubicBezTo>
                <a:cubicBezTo>
                  <a:pt x="1595612" y="1328663"/>
                  <a:pt x="1596479" y="1331268"/>
                  <a:pt x="1596479" y="1333872"/>
                </a:cubicBezTo>
                <a:cubicBezTo>
                  <a:pt x="1598216" y="1326059"/>
                  <a:pt x="1599519" y="1319548"/>
                  <a:pt x="1600387" y="1314339"/>
                </a:cubicBezTo>
                <a:cubicBezTo>
                  <a:pt x="1600387" y="1309998"/>
                  <a:pt x="1598216" y="1307393"/>
                  <a:pt x="1593875" y="1306525"/>
                </a:cubicBezTo>
                <a:close/>
                <a:moveTo>
                  <a:pt x="534331" y="1306525"/>
                </a:moveTo>
                <a:lnTo>
                  <a:pt x="534061" y="1308321"/>
                </a:lnTo>
                <a:lnTo>
                  <a:pt x="534005" y="1308479"/>
                </a:lnTo>
                <a:cubicBezTo>
                  <a:pt x="533788" y="1308913"/>
                  <a:pt x="533896" y="1308261"/>
                  <a:pt x="534331" y="1306525"/>
                </a:cubicBezTo>
                <a:close/>
                <a:moveTo>
                  <a:pt x="3983830" y="1305223"/>
                </a:moveTo>
                <a:cubicBezTo>
                  <a:pt x="3982093" y="1305223"/>
                  <a:pt x="3979489" y="1305657"/>
                  <a:pt x="3976016" y="1306525"/>
                </a:cubicBezTo>
                <a:cubicBezTo>
                  <a:pt x="3973412" y="1306525"/>
                  <a:pt x="3971241" y="1306959"/>
                  <a:pt x="3969505" y="1307827"/>
                </a:cubicBezTo>
                <a:cubicBezTo>
                  <a:pt x="3963428" y="1341686"/>
                  <a:pt x="3955614" y="1371203"/>
                  <a:pt x="3946065" y="1396380"/>
                </a:cubicBezTo>
                <a:cubicBezTo>
                  <a:pt x="3945196" y="1398116"/>
                  <a:pt x="3943894" y="1400721"/>
                  <a:pt x="3942158" y="1404194"/>
                </a:cubicBezTo>
                <a:cubicBezTo>
                  <a:pt x="3939553" y="1410271"/>
                  <a:pt x="3936949" y="1414612"/>
                  <a:pt x="3934344" y="1417216"/>
                </a:cubicBezTo>
                <a:cubicBezTo>
                  <a:pt x="3936949" y="1418084"/>
                  <a:pt x="3941290" y="1419386"/>
                  <a:pt x="3947367" y="1421123"/>
                </a:cubicBezTo>
                <a:cubicBezTo>
                  <a:pt x="3954312" y="1422859"/>
                  <a:pt x="3958653" y="1424161"/>
                  <a:pt x="3960389" y="1425030"/>
                </a:cubicBezTo>
                <a:cubicBezTo>
                  <a:pt x="3964730" y="1426766"/>
                  <a:pt x="3968203" y="1425030"/>
                  <a:pt x="3970807" y="1419821"/>
                </a:cubicBezTo>
                <a:cubicBezTo>
                  <a:pt x="3979489" y="1403325"/>
                  <a:pt x="3986434" y="1367731"/>
                  <a:pt x="3991643" y="1313036"/>
                </a:cubicBezTo>
                <a:cubicBezTo>
                  <a:pt x="3991643" y="1307827"/>
                  <a:pt x="3989039" y="1305223"/>
                  <a:pt x="3983830" y="1305223"/>
                </a:cubicBezTo>
                <a:close/>
                <a:moveTo>
                  <a:pt x="7947717" y="1303921"/>
                </a:moveTo>
                <a:cubicBezTo>
                  <a:pt x="7944245" y="1308261"/>
                  <a:pt x="7938602" y="1313905"/>
                  <a:pt x="7930789" y="1320850"/>
                </a:cubicBezTo>
                <a:cubicBezTo>
                  <a:pt x="7927316" y="1324322"/>
                  <a:pt x="7924711" y="1326927"/>
                  <a:pt x="7922975" y="1328663"/>
                </a:cubicBezTo>
                <a:cubicBezTo>
                  <a:pt x="7919503" y="1340818"/>
                  <a:pt x="7916898" y="1356011"/>
                  <a:pt x="7915161" y="1374242"/>
                </a:cubicBezTo>
                <a:cubicBezTo>
                  <a:pt x="7915161" y="1375110"/>
                  <a:pt x="7914727" y="1376412"/>
                  <a:pt x="7913859" y="1378149"/>
                </a:cubicBezTo>
                <a:cubicBezTo>
                  <a:pt x="7913859" y="1380753"/>
                  <a:pt x="7913425" y="1382489"/>
                  <a:pt x="7912557" y="1383358"/>
                </a:cubicBezTo>
                <a:cubicBezTo>
                  <a:pt x="7932525" y="1365994"/>
                  <a:pt x="7949887" y="1347763"/>
                  <a:pt x="7964647" y="1328663"/>
                </a:cubicBezTo>
                <a:cubicBezTo>
                  <a:pt x="7963779" y="1326927"/>
                  <a:pt x="7961608" y="1323889"/>
                  <a:pt x="7958135" y="1319548"/>
                </a:cubicBezTo>
                <a:cubicBezTo>
                  <a:pt x="7953795" y="1312602"/>
                  <a:pt x="7950322" y="1307393"/>
                  <a:pt x="7947717" y="1303921"/>
                </a:cubicBezTo>
                <a:close/>
                <a:moveTo>
                  <a:pt x="3250256" y="1303921"/>
                </a:moveTo>
                <a:cubicBezTo>
                  <a:pt x="3242442" y="1304789"/>
                  <a:pt x="3235063" y="1306091"/>
                  <a:pt x="3228118" y="1307827"/>
                </a:cubicBezTo>
                <a:cubicBezTo>
                  <a:pt x="3228986" y="1308696"/>
                  <a:pt x="3230288" y="1309998"/>
                  <a:pt x="3232024" y="1311734"/>
                </a:cubicBezTo>
                <a:cubicBezTo>
                  <a:pt x="3232892" y="1312602"/>
                  <a:pt x="3233761" y="1313471"/>
                  <a:pt x="3234629" y="1314339"/>
                </a:cubicBezTo>
                <a:cubicBezTo>
                  <a:pt x="3236365" y="1315207"/>
                  <a:pt x="3237233" y="1316943"/>
                  <a:pt x="3237233" y="1319548"/>
                </a:cubicBezTo>
                <a:cubicBezTo>
                  <a:pt x="3238970" y="1318680"/>
                  <a:pt x="3240706" y="1318245"/>
                  <a:pt x="3242442" y="1318245"/>
                </a:cubicBezTo>
                <a:cubicBezTo>
                  <a:pt x="3245047" y="1317377"/>
                  <a:pt x="3246783" y="1316943"/>
                  <a:pt x="3247651" y="1316943"/>
                </a:cubicBezTo>
                <a:cubicBezTo>
                  <a:pt x="3247651" y="1316075"/>
                  <a:pt x="3247760" y="1314773"/>
                  <a:pt x="3247977" y="1313036"/>
                </a:cubicBezTo>
                <a:lnTo>
                  <a:pt x="3248684" y="1308321"/>
                </a:lnTo>
                <a:close/>
                <a:moveTo>
                  <a:pt x="535633" y="1303921"/>
                </a:moveTo>
                <a:cubicBezTo>
                  <a:pt x="527819" y="1304789"/>
                  <a:pt x="520439" y="1306091"/>
                  <a:pt x="513495" y="1307827"/>
                </a:cubicBezTo>
                <a:cubicBezTo>
                  <a:pt x="514363" y="1308696"/>
                  <a:pt x="515665" y="1309998"/>
                  <a:pt x="517401" y="1311734"/>
                </a:cubicBezTo>
                <a:cubicBezTo>
                  <a:pt x="518270" y="1312602"/>
                  <a:pt x="519138" y="1313471"/>
                  <a:pt x="520005" y="1314339"/>
                </a:cubicBezTo>
                <a:cubicBezTo>
                  <a:pt x="521742" y="1315207"/>
                  <a:pt x="522611" y="1316943"/>
                  <a:pt x="522611" y="1319548"/>
                </a:cubicBezTo>
                <a:cubicBezTo>
                  <a:pt x="524347" y="1318680"/>
                  <a:pt x="526083" y="1318245"/>
                  <a:pt x="527819" y="1318245"/>
                </a:cubicBezTo>
                <a:cubicBezTo>
                  <a:pt x="530424" y="1317377"/>
                  <a:pt x="532160" y="1316943"/>
                  <a:pt x="533028" y="1316943"/>
                </a:cubicBezTo>
                <a:cubicBezTo>
                  <a:pt x="533028" y="1316075"/>
                  <a:pt x="533137" y="1314773"/>
                  <a:pt x="533353" y="1313036"/>
                </a:cubicBezTo>
                <a:lnTo>
                  <a:pt x="534061" y="1308321"/>
                </a:lnTo>
                <a:close/>
                <a:moveTo>
                  <a:pt x="7846143" y="1301316"/>
                </a:moveTo>
                <a:cubicBezTo>
                  <a:pt x="7844406" y="1301316"/>
                  <a:pt x="7842235" y="1301750"/>
                  <a:pt x="7839631" y="1302618"/>
                </a:cubicBezTo>
                <a:cubicBezTo>
                  <a:pt x="7837027" y="1302618"/>
                  <a:pt x="7834857" y="1303053"/>
                  <a:pt x="7833120" y="1303921"/>
                </a:cubicBezTo>
                <a:cubicBezTo>
                  <a:pt x="7834857" y="1311734"/>
                  <a:pt x="7835725" y="1319982"/>
                  <a:pt x="7835725" y="1328663"/>
                </a:cubicBezTo>
                <a:cubicBezTo>
                  <a:pt x="7840065" y="1326927"/>
                  <a:pt x="7844406" y="1326059"/>
                  <a:pt x="7848747" y="1326059"/>
                </a:cubicBezTo>
                <a:cubicBezTo>
                  <a:pt x="7848747" y="1323454"/>
                  <a:pt x="7848313" y="1319548"/>
                  <a:pt x="7847445" y="1314339"/>
                </a:cubicBezTo>
                <a:cubicBezTo>
                  <a:pt x="7847445" y="1308261"/>
                  <a:pt x="7847011" y="1303921"/>
                  <a:pt x="7846143" y="1301316"/>
                </a:cubicBezTo>
                <a:close/>
                <a:moveTo>
                  <a:pt x="7886512" y="1294805"/>
                </a:moveTo>
                <a:lnTo>
                  <a:pt x="7874791" y="1296107"/>
                </a:lnTo>
                <a:cubicBezTo>
                  <a:pt x="7879133" y="1300448"/>
                  <a:pt x="7880869" y="1304789"/>
                  <a:pt x="7880001" y="1309130"/>
                </a:cubicBezTo>
                <a:cubicBezTo>
                  <a:pt x="7880001" y="1311734"/>
                  <a:pt x="7879133" y="1315207"/>
                  <a:pt x="7877396" y="1319548"/>
                </a:cubicBezTo>
                <a:cubicBezTo>
                  <a:pt x="7880001" y="1317811"/>
                  <a:pt x="7882171" y="1317811"/>
                  <a:pt x="7883907" y="1319548"/>
                </a:cubicBezTo>
                <a:cubicBezTo>
                  <a:pt x="7885644" y="1319548"/>
                  <a:pt x="7887380" y="1319982"/>
                  <a:pt x="7889117" y="1320850"/>
                </a:cubicBezTo>
                <a:cubicBezTo>
                  <a:pt x="7889117" y="1319114"/>
                  <a:pt x="7889117" y="1316509"/>
                  <a:pt x="7889117" y="1313036"/>
                </a:cubicBezTo>
                <a:cubicBezTo>
                  <a:pt x="7889985" y="1308696"/>
                  <a:pt x="7890419" y="1305223"/>
                  <a:pt x="7890419" y="1302618"/>
                </a:cubicBezTo>
                <a:cubicBezTo>
                  <a:pt x="7892155" y="1296541"/>
                  <a:pt x="7890853" y="1293937"/>
                  <a:pt x="7886512" y="1294805"/>
                </a:cubicBezTo>
                <a:close/>
                <a:moveTo>
                  <a:pt x="5518695" y="1294805"/>
                </a:moveTo>
                <a:cubicBezTo>
                  <a:pt x="5520430" y="1294805"/>
                  <a:pt x="5523469" y="1295239"/>
                  <a:pt x="5527810" y="1296107"/>
                </a:cubicBezTo>
                <a:cubicBezTo>
                  <a:pt x="5543437" y="1296975"/>
                  <a:pt x="5552987" y="1298278"/>
                  <a:pt x="5556460" y="1300014"/>
                </a:cubicBezTo>
                <a:cubicBezTo>
                  <a:pt x="5568614" y="1305223"/>
                  <a:pt x="5573823" y="1315641"/>
                  <a:pt x="5572087" y="1331268"/>
                </a:cubicBezTo>
                <a:cubicBezTo>
                  <a:pt x="5567746" y="1341686"/>
                  <a:pt x="5560800" y="1344290"/>
                  <a:pt x="5551251" y="1339081"/>
                </a:cubicBezTo>
                <a:cubicBezTo>
                  <a:pt x="5543437" y="1332136"/>
                  <a:pt x="5533453" y="1320850"/>
                  <a:pt x="5521299" y="1305223"/>
                </a:cubicBezTo>
                <a:cubicBezTo>
                  <a:pt x="5518695" y="1302618"/>
                  <a:pt x="5516958" y="1300882"/>
                  <a:pt x="5516090" y="1300014"/>
                </a:cubicBezTo>
                <a:cubicBezTo>
                  <a:pt x="5514354" y="1298278"/>
                  <a:pt x="5513486" y="1296975"/>
                  <a:pt x="5513486" y="1296107"/>
                </a:cubicBezTo>
                <a:cubicBezTo>
                  <a:pt x="5514354" y="1295239"/>
                  <a:pt x="5516090" y="1294805"/>
                  <a:pt x="5518695" y="1294805"/>
                </a:cubicBezTo>
                <a:close/>
                <a:moveTo>
                  <a:pt x="4907857" y="1291875"/>
                </a:moveTo>
                <a:cubicBezTo>
                  <a:pt x="4908942" y="1292092"/>
                  <a:pt x="4910136" y="1292635"/>
                  <a:pt x="4911438" y="1293503"/>
                </a:cubicBezTo>
                <a:cubicBezTo>
                  <a:pt x="4923592" y="1296975"/>
                  <a:pt x="4934878" y="1302618"/>
                  <a:pt x="4945296" y="1310432"/>
                </a:cubicBezTo>
                <a:cubicBezTo>
                  <a:pt x="4948769" y="1313036"/>
                  <a:pt x="4949203" y="1317377"/>
                  <a:pt x="4946599" y="1323454"/>
                </a:cubicBezTo>
                <a:cubicBezTo>
                  <a:pt x="4960490" y="1322586"/>
                  <a:pt x="4972210" y="1320850"/>
                  <a:pt x="4981760" y="1318245"/>
                </a:cubicBezTo>
                <a:cubicBezTo>
                  <a:pt x="4987837" y="1316509"/>
                  <a:pt x="4992178" y="1316509"/>
                  <a:pt x="4994782" y="1318245"/>
                </a:cubicBezTo>
                <a:cubicBezTo>
                  <a:pt x="5003464" y="1321718"/>
                  <a:pt x="5009106" y="1326927"/>
                  <a:pt x="5011711" y="1333872"/>
                </a:cubicBezTo>
                <a:cubicBezTo>
                  <a:pt x="5015184" y="1342554"/>
                  <a:pt x="5012579" y="1346895"/>
                  <a:pt x="5003898" y="1346895"/>
                </a:cubicBezTo>
                <a:cubicBezTo>
                  <a:pt x="5001294" y="1346895"/>
                  <a:pt x="4996953" y="1346895"/>
                  <a:pt x="4990876" y="1346895"/>
                </a:cubicBezTo>
                <a:cubicBezTo>
                  <a:pt x="4971776" y="1346027"/>
                  <a:pt x="4957017" y="1346027"/>
                  <a:pt x="4946599" y="1346895"/>
                </a:cubicBezTo>
                <a:cubicBezTo>
                  <a:pt x="4973512" y="1377280"/>
                  <a:pt x="5009106" y="1401589"/>
                  <a:pt x="5053383" y="1419821"/>
                </a:cubicBezTo>
                <a:cubicBezTo>
                  <a:pt x="5055987" y="1420689"/>
                  <a:pt x="5057290" y="1421991"/>
                  <a:pt x="5057290" y="1423727"/>
                </a:cubicBezTo>
                <a:cubicBezTo>
                  <a:pt x="5057290" y="1425464"/>
                  <a:pt x="5055987" y="1426332"/>
                  <a:pt x="5053383" y="1426332"/>
                </a:cubicBezTo>
                <a:cubicBezTo>
                  <a:pt x="5047306" y="1427200"/>
                  <a:pt x="5036454" y="1428502"/>
                  <a:pt x="5020827" y="1430239"/>
                </a:cubicBezTo>
                <a:cubicBezTo>
                  <a:pt x="5007804" y="1431975"/>
                  <a:pt x="4998689" y="1433277"/>
                  <a:pt x="4993480" y="1434145"/>
                </a:cubicBezTo>
                <a:cubicBezTo>
                  <a:pt x="4987403" y="1435882"/>
                  <a:pt x="4983062" y="1434579"/>
                  <a:pt x="4980458" y="1430239"/>
                </a:cubicBezTo>
                <a:cubicBezTo>
                  <a:pt x="4968303" y="1418952"/>
                  <a:pt x="4955281" y="1401155"/>
                  <a:pt x="4941390" y="1376846"/>
                </a:cubicBezTo>
                <a:cubicBezTo>
                  <a:pt x="4941390" y="1399419"/>
                  <a:pt x="4941390" y="1423727"/>
                  <a:pt x="4941390" y="1449772"/>
                </a:cubicBezTo>
                <a:cubicBezTo>
                  <a:pt x="4941390" y="1464531"/>
                  <a:pt x="4939654" y="1474949"/>
                  <a:pt x="4936181" y="1481026"/>
                </a:cubicBezTo>
                <a:cubicBezTo>
                  <a:pt x="4930104" y="1486235"/>
                  <a:pt x="4924895" y="1486669"/>
                  <a:pt x="4920554" y="1482328"/>
                </a:cubicBezTo>
                <a:cubicBezTo>
                  <a:pt x="4919686" y="1481460"/>
                  <a:pt x="4918818" y="1480592"/>
                  <a:pt x="4917949" y="1479724"/>
                </a:cubicBezTo>
                <a:cubicBezTo>
                  <a:pt x="4912740" y="1474515"/>
                  <a:pt x="4909702" y="1471042"/>
                  <a:pt x="4908834" y="1469306"/>
                </a:cubicBezTo>
                <a:cubicBezTo>
                  <a:pt x="4906229" y="1466701"/>
                  <a:pt x="4905361" y="1460624"/>
                  <a:pt x="4906229" y="1451074"/>
                </a:cubicBezTo>
                <a:cubicBezTo>
                  <a:pt x="4907966" y="1444129"/>
                  <a:pt x="4908834" y="1420255"/>
                  <a:pt x="4908834" y="1379451"/>
                </a:cubicBezTo>
                <a:cubicBezTo>
                  <a:pt x="4881921" y="1409837"/>
                  <a:pt x="4851535" y="1430239"/>
                  <a:pt x="4817677" y="1440657"/>
                </a:cubicBezTo>
                <a:cubicBezTo>
                  <a:pt x="4815940" y="1441525"/>
                  <a:pt x="4814638" y="1441091"/>
                  <a:pt x="4813770" y="1439354"/>
                </a:cubicBezTo>
                <a:cubicBezTo>
                  <a:pt x="4813770" y="1437618"/>
                  <a:pt x="4814638" y="1436316"/>
                  <a:pt x="4816375" y="1435448"/>
                </a:cubicBezTo>
                <a:cubicBezTo>
                  <a:pt x="4844155" y="1416348"/>
                  <a:pt x="4868030" y="1388567"/>
                  <a:pt x="4887998" y="1352104"/>
                </a:cubicBezTo>
                <a:cubicBezTo>
                  <a:pt x="4886262" y="1352104"/>
                  <a:pt x="4882789" y="1352538"/>
                  <a:pt x="4877580" y="1353406"/>
                </a:cubicBezTo>
                <a:cubicBezTo>
                  <a:pt x="4873239" y="1353406"/>
                  <a:pt x="4870200" y="1353840"/>
                  <a:pt x="4868464" y="1354708"/>
                </a:cubicBezTo>
                <a:cubicBezTo>
                  <a:pt x="4865859" y="1355576"/>
                  <a:pt x="4861953" y="1354708"/>
                  <a:pt x="4856744" y="1352104"/>
                </a:cubicBezTo>
                <a:cubicBezTo>
                  <a:pt x="4855876" y="1350367"/>
                  <a:pt x="4854573" y="1348197"/>
                  <a:pt x="4852838" y="1345593"/>
                </a:cubicBezTo>
                <a:cubicBezTo>
                  <a:pt x="4850233" y="1342120"/>
                  <a:pt x="4848496" y="1339949"/>
                  <a:pt x="4847629" y="1339081"/>
                </a:cubicBezTo>
                <a:cubicBezTo>
                  <a:pt x="4845024" y="1336477"/>
                  <a:pt x="4845892" y="1334306"/>
                  <a:pt x="4850233" y="1332570"/>
                </a:cubicBezTo>
                <a:cubicBezTo>
                  <a:pt x="4854573" y="1332570"/>
                  <a:pt x="4862387" y="1332136"/>
                  <a:pt x="4873673" y="1331268"/>
                </a:cubicBezTo>
                <a:cubicBezTo>
                  <a:pt x="4883223" y="1330400"/>
                  <a:pt x="4889734" y="1329966"/>
                  <a:pt x="4893207" y="1329966"/>
                </a:cubicBezTo>
                <a:cubicBezTo>
                  <a:pt x="4894075" y="1329966"/>
                  <a:pt x="4895811" y="1329966"/>
                  <a:pt x="4898416" y="1329966"/>
                </a:cubicBezTo>
                <a:cubicBezTo>
                  <a:pt x="4902757" y="1329097"/>
                  <a:pt x="4905795" y="1328663"/>
                  <a:pt x="4907531" y="1328663"/>
                </a:cubicBezTo>
                <a:cubicBezTo>
                  <a:pt x="4907531" y="1316509"/>
                  <a:pt x="4906663" y="1306525"/>
                  <a:pt x="4904927" y="1298712"/>
                </a:cubicBezTo>
                <a:cubicBezTo>
                  <a:pt x="4904059" y="1296107"/>
                  <a:pt x="4904059" y="1293937"/>
                  <a:pt x="4904927" y="1292200"/>
                </a:cubicBezTo>
                <a:cubicBezTo>
                  <a:pt x="4905795" y="1291766"/>
                  <a:pt x="4906772" y="1291658"/>
                  <a:pt x="4907857" y="1291875"/>
                </a:cubicBezTo>
                <a:close/>
                <a:moveTo>
                  <a:pt x="6584749" y="1283085"/>
                </a:moveTo>
                <a:cubicBezTo>
                  <a:pt x="6583013" y="1283085"/>
                  <a:pt x="6579541" y="1283519"/>
                  <a:pt x="6574331" y="1284387"/>
                </a:cubicBezTo>
                <a:cubicBezTo>
                  <a:pt x="6569991" y="1285255"/>
                  <a:pt x="6566518" y="1286123"/>
                  <a:pt x="6563913" y="1286991"/>
                </a:cubicBezTo>
                <a:cubicBezTo>
                  <a:pt x="6563913" y="1287860"/>
                  <a:pt x="6563913" y="1290030"/>
                  <a:pt x="6563913" y="1293503"/>
                </a:cubicBezTo>
                <a:cubicBezTo>
                  <a:pt x="6563045" y="1297844"/>
                  <a:pt x="6562611" y="1300882"/>
                  <a:pt x="6562611" y="1302618"/>
                </a:cubicBezTo>
                <a:cubicBezTo>
                  <a:pt x="6563480" y="1302618"/>
                  <a:pt x="6564782" y="1302184"/>
                  <a:pt x="6566518" y="1301316"/>
                </a:cubicBezTo>
                <a:cubicBezTo>
                  <a:pt x="6567387" y="1301316"/>
                  <a:pt x="6568255" y="1301316"/>
                  <a:pt x="6569123" y="1301316"/>
                </a:cubicBezTo>
                <a:cubicBezTo>
                  <a:pt x="6569991" y="1299580"/>
                  <a:pt x="6571727" y="1297409"/>
                  <a:pt x="6574331" y="1294805"/>
                </a:cubicBezTo>
                <a:cubicBezTo>
                  <a:pt x="6576068" y="1292200"/>
                  <a:pt x="6577371" y="1290464"/>
                  <a:pt x="6578239" y="1289596"/>
                </a:cubicBezTo>
                <a:cubicBezTo>
                  <a:pt x="6579107" y="1288728"/>
                  <a:pt x="6579975" y="1287860"/>
                  <a:pt x="6580843" y="1286991"/>
                </a:cubicBezTo>
                <a:cubicBezTo>
                  <a:pt x="6581711" y="1286123"/>
                  <a:pt x="6583013" y="1284821"/>
                  <a:pt x="6584749" y="1283085"/>
                </a:cubicBezTo>
                <a:close/>
                <a:moveTo>
                  <a:pt x="4762982" y="1283085"/>
                </a:moveTo>
                <a:cubicBezTo>
                  <a:pt x="4764718" y="1283085"/>
                  <a:pt x="4770362" y="1284387"/>
                  <a:pt x="4779911" y="1286991"/>
                </a:cubicBezTo>
                <a:cubicBezTo>
                  <a:pt x="4785120" y="1287860"/>
                  <a:pt x="4789461" y="1288728"/>
                  <a:pt x="4792934" y="1289596"/>
                </a:cubicBezTo>
                <a:cubicBezTo>
                  <a:pt x="4810297" y="1295673"/>
                  <a:pt x="4815940" y="1309130"/>
                  <a:pt x="4809863" y="1329966"/>
                </a:cubicBezTo>
                <a:cubicBezTo>
                  <a:pt x="4802918" y="1338647"/>
                  <a:pt x="4795538" y="1339949"/>
                  <a:pt x="4787725" y="1333872"/>
                </a:cubicBezTo>
                <a:cubicBezTo>
                  <a:pt x="4778175" y="1322586"/>
                  <a:pt x="4768625" y="1306959"/>
                  <a:pt x="4759075" y="1286991"/>
                </a:cubicBezTo>
                <a:cubicBezTo>
                  <a:pt x="4758207" y="1284387"/>
                  <a:pt x="4759509" y="1283085"/>
                  <a:pt x="4762982" y="1283085"/>
                </a:cubicBezTo>
                <a:close/>
                <a:moveTo>
                  <a:pt x="1138982" y="1283085"/>
                </a:moveTo>
                <a:cubicBezTo>
                  <a:pt x="1141587" y="1282216"/>
                  <a:pt x="1143323" y="1282216"/>
                  <a:pt x="1144191" y="1283085"/>
                </a:cubicBezTo>
                <a:cubicBezTo>
                  <a:pt x="1145059" y="1283953"/>
                  <a:pt x="1144625" y="1285255"/>
                  <a:pt x="1142889" y="1286991"/>
                </a:cubicBezTo>
                <a:cubicBezTo>
                  <a:pt x="1132471" y="1296541"/>
                  <a:pt x="1115541" y="1311734"/>
                  <a:pt x="1092101" y="1332570"/>
                </a:cubicBezTo>
                <a:cubicBezTo>
                  <a:pt x="1087760" y="1337779"/>
                  <a:pt x="1084288" y="1341252"/>
                  <a:pt x="1081683" y="1342988"/>
                </a:cubicBezTo>
                <a:cubicBezTo>
                  <a:pt x="1077342" y="1345593"/>
                  <a:pt x="1073435" y="1346461"/>
                  <a:pt x="1069963" y="1345593"/>
                </a:cubicBezTo>
                <a:cubicBezTo>
                  <a:pt x="1060413" y="1339515"/>
                  <a:pt x="1051732" y="1329531"/>
                  <a:pt x="1043918" y="1315641"/>
                </a:cubicBezTo>
                <a:cubicBezTo>
                  <a:pt x="1041313" y="1311300"/>
                  <a:pt x="1042616" y="1308696"/>
                  <a:pt x="1047825" y="1307827"/>
                </a:cubicBezTo>
                <a:cubicBezTo>
                  <a:pt x="1050429" y="1306959"/>
                  <a:pt x="1054771" y="1306091"/>
                  <a:pt x="1060847" y="1305223"/>
                </a:cubicBezTo>
                <a:cubicBezTo>
                  <a:pt x="1066924" y="1304355"/>
                  <a:pt x="1071266" y="1303921"/>
                  <a:pt x="1073870" y="1303921"/>
                </a:cubicBezTo>
                <a:cubicBezTo>
                  <a:pt x="1084288" y="1301316"/>
                  <a:pt x="1102953" y="1295673"/>
                  <a:pt x="1129867" y="1286991"/>
                </a:cubicBezTo>
                <a:cubicBezTo>
                  <a:pt x="1134207" y="1285255"/>
                  <a:pt x="1137245" y="1283953"/>
                  <a:pt x="1138982" y="1283085"/>
                </a:cubicBezTo>
                <a:close/>
                <a:moveTo>
                  <a:pt x="1401143" y="1281783"/>
                </a:moveTo>
                <a:cubicBezTo>
                  <a:pt x="1404615" y="1282651"/>
                  <a:pt x="1411127" y="1283519"/>
                  <a:pt x="1420677" y="1284387"/>
                </a:cubicBezTo>
                <a:cubicBezTo>
                  <a:pt x="1418072" y="1284387"/>
                  <a:pt x="1420243" y="1284821"/>
                  <a:pt x="1427188" y="1285689"/>
                </a:cubicBezTo>
                <a:cubicBezTo>
                  <a:pt x="1449760" y="1291766"/>
                  <a:pt x="1456271" y="1304355"/>
                  <a:pt x="1446721" y="1323454"/>
                </a:cubicBezTo>
                <a:cubicBezTo>
                  <a:pt x="1439776" y="1331268"/>
                  <a:pt x="1433265" y="1332570"/>
                  <a:pt x="1427188" y="1327361"/>
                </a:cubicBezTo>
                <a:cubicBezTo>
                  <a:pt x="1419374" y="1318680"/>
                  <a:pt x="1409391" y="1305223"/>
                  <a:pt x="1397236" y="1286991"/>
                </a:cubicBezTo>
                <a:cubicBezTo>
                  <a:pt x="1396368" y="1283519"/>
                  <a:pt x="1397670" y="1281783"/>
                  <a:pt x="1401143" y="1281783"/>
                </a:cubicBezTo>
                <a:close/>
                <a:moveTo>
                  <a:pt x="7991994" y="1280480"/>
                </a:moveTo>
                <a:cubicBezTo>
                  <a:pt x="7988521" y="1283085"/>
                  <a:pt x="7985049" y="1284387"/>
                  <a:pt x="7981576" y="1284387"/>
                </a:cubicBezTo>
                <a:cubicBezTo>
                  <a:pt x="7976367" y="1285255"/>
                  <a:pt x="7971158" y="1284387"/>
                  <a:pt x="7965949" y="1281783"/>
                </a:cubicBezTo>
                <a:cubicBezTo>
                  <a:pt x="7963345" y="1284387"/>
                  <a:pt x="7960740" y="1287860"/>
                  <a:pt x="7958135" y="1292200"/>
                </a:cubicBezTo>
                <a:cubicBezTo>
                  <a:pt x="7963345" y="1293937"/>
                  <a:pt x="7968119" y="1297409"/>
                  <a:pt x="7972460" y="1302618"/>
                </a:cubicBezTo>
                <a:lnTo>
                  <a:pt x="7977669" y="1307827"/>
                </a:lnTo>
                <a:cubicBezTo>
                  <a:pt x="7984615" y="1298278"/>
                  <a:pt x="7989389" y="1289162"/>
                  <a:pt x="7991994" y="1280480"/>
                </a:cubicBezTo>
                <a:close/>
                <a:moveTo>
                  <a:pt x="5585109" y="1277876"/>
                </a:moveTo>
                <a:cubicBezTo>
                  <a:pt x="5600736" y="1284821"/>
                  <a:pt x="5612890" y="1293937"/>
                  <a:pt x="5621572" y="1305223"/>
                </a:cubicBezTo>
                <a:cubicBezTo>
                  <a:pt x="5625044" y="1309564"/>
                  <a:pt x="5625044" y="1314339"/>
                  <a:pt x="5621572" y="1319548"/>
                </a:cubicBezTo>
                <a:cubicBezTo>
                  <a:pt x="5618099" y="1325625"/>
                  <a:pt x="5615061" y="1334306"/>
                  <a:pt x="5612456" y="1345593"/>
                </a:cubicBezTo>
                <a:cubicBezTo>
                  <a:pt x="5610720" y="1356011"/>
                  <a:pt x="5608550" y="1365994"/>
                  <a:pt x="5605945" y="1375544"/>
                </a:cubicBezTo>
                <a:cubicBezTo>
                  <a:pt x="5608550" y="1374676"/>
                  <a:pt x="5610720" y="1374242"/>
                  <a:pt x="5612456" y="1374242"/>
                </a:cubicBezTo>
                <a:cubicBezTo>
                  <a:pt x="5628083" y="1373374"/>
                  <a:pt x="5644144" y="1370769"/>
                  <a:pt x="5660639" y="1366428"/>
                </a:cubicBezTo>
                <a:cubicBezTo>
                  <a:pt x="5666716" y="1364692"/>
                  <a:pt x="5672793" y="1365126"/>
                  <a:pt x="5678871" y="1367731"/>
                </a:cubicBezTo>
                <a:cubicBezTo>
                  <a:pt x="5678002" y="1366862"/>
                  <a:pt x="5678437" y="1366862"/>
                  <a:pt x="5680173" y="1367731"/>
                </a:cubicBezTo>
                <a:cubicBezTo>
                  <a:pt x="5688854" y="1372071"/>
                  <a:pt x="5696234" y="1378583"/>
                  <a:pt x="5702311" y="1387264"/>
                </a:cubicBezTo>
                <a:cubicBezTo>
                  <a:pt x="5704916" y="1395078"/>
                  <a:pt x="5701443" y="1398985"/>
                  <a:pt x="5691893" y="1398985"/>
                </a:cubicBezTo>
                <a:cubicBezTo>
                  <a:pt x="5659771" y="1397248"/>
                  <a:pt x="5628083" y="1397682"/>
                  <a:pt x="5596829" y="1400287"/>
                </a:cubicBezTo>
                <a:cubicBezTo>
                  <a:pt x="5591620" y="1413309"/>
                  <a:pt x="5584241" y="1425030"/>
                  <a:pt x="5574691" y="1435448"/>
                </a:cubicBezTo>
                <a:cubicBezTo>
                  <a:pt x="5552987" y="1458888"/>
                  <a:pt x="5516090" y="1474081"/>
                  <a:pt x="5464000" y="1481026"/>
                </a:cubicBezTo>
                <a:cubicBezTo>
                  <a:pt x="5460527" y="1481894"/>
                  <a:pt x="5458791" y="1481460"/>
                  <a:pt x="5458791" y="1479724"/>
                </a:cubicBezTo>
                <a:cubicBezTo>
                  <a:pt x="5458791" y="1478856"/>
                  <a:pt x="5460093" y="1477553"/>
                  <a:pt x="5462698" y="1475817"/>
                </a:cubicBezTo>
                <a:cubicBezTo>
                  <a:pt x="5509578" y="1454113"/>
                  <a:pt x="5540398" y="1430673"/>
                  <a:pt x="5555157" y="1405496"/>
                </a:cubicBezTo>
                <a:cubicBezTo>
                  <a:pt x="5542135" y="1407232"/>
                  <a:pt x="5526508" y="1409837"/>
                  <a:pt x="5508276" y="1413309"/>
                </a:cubicBezTo>
                <a:cubicBezTo>
                  <a:pt x="5501331" y="1414177"/>
                  <a:pt x="5496122" y="1415046"/>
                  <a:pt x="5492649" y="1415914"/>
                </a:cubicBezTo>
                <a:cubicBezTo>
                  <a:pt x="5486572" y="1418518"/>
                  <a:pt x="5481797" y="1418518"/>
                  <a:pt x="5478324" y="1415914"/>
                </a:cubicBezTo>
                <a:cubicBezTo>
                  <a:pt x="5473116" y="1411573"/>
                  <a:pt x="5467038" y="1405062"/>
                  <a:pt x="5460093" y="1396380"/>
                </a:cubicBezTo>
                <a:cubicBezTo>
                  <a:pt x="5457489" y="1392039"/>
                  <a:pt x="5458791" y="1389435"/>
                  <a:pt x="5464000" y="1388567"/>
                </a:cubicBezTo>
                <a:cubicBezTo>
                  <a:pt x="5475286" y="1389435"/>
                  <a:pt x="5493951" y="1388133"/>
                  <a:pt x="5519997" y="1384660"/>
                </a:cubicBezTo>
                <a:cubicBezTo>
                  <a:pt x="5525206" y="1383792"/>
                  <a:pt x="5533019" y="1382924"/>
                  <a:pt x="5543437" y="1382055"/>
                </a:cubicBezTo>
                <a:cubicBezTo>
                  <a:pt x="5553855" y="1380319"/>
                  <a:pt x="5561669" y="1379451"/>
                  <a:pt x="5566878" y="1379451"/>
                </a:cubicBezTo>
                <a:cubicBezTo>
                  <a:pt x="5572087" y="1365560"/>
                  <a:pt x="5575993" y="1349065"/>
                  <a:pt x="5578598" y="1329966"/>
                </a:cubicBezTo>
                <a:cubicBezTo>
                  <a:pt x="5581202" y="1310866"/>
                  <a:pt x="5580334" y="1296107"/>
                  <a:pt x="5575993" y="1285689"/>
                </a:cubicBezTo>
                <a:cubicBezTo>
                  <a:pt x="5574257" y="1278744"/>
                  <a:pt x="5577296" y="1276139"/>
                  <a:pt x="5585109" y="1277876"/>
                </a:cubicBezTo>
                <a:close/>
                <a:moveTo>
                  <a:pt x="3261650" y="1275922"/>
                </a:moveTo>
                <a:cubicBezTo>
                  <a:pt x="3264038" y="1275922"/>
                  <a:pt x="3266317" y="1276574"/>
                  <a:pt x="3268487" y="1277876"/>
                </a:cubicBezTo>
                <a:cubicBezTo>
                  <a:pt x="3277169" y="1281348"/>
                  <a:pt x="3284548" y="1286557"/>
                  <a:pt x="3290625" y="1293503"/>
                </a:cubicBezTo>
                <a:cubicBezTo>
                  <a:pt x="3294966" y="1299580"/>
                  <a:pt x="3294532" y="1304789"/>
                  <a:pt x="3289323" y="1309130"/>
                </a:cubicBezTo>
                <a:cubicBezTo>
                  <a:pt x="3286719" y="1311734"/>
                  <a:pt x="3283246" y="1316075"/>
                  <a:pt x="3278905" y="1322152"/>
                </a:cubicBezTo>
                <a:cubicBezTo>
                  <a:pt x="3281510" y="1323020"/>
                  <a:pt x="3283246" y="1324757"/>
                  <a:pt x="3284114" y="1327361"/>
                </a:cubicBezTo>
                <a:cubicBezTo>
                  <a:pt x="3288455" y="1333438"/>
                  <a:pt x="3286719" y="1338213"/>
                  <a:pt x="3278905" y="1341686"/>
                </a:cubicBezTo>
                <a:cubicBezTo>
                  <a:pt x="3271092" y="1341686"/>
                  <a:pt x="3258069" y="1342554"/>
                  <a:pt x="3239838" y="1344290"/>
                </a:cubicBezTo>
                <a:cubicBezTo>
                  <a:pt x="3252860" y="1342554"/>
                  <a:pt x="3251558" y="1342554"/>
                  <a:pt x="3235931" y="1344290"/>
                </a:cubicBezTo>
                <a:cubicBezTo>
                  <a:pt x="3235063" y="1348631"/>
                  <a:pt x="3234629" y="1352972"/>
                  <a:pt x="3234629" y="1357313"/>
                </a:cubicBezTo>
                <a:cubicBezTo>
                  <a:pt x="3238970" y="1356445"/>
                  <a:pt x="3242008" y="1356011"/>
                  <a:pt x="3243745" y="1356011"/>
                </a:cubicBezTo>
                <a:cubicBezTo>
                  <a:pt x="3267185" y="1354274"/>
                  <a:pt x="3283680" y="1351236"/>
                  <a:pt x="3293230" y="1346895"/>
                </a:cubicBezTo>
                <a:cubicBezTo>
                  <a:pt x="3298439" y="1343422"/>
                  <a:pt x="3303648" y="1343422"/>
                  <a:pt x="3308857" y="1346895"/>
                </a:cubicBezTo>
                <a:cubicBezTo>
                  <a:pt x="3320143" y="1352104"/>
                  <a:pt x="3328391" y="1359483"/>
                  <a:pt x="3333600" y="1369033"/>
                </a:cubicBezTo>
                <a:cubicBezTo>
                  <a:pt x="3337072" y="1375978"/>
                  <a:pt x="3337506" y="1381621"/>
                  <a:pt x="3334902" y="1385962"/>
                </a:cubicBezTo>
                <a:cubicBezTo>
                  <a:pt x="3329693" y="1392039"/>
                  <a:pt x="3325352" y="1400287"/>
                  <a:pt x="3321879" y="1410705"/>
                </a:cubicBezTo>
                <a:cubicBezTo>
                  <a:pt x="3312329" y="1441959"/>
                  <a:pt x="3299307" y="1458454"/>
                  <a:pt x="3282812" y="1460190"/>
                </a:cubicBezTo>
                <a:cubicBezTo>
                  <a:pt x="3274999" y="1461926"/>
                  <a:pt x="3269355" y="1458888"/>
                  <a:pt x="3265883" y="1451074"/>
                </a:cubicBezTo>
                <a:cubicBezTo>
                  <a:pt x="3260674" y="1434579"/>
                  <a:pt x="3251558" y="1423293"/>
                  <a:pt x="3238536" y="1417216"/>
                </a:cubicBezTo>
                <a:cubicBezTo>
                  <a:pt x="3237667" y="1416348"/>
                  <a:pt x="3237667" y="1415480"/>
                  <a:pt x="3238536" y="1414612"/>
                </a:cubicBezTo>
                <a:cubicBezTo>
                  <a:pt x="3239404" y="1412875"/>
                  <a:pt x="3240706" y="1412441"/>
                  <a:pt x="3242442" y="1413309"/>
                </a:cubicBezTo>
                <a:cubicBezTo>
                  <a:pt x="3259806" y="1413309"/>
                  <a:pt x="3269355" y="1413743"/>
                  <a:pt x="3271092" y="1414612"/>
                </a:cubicBezTo>
                <a:cubicBezTo>
                  <a:pt x="3277169" y="1415480"/>
                  <a:pt x="3280641" y="1414177"/>
                  <a:pt x="3281510" y="1410705"/>
                </a:cubicBezTo>
                <a:cubicBezTo>
                  <a:pt x="3284114" y="1403760"/>
                  <a:pt x="3286719" y="1394644"/>
                  <a:pt x="3289323" y="1383358"/>
                </a:cubicBezTo>
                <a:cubicBezTo>
                  <a:pt x="3290191" y="1379017"/>
                  <a:pt x="3288889" y="1376412"/>
                  <a:pt x="3285416" y="1375544"/>
                </a:cubicBezTo>
                <a:cubicBezTo>
                  <a:pt x="3283680" y="1375544"/>
                  <a:pt x="3280207" y="1375978"/>
                  <a:pt x="3274999" y="1376846"/>
                </a:cubicBezTo>
                <a:cubicBezTo>
                  <a:pt x="3256767" y="1377715"/>
                  <a:pt x="3243310" y="1379017"/>
                  <a:pt x="3234629" y="1380753"/>
                </a:cubicBezTo>
                <a:cubicBezTo>
                  <a:pt x="3233761" y="1390303"/>
                  <a:pt x="3233761" y="1404628"/>
                  <a:pt x="3234629" y="1423727"/>
                </a:cubicBezTo>
                <a:cubicBezTo>
                  <a:pt x="3234629" y="1435013"/>
                  <a:pt x="3234629" y="1443695"/>
                  <a:pt x="3234629" y="1449772"/>
                </a:cubicBezTo>
                <a:cubicBezTo>
                  <a:pt x="3234629" y="1473213"/>
                  <a:pt x="3232458" y="1487971"/>
                  <a:pt x="3228118" y="1494049"/>
                </a:cubicBezTo>
                <a:cubicBezTo>
                  <a:pt x="3223777" y="1498389"/>
                  <a:pt x="3218568" y="1498823"/>
                  <a:pt x="3212491" y="1495351"/>
                </a:cubicBezTo>
                <a:cubicBezTo>
                  <a:pt x="3207282" y="1491878"/>
                  <a:pt x="3202507" y="1487103"/>
                  <a:pt x="3198166" y="1481026"/>
                </a:cubicBezTo>
                <a:cubicBezTo>
                  <a:pt x="3196429" y="1476685"/>
                  <a:pt x="3195995" y="1471042"/>
                  <a:pt x="3196864" y="1464097"/>
                </a:cubicBezTo>
                <a:cubicBezTo>
                  <a:pt x="3196864" y="1463229"/>
                  <a:pt x="3196864" y="1462361"/>
                  <a:pt x="3196864" y="1461492"/>
                </a:cubicBezTo>
                <a:cubicBezTo>
                  <a:pt x="3198600" y="1458020"/>
                  <a:pt x="3199468" y="1448036"/>
                  <a:pt x="3199468" y="1431541"/>
                </a:cubicBezTo>
                <a:cubicBezTo>
                  <a:pt x="3200336" y="1425464"/>
                  <a:pt x="3200770" y="1420689"/>
                  <a:pt x="3200770" y="1417216"/>
                </a:cubicBezTo>
                <a:cubicBezTo>
                  <a:pt x="3173857" y="1438920"/>
                  <a:pt x="3142169" y="1454981"/>
                  <a:pt x="3105707" y="1465399"/>
                </a:cubicBezTo>
                <a:cubicBezTo>
                  <a:pt x="3102234" y="1466267"/>
                  <a:pt x="3100498" y="1465833"/>
                  <a:pt x="3100498" y="1464097"/>
                </a:cubicBezTo>
                <a:cubicBezTo>
                  <a:pt x="3100498" y="1462361"/>
                  <a:pt x="3101800" y="1460190"/>
                  <a:pt x="3104404" y="1457586"/>
                </a:cubicBezTo>
                <a:cubicBezTo>
                  <a:pt x="3135658" y="1438486"/>
                  <a:pt x="3162137" y="1415046"/>
                  <a:pt x="3183841" y="1387264"/>
                </a:cubicBezTo>
                <a:cubicBezTo>
                  <a:pt x="3169951" y="1390737"/>
                  <a:pt x="3159967" y="1395946"/>
                  <a:pt x="3153890" y="1402891"/>
                </a:cubicBezTo>
                <a:cubicBezTo>
                  <a:pt x="3151285" y="1406364"/>
                  <a:pt x="3146944" y="1406364"/>
                  <a:pt x="3140867" y="1402891"/>
                </a:cubicBezTo>
                <a:cubicBezTo>
                  <a:pt x="3138263" y="1401155"/>
                  <a:pt x="3134790" y="1397248"/>
                  <a:pt x="3130449" y="1391171"/>
                </a:cubicBezTo>
                <a:cubicBezTo>
                  <a:pt x="3129581" y="1390303"/>
                  <a:pt x="3129147" y="1389435"/>
                  <a:pt x="3129147" y="1388567"/>
                </a:cubicBezTo>
                <a:cubicBezTo>
                  <a:pt x="3126542" y="1385962"/>
                  <a:pt x="3127410" y="1382924"/>
                  <a:pt x="3131751" y="1379451"/>
                </a:cubicBezTo>
                <a:cubicBezTo>
                  <a:pt x="3133488" y="1377715"/>
                  <a:pt x="3135658" y="1372506"/>
                  <a:pt x="3138263" y="1363824"/>
                </a:cubicBezTo>
                <a:cubicBezTo>
                  <a:pt x="3139131" y="1361220"/>
                  <a:pt x="3139565" y="1359483"/>
                  <a:pt x="3139565" y="1358615"/>
                </a:cubicBezTo>
                <a:cubicBezTo>
                  <a:pt x="3140433" y="1347329"/>
                  <a:pt x="3139131" y="1337345"/>
                  <a:pt x="3135658" y="1328663"/>
                </a:cubicBezTo>
                <a:cubicBezTo>
                  <a:pt x="3134790" y="1322586"/>
                  <a:pt x="3136960" y="1319982"/>
                  <a:pt x="3142169" y="1320850"/>
                </a:cubicBezTo>
                <a:cubicBezTo>
                  <a:pt x="3153456" y="1323454"/>
                  <a:pt x="3161269" y="1326927"/>
                  <a:pt x="3165610" y="1331268"/>
                </a:cubicBezTo>
                <a:cubicBezTo>
                  <a:pt x="3169951" y="1330400"/>
                  <a:pt x="3176028" y="1329531"/>
                  <a:pt x="3183841" y="1328663"/>
                </a:cubicBezTo>
                <a:cubicBezTo>
                  <a:pt x="3191655" y="1326927"/>
                  <a:pt x="3197298" y="1326059"/>
                  <a:pt x="3200770" y="1326059"/>
                </a:cubicBezTo>
                <a:cubicBezTo>
                  <a:pt x="3200770" y="1324322"/>
                  <a:pt x="3200336" y="1321718"/>
                  <a:pt x="3199468" y="1318245"/>
                </a:cubicBezTo>
                <a:cubicBezTo>
                  <a:pt x="3199468" y="1316509"/>
                  <a:pt x="3199468" y="1315207"/>
                  <a:pt x="3199468" y="1314339"/>
                </a:cubicBezTo>
                <a:cubicBezTo>
                  <a:pt x="3193391" y="1315207"/>
                  <a:pt x="3186880" y="1316509"/>
                  <a:pt x="3179935" y="1318245"/>
                </a:cubicBezTo>
                <a:cubicBezTo>
                  <a:pt x="3175594" y="1319114"/>
                  <a:pt x="3171253" y="1318245"/>
                  <a:pt x="3166912" y="1315641"/>
                </a:cubicBezTo>
                <a:cubicBezTo>
                  <a:pt x="3166912" y="1315641"/>
                  <a:pt x="3166478" y="1315207"/>
                  <a:pt x="3165610" y="1314339"/>
                </a:cubicBezTo>
                <a:cubicBezTo>
                  <a:pt x="3159533" y="1310866"/>
                  <a:pt x="3154758" y="1306959"/>
                  <a:pt x="3151285" y="1302618"/>
                </a:cubicBezTo>
                <a:cubicBezTo>
                  <a:pt x="3147813" y="1298278"/>
                  <a:pt x="3148247" y="1295239"/>
                  <a:pt x="3152587" y="1293503"/>
                </a:cubicBezTo>
                <a:cubicBezTo>
                  <a:pt x="3176896" y="1291766"/>
                  <a:pt x="3200336" y="1289162"/>
                  <a:pt x="3222909" y="1285689"/>
                </a:cubicBezTo>
                <a:cubicBezTo>
                  <a:pt x="3224645" y="1285689"/>
                  <a:pt x="3227249" y="1285255"/>
                  <a:pt x="3230722" y="1284387"/>
                </a:cubicBezTo>
                <a:cubicBezTo>
                  <a:pt x="3242008" y="1282651"/>
                  <a:pt x="3249822" y="1280480"/>
                  <a:pt x="3254163" y="1277876"/>
                </a:cubicBezTo>
                <a:cubicBezTo>
                  <a:pt x="3256767" y="1276574"/>
                  <a:pt x="3259263" y="1275922"/>
                  <a:pt x="3261650" y="1275922"/>
                </a:cubicBezTo>
                <a:close/>
                <a:moveTo>
                  <a:pt x="547028" y="1275922"/>
                </a:moveTo>
                <a:cubicBezTo>
                  <a:pt x="549415" y="1275922"/>
                  <a:pt x="551694" y="1276574"/>
                  <a:pt x="553863" y="1277876"/>
                </a:cubicBezTo>
                <a:cubicBezTo>
                  <a:pt x="562546" y="1281348"/>
                  <a:pt x="569926" y="1286557"/>
                  <a:pt x="576003" y="1293503"/>
                </a:cubicBezTo>
                <a:cubicBezTo>
                  <a:pt x="580343" y="1299580"/>
                  <a:pt x="579909" y="1304789"/>
                  <a:pt x="574700" y="1309130"/>
                </a:cubicBezTo>
                <a:cubicBezTo>
                  <a:pt x="572096" y="1311734"/>
                  <a:pt x="568624" y="1316075"/>
                  <a:pt x="564282" y="1322152"/>
                </a:cubicBezTo>
                <a:cubicBezTo>
                  <a:pt x="566887" y="1323020"/>
                  <a:pt x="568624" y="1324757"/>
                  <a:pt x="569492" y="1327361"/>
                </a:cubicBezTo>
                <a:cubicBezTo>
                  <a:pt x="573832" y="1333438"/>
                  <a:pt x="572096" y="1338213"/>
                  <a:pt x="564282" y="1341686"/>
                </a:cubicBezTo>
                <a:cubicBezTo>
                  <a:pt x="556469" y="1341686"/>
                  <a:pt x="543447" y="1342554"/>
                  <a:pt x="525215" y="1344290"/>
                </a:cubicBezTo>
                <a:cubicBezTo>
                  <a:pt x="538237" y="1342554"/>
                  <a:pt x="536935" y="1342554"/>
                  <a:pt x="521308" y="1344290"/>
                </a:cubicBezTo>
                <a:cubicBezTo>
                  <a:pt x="520439" y="1348631"/>
                  <a:pt x="520005" y="1352972"/>
                  <a:pt x="520005" y="1357313"/>
                </a:cubicBezTo>
                <a:cubicBezTo>
                  <a:pt x="524347" y="1356445"/>
                  <a:pt x="527385" y="1356011"/>
                  <a:pt x="529122" y="1356011"/>
                </a:cubicBezTo>
                <a:cubicBezTo>
                  <a:pt x="552562" y="1354274"/>
                  <a:pt x="569058" y="1351236"/>
                  <a:pt x="578607" y="1346895"/>
                </a:cubicBezTo>
                <a:cubicBezTo>
                  <a:pt x="583815" y="1343422"/>
                  <a:pt x="589025" y="1343422"/>
                  <a:pt x="594234" y="1346895"/>
                </a:cubicBezTo>
                <a:cubicBezTo>
                  <a:pt x="605520" y="1352104"/>
                  <a:pt x="613767" y="1359483"/>
                  <a:pt x="618977" y="1369033"/>
                </a:cubicBezTo>
                <a:cubicBezTo>
                  <a:pt x="622449" y="1375978"/>
                  <a:pt x="622883" y="1381621"/>
                  <a:pt x="620279" y="1385962"/>
                </a:cubicBezTo>
                <a:cubicBezTo>
                  <a:pt x="615070" y="1392039"/>
                  <a:pt x="610730" y="1400287"/>
                  <a:pt x="607256" y="1410705"/>
                </a:cubicBezTo>
                <a:cubicBezTo>
                  <a:pt x="597707" y="1441959"/>
                  <a:pt x="584684" y="1458454"/>
                  <a:pt x="568189" y="1460190"/>
                </a:cubicBezTo>
                <a:cubicBezTo>
                  <a:pt x="560376" y="1461926"/>
                  <a:pt x="554732" y="1458888"/>
                  <a:pt x="551260" y="1451074"/>
                </a:cubicBezTo>
                <a:cubicBezTo>
                  <a:pt x="546051" y="1434579"/>
                  <a:pt x="536935" y="1423293"/>
                  <a:pt x="523913" y="1417216"/>
                </a:cubicBezTo>
                <a:cubicBezTo>
                  <a:pt x="523044" y="1416348"/>
                  <a:pt x="523044" y="1415480"/>
                  <a:pt x="523913" y="1414612"/>
                </a:cubicBezTo>
                <a:cubicBezTo>
                  <a:pt x="524781" y="1412875"/>
                  <a:pt x="526083" y="1412441"/>
                  <a:pt x="527819" y="1413309"/>
                </a:cubicBezTo>
                <a:cubicBezTo>
                  <a:pt x="545182" y="1413309"/>
                  <a:pt x="554732" y="1413743"/>
                  <a:pt x="556469" y="1414612"/>
                </a:cubicBezTo>
                <a:cubicBezTo>
                  <a:pt x="562546" y="1415480"/>
                  <a:pt x="566018" y="1414177"/>
                  <a:pt x="566887" y="1410705"/>
                </a:cubicBezTo>
                <a:cubicBezTo>
                  <a:pt x="569492" y="1403760"/>
                  <a:pt x="572096" y="1394644"/>
                  <a:pt x="574700" y="1383358"/>
                </a:cubicBezTo>
                <a:cubicBezTo>
                  <a:pt x="575568" y="1379017"/>
                  <a:pt x="574266" y="1376412"/>
                  <a:pt x="570794" y="1375544"/>
                </a:cubicBezTo>
                <a:cubicBezTo>
                  <a:pt x="569058" y="1375544"/>
                  <a:pt x="565585" y="1375978"/>
                  <a:pt x="560376" y="1376846"/>
                </a:cubicBezTo>
                <a:cubicBezTo>
                  <a:pt x="542144" y="1377715"/>
                  <a:pt x="528687" y="1379017"/>
                  <a:pt x="520005" y="1380753"/>
                </a:cubicBezTo>
                <a:cubicBezTo>
                  <a:pt x="519138" y="1390303"/>
                  <a:pt x="519138" y="1404628"/>
                  <a:pt x="520005" y="1423727"/>
                </a:cubicBezTo>
                <a:cubicBezTo>
                  <a:pt x="520005" y="1435013"/>
                  <a:pt x="520005" y="1443695"/>
                  <a:pt x="520005" y="1449772"/>
                </a:cubicBezTo>
                <a:cubicBezTo>
                  <a:pt x="520005" y="1473213"/>
                  <a:pt x="517835" y="1487971"/>
                  <a:pt x="513495" y="1494049"/>
                </a:cubicBezTo>
                <a:cubicBezTo>
                  <a:pt x="509154" y="1498389"/>
                  <a:pt x="503945" y="1498823"/>
                  <a:pt x="497868" y="1495351"/>
                </a:cubicBezTo>
                <a:cubicBezTo>
                  <a:pt x="492659" y="1491878"/>
                  <a:pt x="487884" y="1487103"/>
                  <a:pt x="483543" y="1481026"/>
                </a:cubicBezTo>
                <a:cubicBezTo>
                  <a:pt x="481807" y="1476685"/>
                  <a:pt x="481373" y="1471042"/>
                  <a:pt x="482241" y="1464097"/>
                </a:cubicBezTo>
                <a:cubicBezTo>
                  <a:pt x="482241" y="1463229"/>
                  <a:pt x="482241" y="1462361"/>
                  <a:pt x="482241" y="1461492"/>
                </a:cubicBezTo>
                <a:cubicBezTo>
                  <a:pt x="483977" y="1458020"/>
                  <a:pt x="484846" y="1448036"/>
                  <a:pt x="484846" y="1431541"/>
                </a:cubicBezTo>
                <a:cubicBezTo>
                  <a:pt x="485714" y="1425464"/>
                  <a:pt x="486148" y="1420689"/>
                  <a:pt x="486148" y="1417216"/>
                </a:cubicBezTo>
                <a:cubicBezTo>
                  <a:pt x="459234" y="1438920"/>
                  <a:pt x="427546" y="1454981"/>
                  <a:pt x="391083" y="1465399"/>
                </a:cubicBezTo>
                <a:cubicBezTo>
                  <a:pt x="387612" y="1466267"/>
                  <a:pt x="385875" y="1465833"/>
                  <a:pt x="385875" y="1464097"/>
                </a:cubicBezTo>
                <a:cubicBezTo>
                  <a:pt x="385875" y="1462361"/>
                  <a:pt x="387177" y="1460190"/>
                  <a:pt x="389781" y="1457586"/>
                </a:cubicBezTo>
                <a:cubicBezTo>
                  <a:pt x="421035" y="1438486"/>
                  <a:pt x="447514" y="1415046"/>
                  <a:pt x="469218" y="1387264"/>
                </a:cubicBezTo>
                <a:cubicBezTo>
                  <a:pt x="455328" y="1390737"/>
                  <a:pt x="445344" y="1395946"/>
                  <a:pt x="439267" y="1402891"/>
                </a:cubicBezTo>
                <a:cubicBezTo>
                  <a:pt x="436662" y="1406364"/>
                  <a:pt x="432322" y="1406364"/>
                  <a:pt x="426245" y="1402891"/>
                </a:cubicBezTo>
                <a:cubicBezTo>
                  <a:pt x="423640" y="1401155"/>
                  <a:pt x="420167" y="1397248"/>
                  <a:pt x="415826" y="1391171"/>
                </a:cubicBezTo>
                <a:cubicBezTo>
                  <a:pt x="414958" y="1390303"/>
                  <a:pt x="414524" y="1389435"/>
                  <a:pt x="414524" y="1388567"/>
                </a:cubicBezTo>
                <a:cubicBezTo>
                  <a:pt x="411919" y="1385962"/>
                  <a:pt x="412788" y="1382924"/>
                  <a:pt x="417128" y="1379451"/>
                </a:cubicBezTo>
                <a:cubicBezTo>
                  <a:pt x="418865" y="1377715"/>
                  <a:pt x="421035" y="1372506"/>
                  <a:pt x="423640" y="1363824"/>
                </a:cubicBezTo>
                <a:cubicBezTo>
                  <a:pt x="424508" y="1361220"/>
                  <a:pt x="424942" y="1359483"/>
                  <a:pt x="424942" y="1358615"/>
                </a:cubicBezTo>
                <a:cubicBezTo>
                  <a:pt x="425810" y="1347329"/>
                  <a:pt x="424508" y="1337345"/>
                  <a:pt x="421035" y="1328663"/>
                </a:cubicBezTo>
                <a:cubicBezTo>
                  <a:pt x="420167" y="1322586"/>
                  <a:pt x="422337" y="1319982"/>
                  <a:pt x="427546" y="1320850"/>
                </a:cubicBezTo>
                <a:cubicBezTo>
                  <a:pt x="438833" y="1323454"/>
                  <a:pt x="446646" y="1326927"/>
                  <a:pt x="450987" y="1331268"/>
                </a:cubicBezTo>
                <a:cubicBezTo>
                  <a:pt x="455328" y="1330400"/>
                  <a:pt x="461405" y="1329531"/>
                  <a:pt x="469218" y="1328663"/>
                </a:cubicBezTo>
                <a:cubicBezTo>
                  <a:pt x="477032" y="1326927"/>
                  <a:pt x="482675" y="1326059"/>
                  <a:pt x="486148" y="1326059"/>
                </a:cubicBezTo>
                <a:cubicBezTo>
                  <a:pt x="486148" y="1324322"/>
                  <a:pt x="485714" y="1321718"/>
                  <a:pt x="484846" y="1318245"/>
                </a:cubicBezTo>
                <a:cubicBezTo>
                  <a:pt x="484846" y="1316509"/>
                  <a:pt x="484846" y="1315207"/>
                  <a:pt x="484846" y="1314339"/>
                </a:cubicBezTo>
                <a:cubicBezTo>
                  <a:pt x="478768" y="1315207"/>
                  <a:pt x="472257" y="1316509"/>
                  <a:pt x="465312" y="1318245"/>
                </a:cubicBezTo>
                <a:cubicBezTo>
                  <a:pt x="460970" y="1319114"/>
                  <a:pt x="456630" y="1318245"/>
                  <a:pt x="452289" y="1315641"/>
                </a:cubicBezTo>
                <a:cubicBezTo>
                  <a:pt x="452289" y="1315641"/>
                  <a:pt x="451855" y="1315207"/>
                  <a:pt x="450987" y="1314339"/>
                </a:cubicBezTo>
                <a:cubicBezTo>
                  <a:pt x="444910" y="1310866"/>
                  <a:pt x="440134" y="1306959"/>
                  <a:pt x="436662" y="1302618"/>
                </a:cubicBezTo>
                <a:cubicBezTo>
                  <a:pt x="433189" y="1298278"/>
                  <a:pt x="433624" y="1295239"/>
                  <a:pt x="437964" y="1293503"/>
                </a:cubicBezTo>
                <a:cubicBezTo>
                  <a:pt x="462273" y="1291766"/>
                  <a:pt x="485714" y="1289162"/>
                  <a:pt x="508285" y="1285689"/>
                </a:cubicBezTo>
                <a:cubicBezTo>
                  <a:pt x="510022" y="1285689"/>
                  <a:pt x="512626" y="1285255"/>
                  <a:pt x="516099" y="1284387"/>
                </a:cubicBezTo>
                <a:cubicBezTo>
                  <a:pt x="527385" y="1282651"/>
                  <a:pt x="535199" y="1280480"/>
                  <a:pt x="539540" y="1277876"/>
                </a:cubicBezTo>
                <a:cubicBezTo>
                  <a:pt x="542144" y="1276574"/>
                  <a:pt x="544640" y="1275922"/>
                  <a:pt x="547028" y="1275922"/>
                </a:cubicBezTo>
                <a:close/>
                <a:moveTo>
                  <a:pt x="7305301" y="1266156"/>
                </a:moveTo>
                <a:cubicBezTo>
                  <a:pt x="7310510" y="1266156"/>
                  <a:pt x="7314417" y="1267024"/>
                  <a:pt x="7317021" y="1268760"/>
                </a:cubicBezTo>
                <a:cubicBezTo>
                  <a:pt x="7321362" y="1269628"/>
                  <a:pt x="7325269" y="1273969"/>
                  <a:pt x="7328741" y="1281783"/>
                </a:cubicBezTo>
                <a:cubicBezTo>
                  <a:pt x="7330478" y="1286123"/>
                  <a:pt x="7330043" y="1288728"/>
                  <a:pt x="7327439" y="1289596"/>
                </a:cubicBezTo>
                <a:cubicBezTo>
                  <a:pt x="7315285" y="1292200"/>
                  <a:pt x="7304433" y="1293503"/>
                  <a:pt x="7294883" y="1293503"/>
                </a:cubicBezTo>
                <a:cubicBezTo>
                  <a:pt x="7289674" y="1294371"/>
                  <a:pt x="7284899" y="1294805"/>
                  <a:pt x="7280559" y="1294805"/>
                </a:cubicBezTo>
                <a:cubicBezTo>
                  <a:pt x="7282295" y="1295673"/>
                  <a:pt x="7283597" y="1296975"/>
                  <a:pt x="7284465" y="1298712"/>
                </a:cubicBezTo>
                <a:cubicBezTo>
                  <a:pt x="7287069" y="1301316"/>
                  <a:pt x="7287938" y="1305657"/>
                  <a:pt x="7287069" y="1311734"/>
                </a:cubicBezTo>
                <a:cubicBezTo>
                  <a:pt x="7287069" y="1312602"/>
                  <a:pt x="7287069" y="1313470"/>
                  <a:pt x="7287069" y="1314339"/>
                </a:cubicBezTo>
                <a:cubicBezTo>
                  <a:pt x="7294015" y="1312602"/>
                  <a:pt x="7299224" y="1311300"/>
                  <a:pt x="7302697" y="1310432"/>
                </a:cubicBezTo>
                <a:cubicBezTo>
                  <a:pt x="7307905" y="1309564"/>
                  <a:pt x="7311812" y="1310432"/>
                  <a:pt x="7314417" y="1313036"/>
                </a:cubicBezTo>
                <a:cubicBezTo>
                  <a:pt x="7317889" y="1316509"/>
                  <a:pt x="7321362" y="1321718"/>
                  <a:pt x="7324835" y="1328663"/>
                </a:cubicBezTo>
                <a:cubicBezTo>
                  <a:pt x="7325703" y="1331268"/>
                  <a:pt x="7324835" y="1333004"/>
                  <a:pt x="7322230" y="1333872"/>
                </a:cubicBezTo>
                <a:cubicBezTo>
                  <a:pt x="7317021" y="1334740"/>
                  <a:pt x="7307471" y="1335609"/>
                  <a:pt x="7293581" y="1336477"/>
                </a:cubicBezTo>
                <a:cubicBezTo>
                  <a:pt x="7296185" y="1336477"/>
                  <a:pt x="7293581" y="1336911"/>
                  <a:pt x="7285767" y="1337779"/>
                </a:cubicBezTo>
                <a:cubicBezTo>
                  <a:pt x="7285767" y="1338647"/>
                  <a:pt x="7285767" y="1339949"/>
                  <a:pt x="7285767" y="1341686"/>
                </a:cubicBezTo>
                <a:cubicBezTo>
                  <a:pt x="7284031" y="1352104"/>
                  <a:pt x="7283163" y="1362088"/>
                  <a:pt x="7283163" y="1371637"/>
                </a:cubicBezTo>
                <a:cubicBezTo>
                  <a:pt x="7290109" y="1369901"/>
                  <a:pt x="7296185" y="1369033"/>
                  <a:pt x="7301394" y="1369033"/>
                </a:cubicBezTo>
                <a:cubicBezTo>
                  <a:pt x="7300526" y="1366428"/>
                  <a:pt x="7297921" y="1361653"/>
                  <a:pt x="7293581" y="1354708"/>
                </a:cubicBezTo>
                <a:cubicBezTo>
                  <a:pt x="7290109" y="1350367"/>
                  <a:pt x="7287938" y="1346895"/>
                  <a:pt x="7287069" y="1344290"/>
                </a:cubicBezTo>
                <a:cubicBezTo>
                  <a:pt x="7286201" y="1341686"/>
                  <a:pt x="7287069" y="1340818"/>
                  <a:pt x="7289674" y="1341686"/>
                </a:cubicBezTo>
                <a:cubicBezTo>
                  <a:pt x="7299224" y="1342554"/>
                  <a:pt x="7306603" y="1343856"/>
                  <a:pt x="7311812" y="1345593"/>
                </a:cubicBezTo>
                <a:cubicBezTo>
                  <a:pt x="7316153" y="1347329"/>
                  <a:pt x="7318757" y="1351670"/>
                  <a:pt x="7319625" y="1358615"/>
                </a:cubicBezTo>
                <a:cubicBezTo>
                  <a:pt x="7319625" y="1361220"/>
                  <a:pt x="7319192" y="1363824"/>
                  <a:pt x="7318323" y="1366428"/>
                </a:cubicBezTo>
                <a:cubicBezTo>
                  <a:pt x="7322665" y="1365560"/>
                  <a:pt x="7326137" y="1365994"/>
                  <a:pt x="7328741" y="1367731"/>
                </a:cubicBezTo>
                <a:cubicBezTo>
                  <a:pt x="7334819" y="1371203"/>
                  <a:pt x="7338725" y="1376846"/>
                  <a:pt x="7340461" y="1384660"/>
                </a:cubicBezTo>
                <a:cubicBezTo>
                  <a:pt x="7342198" y="1389001"/>
                  <a:pt x="7340896" y="1391171"/>
                  <a:pt x="7336555" y="1391171"/>
                </a:cubicBezTo>
                <a:cubicBezTo>
                  <a:pt x="7319192" y="1389435"/>
                  <a:pt x="7301829" y="1389869"/>
                  <a:pt x="7284465" y="1392473"/>
                </a:cubicBezTo>
                <a:cubicBezTo>
                  <a:pt x="7258420" y="1395078"/>
                  <a:pt x="7240623" y="1397248"/>
                  <a:pt x="7231073" y="1398985"/>
                </a:cubicBezTo>
                <a:cubicBezTo>
                  <a:pt x="7227601" y="1398985"/>
                  <a:pt x="7224996" y="1398116"/>
                  <a:pt x="7223259" y="1396380"/>
                </a:cubicBezTo>
                <a:cubicBezTo>
                  <a:pt x="7218051" y="1392039"/>
                  <a:pt x="7212841" y="1387264"/>
                  <a:pt x="7207633" y="1382055"/>
                </a:cubicBezTo>
                <a:cubicBezTo>
                  <a:pt x="7206765" y="1378583"/>
                  <a:pt x="7207199" y="1376846"/>
                  <a:pt x="7208935" y="1376846"/>
                </a:cubicBezTo>
                <a:cubicBezTo>
                  <a:pt x="7221957" y="1375110"/>
                  <a:pt x="7234546" y="1373808"/>
                  <a:pt x="7246700" y="1372940"/>
                </a:cubicBezTo>
                <a:cubicBezTo>
                  <a:pt x="7249305" y="1372940"/>
                  <a:pt x="7251909" y="1372940"/>
                  <a:pt x="7254513" y="1372940"/>
                </a:cubicBezTo>
                <a:cubicBezTo>
                  <a:pt x="7254513" y="1369467"/>
                  <a:pt x="7254947" y="1364258"/>
                  <a:pt x="7255815" y="1357313"/>
                </a:cubicBezTo>
                <a:cubicBezTo>
                  <a:pt x="7255815" y="1350367"/>
                  <a:pt x="7255815" y="1345593"/>
                  <a:pt x="7255815" y="1342988"/>
                </a:cubicBezTo>
                <a:cubicBezTo>
                  <a:pt x="7254079" y="1342988"/>
                  <a:pt x="7251909" y="1343422"/>
                  <a:pt x="7249305" y="1344290"/>
                </a:cubicBezTo>
                <a:cubicBezTo>
                  <a:pt x="7246700" y="1344290"/>
                  <a:pt x="7244964" y="1344290"/>
                  <a:pt x="7244095" y="1344290"/>
                </a:cubicBezTo>
                <a:cubicBezTo>
                  <a:pt x="7238887" y="1345158"/>
                  <a:pt x="7234546" y="1344290"/>
                  <a:pt x="7231073" y="1341686"/>
                </a:cubicBezTo>
                <a:cubicBezTo>
                  <a:pt x="7227601" y="1338213"/>
                  <a:pt x="7223693" y="1333872"/>
                  <a:pt x="7219353" y="1328663"/>
                </a:cubicBezTo>
                <a:cubicBezTo>
                  <a:pt x="7216748" y="1325191"/>
                  <a:pt x="7217183" y="1323020"/>
                  <a:pt x="7220655" y="1322152"/>
                </a:cubicBezTo>
                <a:cubicBezTo>
                  <a:pt x="7224996" y="1322152"/>
                  <a:pt x="7232375" y="1321718"/>
                  <a:pt x="7242793" y="1320850"/>
                </a:cubicBezTo>
                <a:cubicBezTo>
                  <a:pt x="7243661" y="1320850"/>
                  <a:pt x="7245397" y="1320850"/>
                  <a:pt x="7248002" y="1320850"/>
                </a:cubicBezTo>
                <a:cubicBezTo>
                  <a:pt x="7250607" y="1319982"/>
                  <a:pt x="7252777" y="1319548"/>
                  <a:pt x="7254513" y="1319548"/>
                </a:cubicBezTo>
                <a:cubicBezTo>
                  <a:pt x="7254513" y="1312602"/>
                  <a:pt x="7253645" y="1305657"/>
                  <a:pt x="7251909" y="1298712"/>
                </a:cubicBezTo>
                <a:cubicBezTo>
                  <a:pt x="7250173" y="1298712"/>
                  <a:pt x="7248437" y="1299146"/>
                  <a:pt x="7246700" y="1300014"/>
                </a:cubicBezTo>
                <a:cubicBezTo>
                  <a:pt x="7238019" y="1300014"/>
                  <a:pt x="7232375" y="1299146"/>
                  <a:pt x="7229771" y="1297409"/>
                </a:cubicBezTo>
                <a:cubicBezTo>
                  <a:pt x="7226298" y="1295673"/>
                  <a:pt x="7222391" y="1292200"/>
                  <a:pt x="7218051" y="1286991"/>
                </a:cubicBezTo>
                <a:cubicBezTo>
                  <a:pt x="7215446" y="1284387"/>
                  <a:pt x="7215446" y="1282216"/>
                  <a:pt x="7218051" y="1280480"/>
                </a:cubicBezTo>
                <a:cubicBezTo>
                  <a:pt x="7218919" y="1280480"/>
                  <a:pt x="7220221" y="1280046"/>
                  <a:pt x="7221957" y="1279178"/>
                </a:cubicBezTo>
                <a:cubicBezTo>
                  <a:pt x="7231507" y="1277442"/>
                  <a:pt x="7238019" y="1276574"/>
                  <a:pt x="7241491" y="1276574"/>
                </a:cubicBezTo>
                <a:cubicBezTo>
                  <a:pt x="7261459" y="1275705"/>
                  <a:pt x="7282729" y="1272233"/>
                  <a:pt x="7305301" y="1266156"/>
                </a:cubicBezTo>
                <a:close/>
                <a:moveTo>
                  <a:pt x="2232385" y="1266156"/>
                </a:moveTo>
                <a:cubicBezTo>
                  <a:pt x="2241935" y="1266156"/>
                  <a:pt x="2254089" y="1272233"/>
                  <a:pt x="2268848" y="1284387"/>
                </a:cubicBezTo>
                <a:cubicBezTo>
                  <a:pt x="2270584" y="1286123"/>
                  <a:pt x="2271018" y="1289162"/>
                  <a:pt x="2270150" y="1293503"/>
                </a:cubicBezTo>
                <a:cubicBezTo>
                  <a:pt x="2267546" y="1309130"/>
                  <a:pt x="2266243" y="1319548"/>
                  <a:pt x="2266243" y="1324757"/>
                </a:cubicBezTo>
                <a:cubicBezTo>
                  <a:pt x="2266243" y="1340384"/>
                  <a:pt x="2266243" y="1354274"/>
                  <a:pt x="2266243" y="1366428"/>
                </a:cubicBezTo>
                <a:cubicBezTo>
                  <a:pt x="2265375" y="1378583"/>
                  <a:pt x="2262336" y="1386830"/>
                  <a:pt x="2257128" y="1391171"/>
                </a:cubicBezTo>
                <a:cubicBezTo>
                  <a:pt x="2253655" y="1394644"/>
                  <a:pt x="2250182" y="1395078"/>
                  <a:pt x="2246710" y="1392473"/>
                </a:cubicBezTo>
                <a:cubicBezTo>
                  <a:pt x="2245842" y="1391605"/>
                  <a:pt x="2244539" y="1390303"/>
                  <a:pt x="2242803" y="1388567"/>
                </a:cubicBezTo>
                <a:cubicBezTo>
                  <a:pt x="2238462" y="1383358"/>
                  <a:pt x="2235857" y="1379017"/>
                  <a:pt x="2234990" y="1375544"/>
                </a:cubicBezTo>
                <a:cubicBezTo>
                  <a:pt x="2232385" y="1372071"/>
                  <a:pt x="2231950" y="1367297"/>
                  <a:pt x="2233687" y="1361220"/>
                </a:cubicBezTo>
                <a:cubicBezTo>
                  <a:pt x="2234555" y="1356879"/>
                  <a:pt x="2234990" y="1336911"/>
                  <a:pt x="2234990" y="1301316"/>
                </a:cubicBezTo>
                <a:cubicBezTo>
                  <a:pt x="2234121" y="1290030"/>
                  <a:pt x="2231950" y="1280480"/>
                  <a:pt x="2228478" y="1272667"/>
                </a:cubicBezTo>
                <a:cubicBezTo>
                  <a:pt x="2226742" y="1269194"/>
                  <a:pt x="2228044" y="1267024"/>
                  <a:pt x="2232385" y="1266156"/>
                </a:cubicBezTo>
                <a:close/>
                <a:moveTo>
                  <a:pt x="2898240" y="1264853"/>
                </a:moveTo>
                <a:cubicBezTo>
                  <a:pt x="2890427" y="1267458"/>
                  <a:pt x="2877404" y="1269628"/>
                  <a:pt x="2859173" y="1271365"/>
                </a:cubicBezTo>
                <a:cubicBezTo>
                  <a:pt x="2856568" y="1271365"/>
                  <a:pt x="2853964" y="1271365"/>
                  <a:pt x="2851359" y="1271365"/>
                </a:cubicBezTo>
                <a:cubicBezTo>
                  <a:pt x="2852228" y="1274837"/>
                  <a:pt x="2852661" y="1279178"/>
                  <a:pt x="2852661" y="1284387"/>
                </a:cubicBezTo>
                <a:cubicBezTo>
                  <a:pt x="2862211" y="1281783"/>
                  <a:pt x="2872195" y="1280046"/>
                  <a:pt x="2882613" y="1279178"/>
                </a:cubicBezTo>
                <a:cubicBezTo>
                  <a:pt x="2883481" y="1279178"/>
                  <a:pt x="2884784" y="1279178"/>
                  <a:pt x="2886520" y="1279178"/>
                </a:cubicBezTo>
                <a:cubicBezTo>
                  <a:pt x="2889993" y="1278310"/>
                  <a:pt x="2892597" y="1278310"/>
                  <a:pt x="2894333" y="1279178"/>
                </a:cubicBezTo>
                <a:cubicBezTo>
                  <a:pt x="2895202" y="1277442"/>
                  <a:pt x="2896070" y="1274837"/>
                  <a:pt x="2896938" y="1271365"/>
                </a:cubicBezTo>
                <a:cubicBezTo>
                  <a:pt x="2897806" y="1268760"/>
                  <a:pt x="2898240" y="1266590"/>
                  <a:pt x="2898240" y="1264853"/>
                </a:cubicBezTo>
                <a:close/>
                <a:moveTo>
                  <a:pt x="183617" y="1264853"/>
                </a:moveTo>
                <a:cubicBezTo>
                  <a:pt x="175804" y="1267458"/>
                  <a:pt x="162781" y="1269628"/>
                  <a:pt x="144550" y="1271365"/>
                </a:cubicBezTo>
                <a:cubicBezTo>
                  <a:pt x="141945" y="1271365"/>
                  <a:pt x="139341" y="1271365"/>
                  <a:pt x="136736" y="1271365"/>
                </a:cubicBezTo>
                <a:cubicBezTo>
                  <a:pt x="137604" y="1274837"/>
                  <a:pt x="138039" y="1279178"/>
                  <a:pt x="138039" y="1284387"/>
                </a:cubicBezTo>
                <a:cubicBezTo>
                  <a:pt x="147588" y="1281783"/>
                  <a:pt x="157572" y="1280046"/>
                  <a:pt x="167990" y="1279178"/>
                </a:cubicBezTo>
                <a:cubicBezTo>
                  <a:pt x="168858" y="1279178"/>
                  <a:pt x="170160" y="1279178"/>
                  <a:pt x="171897" y="1279178"/>
                </a:cubicBezTo>
                <a:cubicBezTo>
                  <a:pt x="175370" y="1278310"/>
                  <a:pt x="177974" y="1278310"/>
                  <a:pt x="179710" y="1279178"/>
                </a:cubicBezTo>
                <a:cubicBezTo>
                  <a:pt x="180578" y="1277442"/>
                  <a:pt x="181447" y="1274837"/>
                  <a:pt x="182315" y="1271365"/>
                </a:cubicBezTo>
                <a:cubicBezTo>
                  <a:pt x="183183" y="1268760"/>
                  <a:pt x="183617" y="1266590"/>
                  <a:pt x="183617" y="1264853"/>
                </a:cubicBezTo>
                <a:close/>
                <a:moveTo>
                  <a:pt x="6845609" y="1258342"/>
                </a:moveTo>
                <a:cubicBezTo>
                  <a:pt x="6847345" y="1257474"/>
                  <a:pt x="6849515" y="1257474"/>
                  <a:pt x="6852120" y="1258342"/>
                </a:cubicBezTo>
                <a:cubicBezTo>
                  <a:pt x="6879901" y="1263551"/>
                  <a:pt x="6897264" y="1270496"/>
                  <a:pt x="6904209" y="1279178"/>
                </a:cubicBezTo>
                <a:cubicBezTo>
                  <a:pt x="6915495" y="1301750"/>
                  <a:pt x="6912457" y="1316509"/>
                  <a:pt x="6895094" y="1323454"/>
                </a:cubicBezTo>
                <a:cubicBezTo>
                  <a:pt x="6887281" y="1322586"/>
                  <a:pt x="6881203" y="1318680"/>
                  <a:pt x="6876863" y="1311734"/>
                </a:cubicBezTo>
                <a:cubicBezTo>
                  <a:pt x="6873389" y="1307393"/>
                  <a:pt x="6869049" y="1300014"/>
                  <a:pt x="6863840" y="1289596"/>
                </a:cubicBezTo>
                <a:cubicBezTo>
                  <a:pt x="6856027" y="1277442"/>
                  <a:pt x="6850383" y="1268760"/>
                  <a:pt x="6846911" y="1263551"/>
                </a:cubicBezTo>
                <a:cubicBezTo>
                  <a:pt x="6845175" y="1261815"/>
                  <a:pt x="6844740" y="1260078"/>
                  <a:pt x="6845609" y="1258342"/>
                </a:cubicBezTo>
                <a:close/>
                <a:moveTo>
                  <a:pt x="1554808" y="1255738"/>
                </a:moveTo>
                <a:cubicBezTo>
                  <a:pt x="1544391" y="1256606"/>
                  <a:pt x="1535275" y="1257908"/>
                  <a:pt x="1527461" y="1259644"/>
                </a:cubicBezTo>
                <a:cubicBezTo>
                  <a:pt x="1525725" y="1264853"/>
                  <a:pt x="1524856" y="1270930"/>
                  <a:pt x="1524856" y="1277876"/>
                </a:cubicBezTo>
                <a:cubicBezTo>
                  <a:pt x="1524856" y="1278744"/>
                  <a:pt x="1524856" y="1280480"/>
                  <a:pt x="1524856" y="1283085"/>
                </a:cubicBezTo>
                <a:cubicBezTo>
                  <a:pt x="1523988" y="1284821"/>
                  <a:pt x="1523554" y="1286557"/>
                  <a:pt x="1523554" y="1288294"/>
                </a:cubicBezTo>
                <a:cubicBezTo>
                  <a:pt x="1530499" y="1289162"/>
                  <a:pt x="1535708" y="1290464"/>
                  <a:pt x="1539181" y="1292200"/>
                </a:cubicBezTo>
                <a:cubicBezTo>
                  <a:pt x="1539181" y="1292200"/>
                  <a:pt x="1540049" y="1292200"/>
                  <a:pt x="1541785" y="1292200"/>
                </a:cubicBezTo>
                <a:cubicBezTo>
                  <a:pt x="1542654" y="1291332"/>
                  <a:pt x="1543522" y="1289596"/>
                  <a:pt x="1544391" y="1286991"/>
                </a:cubicBezTo>
                <a:cubicBezTo>
                  <a:pt x="1546995" y="1283519"/>
                  <a:pt x="1548731" y="1280046"/>
                  <a:pt x="1549599" y="1276574"/>
                </a:cubicBezTo>
                <a:cubicBezTo>
                  <a:pt x="1553072" y="1271365"/>
                  <a:pt x="1554808" y="1264419"/>
                  <a:pt x="1554808" y="1255738"/>
                </a:cubicBezTo>
                <a:close/>
                <a:moveTo>
                  <a:pt x="1176747" y="1253133"/>
                </a:moveTo>
                <a:cubicBezTo>
                  <a:pt x="1178483" y="1252265"/>
                  <a:pt x="1180219" y="1252265"/>
                  <a:pt x="1181957" y="1253133"/>
                </a:cubicBezTo>
                <a:cubicBezTo>
                  <a:pt x="1189769" y="1254869"/>
                  <a:pt x="1198451" y="1257908"/>
                  <a:pt x="1208001" y="1262249"/>
                </a:cubicBezTo>
                <a:cubicBezTo>
                  <a:pt x="1212342" y="1263985"/>
                  <a:pt x="1212777" y="1267024"/>
                  <a:pt x="1209303" y="1271365"/>
                </a:cubicBezTo>
                <a:cubicBezTo>
                  <a:pt x="1208435" y="1272233"/>
                  <a:pt x="1207133" y="1273535"/>
                  <a:pt x="1205397" y="1275271"/>
                </a:cubicBezTo>
                <a:cubicBezTo>
                  <a:pt x="1218419" y="1283953"/>
                  <a:pt x="1236651" y="1291766"/>
                  <a:pt x="1260091" y="1298712"/>
                </a:cubicBezTo>
                <a:cubicBezTo>
                  <a:pt x="1282663" y="1305657"/>
                  <a:pt x="1305669" y="1309998"/>
                  <a:pt x="1329110" y="1311734"/>
                </a:cubicBezTo>
                <a:cubicBezTo>
                  <a:pt x="1332583" y="1311734"/>
                  <a:pt x="1334319" y="1312602"/>
                  <a:pt x="1334319" y="1314339"/>
                </a:cubicBezTo>
                <a:cubicBezTo>
                  <a:pt x="1334319" y="1316075"/>
                  <a:pt x="1332583" y="1317377"/>
                  <a:pt x="1329110" y="1318245"/>
                </a:cubicBezTo>
                <a:cubicBezTo>
                  <a:pt x="1309142" y="1326059"/>
                  <a:pt x="1287439" y="1331702"/>
                  <a:pt x="1263997" y="1335175"/>
                </a:cubicBezTo>
                <a:cubicBezTo>
                  <a:pt x="1256184" y="1336911"/>
                  <a:pt x="1250975" y="1336477"/>
                  <a:pt x="1248371" y="1333872"/>
                </a:cubicBezTo>
                <a:cubicBezTo>
                  <a:pt x="1230139" y="1323454"/>
                  <a:pt x="1214512" y="1311734"/>
                  <a:pt x="1201490" y="1298712"/>
                </a:cubicBezTo>
                <a:cubicBezTo>
                  <a:pt x="1198017" y="1295239"/>
                  <a:pt x="1194978" y="1292200"/>
                  <a:pt x="1192373" y="1289596"/>
                </a:cubicBezTo>
                <a:cubicBezTo>
                  <a:pt x="1191507" y="1290464"/>
                  <a:pt x="1190204" y="1291766"/>
                  <a:pt x="1188467" y="1293503"/>
                </a:cubicBezTo>
                <a:cubicBezTo>
                  <a:pt x="1171104" y="1309130"/>
                  <a:pt x="1149835" y="1320850"/>
                  <a:pt x="1124658" y="1328663"/>
                </a:cubicBezTo>
                <a:cubicBezTo>
                  <a:pt x="1122053" y="1329531"/>
                  <a:pt x="1119883" y="1329531"/>
                  <a:pt x="1118145" y="1328663"/>
                </a:cubicBezTo>
                <a:cubicBezTo>
                  <a:pt x="1116410" y="1327795"/>
                  <a:pt x="1116844" y="1326927"/>
                  <a:pt x="1119449" y="1326059"/>
                </a:cubicBezTo>
                <a:cubicBezTo>
                  <a:pt x="1137679" y="1313905"/>
                  <a:pt x="1153307" y="1298712"/>
                  <a:pt x="1166329" y="1280480"/>
                </a:cubicBezTo>
                <a:cubicBezTo>
                  <a:pt x="1174143" y="1269194"/>
                  <a:pt x="1177615" y="1261381"/>
                  <a:pt x="1176747" y="1257040"/>
                </a:cubicBezTo>
                <a:cubicBezTo>
                  <a:pt x="1175879" y="1255303"/>
                  <a:pt x="1175879" y="1254001"/>
                  <a:pt x="1176747" y="1253133"/>
                </a:cubicBezTo>
                <a:close/>
                <a:moveTo>
                  <a:pt x="4891904" y="1252482"/>
                </a:moveTo>
                <a:cubicBezTo>
                  <a:pt x="4892773" y="1252048"/>
                  <a:pt x="4894075" y="1252265"/>
                  <a:pt x="4895811" y="1253133"/>
                </a:cubicBezTo>
                <a:cubicBezTo>
                  <a:pt x="4895811" y="1253133"/>
                  <a:pt x="4896245" y="1253133"/>
                  <a:pt x="4897113" y="1253133"/>
                </a:cubicBezTo>
                <a:cubicBezTo>
                  <a:pt x="4906663" y="1254001"/>
                  <a:pt x="4915345" y="1257908"/>
                  <a:pt x="4923158" y="1264853"/>
                </a:cubicBezTo>
                <a:cubicBezTo>
                  <a:pt x="4927499" y="1269194"/>
                  <a:pt x="4927065" y="1273535"/>
                  <a:pt x="4921856" y="1277876"/>
                </a:cubicBezTo>
                <a:cubicBezTo>
                  <a:pt x="4920988" y="1278744"/>
                  <a:pt x="4919686" y="1279612"/>
                  <a:pt x="4917949" y="1280480"/>
                </a:cubicBezTo>
                <a:cubicBezTo>
                  <a:pt x="4914477" y="1282216"/>
                  <a:pt x="4911004" y="1284821"/>
                  <a:pt x="4907531" y="1288294"/>
                </a:cubicBezTo>
                <a:cubicBezTo>
                  <a:pt x="4892773" y="1300448"/>
                  <a:pt x="4874107" y="1312168"/>
                  <a:pt x="4851535" y="1323454"/>
                </a:cubicBezTo>
                <a:cubicBezTo>
                  <a:pt x="4847194" y="1325191"/>
                  <a:pt x="4844590" y="1325625"/>
                  <a:pt x="4843722" y="1324757"/>
                </a:cubicBezTo>
                <a:cubicBezTo>
                  <a:pt x="4842853" y="1324757"/>
                  <a:pt x="4844155" y="1323020"/>
                  <a:pt x="4847629" y="1319548"/>
                </a:cubicBezTo>
                <a:cubicBezTo>
                  <a:pt x="4858914" y="1307393"/>
                  <a:pt x="4869766" y="1293503"/>
                  <a:pt x="4880184" y="1277876"/>
                </a:cubicBezTo>
                <a:cubicBezTo>
                  <a:pt x="4887998" y="1268326"/>
                  <a:pt x="4891471" y="1260947"/>
                  <a:pt x="4890602" y="1255738"/>
                </a:cubicBezTo>
                <a:cubicBezTo>
                  <a:pt x="4890602" y="1254001"/>
                  <a:pt x="4891036" y="1252916"/>
                  <a:pt x="4891904" y="1252482"/>
                </a:cubicBezTo>
                <a:close/>
                <a:moveTo>
                  <a:pt x="7332648" y="1251831"/>
                </a:moveTo>
                <a:cubicBezTo>
                  <a:pt x="7318757" y="1250963"/>
                  <a:pt x="7285767" y="1253133"/>
                  <a:pt x="7233677" y="1258342"/>
                </a:cubicBezTo>
                <a:cubicBezTo>
                  <a:pt x="7225864" y="1259210"/>
                  <a:pt x="7220655" y="1259644"/>
                  <a:pt x="7218051" y="1259644"/>
                </a:cubicBezTo>
                <a:cubicBezTo>
                  <a:pt x="7214578" y="1260512"/>
                  <a:pt x="7211105" y="1260947"/>
                  <a:pt x="7207633" y="1260947"/>
                </a:cubicBezTo>
                <a:cubicBezTo>
                  <a:pt x="7207633" y="1326059"/>
                  <a:pt x="7206330" y="1378149"/>
                  <a:pt x="7203725" y="1417216"/>
                </a:cubicBezTo>
                <a:cubicBezTo>
                  <a:pt x="7239321" y="1412875"/>
                  <a:pt x="7278388" y="1409403"/>
                  <a:pt x="7320928" y="1406798"/>
                </a:cubicBezTo>
                <a:cubicBezTo>
                  <a:pt x="7321797" y="1406798"/>
                  <a:pt x="7323099" y="1406798"/>
                  <a:pt x="7324835" y="1406798"/>
                </a:cubicBezTo>
                <a:cubicBezTo>
                  <a:pt x="7329175" y="1405930"/>
                  <a:pt x="7332648" y="1406798"/>
                  <a:pt x="7335253" y="1409403"/>
                </a:cubicBezTo>
                <a:cubicBezTo>
                  <a:pt x="7337857" y="1410271"/>
                  <a:pt x="7339593" y="1412007"/>
                  <a:pt x="7340461" y="1414612"/>
                </a:cubicBezTo>
                <a:cubicBezTo>
                  <a:pt x="7343935" y="1378149"/>
                  <a:pt x="7343935" y="1326493"/>
                  <a:pt x="7340461" y="1259644"/>
                </a:cubicBezTo>
                <a:cubicBezTo>
                  <a:pt x="7340461" y="1254435"/>
                  <a:pt x="7337857" y="1251831"/>
                  <a:pt x="7332648" y="1251831"/>
                </a:cubicBezTo>
                <a:close/>
                <a:moveTo>
                  <a:pt x="6253570" y="1247924"/>
                </a:moveTo>
                <a:cubicBezTo>
                  <a:pt x="6263988" y="1247924"/>
                  <a:pt x="6273538" y="1249226"/>
                  <a:pt x="6282219" y="1251831"/>
                </a:cubicBezTo>
                <a:cubicBezTo>
                  <a:pt x="6297846" y="1256172"/>
                  <a:pt x="6301753" y="1267024"/>
                  <a:pt x="6293940" y="1284387"/>
                </a:cubicBezTo>
                <a:cubicBezTo>
                  <a:pt x="6290467" y="1288728"/>
                  <a:pt x="6285692" y="1289596"/>
                  <a:pt x="6279615" y="1286991"/>
                </a:cubicBezTo>
                <a:cubicBezTo>
                  <a:pt x="6268329" y="1277442"/>
                  <a:pt x="6259213" y="1266156"/>
                  <a:pt x="6252268" y="1253133"/>
                </a:cubicBezTo>
                <a:cubicBezTo>
                  <a:pt x="6250532" y="1249660"/>
                  <a:pt x="6250966" y="1247924"/>
                  <a:pt x="6253570" y="1247924"/>
                </a:cubicBezTo>
                <a:close/>
                <a:moveTo>
                  <a:pt x="3869883" y="1243366"/>
                </a:moveTo>
                <a:cubicBezTo>
                  <a:pt x="3873356" y="1243366"/>
                  <a:pt x="3877045" y="1244017"/>
                  <a:pt x="3880952" y="1245320"/>
                </a:cubicBezTo>
                <a:cubicBezTo>
                  <a:pt x="3889634" y="1248792"/>
                  <a:pt x="3896145" y="1252699"/>
                  <a:pt x="3900486" y="1257040"/>
                </a:cubicBezTo>
                <a:cubicBezTo>
                  <a:pt x="3905695" y="1263985"/>
                  <a:pt x="3903524" y="1268760"/>
                  <a:pt x="3893975" y="1271365"/>
                </a:cubicBezTo>
                <a:cubicBezTo>
                  <a:pt x="3889634" y="1272233"/>
                  <a:pt x="3883557" y="1273535"/>
                  <a:pt x="3875743" y="1275271"/>
                </a:cubicBezTo>
                <a:cubicBezTo>
                  <a:pt x="3854907" y="1280480"/>
                  <a:pt x="3838846" y="1283953"/>
                  <a:pt x="3827560" y="1285689"/>
                </a:cubicBezTo>
                <a:cubicBezTo>
                  <a:pt x="3813669" y="1290898"/>
                  <a:pt x="3800213" y="1286991"/>
                  <a:pt x="3787191" y="1273969"/>
                </a:cubicBezTo>
                <a:cubicBezTo>
                  <a:pt x="3783718" y="1269628"/>
                  <a:pt x="3784586" y="1266590"/>
                  <a:pt x="3789795" y="1264853"/>
                </a:cubicBezTo>
                <a:cubicBezTo>
                  <a:pt x="3818444" y="1259644"/>
                  <a:pt x="3841885" y="1253133"/>
                  <a:pt x="3860116" y="1245320"/>
                </a:cubicBezTo>
                <a:cubicBezTo>
                  <a:pt x="3863155" y="1244017"/>
                  <a:pt x="3866410" y="1243366"/>
                  <a:pt x="3869883" y="1243366"/>
                </a:cubicBezTo>
                <a:close/>
                <a:moveTo>
                  <a:pt x="5178808" y="1238808"/>
                </a:moveTo>
                <a:cubicBezTo>
                  <a:pt x="5203985" y="1237940"/>
                  <a:pt x="5229596" y="1260078"/>
                  <a:pt x="5255641" y="1305223"/>
                </a:cubicBezTo>
                <a:cubicBezTo>
                  <a:pt x="5295576" y="1371203"/>
                  <a:pt x="5342023" y="1413309"/>
                  <a:pt x="5394981" y="1431541"/>
                </a:cubicBezTo>
                <a:cubicBezTo>
                  <a:pt x="5399322" y="1433277"/>
                  <a:pt x="5401926" y="1435013"/>
                  <a:pt x="5402795" y="1436750"/>
                </a:cubicBezTo>
                <a:cubicBezTo>
                  <a:pt x="5402795" y="1438486"/>
                  <a:pt x="5400624" y="1439788"/>
                  <a:pt x="5396283" y="1440657"/>
                </a:cubicBezTo>
                <a:cubicBezTo>
                  <a:pt x="5363293" y="1445866"/>
                  <a:pt x="5335512" y="1448904"/>
                  <a:pt x="5312940" y="1449772"/>
                </a:cubicBezTo>
                <a:cubicBezTo>
                  <a:pt x="5308599" y="1449772"/>
                  <a:pt x="5303824" y="1447168"/>
                  <a:pt x="5298615" y="1441959"/>
                </a:cubicBezTo>
                <a:cubicBezTo>
                  <a:pt x="5280383" y="1422859"/>
                  <a:pt x="5265190" y="1401589"/>
                  <a:pt x="5253036" y="1378149"/>
                </a:cubicBezTo>
                <a:cubicBezTo>
                  <a:pt x="5251300" y="1374676"/>
                  <a:pt x="5248695" y="1369467"/>
                  <a:pt x="5245223" y="1362522"/>
                </a:cubicBezTo>
                <a:cubicBezTo>
                  <a:pt x="5239145" y="1348631"/>
                  <a:pt x="5233936" y="1338213"/>
                  <a:pt x="5229596" y="1331268"/>
                </a:cubicBezTo>
                <a:cubicBezTo>
                  <a:pt x="5196605" y="1385094"/>
                  <a:pt x="5152329" y="1423293"/>
                  <a:pt x="5096767" y="1445866"/>
                </a:cubicBezTo>
                <a:cubicBezTo>
                  <a:pt x="5092426" y="1447602"/>
                  <a:pt x="5089821" y="1448036"/>
                  <a:pt x="5088953" y="1447168"/>
                </a:cubicBezTo>
                <a:cubicBezTo>
                  <a:pt x="5088953" y="1445431"/>
                  <a:pt x="5090689" y="1443261"/>
                  <a:pt x="5094162" y="1440657"/>
                </a:cubicBezTo>
                <a:cubicBezTo>
                  <a:pt x="5143648" y="1399853"/>
                  <a:pt x="5180111" y="1349499"/>
                  <a:pt x="5203551" y="1289596"/>
                </a:cubicBezTo>
                <a:lnTo>
                  <a:pt x="5195738" y="1279178"/>
                </a:lnTo>
                <a:cubicBezTo>
                  <a:pt x="5187055" y="1270496"/>
                  <a:pt x="5177072" y="1265287"/>
                  <a:pt x="5165786" y="1263551"/>
                </a:cubicBezTo>
                <a:cubicBezTo>
                  <a:pt x="5159708" y="1262683"/>
                  <a:pt x="5157538" y="1259644"/>
                  <a:pt x="5159275" y="1254435"/>
                </a:cubicBezTo>
                <a:cubicBezTo>
                  <a:pt x="5161011" y="1244017"/>
                  <a:pt x="5167522" y="1238808"/>
                  <a:pt x="5178808" y="1238808"/>
                </a:cubicBezTo>
                <a:close/>
                <a:moveTo>
                  <a:pt x="6900303" y="1236204"/>
                </a:moveTo>
                <a:cubicBezTo>
                  <a:pt x="6900303" y="1235336"/>
                  <a:pt x="6902473" y="1235336"/>
                  <a:pt x="6906814" y="1236204"/>
                </a:cubicBezTo>
                <a:cubicBezTo>
                  <a:pt x="6932859" y="1242281"/>
                  <a:pt x="6949789" y="1252699"/>
                  <a:pt x="6957602" y="1267458"/>
                </a:cubicBezTo>
                <a:cubicBezTo>
                  <a:pt x="6963679" y="1284821"/>
                  <a:pt x="6958470" y="1297409"/>
                  <a:pt x="6941975" y="1305223"/>
                </a:cubicBezTo>
                <a:cubicBezTo>
                  <a:pt x="6935029" y="1306091"/>
                  <a:pt x="6930255" y="1303053"/>
                  <a:pt x="6927650" y="1296107"/>
                </a:cubicBezTo>
                <a:cubicBezTo>
                  <a:pt x="6918100" y="1279612"/>
                  <a:pt x="6909419" y="1261381"/>
                  <a:pt x="6901605" y="1241413"/>
                </a:cubicBezTo>
                <a:cubicBezTo>
                  <a:pt x="6899869" y="1238808"/>
                  <a:pt x="6899435" y="1237072"/>
                  <a:pt x="6900303" y="1236204"/>
                </a:cubicBezTo>
                <a:close/>
                <a:moveTo>
                  <a:pt x="5499160" y="1236204"/>
                </a:moveTo>
                <a:cubicBezTo>
                  <a:pt x="5500897" y="1236204"/>
                  <a:pt x="5502199" y="1237940"/>
                  <a:pt x="5503067" y="1241413"/>
                </a:cubicBezTo>
                <a:cubicBezTo>
                  <a:pt x="5505671" y="1246622"/>
                  <a:pt x="5507842" y="1252265"/>
                  <a:pt x="5509578" y="1258342"/>
                </a:cubicBezTo>
                <a:cubicBezTo>
                  <a:pt x="5519997" y="1257474"/>
                  <a:pt x="5541266" y="1255303"/>
                  <a:pt x="5573389" y="1251831"/>
                </a:cubicBezTo>
                <a:cubicBezTo>
                  <a:pt x="5591620" y="1250094"/>
                  <a:pt x="5605076" y="1248792"/>
                  <a:pt x="5613758" y="1247924"/>
                </a:cubicBezTo>
                <a:cubicBezTo>
                  <a:pt x="5625044" y="1247056"/>
                  <a:pt x="5636765" y="1245320"/>
                  <a:pt x="5648919" y="1242715"/>
                </a:cubicBezTo>
                <a:cubicBezTo>
                  <a:pt x="5649787" y="1242715"/>
                  <a:pt x="5650221" y="1242715"/>
                  <a:pt x="5650221" y="1242715"/>
                </a:cubicBezTo>
                <a:cubicBezTo>
                  <a:pt x="5655430" y="1240111"/>
                  <a:pt x="5661507" y="1240111"/>
                  <a:pt x="5668453" y="1242715"/>
                </a:cubicBezTo>
                <a:cubicBezTo>
                  <a:pt x="5684948" y="1252265"/>
                  <a:pt x="5694498" y="1259644"/>
                  <a:pt x="5697102" y="1264853"/>
                </a:cubicBezTo>
                <a:cubicBezTo>
                  <a:pt x="5701443" y="1272667"/>
                  <a:pt x="5700575" y="1277008"/>
                  <a:pt x="5694498" y="1277876"/>
                </a:cubicBezTo>
                <a:cubicBezTo>
                  <a:pt x="5659771" y="1286557"/>
                  <a:pt x="5638067" y="1293937"/>
                  <a:pt x="5629385" y="1300014"/>
                </a:cubicBezTo>
                <a:cubicBezTo>
                  <a:pt x="5625912" y="1301750"/>
                  <a:pt x="5623742" y="1301750"/>
                  <a:pt x="5622874" y="1300014"/>
                </a:cubicBezTo>
                <a:cubicBezTo>
                  <a:pt x="5622006" y="1299146"/>
                  <a:pt x="5622440" y="1297409"/>
                  <a:pt x="5624176" y="1294805"/>
                </a:cubicBezTo>
                <a:cubicBezTo>
                  <a:pt x="5625912" y="1292200"/>
                  <a:pt x="5627649" y="1288294"/>
                  <a:pt x="5629385" y="1283085"/>
                </a:cubicBezTo>
                <a:cubicBezTo>
                  <a:pt x="5632858" y="1276139"/>
                  <a:pt x="5635462" y="1271799"/>
                  <a:pt x="5637198" y="1270062"/>
                </a:cubicBezTo>
                <a:cubicBezTo>
                  <a:pt x="5592923" y="1273535"/>
                  <a:pt x="5557762" y="1277008"/>
                  <a:pt x="5531717" y="1280480"/>
                </a:cubicBezTo>
                <a:cubicBezTo>
                  <a:pt x="5525639" y="1282216"/>
                  <a:pt x="5519128" y="1280480"/>
                  <a:pt x="5512183" y="1275271"/>
                </a:cubicBezTo>
                <a:cubicBezTo>
                  <a:pt x="5512183" y="1292634"/>
                  <a:pt x="5507408" y="1306525"/>
                  <a:pt x="5497858" y="1316943"/>
                </a:cubicBezTo>
                <a:cubicBezTo>
                  <a:pt x="5490913" y="1323889"/>
                  <a:pt x="5483100" y="1323889"/>
                  <a:pt x="5474418" y="1316943"/>
                </a:cubicBezTo>
                <a:cubicBezTo>
                  <a:pt x="5467473" y="1299580"/>
                  <a:pt x="5467473" y="1286123"/>
                  <a:pt x="5474418" y="1276574"/>
                </a:cubicBezTo>
                <a:cubicBezTo>
                  <a:pt x="5485704" y="1264419"/>
                  <a:pt x="5492649" y="1252265"/>
                  <a:pt x="5495254" y="1240111"/>
                </a:cubicBezTo>
                <a:cubicBezTo>
                  <a:pt x="5496990" y="1237506"/>
                  <a:pt x="5498292" y="1236204"/>
                  <a:pt x="5499160" y="1236204"/>
                </a:cubicBezTo>
                <a:close/>
                <a:moveTo>
                  <a:pt x="5832945" y="1233599"/>
                </a:moveTo>
                <a:cubicBezTo>
                  <a:pt x="5833813" y="1233599"/>
                  <a:pt x="5835983" y="1233599"/>
                  <a:pt x="5839456" y="1233599"/>
                </a:cubicBezTo>
                <a:cubicBezTo>
                  <a:pt x="5853347" y="1235336"/>
                  <a:pt x="5864199" y="1237072"/>
                  <a:pt x="5872013" y="1238808"/>
                </a:cubicBezTo>
                <a:cubicBezTo>
                  <a:pt x="5883298" y="1242281"/>
                  <a:pt x="5889375" y="1249226"/>
                  <a:pt x="5890244" y="1259644"/>
                </a:cubicBezTo>
                <a:cubicBezTo>
                  <a:pt x="5890244" y="1276139"/>
                  <a:pt x="5886337" y="1284821"/>
                  <a:pt x="5878524" y="1285689"/>
                </a:cubicBezTo>
                <a:cubicBezTo>
                  <a:pt x="5872446" y="1285689"/>
                  <a:pt x="5866804" y="1283085"/>
                  <a:pt x="5861595" y="1277876"/>
                </a:cubicBezTo>
                <a:cubicBezTo>
                  <a:pt x="5850308" y="1265721"/>
                  <a:pt x="5839890" y="1252699"/>
                  <a:pt x="5830341" y="1238808"/>
                </a:cubicBezTo>
                <a:cubicBezTo>
                  <a:pt x="5829472" y="1237072"/>
                  <a:pt x="5829038" y="1235770"/>
                  <a:pt x="5829038" y="1234902"/>
                </a:cubicBezTo>
                <a:cubicBezTo>
                  <a:pt x="5829906" y="1234033"/>
                  <a:pt x="5831209" y="1233599"/>
                  <a:pt x="5832945" y="1233599"/>
                </a:cubicBezTo>
                <a:close/>
                <a:moveTo>
                  <a:pt x="1420677" y="1232297"/>
                </a:moveTo>
                <a:cubicBezTo>
                  <a:pt x="1421544" y="1231429"/>
                  <a:pt x="1422847" y="1231429"/>
                  <a:pt x="1424583" y="1232297"/>
                </a:cubicBezTo>
                <a:cubicBezTo>
                  <a:pt x="1434133" y="1232297"/>
                  <a:pt x="1445419" y="1233165"/>
                  <a:pt x="1458442" y="1234902"/>
                </a:cubicBezTo>
                <a:cubicBezTo>
                  <a:pt x="1472332" y="1237506"/>
                  <a:pt x="1478409" y="1249226"/>
                  <a:pt x="1476673" y="1270062"/>
                </a:cubicBezTo>
                <a:cubicBezTo>
                  <a:pt x="1470596" y="1278744"/>
                  <a:pt x="1462783" y="1280480"/>
                  <a:pt x="1453232" y="1275271"/>
                </a:cubicBezTo>
                <a:cubicBezTo>
                  <a:pt x="1442815" y="1265721"/>
                  <a:pt x="1432397" y="1252699"/>
                  <a:pt x="1421979" y="1236204"/>
                </a:cubicBezTo>
                <a:cubicBezTo>
                  <a:pt x="1421111" y="1234468"/>
                  <a:pt x="1420677" y="1233165"/>
                  <a:pt x="1420677" y="1232297"/>
                </a:cubicBezTo>
                <a:close/>
                <a:moveTo>
                  <a:pt x="7663828" y="1229693"/>
                </a:moveTo>
                <a:cubicBezTo>
                  <a:pt x="7680323" y="1231429"/>
                  <a:pt x="7692043" y="1233599"/>
                  <a:pt x="7698989" y="1236204"/>
                </a:cubicBezTo>
                <a:cubicBezTo>
                  <a:pt x="7709407" y="1240545"/>
                  <a:pt x="7714615" y="1247490"/>
                  <a:pt x="7714615" y="1257040"/>
                </a:cubicBezTo>
                <a:cubicBezTo>
                  <a:pt x="7713747" y="1269194"/>
                  <a:pt x="7709407" y="1276574"/>
                  <a:pt x="7701593" y="1279178"/>
                </a:cubicBezTo>
                <a:cubicBezTo>
                  <a:pt x="7696384" y="1279178"/>
                  <a:pt x="7691175" y="1276574"/>
                  <a:pt x="7685966" y="1271365"/>
                </a:cubicBezTo>
                <a:cubicBezTo>
                  <a:pt x="7673811" y="1260078"/>
                  <a:pt x="7664696" y="1248792"/>
                  <a:pt x="7658619" y="1237506"/>
                </a:cubicBezTo>
                <a:cubicBezTo>
                  <a:pt x="7656883" y="1233165"/>
                  <a:pt x="7658619" y="1230561"/>
                  <a:pt x="7663828" y="1229693"/>
                </a:cubicBezTo>
                <a:close/>
                <a:moveTo>
                  <a:pt x="2896938" y="1229693"/>
                </a:moveTo>
                <a:cubicBezTo>
                  <a:pt x="2886520" y="1231429"/>
                  <a:pt x="2872195" y="1234033"/>
                  <a:pt x="2853964" y="1237506"/>
                </a:cubicBezTo>
                <a:cubicBezTo>
                  <a:pt x="2851359" y="1237506"/>
                  <a:pt x="2848755" y="1237506"/>
                  <a:pt x="2846150" y="1237506"/>
                </a:cubicBezTo>
                <a:cubicBezTo>
                  <a:pt x="2846150" y="1240979"/>
                  <a:pt x="2847019" y="1244885"/>
                  <a:pt x="2848755" y="1249226"/>
                </a:cubicBezTo>
                <a:cubicBezTo>
                  <a:pt x="2854832" y="1246622"/>
                  <a:pt x="2861777" y="1244451"/>
                  <a:pt x="2869591" y="1242715"/>
                </a:cubicBezTo>
                <a:cubicBezTo>
                  <a:pt x="2874800" y="1240979"/>
                  <a:pt x="2880009" y="1240979"/>
                  <a:pt x="2885218" y="1242715"/>
                </a:cubicBezTo>
                <a:cubicBezTo>
                  <a:pt x="2889558" y="1244451"/>
                  <a:pt x="2894333" y="1248792"/>
                  <a:pt x="2899542" y="1255738"/>
                </a:cubicBezTo>
                <a:cubicBezTo>
                  <a:pt x="2900411" y="1249660"/>
                  <a:pt x="2900845" y="1242715"/>
                  <a:pt x="2900845" y="1234902"/>
                </a:cubicBezTo>
                <a:cubicBezTo>
                  <a:pt x="2901713" y="1232297"/>
                  <a:pt x="2900411" y="1230561"/>
                  <a:pt x="2896938" y="1229693"/>
                </a:cubicBezTo>
                <a:close/>
                <a:moveTo>
                  <a:pt x="182315" y="1229693"/>
                </a:moveTo>
                <a:cubicBezTo>
                  <a:pt x="171897" y="1231429"/>
                  <a:pt x="157572" y="1234033"/>
                  <a:pt x="139341" y="1237506"/>
                </a:cubicBezTo>
                <a:cubicBezTo>
                  <a:pt x="136736" y="1237506"/>
                  <a:pt x="134132" y="1237506"/>
                  <a:pt x="131527" y="1237506"/>
                </a:cubicBezTo>
                <a:cubicBezTo>
                  <a:pt x="131527" y="1240979"/>
                  <a:pt x="132395" y="1244885"/>
                  <a:pt x="134132" y="1249226"/>
                </a:cubicBezTo>
                <a:cubicBezTo>
                  <a:pt x="140209" y="1246622"/>
                  <a:pt x="147154" y="1244451"/>
                  <a:pt x="154968" y="1242715"/>
                </a:cubicBezTo>
                <a:cubicBezTo>
                  <a:pt x="160177" y="1240979"/>
                  <a:pt x="165386" y="1240979"/>
                  <a:pt x="170595" y="1242715"/>
                </a:cubicBezTo>
                <a:cubicBezTo>
                  <a:pt x="174935" y="1244451"/>
                  <a:pt x="179710" y="1248792"/>
                  <a:pt x="184919" y="1255738"/>
                </a:cubicBezTo>
                <a:cubicBezTo>
                  <a:pt x="185787" y="1249660"/>
                  <a:pt x="186222" y="1242715"/>
                  <a:pt x="186222" y="1234902"/>
                </a:cubicBezTo>
                <a:cubicBezTo>
                  <a:pt x="187090" y="1232297"/>
                  <a:pt x="185787" y="1230561"/>
                  <a:pt x="182315" y="1229693"/>
                </a:cubicBezTo>
                <a:close/>
                <a:moveTo>
                  <a:pt x="1062150" y="1228390"/>
                </a:moveTo>
                <a:cubicBezTo>
                  <a:pt x="1077777" y="1228390"/>
                  <a:pt x="1089496" y="1228824"/>
                  <a:pt x="1097310" y="1229693"/>
                </a:cubicBezTo>
                <a:cubicBezTo>
                  <a:pt x="1114674" y="1232297"/>
                  <a:pt x="1122053" y="1242715"/>
                  <a:pt x="1119449" y="1260947"/>
                </a:cubicBezTo>
                <a:cubicBezTo>
                  <a:pt x="1114239" y="1272233"/>
                  <a:pt x="1107294" y="1274837"/>
                  <a:pt x="1098612" y="1268760"/>
                </a:cubicBezTo>
                <a:cubicBezTo>
                  <a:pt x="1090800" y="1263551"/>
                  <a:pt x="1079946" y="1253567"/>
                  <a:pt x="1066057" y="1238808"/>
                </a:cubicBezTo>
                <a:cubicBezTo>
                  <a:pt x="1063451" y="1236204"/>
                  <a:pt x="1061281" y="1234033"/>
                  <a:pt x="1059545" y="1232297"/>
                </a:cubicBezTo>
                <a:cubicBezTo>
                  <a:pt x="1058677" y="1231429"/>
                  <a:pt x="1058677" y="1230561"/>
                  <a:pt x="1059545" y="1229693"/>
                </a:cubicBezTo>
                <a:cubicBezTo>
                  <a:pt x="1059545" y="1228824"/>
                  <a:pt x="1060413" y="1228390"/>
                  <a:pt x="1062150" y="1228390"/>
                </a:cubicBezTo>
                <a:close/>
                <a:moveTo>
                  <a:pt x="2616546" y="1227088"/>
                </a:moveTo>
                <a:cubicBezTo>
                  <a:pt x="2628700" y="1230561"/>
                  <a:pt x="2637816" y="1237072"/>
                  <a:pt x="2643893" y="1246622"/>
                </a:cubicBezTo>
                <a:cubicBezTo>
                  <a:pt x="2645629" y="1250963"/>
                  <a:pt x="2644327" y="1254001"/>
                  <a:pt x="2639986" y="1255738"/>
                </a:cubicBezTo>
                <a:cubicBezTo>
                  <a:pt x="2639118" y="1256606"/>
                  <a:pt x="2636948" y="1257474"/>
                  <a:pt x="2633475" y="1258342"/>
                </a:cubicBezTo>
                <a:cubicBezTo>
                  <a:pt x="2626530" y="1260947"/>
                  <a:pt x="2621321" y="1263117"/>
                  <a:pt x="2617848" y="1264853"/>
                </a:cubicBezTo>
                <a:cubicBezTo>
                  <a:pt x="2607430" y="1268326"/>
                  <a:pt x="2594841" y="1271799"/>
                  <a:pt x="2580083" y="1275271"/>
                </a:cubicBezTo>
                <a:cubicBezTo>
                  <a:pt x="2580951" y="1277008"/>
                  <a:pt x="2581385" y="1279178"/>
                  <a:pt x="2581385" y="1281783"/>
                </a:cubicBezTo>
                <a:cubicBezTo>
                  <a:pt x="2581385" y="1288728"/>
                  <a:pt x="2580517" y="1301750"/>
                  <a:pt x="2578781" y="1320850"/>
                </a:cubicBezTo>
                <a:cubicBezTo>
                  <a:pt x="2580517" y="1306959"/>
                  <a:pt x="2580517" y="1308696"/>
                  <a:pt x="2578781" y="1326059"/>
                </a:cubicBezTo>
                <a:cubicBezTo>
                  <a:pt x="2601353" y="1320850"/>
                  <a:pt x="2620886" y="1315641"/>
                  <a:pt x="2637382" y="1310432"/>
                </a:cubicBezTo>
                <a:cubicBezTo>
                  <a:pt x="2644327" y="1307827"/>
                  <a:pt x="2650838" y="1307827"/>
                  <a:pt x="2656915" y="1310432"/>
                </a:cubicBezTo>
                <a:cubicBezTo>
                  <a:pt x="2663861" y="1312168"/>
                  <a:pt x="2669938" y="1316509"/>
                  <a:pt x="2675147" y="1323454"/>
                </a:cubicBezTo>
                <a:cubicBezTo>
                  <a:pt x="2678620" y="1329531"/>
                  <a:pt x="2677751" y="1334306"/>
                  <a:pt x="2672542" y="1337779"/>
                </a:cubicBezTo>
                <a:cubicBezTo>
                  <a:pt x="2666465" y="1338647"/>
                  <a:pt x="2656481" y="1339949"/>
                  <a:pt x="2642591" y="1341686"/>
                </a:cubicBezTo>
                <a:cubicBezTo>
                  <a:pt x="2634777" y="1342554"/>
                  <a:pt x="2628700" y="1343422"/>
                  <a:pt x="2624359" y="1344290"/>
                </a:cubicBezTo>
                <a:lnTo>
                  <a:pt x="2626964" y="1345593"/>
                </a:lnTo>
                <a:cubicBezTo>
                  <a:pt x="2629568" y="1349933"/>
                  <a:pt x="2630002" y="1354708"/>
                  <a:pt x="2628266" y="1359917"/>
                </a:cubicBezTo>
                <a:cubicBezTo>
                  <a:pt x="2628266" y="1361653"/>
                  <a:pt x="2628266" y="1364258"/>
                  <a:pt x="2628266" y="1367731"/>
                </a:cubicBezTo>
                <a:cubicBezTo>
                  <a:pt x="2627398" y="1372940"/>
                  <a:pt x="2626964" y="1376846"/>
                  <a:pt x="2626964" y="1379451"/>
                </a:cubicBezTo>
                <a:cubicBezTo>
                  <a:pt x="2626964" y="1396814"/>
                  <a:pt x="2626530" y="1412441"/>
                  <a:pt x="2625661" y="1426332"/>
                </a:cubicBezTo>
                <a:cubicBezTo>
                  <a:pt x="2623925" y="1459322"/>
                  <a:pt x="2619584" y="1482328"/>
                  <a:pt x="2612639" y="1495351"/>
                </a:cubicBezTo>
                <a:cubicBezTo>
                  <a:pt x="2612639" y="1497087"/>
                  <a:pt x="2612205" y="1497955"/>
                  <a:pt x="2611337" y="1497955"/>
                </a:cubicBezTo>
                <a:cubicBezTo>
                  <a:pt x="2610468" y="1497955"/>
                  <a:pt x="2609600" y="1497087"/>
                  <a:pt x="2608732" y="1495351"/>
                </a:cubicBezTo>
                <a:cubicBezTo>
                  <a:pt x="2603523" y="1479724"/>
                  <a:pt x="2600485" y="1459756"/>
                  <a:pt x="2599616" y="1435448"/>
                </a:cubicBezTo>
                <a:cubicBezTo>
                  <a:pt x="2598748" y="1419821"/>
                  <a:pt x="2598314" y="1399419"/>
                  <a:pt x="2598314" y="1374242"/>
                </a:cubicBezTo>
                <a:cubicBezTo>
                  <a:pt x="2598314" y="1363824"/>
                  <a:pt x="2597446" y="1354708"/>
                  <a:pt x="2595710" y="1346895"/>
                </a:cubicBezTo>
                <a:cubicBezTo>
                  <a:pt x="2594841" y="1346895"/>
                  <a:pt x="2593105" y="1346895"/>
                  <a:pt x="2590501" y="1346895"/>
                </a:cubicBezTo>
                <a:cubicBezTo>
                  <a:pt x="2587896" y="1347763"/>
                  <a:pt x="2585726" y="1348197"/>
                  <a:pt x="2583990" y="1348197"/>
                </a:cubicBezTo>
                <a:cubicBezTo>
                  <a:pt x="2581385" y="1348197"/>
                  <a:pt x="2578781" y="1347763"/>
                  <a:pt x="2576176" y="1346895"/>
                </a:cubicBezTo>
                <a:cubicBezTo>
                  <a:pt x="2571835" y="1396380"/>
                  <a:pt x="2548829" y="1434579"/>
                  <a:pt x="2507157" y="1461492"/>
                </a:cubicBezTo>
                <a:cubicBezTo>
                  <a:pt x="2505421" y="1462361"/>
                  <a:pt x="2503684" y="1462361"/>
                  <a:pt x="2501948" y="1461492"/>
                </a:cubicBezTo>
                <a:cubicBezTo>
                  <a:pt x="2501080" y="1459756"/>
                  <a:pt x="2501080" y="1458020"/>
                  <a:pt x="2501948" y="1456283"/>
                </a:cubicBezTo>
                <a:cubicBezTo>
                  <a:pt x="2532334" y="1420689"/>
                  <a:pt x="2547527" y="1371637"/>
                  <a:pt x="2547527" y="1309130"/>
                </a:cubicBezTo>
                <a:cubicBezTo>
                  <a:pt x="2548395" y="1295239"/>
                  <a:pt x="2546224" y="1283519"/>
                  <a:pt x="2541015" y="1273969"/>
                </a:cubicBezTo>
                <a:cubicBezTo>
                  <a:pt x="2536675" y="1267024"/>
                  <a:pt x="2539279" y="1263117"/>
                  <a:pt x="2548829" y="1262249"/>
                </a:cubicBezTo>
                <a:cubicBezTo>
                  <a:pt x="2550565" y="1262249"/>
                  <a:pt x="2553604" y="1262683"/>
                  <a:pt x="2557945" y="1263551"/>
                </a:cubicBezTo>
                <a:cubicBezTo>
                  <a:pt x="2562285" y="1264419"/>
                  <a:pt x="2565324" y="1265287"/>
                  <a:pt x="2567060" y="1266156"/>
                </a:cubicBezTo>
                <a:cubicBezTo>
                  <a:pt x="2574006" y="1260947"/>
                  <a:pt x="2582253" y="1253567"/>
                  <a:pt x="2591803" y="1244017"/>
                </a:cubicBezTo>
                <a:cubicBezTo>
                  <a:pt x="2597880" y="1237940"/>
                  <a:pt x="2601787" y="1233599"/>
                  <a:pt x="2603523" y="1230995"/>
                </a:cubicBezTo>
                <a:cubicBezTo>
                  <a:pt x="2606128" y="1227522"/>
                  <a:pt x="2610468" y="1226220"/>
                  <a:pt x="2616546" y="1227088"/>
                </a:cubicBezTo>
                <a:close/>
                <a:moveTo>
                  <a:pt x="4785120" y="1225786"/>
                </a:moveTo>
                <a:cubicBezTo>
                  <a:pt x="4796407" y="1225786"/>
                  <a:pt x="4808127" y="1227522"/>
                  <a:pt x="4820281" y="1230995"/>
                </a:cubicBezTo>
                <a:cubicBezTo>
                  <a:pt x="4837644" y="1237072"/>
                  <a:pt x="4841551" y="1250094"/>
                  <a:pt x="4832002" y="1270062"/>
                </a:cubicBezTo>
                <a:cubicBezTo>
                  <a:pt x="4827661" y="1277008"/>
                  <a:pt x="4822017" y="1277876"/>
                  <a:pt x="4815072" y="1272667"/>
                </a:cubicBezTo>
                <a:cubicBezTo>
                  <a:pt x="4802918" y="1260512"/>
                  <a:pt x="4792066" y="1246188"/>
                  <a:pt x="4782516" y="1229693"/>
                </a:cubicBezTo>
                <a:cubicBezTo>
                  <a:pt x="4781648" y="1227956"/>
                  <a:pt x="4781648" y="1227088"/>
                  <a:pt x="4782516" y="1227088"/>
                </a:cubicBezTo>
                <a:cubicBezTo>
                  <a:pt x="4782516" y="1226220"/>
                  <a:pt x="4783384" y="1225786"/>
                  <a:pt x="4785120" y="1225786"/>
                </a:cubicBezTo>
                <a:close/>
                <a:moveTo>
                  <a:pt x="7348601" y="1218949"/>
                </a:moveTo>
                <a:cubicBezTo>
                  <a:pt x="7350554" y="1219166"/>
                  <a:pt x="7353051" y="1219709"/>
                  <a:pt x="7356089" y="1220577"/>
                </a:cubicBezTo>
                <a:cubicBezTo>
                  <a:pt x="7369979" y="1228390"/>
                  <a:pt x="7379095" y="1235336"/>
                  <a:pt x="7383435" y="1241413"/>
                </a:cubicBezTo>
                <a:cubicBezTo>
                  <a:pt x="7387777" y="1246622"/>
                  <a:pt x="7388211" y="1251831"/>
                  <a:pt x="7384738" y="1257040"/>
                </a:cubicBezTo>
                <a:cubicBezTo>
                  <a:pt x="7381265" y="1268326"/>
                  <a:pt x="7379095" y="1287860"/>
                  <a:pt x="7378227" y="1315641"/>
                </a:cubicBezTo>
                <a:cubicBezTo>
                  <a:pt x="7378227" y="1380753"/>
                  <a:pt x="7378661" y="1418518"/>
                  <a:pt x="7379529" y="1428936"/>
                </a:cubicBezTo>
                <a:cubicBezTo>
                  <a:pt x="7378661" y="1441091"/>
                  <a:pt x="7374320" y="1453245"/>
                  <a:pt x="7366507" y="1465399"/>
                </a:cubicBezTo>
                <a:cubicBezTo>
                  <a:pt x="7362166" y="1469740"/>
                  <a:pt x="7356957" y="1470174"/>
                  <a:pt x="7350879" y="1466701"/>
                </a:cubicBezTo>
                <a:cubicBezTo>
                  <a:pt x="7345671" y="1460624"/>
                  <a:pt x="7341764" y="1453679"/>
                  <a:pt x="7339159" y="1445866"/>
                </a:cubicBezTo>
                <a:cubicBezTo>
                  <a:pt x="7339159" y="1444997"/>
                  <a:pt x="7339159" y="1443695"/>
                  <a:pt x="7339159" y="1441959"/>
                </a:cubicBezTo>
                <a:cubicBezTo>
                  <a:pt x="7338291" y="1439354"/>
                  <a:pt x="7337857" y="1437184"/>
                  <a:pt x="7337857" y="1435448"/>
                </a:cubicBezTo>
                <a:cubicBezTo>
                  <a:pt x="7302263" y="1432843"/>
                  <a:pt x="7264063" y="1434579"/>
                  <a:pt x="7223259" y="1440657"/>
                </a:cubicBezTo>
                <a:cubicBezTo>
                  <a:pt x="7218051" y="1440657"/>
                  <a:pt x="7214143" y="1439788"/>
                  <a:pt x="7211539" y="1438052"/>
                </a:cubicBezTo>
                <a:cubicBezTo>
                  <a:pt x="7211539" y="1438052"/>
                  <a:pt x="7210671" y="1437618"/>
                  <a:pt x="7208935" y="1436750"/>
                </a:cubicBezTo>
                <a:cubicBezTo>
                  <a:pt x="7206330" y="1435013"/>
                  <a:pt x="7204595" y="1433711"/>
                  <a:pt x="7203725" y="1432843"/>
                </a:cubicBezTo>
                <a:cubicBezTo>
                  <a:pt x="7202858" y="1445866"/>
                  <a:pt x="7200253" y="1453679"/>
                  <a:pt x="7195913" y="1456283"/>
                </a:cubicBezTo>
                <a:cubicBezTo>
                  <a:pt x="7192440" y="1459756"/>
                  <a:pt x="7188099" y="1460190"/>
                  <a:pt x="7182890" y="1457586"/>
                </a:cubicBezTo>
                <a:cubicBezTo>
                  <a:pt x="7182890" y="1457586"/>
                  <a:pt x="7182456" y="1457152"/>
                  <a:pt x="7181587" y="1456283"/>
                </a:cubicBezTo>
                <a:cubicBezTo>
                  <a:pt x="7175511" y="1453679"/>
                  <a:pt x="7171604" y="1449772"/>
                  <a:pt x="7169868" y="1444563"/>
                </a:cubicBezTo>
                <a:cubicBezTo>
                  <a:pt x="7166395" y="1433277"/>
                  <a:pt x="7165527" y="1423727"/>
                  <a:pt x="7167263" y="1415914"/>
                </a:cubicBezTo>
                <a:cubicBezTo>
                  <a:pt x="7171604" y="1397682"/>
                  <a:pt x="7174209" y="1353406"/>
                  <a:pt x="7175077" y="1283085"/>
                </a:cubicBezTo>
                <a:cubicBezTo>
                  <a:pt x="7175077" y="1263985"/>
                  <a:pt x="7171604" y="1249226"/>
                  <a:pt x="7164659" y="1238808"/>
                </a:cubicBezTo>
                <a:cubicBezTo>
                  <a:pt x="7162923" y="1233599"/>
                  <a:pt x="7165527" y="1230561"/>
                  <a:pt x="7172473" y="1229693"/>
                </a:cubicBezTo>
                <a:cubicBezTo>
                  <a:pt x="7180285" y="1231429"/>
                  <a:pt x="7188099" y="1233599"/>
                  <a:pt x="7195913" y="1236204"/>
                </a:cubicBezTo>
                <a:cubicBezTo>
                  <a:pt x="7213275" y="1234468"/>
                  <a:pt x="7240623" y="1231863"/>
                  <a:pt x="7277954" y="1228390"/>
                </a:cubicBezTo>
                <a:cubicBezTo>
                  <a:pt x="7287504" y="1226654"/>
                  <a:pt x="7294449" y="1225786"/>
                  <a:pt x="7298789" y="1225786"/>
                </a:cubicBezTo>
                <a:cubicBezTo>
                  <a:pt x="7311812" y="1224918"/>
                  <a:pt x="7327005" y="1222747"/>
                  <a:pt x="7344369" y="1219275"/>
                </a:cubicBezTo>
                <a:cubicBezTo>
                  <a:pt x="7345237" y="1218841"/>
                  <a:pt x="7346647" y="1218732"/>
                  <a:pt x="7348601" y="1218949"/>
                </a:cubicBezTo>
                <a:close/>
                <a:moveTo>
                  <a:pt x="6993576" y="1218949"/>
                </a:moveTo>
                <a:cubicBezTo>
                  <a:pt x="6995203" y="1219166"/>
                  <a:pt x="6997103" y="1219709"/>
                  <a:pt x="6999273" y="1220577"/>
                </a:cubicBezTo>
                <a:cubicBezTo>
                  <a:pt x="7013164" y="1227522"/>
                  <a:pt x="7024017" y="1236204"/>
                  <a:pt x="7031830" y="1246622"/>
                </a:cubicBezTo>
                <a:cubicBezTo>
                  <a:pt x="7035303" y="1251831"/>
                  <a:pt x="7034868" y="1257474"/>
                  <a:pt x="7030527" y="1263551"/>
                </a:cubicBezTo>
                <a:cubicBezTo>
                  <a:pt x="7029659" y="1264419"/>
                  <a:pt x="7028791" y="1265721"/>
                  <a:pt x="7027923" y="1267458"/>
                </a:cubicBezTo>
                <a:cubicBezTo>
                  <a:pt x="7025319" y="1270062"/>
                  <a:pt x="7020543" y="1276574"/>
                  <a:pt x="7013599" y="1286991"/>
                </a:cubicBezTo>
                <a:cubicBezTo>
                  <a:pt x="7000576" y="1306091"/>
                  <a:pt x="6987553" y="1321718"/>
                  <a:pt x="6974531" y="1333872"/>
                </a:cubicBezTo>
                <a:cubicBezTo>
                  <a:pt x="6976267" y="1333872"/>
                  <a:pt x="6978437" y="1333872"/>
                  <a:pt x="6981042" y="1333872"/>
                </a:cubicBezTo>
                <a:cubicBezTo>
                  <a:pt x="7001009" y="1331268"/>
                  <a:pt x="7017505" y="1328663"/>
                  <a:pt x="7030527" y="1326059"/>
                </a:cubicBezTo>
                <a:cubicBezTo>
                  <a:pt x="7037473" y="1325191"/>
                  <a:pt x="7043550" y="1325625"/>
                  <a:pt x="7048759" y="1327361"/>
                </a:cubicBezTo>
                <a:cubicBezTo>
                  <a:pt x="7060913" y="1332570"/>
                  <a:pt x="7069595" y="1340384"/>
                  <a:pt x="7074804" y="1350802"/>
                </a:cubicBezTo>
                <a:cubicBezTo>
                  <a:pt x="7076540" y="1360351"/>
                  <a:pt x="7071765" y="1364692"/>
                  <a:pt x="7060479" y="1363824"/>
                </a:cubicBezTo>
                <a:cubicBezTo>
                  <a:pt x="7033566" y="1360351"/>
                  <a:pt x="6995367" y="1360351"/>
                  <a:pt x="6945881" y="1363824"/>
                </a:cubicBezTo>
                <a:cubicBezTo>
                  <a:pt x="6931991" y="1364692"/>
                  <a:pt x="6918968" y="1366428"/>
                  <a:pt x="6906814" y="1369033"/>
                </a:cubicBezTo>
                <a:lnTo>
                  <a:pt x="6909419" y="1369033"/>
                </a:lnTo>
                <a:cubicBezTo>
                  <a:pt x="6916363" y="1372506"/>
                  <a:pt x="6922875" y="1379017"/>
                  <a:pt x="6928953" y="1388567"/>
                </a:cubicBezTo>
                <a:cubicBezTo>
                  <a:pt x="6932425" y="1393776"/>
                  <a:pt x="6931991" y="1398551"/>
                  <a:pt x="6927650" y="1402891"/>
                </a:cubicBezTo>
                <a:cubicBezTo>
                  <a:pt x="6918100" y="1408968"/>
                  <a:pt x="6910287" y="1415480"/>
                  <a:pt x="6904209" y="1422425"/>
                </a:cubicBezTo>
                <a:cubicBezTo>
                  <a:pt x="6884241" y="1438920"/>
                  <a:pt x="6856461" y="1453245"/>
                  <a:pt x="6820866" y="1465399"/>
                </a:cubicBezTo>
                <a:cubicBezTo>
                  <a:pt x="6813921" y="1468004"/>
                  <a:pt x="6810013" y="1468872"/>
                  <a:pt x="6809145" y="1468004"/>
                </a:cubicBezTo>
                <a:cubicBezTo>
                  <a:pt x="6808277" y="1466267"/>
                  <a:pt x="6810448" y="1463663"/>
                  <a:pt x="6815657" y="1460190"/>
                </a:cubicBezTo>
                <a:cubicBezTo>
                  <a:pt x="6837361" y="1443695"/>
                  <a:pt x="6858197" y="1422425"/>
                  <a:pt x="6878165" y="1396380"/>
                </a:cubicBezTo>
                <a:cubicBezTo>
                  <a:pt x="6885109" y="1386830"/>
                  <a:pt x="6889885" y="1379017"/>
                  <a:pt x="6892489" y="1372940"/>
                </a:cubicBezTo>
                <a:cubicBezTo>
                  <a:pt x="6892489" y="1371203"/>
                  <a:pt x="6892923" y="1370335"/>
                  <a:pt x="6893791" y="1370335"/>
                </a:cubicBezTo>
                <a:cubicBezTo>
                  <a:pt x="6870351" y="1372940"/>
                  <a:pt x="6854290" y="1375978"/>
                  <a:pt x="6845609" y="1379451"/>
                </a:cubicBezTo>
                <a:cubicBezTo>
                  <a:pt x="6838663" y="1382055"/>
                  <a:pt x="6833020" y="1381187"/>
                  <a:pt x="6828679" y="1376846"/>
                </a:cubicBezTo>
                <a:cubicBezTo>
                  <a:pt x="6819997" y="1370769"/>
                  <a:pt x="6813921" y="1363824"/>
                  <a:pt x="6810448" y="1356011"/>
                </a:cubicBezTo>
                <a:cubicBezTo>
                  <a:pt x="6807843" y="1350802"/>
                  <a:pt x="6809145" y="1348197"/>
                  <a:pt x="6814355" y="1348197"/>
                </a:cubicBezTo>
                <a:cubicBezTo>
                  <a:pt x="6836927" y="1348197"/>
                  <a:pt x="6854725" y="1346895"/>
                  <a:pt x="6867747" y="1344290"/>
                </a:cubicBezTo>
                <a:cubicBezTo>
                  <a:pt x="6881637" y="1343422"/>
                  <a:pt x="6900303" y="1341686"/>
                  <a:pt x="6923743" y="1339081"/>
                </a:cubicBezTo>
                <a:cubicBezTo>
                  <a:pt x="6937634" y="1338213"/>
                  <a:pt x="6948486" y="1337345"/>
                  <a:pt x="6956299" y="1336477"/>
                </a:cubicBezTo>
                <a:cubicBezTo>
                  <a:pt x="6976267" y="1291332"/>
                  <a:pt x="6986251" y="1254435"/>
                  <a:pt x="6986251" y="1225786"/>
                </a:cubicBezTo>
                <a:cubicBezTo>
                  <a:pt x="6986251" y="1220577"/>
                  <a:pt x="6988693" y="1218298"/>
                  <a:pt x="6993576" y="1218949"/>
                </a:cubicBezTo>
                <a:close/>
                <a:moveTo>
                  <a:pt x="1603317" y="1216996"/>
                </a:moveTo>
                <a:cubicBezTo>
                  <a:pt x="1606139" y="1216779"/>
                  <a:pt x="1609068" y="1217104"/>
                  <a:pt x="1612107" y="1217972"/>
                </a:cubicBezTo>
                <a:cubicBezTo>
                  <a:pt x="1618184" y="1220577"/>
                  <a:pt x="1624261" y="1224918"/>
                  <a:pt x="1630338" y="1230995"/>
                </a:cubicBezTo>
                <a:cubicBezTo>
                  <a:pt x="1631206" y="1231863"/>
                  <a:pt x="1631641" y="1232297"/>
                  <a:pt x="1631641" y="1232297"/>
                </a:cubicBezTo>
                <a:cubicBezTo>
                  <a:pt x="1636849" y="1239242"/>
                  <a:pt x="1635981" y="1243149"/>
                  <a:pt x="1629036" y="1244017"/>
                </a:cubicBezTo>
                <a:cubicBezTo>
                  <a:pt x="1625563" y="1244885"/>
                  <a:pt x="1618618" y="1246188"/>
                  <a:pt x="1608200" y="1247924"/>
                </a:cubicBezTo>
                <a:cubicBezTo>
                  <a:pt x="1595178" y="1249660"/>
                  <a:pt x="1585194" y="1251397"/>
                  <a:pt x="1578248" y="1253133"/>
                </a:cubicBezTo>
                <a:cubicBezTo>
                  <a:pt x="1579985" y="1253133"/>
                  <a:pt x="1582155" y="1254001"/>
                  <a:pt x="1584760" y="1255738"/>
                </a:cubicBezTo>
                <a:cubicBezTo>
                  <a:pt x="1588232" y="1256606"/>
                  <a:pt x="1590403" y="1257474"/>
                  <a:pt x="1591271" y="1258342"/>
                </a:cubicBezTo>
                <a:cubicBezTo>
                  <a:pt x="1596479" y="1261815"/>
                  <a:pt x="1596479" y="1266156"/>
                  <a:pt x="1591271" y="1271365"/>
                </a:cubicBezTo>
                <a:cubicBezTo>
                  <a:pt x="1583457" y="1276574"/>
                  <a:pt x="1575210" y="1282651"/>
                  <a:pt x="1566528" y="1289596"/>
                </a:cubicBezTo>
                <a:cubicBezTo>
                  <a:pt x="1567396" y="1288728"/>
                  <a:pt x="1569132" y="1288294"/>
                  <a:pt x="1571737" y="1288294"/>
                </a:cubicBezTo>
                <a:cubicBezTo>
                  <a:pt x="1573473" y="1287425"/>
                  <a:pt x="1574775" y="1286991"/>
                  <a:pt x="1575643" y="1286991"/>
                </a:cubicBezTo>
                <a:cubicBezTo>
                  <a:pt x="1586929" y="1286123"/>
                  <a:pt x="1596046" y="1283953"/>
                  <a:pt x="1602991" y="1280480"/>
                </a:cubicBezTo>
                <a:cubicBezTo>
                  <a:pt x="1609936" y="1278744"/>
                  <a:pt x="1615579" y="1279178"/>
                  <a:pt x="1619920" y="1281783"/>
                </a:cubicBezTo>
                <a:cubicBezTo>
                  <a:pt x="1621657" y="1283519"/>
                  <a:pt x="1623827" y="1285255"/>
                  <a:pt x="1626431" y="1286991"/>
                </a:cubicBezTo>
                <a:cubicBezTo>
                  <a:pt x="1630772" y="1291332"/>
                  <a:pt x="1635113" y="1296975"/>
                  <a:pt x="1639454" y="1303921"/>
                </a:cubicBezTo>
                <a:cubicBezTo>
                  <a:pt x="1642927" y="1308261"/>
                  <a:pt x="1642927" y="1312602"/>
                  <a:pt x="1639454" y="1316943"/>
                </a:cubicBezTo>
                <a:cubicBezTo>
                  <a:pt x="1638585" y="1319548"/>
                  <a:pt x="1636849" y="1323454"/>
                  <a:pt x="1634245" y="1328663"/>
                </a:cubicBezTo>
                <a:cubicBezTo>
                  <a:pt x="1631641" y="1335609"/>
                  <a:pt x="1629470" y="1341252"/>
                  <a:pt x="1627733" y="1345593"/>
                </a:cubicBezTo>
                <a:cubicBezTo>
                  <a:pt x="1621657" y="1360351"/>
                  <a:pt x="1616447" y="1370769"/>
                  <a:pt x="1612107" y="1376846"/>
                </a:cubicBezTo>
                <a:cubicBezTo>
                  <a:pt x="1608634" y="1380319"/>
                  <a:pt x="1603425" y="1380319"/>
                  <a:pt x="1596479" y="1376846"/>
                </a:cubicBezTo>
                <a:cubicBezTo>
                  <a:pt x="1595612" y="1375978"/>
                  <a:pt x="1594744" y="1375110"/>
                  <a:pt x="1593875" y="1374242"/>
                </a:cubicBezTo>
                <a:cubicBezTo>
                  <a:pt x="1593007" y="1373374"/>
                  <a:pt x="1591705" y="1372071"/>
                  <a:pt x="1589968" y="1370335"/>
                </a:cubicBezTo>
                <a:cubicBezTo>
                  <a:pt x="1587364" y="1370335"/>
                  <a:pt x="1583892" y="1370769"/>
                  <a:pt x="1579551" y="1371637"/>
                </a:cubicBezTo>
                <a:cubicBezTo>
                  <a:pt x="1582155" y="1372506"/>
                  <a:pt x="1584325" y="1373808"/>
                  <a:pt x="1586062" y="1375544"/>
                </a:cubicBezTo>
                <a:cubicBezTo>
                  <a:pt x="1588666" y="1377280"/>
                  <a:pt x="1589535" y="1379885"/>
                  <a:pt x="1588666" y="1383358"/>
                </a:cubicBezTo>
                <a:cubicBezTo>
                  <a:pt x="1587798" y="1385962"/>
                  <a:pt x="1587364" y="1397248"/>
                  <a:pt x="1587364" y="1417216"/>
                </a:cubicBezTo>
                <a:cubicBezTo>
                  <a:pt x="1587364" y="1419821"/>
                  <a:pt x="1587364" y="1424161"/>
                  <a:pt x="1587364" y="1430239"/>
                </a:cubicBezTo>
                <a:cubicBezTo>
                  <a:pt x="1586495" y="1436316"/>
                  <a:pt x="1586062" y="1441091"/>
                  <a:pt x="1586062" y="1444563"/>
                </a:cubicBezTo>
                <a:cubicBezTo>
                  <a:pt x="1585194" y="1458454"/>
                  <a:pt x="1576946" y="1469740"/>
                  <a:pt x="1561319" y="1478422"/>
                </a:cubicBezTo>
                <a:cubicBezTo>
                  <a:pt x="1556111" y="1481026"/>
                  <a:pt x="1551769" y="1479290"/>
                  <a:pt x="1548297" y="1473213"/>
                </a:cubicBezTo>
                <a:cubicBezTo>
                  <a:pt x="1543955" y="1454981"/>
                  <a:pt x="1536142" y="1441959"/>
                  <a:pt x="1524856" y="1434145"/>
                </a:cubicBezTo>
                <a:cubicBezTo>
                  <a:pt x="1523119" y="1441091"/>
                  <a:pt x="1520081" y="1447168"/>
                  <a:pt x="1515741" y="1452377"/>
                </a:cubicBezTo>
                <a:cubicBezTo>
                  <a:pt x="1502718" y="1455849"/>
                  <a:pt x="1494036" y="1452811"/>
                  <a:pt x="1489695" y="1443261"/>
                </a:cubicBezTo>
                <a:cubicBezTo>
                  <a:pt x="1488827" y="1429370"/>
                  <a:pt x="1490997" y="1420255"/>
                  <a:pt x="1496207" y="1415914"/>
                </a:cubicBezTo>
                <a:cubicBezTo>
                  <a:pt x="1506625" y="1408100"/>
                  <a:pt x="1513136" y="1398551"/>
                  <a:pt x="1515741" y="1387264"/>
                </a:cubicBezTo>
                <a:cubicBezTo>
                  <a:pt x="1518345" y="1383792"/>
                  <a:pt x="1520949" y="1384226"/>
                  <a:pt x="1523554" y="1388567"/>
                </a:cubicBezTo>
                <a:cubicBezTo>
                  <a:pt x="1527895" y="1401589"/>
                  <a:pt x="1528763" y="1414612"/>
                  <a:pt x="1526158" y="1427634"/>
                </a:cubicBezTo>
                <a:lnTo>
                  <a:pt x="1527461" y="1427634"/>
                </a:lnTo>
                <a:cubicBezTo>
                  <a:pt x="1530065" y="1427634"/>
                  <a:pt x="1533538" y="1428502"/>
                  <a:pt x="1537879" y="1430239"/>
                </a:cubicBezTo>
                <a:cubicBezTo>
                  <a:pt x="1543088" y="1431107"/>
                  <a:pt x="1546560" y="1431975"/>
                  <a:pt x="1548297" y="1432843"/>
                </a:cubicBezTo>
                <a:cubicBezTo>
                  <a:pt x="1552638" y="1432843"/>
                  <a:pt x="1554374" y="1431541"/>
                  <a:pt x="1553506" y="1428936"/>
                </a:cubicBezTo>
                <a:cubicBezTo>
                  <a:pt x="1553506" y="1411573"/>
                  <a:pt x="1553072" y="1400287"/>
                  <a:pt x="1552203" y="1395078"/>
                </a:cubicBezTo>
                <a:cubicBezTo>
                  <a:pt x="1552203" y="1392473"/>
                  <a:pt x="1551769" y="1388567"/>
                  <a:pt x="1550901" y="1383358"/>
                </a:cubicBezTo>
                <a:cubicBezTo>
                  <a:pt x="1550901" y="1379017"/>
                  <a:pt x="1550901" y="1375978"/>
                  <a:pt x="1550901" y="1374242"/>
                </a:cubicBezTo>
                <a:lnTo>
                  <a:pt x="1549599" y="1374242"/>
                </a:lnTo>
                <a:cubicBezTo>
                  <a:pt x="1547863" y="1377715"/>
                  <a:pt x="1544391" y="1379885"/>
                  <a:pt x="1539181" y="1380753"/>
                </a:cubicBezTo>
                <a:cubicBezTo>
                  <a:pt x="1529631" y="1379017"/>
                  <a:pt x="1524423" y="1373808"/>
                  <a:pt x="1523554" y="1365126"/>
                </a:cubicBezTo>
                <a:cubicBezTo>
                  <a:pt x="1523554" y="1362522"/>
                  <a:pt x="1523119" y="1356011"/>
                  <a:pt x="1522251" y="1345593"/>
                </a:cubicBezTo>
                <a:cubicBezTo>
                  <a:pt x="1521383" y="1338647"/>
                  <a:pt x="1520949" y="1333438"/>
                  <a:pt x="1520949" y="1329966"/>
                </a:cubicBezTo>
                <a:cubicBezTo>
                  <a:pt x="1520949" y="1328229"/>
                  <a:pt x="1520515" y="1326059"/>
                  <a:pt x="1519647" y="1323454"/>
                </a:cubicBezTo>
                <a:cubicBezTo>
                  <a:pt x="1519647" y="1319982"/>
                  <a:pt x="1519213" y="1317811"/>
                  <a:pt x="1518345" y="1316943"/>
                </a:cubicBezTo>
                <a:cubicBezTo>
                  <a:pt x="1515741" y="1331702"/>
                  <a:pt x="1512268" y="1345158"/>
                  <a:pt x="1507927" y="1357313"/>
                </a:cubicBezTo>
                <a:cubicBezTo>
                  <a:pt x="1490564" y="1403325"/>
                  <a:pt x="1465822" y="1434579"/>
                  <a:pt x="1433699" y="1451074"/>
                </a:cubicBezTo>
                <a:cubicBezTo>
                  <a:pt x="1431095" y="1452811"/>
                  <a:pt x="1429359" y="1453245"/>
                  <a:pt x="1428490" y="1452377"/>
                </a:cubicBezTo>
                <a:cubicBezTo>
                  <a:pt x="1427622" y="1451508"/>
                  <a:pt x="1428056" y="1449772"/>
                  <a:pt x="1429792" y="1447168"/>
                </a:cubicBezTo>
                <a:cubicBezTo>
                  <a:pt x="1467123" y="1400287"/>
                  <a:pt x="1488393" y="1342554"/>
                  <a:pt x="1493602" y="1273969"/>
                </a:cubicBezTo>
                <a:cubicBezTo>
                  <a:pt x="1494471" y="1258342"/>
                  <a:pt x="1492300" y="1246188"/>
                  <a:pt x="1487091" y="1237506"/>
                </a:cubicBezTo>
                <a:cubicBezTo>
                  <a:pt x="1485355" y="1232297"/>
                  <a:pt x="1487091" y="1229693"/>
                  <a:pt x="1492300" y="1229693"/>
                </a:cubicBezTo>
                <a:cubicBezTo>
                  <a:pt x="1501850" y="1229693"/>
                  <a:pt x="1511833" y="1232731"/>
                  <a:pt x="1522251" y="1238808"/>
                </a:cubicBezTo>
                <a:cubicBezTo>
                  <a:pt x="1523988" y="1237940"/>
                  <a:pt x="1527027" y="1237072"/>
                  <a:pt x="1531367" y="1236204"/>
                </a:cubicBezTo>
                <a:cubicBezTo>
                  <a:pt x="1544391" y="1233599"/>
                  <a:pt x="1554374" y="1231429"/>
                  <a:pt x="1561319" y="1229693"/>
                </a:cubicBezTo>
                <a:cubicBezTo>
                  <a:pt x="1570001" y="1227956"/>
                  <a:pt x="1579551" y="1225352"/>
                  <a:pt x="1589968" y="1221879"/>
                </a:cubicBezTo>
                <a:cubicBezTo>
                  <a:pt x="1592573" y="1220143"/>
                  <a:pt x="1594309" y="1219275"/>
                  <a:pt x="1595178" y="1219275"/>
                </a:cubicBezTo>
                <a:cubicBezTo>
                  <a:pt x="1597782" y="1217972"/>
                  <a:pt x="1600495" y="1217213"/>
                  <a:pt x="1603317" y="1216996"/>
                </a:cubicBezTo>
                <a:close/>
                <a:moveTo>
                  <a:pt x="5946241" y="1216670"/>
                </a:moveTo>
                <a:cubicBezTo>
                  <a:pt x="5958394" y="1221011"/>
                  <a:pt x="5968378" y="1228824"/>
                  <a:pt x="5976192" y="1240111"/>
                </a:cubicBezTo>
                <a:cubicBezTo>
                  <a:pt x="5978796" y="1245320"/>
                  <a:pt x="5977928" y="1250963"/>
                  <a:pt x="5973587" y="1257040"/>
                </a:cubicBezTo>
                <a:cubicBezTo>
                  <a:pt x="5970983" y="1261381"/>
                  <a:pt x="5966208" y="1268760"/>
                  <a:pt x="5959262" y="1279178"/>
                </a:cubicBezTo>
                <a:cubicBezTo>
                  <a:pt x="5959262" y="1280046"/>
                  <a:pt x="5958829" y="1280914"/>
                  <a:pt x="5957960" y="1281783"/>
                </a:cubicBezTo>
                <a:cubicBezTo>
                  <a:pt x="5956224" y="1284387"/>
                  <a:pt x="5954922" y="1286557"/>
                  <a:pt x="5954054" y="1288294"/>
                </a:cubicBezTo>
                <a:cubicBezTo>
                  <a:pt x="5959262" y="1286557"/>
                  <a:pt x="5966642" y="1283953"/>
                  <a:pt x="5976192" y="1280480"/>
                </a:cubicBezTo>
                <a:cubicBezTo>
                  <a:pt x="5985742" y="1277876"/>
                  <a:pt x="5992687" y="1275705"/>
                  <a:pt x="5997028" y="1273969"/>
                </a:cubicBezTo>
                <a:cubicBezTo>
                  <a:pt x="6010050" y="1271365"/>
                  <a:pt x="6020034" y="1276139"/>
                  <a:pt x="6026979" y="1288294"/>
                </a:cubicBezTo>
                <a:cubicBezTo>
                  <a:pt x="6031320" y="1294371"/>
                  <a:pt x="6029584" y="1298278"/>
                  <a:pt x="6021770" y="1300014"/>
                </a:cubicBezTo>
                <a:cubicBezTo>
                  <a:pt x="6012221" y="1301750"/>
                  <a:pt x="5996160" y="1304789"/>
                  <a:pt x="5973587" y="1309130"/>
                </a:cubicBezTo>
                <a:cubicBezTo>
                  <a:pt x="5965774" y="1309998"/>
                  <a:pt x="5960131" y="1310866"/>
                  <a:pt x="5956658" y="1311734"/>
                </a:cubicBezTo>
                <a:cubicBezTo>
                  <a:pt x="5961867" y="1313470"/>
                  <a:pt x="5967944" y="1316943"/>
                  <a:pt x="5974889" y="1322152"/>
                </a:cubicBezTo>
                <a:cubicBezTo>
                  <a:pt x="5977494" y="1323889"/>
                  <a:pt x="5978362" y="1327361"/>
                  <a:pt x="5977494" y="1332570"/>
                </a:cubicBezTo>
                <a:cubicBezTo>
                  <a:pt x="5977494" y="1334306"/>
                  <a:pt x="5977494" y="1336477"/>
                  <a:pt x="5977494" y="1339081"/>
                </a:cubicBezTo>
                <a:cubicBezTo>
                  <a:pt x="5983571" y="1336477"/>
                  <a:pt x="5989214" y="1332570"/>
                  <a:pt x="5994423" y="1327361"/>
                </a:cubicBezTo>
                <a:cubicBezTo>
                  <a:pt x="5997028" y="1324757"/>
                  <a:pt x="6001369" y="1324757"/>
                  <a:pt x="6007446" y="1327361"/>
                </a:cubicBezTo>
                <a:cubicBezTo>
                  <a:pt x="6008314" y="1328229"/>
                  <a:pt x="6009616" y="1329097"/>
                  <a:pt x="6011352" y="1329966"/>
                </a:cubicBezTo>
                <a:cubicBezTo>
                  <a:pt x="6017430" y="1332570"/>
                  <a:pt x="6021770" y="1336043"/>
                  <a:pt x="6024375" y="1340384"/>
                </a:cubicBezTo>
                <a:cubicBezTo>
                  <a:pt x="6026111" y="1342988"/>
                  <a:pt x="6026111" y="1346461"/>
                  <a:pt x="6024375" y="1350802"/>
                </a:cubicBezTo>
                <a:cubicBezTo>
                  <a:pt x="6021770" y="1354274"/>
                  <a:pt x="6019600" y="1359049"/>
                  <a:pt x="6017863" y="1365126"/>
                </a:cubicBezTo>
                <a:cubicBezTo>
                  <a:pt x="6017863" y="1371203"/>
                  <a:pt x="6015259" y="1381187"/>
                  <a:pt x="6010050" y="1395078"/>
                </a:cubicBezTo>
                <a:cubicBezTo>
                  <a:pt x="6005710" y="1408100"/>
                  <a:pt x="5997028" y="1415914"/>
                  <a:pt x="5984005" y="1418518"/>
                </a:cubicBezTo>
                <a:cubicBezTo>
                  <a:pt x="5977928" y="1418518"/>
                  <a:pt x="5974889" y="1415914"/>
                  <a:pt x="5974889" y="1410705"/>
                </a:cubicBezTo>
                <a:cubicBezTo>
                  <a:pt x="5974021" y="1405496"/>
                  <a:pt x="5972285" y="1400721"/>
                  <a:pt x="5969680" y="1396380"/>
                </a:cubicBezTo>
                <a:cubicBezTo>
                  <a:pt x="5967944" y="1410271"/>
                  <a:pt x="5964471" y="1416782"/>
                  <a:pt x="5959262" y="1415914"/>
                </a:cubicBezTo>
                <a:cubicBezTo>
                  <a:pt x="5954922" y="1415046"/>
                  <a:pt x="5951015" y="1412007"/>
                  <a:pt x="5947543" y="1406798"/>
                </a:cubicBezTo>
                <a:cubicBezTo>
                  <a:pt x="5945806" y="1401589"/>
                  <a:pt x="5945806" y="1395946"/>
                  <a:pt x="5947543" y="1389869"/>
                </a:cubicBezTo>
                <a:cubicBezTo>
                  <a:pt x="5947543" y="1389001"/>
                  <a:pt x="5947543" y="1386830"/>
                  <a:pt x="5947543" y="1383358"/>
                </a:cubicBezTo>
                <a:cubicBezTo>
                  <a:pt x="5948411" y="1379017"/>
                  <a:pt x="5948845" y="1375110"/>
                  <a:pt x="5948845" y="1371637"/>
                </a:cubicBezTo>
                <a:cubicBezTo>
                  <a:pt x="5947976" y="1371637"/>
                  <a:pt x="5946241" y="1372071"/>
                  <a:pt x="5943636" y="1372940"/>
                </a:cubicBezTo>
                <a:cubicBezTo>
                  <a:pt x="5940163" y="1374676"/>
                  <a:pt x="5937125" y="1375978"/>
                  <a:pt x="5934520" y="1376846"/>
                </a:cubicBezTo>
                <a:cubicBezTo>
                  <a:pt x="5933652" y="1389001"/>
                  <a:pt x="5934086" y="1399853"/>
                  <a:pt x="5935823" y="1409403"/>
                </a:cubicBezTo>
                <a:cubicBezTo>
                  <a:pt x="5936691" y="1425030"/>
                  <a:pt x="5944504" y="1433277"/>
                  <a:pt x="5959262" y="1434145"/>
                </a:cubicBezTo>
                <a:cubicBezTo>
                  <a:pt x="5981835" y="1438486"/>
                  <a:pt x="6002237" y="1438052"/>
                  <a:pt x="6020468" y="1432843"/>
                </a:cubicBezTo>
                <a:cubicBezTo>
                  <a:pt x="6032622" y="1429370"/>
                  <a:pt x="6040002" y="1422425"/>
                  <a:pt x="6042606" y="1412007"/>
                </a:cubicBezTo>
                <a:cubicBezTo>
                  <a:pt x="6044343" y="1402457"/>
                  <a:pt x="6046513" y="1394210"/>
                  <a:pt x="6049117" y="1387264"/>
                </a:cubicBezTo>
                <a:cubicBezTo>
                  <a:pt x="6049117" y="1385528"/>
                  <a:pt x="6049552" y="1384660"/>
                  <a:pt x="6050420" y="1384660"/>
                </a:cubicBezTo>
                <a:cubicBezTo>
                  <a:pt x="6051288" y="1383792"/>
                  <a:pt x="6052156" y="1384226"/>
                  <a:pt x="6053025" y="1385962"/>
                </a:cubicBezTo>
                <a:cubicBezTo>
                  <a:pt x="6059970" y="1406798"/>
                  <a:pt x="6066047" y="1421123"/>
                  <a:pt x="6071256" y="1428936"/>
                </a:cubicBezTo>
                <a:cubicBezTo>
                  <a:pt x="6073860" y="1433277"/>
                  <a:pt x="6075162" y="1438052"/>
                  <a:pt x="6075162" y="1443261"/>
                </a:cubicBezTo>
                <a:cubicBezTo>
                  <a:pt x="6074294" y="1448470"/>
                  <a:pt x="6071256" y="1452811"/>
                  <a:pt x="6066047" y="1456283"/>
                </a:cubicBezTo>
                <a:cubicBezTo>
                  <a:pt x="6058233" y="1461492"/>
                  <a:pt x="6045211" y="1465399"/>
                  <a:pt x="6026979" y="1468004"/>
                </a:cubicBezTo>
                <a:cubicBezTo>
                  <a:pt x="6000066" y="1473213"/>
                  <a:pt x="5974456" y="1472344"/>
                  <a:pt x="5950147" y="1465399"/>
                </a:cubicBezTo>
                <a:cubicBezTo>
                  <a:pt x="5921498" y="1458454"/>
                  <a:pt x="5907173" y="1440222"/>
                  <a:pt x="5907173" y="1410705"/>
                </a:cubicBezTo>
                <a:cubicBezTo>
                  <a:pt x="5906305" y="1402891"/>
                  <a:pt x="5905871" y="1395078"/>
                  <a:pt x="5905871" y="1387264"/>
                </a:cubicBezTo>
                <a:cubicBezTo>
                  <a:pt x="5905002" y="1387264"/>
                  <a:pt x="5904134" y="1386830"/>
                  <a:pt x="5903266" y="1385962"/>
                </a:cubicBezTo>
                <a:cubicBezTo>
                  <a:pt x="5901530" y="1385094"/>
                  <a:pt x="5899793" y="1384226"/>
                  <a:pt x="5898057" y="1383358"/>
                </a:cubicBezTo>
                <a:cubicBezTo>
                  <a:pt x="5898057" y="1384226"/>
                  <a:pt x="5897623" y="1385094"/>
                  <a:pt x="5896755" y="1385962"/>
                </a:cubicBezTo>
                <a:cubicBezTo>
                  <a:pt x="5895887" y="1386830"/>
                  <a:pt x="5894151" y="1390303"/>
                  <a:pt x="5891546" y="1396380"/>
                </a:cubicBezTo>
                <a:cubicBezTo>
                  <a:pt x="5886337" y="1412007"/>
                  <a:pt x="5878957" y="1427634"/>
                  <a:pt x="5869408" y="1443261"/>
                </a:cubicBezTo>
                <a:cubicBezTo>
                  <a:pt x="5860726" y="1456283"/>
                  <a:pt x="5849006" y="1463229"/>
                  <a:pt x="5834247" y="1464097"/>
                </a:cubicBezTo>
                <a:cubicBezTo>
                  <a:pt x="5829906" y="1462361"/>
                  <a:pt x="5826868" y="1458020"/>
                  <a:pt x="5825132" y="1451074"/>
                </a:cubicBezTo>
                <a:cubicBezTo>
                  <a:pt x="5824263" y="1438052"/>
                  <a:pt x="5820356" y="1424595"/>
                  <a:pt x="5813411" y="1410705"/>
                </a:cubicBezTo>
                <a:cubicBezTo>
                  <a:pt x="5803861" y="1416782"/>
                  <a:pt x="5791707" y="1423293"/>
                  <a:pt x="5776949" y="1430239"/>
                </a:cubicBezTo>
                <a:cubicBezTo>
                  <a:pt x="5773475" y="1431107"/>
                  <a:pt x="5771740" y="1431107"/>
                  <a:pt x="5771740" y="1430239"/>
                </a:cubicBezTo>
                <a:cubicBezTo>
                  <a:pt x="5770871" y="1428502"/>
                  <a:pt x="5771740" y="1426332"/>
                  <a:pt x="5774344" y="1423727"/>
                </a:cubicBezTo>
                <a:cubicBezTo>
                  <a:pt x="5802125" y="1399419"/>
                  <a:pt x="5821225" y="1376412"/>
                  <a:pt x="5831643" y="1354708"/>
                </a:cubicBezTo>
                <a:cubicBezTo>
                  <a:pt x="5835983" y="1346895"/>
                  <a:pt x="5838588" y="1339949"/>
                  <a:pt x="5839456" y="1333872"/>
                </a:cubicBezTo>
                <a:cubicBezTo>
                  <a:pt x="5830774" y="1337345"/>
                  <a:pt x="5821659" y="1340384"/>
                  <a:pt x="5812109" y="1342988"/>
                </a:cubicBezTo>
                <a:cubicBezTo>
                  <a:pt x="5804296" y="1346461"/>
                  <a:pt x="5794746" y="1341252"/>
                  <a:pt x="5783460" y="1327361"/>
                </a:cubicBezTo>
                <a:cubicBezTo>
                  <a:pt x="5779987" y="1323020"/>
                  <a:pt x="5781723" y="1319982"/>
                  <a:pt x="5788669" y="1318245"/>
                </a:cubicBezTo>
                <a:cubicBezTo>
                  <a:pt x="5819923" y="1313036"/>
                  <a:pt x="5850308" y="1306091"/>
                  <a:pt x="5879826" y="1297409"/>
                </a:cubicBezTo>
                <a:cubicBezTo>
                  <a:pt x="5887639" y="1294805"/>
                  <a:pt x="5895019" y="1297409"/>
                  <a:pt x="5901964" y="1305223"/>
                </a:cubicBezTo>
                <a:lnTo>
                  <a:pt x="5899420" y="1317946"/>
                </a:lnTo>
                <a:lnTo>
                  <a:pt x="5899231" y="1318284"/>
                </a:lnTo>
                <a:lnTo>
                  <a:pt x="5886337" y="1322152"/>
                </a:lnTo>
                <a:cubicBezTo>
                  <a:pt x="5881128" y="1323020"/>
                  <a:pt x="5872880" y="1325191"/>
                  <a:pt x="5861595" y="1328663"/>
                </a:cubicBezTo>
                <a:cubicBezTo>
                  <a:pt x="5863330" y="1329531"/>
                  <a:pt x="5865935" y="1330834"/>
                  <a:pt x="5869408" y="1332570"/>
                </a:cubicBezTo>
                <a:cubicBezTo>
                  <a:pt x="5870276" y="1333438"/>
                  <a:pt x="5871144" y="1333872"/>
                  <a:pt x="5872013" y="1333872"/>
                </a:cubicBezTo>
                <a:cubicBezTo>
                  <a:pt x="5876353" y="1336477"/>
                  <a:pt x="5876787" y="1340384"/>
                  <a:pt x="5873315" y="1345593"/>
                </a:cubicBezTo>
                <a:cubicBezTo>
                  <a:pt x="5872446" y="1346461"/>
                  <a:pt x="5871144" y="1347763"/>
                  <a:pt x="5869408" y="1349499"/>
                </a:cubicBezTo>
                <a:cubicBezTo>
                  <a:pt x="5870276" y="1349499"/>
                  <a:pt x="5871578" y="1349065"/>
                  <a:pt x="5873315" y="1348197"/>
                </a:cubicBezTo>
                <a:cubicBezTo>
                  <a:pt x="5875051" y="1348197"/>
                  <a:pt x="5876353" y="1348197"/>
                  <a:pt x="5877221" y="1348197"/>
                </a:cubicBezTo>
                <a:cubicBezTo>
                  <a:pt x="5882430" y="1348197"/>
                  <a:pt x="5886337" y="1349499"/>
                  <a:pt x="5888942" y="1352104"/>
                </a:cubicBezTo>
                <a:cubicBezTo>
                  <a:pt x="5894151" y="1355576"/>
                  <a:pt x="5898925" y="1360351"/>
                  <a:pt x="5903266" y="1366428"/>
                </a:cubicBezTo>
                <a:cubicBezTo>
                  <a:pt x="5904134" y="1366428"/>
                  <a:pt x="5905002" y="1366428"/>
                  <a:pt x="5905871" y="1366428"/>
                </a:cubicBezTo>
                <a:cubicBezTo>
                  <a:pt x="5905871" y="1359483"/>
                  <a:pt x="5905871" y="1354708"/>
                  <a:pt x="5905871" y="1352104"/>
                </a:cubicBezTo>
                <a:cubicBezTo>
                  <a:pt x="5905871" y="1345158"/>
                  <a:pt x="5905437" y="1339949"/>
                  <a:pt x="5904569" y="1336477"/>
                </a:cubicBezTo>
                <a:cubicBezTo>
                  <a:pt x="5900228" y="1340818"/>
                  <a:pt x="5896321" y="1343856"/>
                  <a:pt x="5892848" y="1345593"/>
                </a:cubicBezTo>
                <a:cubicBezTo>
                  <a:pt x="5890244" y="1346461"/>
                  <a:pt x="5888073" y="1346461"/>
                  <a:pt x="5886337" y="1345593"/>
                </a:cubicBezTo>
                <a:cubicBezTo>
                  <a:pt x="5884601" y="1343856"/>
                  <a:pt x="5885035" y="1341686"/>
                  <a:pt x="5887639" y="1339081"/>
                </a:cubicBezTo>
                <a:lnTo>
                  <a:pt x="5899231" y="1318284"/>
                </a:lnTo>
                <a:lnTo>
                  <a:pt x="5899360" y="1318245"/>
                </a:lnTo>
                <a:lnTo>
                  <a:pt x="5899420" y="1317946"/>
                </a:lnTo>
                <a:lnTo>
                  <a:pt x="5931916" y="1259644"/>
                </a:lnTo>
                <a:cubicBezTo>
                  <a:pt x="5937993" y="1240545"/>
                  <a:pt x="5939729" y="1227956"/>
                  <a:pt x="5937125" y="1221879"/>
                </a:cubicBezTo>
                <a:cubicBezTo>
                  <a:pt x="5935388" y="1217538"/>
                  <a:pt x="5938427" y="1215802"/>
                  <a:pt x="5946241" y="1216670"/>
                </a:cubicBezTo>
                <a:close/>
                <a:moveTo>
                  <a:pt x="2457672" y="1211461"/>
                </a:moveTo>
                <a:cubicBezTo>
                  <a:pt x="2479376" y="1211461"/>
                  <a:pt x="2492832" y="1212329"/>
                  <a:pt x="2498041" y="1214066"/>
                </a:cubicBezTo>
                <a:cubicBezTo>
                  <a:pt x="2504987" y="1215802"/>
                  <a:pt x="2509761" y="1220143"/>
                  <a:pt x="2512366" y="1227088"/>
                </a:cubicBezTo>
                <a:cubicBezTo>
                  <a:pt x="2515839" y="1240979"/>
                  <a:pt x="2512366" y="1249660"/>
                  <a:pt x="2501948" y="1253133"/>
                </a:cubicBezTo>
                <a:cubicBezTo>
                  <a:pt x="2504553" y="1253133"/>
                  <a:pt x="2506723" y="1252699"/>
                  <a:pt x="2508459" y="1251831"/>
                </a:cubicBezTo>
                <a:cubicBezTo>
                  <a:pt x="2516273" y="1247490"/>
                  <a:pt x="2524520" y="1250963"/>
                  <a:pt x="2533202" y="1262249"/>
                </a:cubicBezTo>
                <a:cubicBezTo>
                  <a:pt x="2535806" y="1266590"/>
                  <a:pt x="2533636" y="1270930"/>
                  <a:pt x="2526691" y="1275271"/>
                </a:cubicBezTo>
                <a:cubicBezTo>
                  <a:pt x="2520613" y="1276139"/>
                  <a:pt x="2514102" y="1277442"/>
                  <a:pt x="2507157" y="1279178"/>
                </a:cubicBezTo>
                <a:cubicBezTo>
                  <a:pt x="2510630" y="1280046"/>
                  <a:pt x="2515839" y="1282216"/>
                  <a:pt x="2522784" y="1285689"/>
                </a:cubicBezTo>
                <a:cubicBezTo>
                  <a:pt x="2523652" y="1286557"/>
                  <a:pt x="2524520" y="1286991"/>
                  <a:pt x="2525388" y="1286991"/>
                </a:cubicBezTo>
                <a:cubicBezTo>
                  <a:pt x="2528861" y="1291332"/>
                  <a:pt x="2528861" y="1294805"/>
                  <a:pt x="2525388" y="1297409"/>
                </a:cubicBezTo>
                <a:cubicBezTo>
                  <a:pt x="2523652" y="1299146"/>
                  <a:pt x="2520613" y="1301316"/>
                  <a:pt x="2516273" y="1303921"/>
                </a:cubicBezTo>
                <a:cubicBezTo>
                  <a:pt x="2510195" y="1308261"/>
                  <a:pt x="2505855" y="1311734"/>
                  <a:pt x="2503250" y="1314339"/>
                </a:cubicBezTo>
                <a:cubicBezTo>
                  <a:pt x="2505855" y="1313471"/>
                  <a:pt x="2509328" y="1312602"/>
                  <a:pt x="2513668" y="1311734"/>
                </a:cubicBezTo>
                <a:cubicBezTo>
                  <a:pt x="2518877" y="1310866"/>
                  <a:pt x="2522350" y="1310432"/>
                  <a:pt x="2524086" y="1310432"/>
                </a:cubicBezTo>
                <a:cubicBezTo>
                  <a:pt x="2531900" y="1309564"/>
                  <a:pt x="2537977" y="1313471"/>
                  <a:pt x="2542318" y="1322152"/>
                </a:cubicBezTo>
                <a:cubicBezTo>
                  <a:pt x="2544054" y="1327361"/>
                  <a:pt x="2541884" y="1330834"/>
                  <a:pt x="2535806" y="1332570"/>
                </a:cubicBezTo>
                <a:cubicBezTo>
                  <a:pt x="2528861" y="1333438"/>
                  <a:pt x="2517575" y="1335175"/>
                  <a:pt x="2501948" y="1337779"/>
                </a:cubicBezTo>
                <a:cubicBezTo>
                  <a:pt x="2499344" y="1338647"/>
                  <a:pt x="2497173" y="1339081"/>
                  <a:pt x="2495437" y="1339081"/>
                </a:cubicBezTo>
                <a:cubicBezTo>
                  <a:pt x="2497173" y="1339081"/>
                  <a:pt x="2498475" y="1339949"/>
                  <a:pt x="2499344" y="1341686"/>
                </a:cubicBezTo>
                <a:cubicBezTo>
                  <a:pt x="2501080" y="1343422"/>
                  <a:pt x="2501080" y="1346895"/>
                  <a:pt x="2499344" y="1352104"/>
                </a:cubicBezTo>
                <a:cubicBezTo>
                  <a:pt x="2499344" y="1352972"/>
                  <a:pt x="2499344" y="1353406"/>
                  <a:pt x="2499344" y="1353406"/>
                </a:cubicBezTo>
                <a:cubicBezTo>
                  <a:pt x="2501080" y="1353406"/>
                  <a:pt x="2503250" y="1352972"/>
                  <a:pt x="2505855" y="1352104"/>
                </a:cubicBezTo>
                <a:cubicBezTo>
                  <a:pt x="2507591" y="1352104"/>
                  <a:pt x="2508893" y="1352104"/>
                  <a:pt x="2509761" y="1352104"/>
                </a:cubicBezTo>
                <a:cubicBezTo>
                  <a:pt x="2513234" y="1350367"/>
                  <a:pt x="2517141" y="1350367"/>
                  <a:pt x="2521482" y="1352104"/>
                </a:cubicBezTo>
                <a:cubicBezTo>
                  <a:pt x="2527559" y="1354708"/>
                  <a:pt x="2531900" y="1357747"/>
                  <a:pt x="2534504" y="1361220"/>
                </a:cubicBezTo>
                <a:cubicBezTo>
                  <a:pt x="2537109" y="1367297"/>
                  <a:pt x="2535372" y="1371203"/>
                  <a:pt x="2529295" y="1372940"/>
                </a:cubicBezTo>
                <a:cubicBezTo>
                  <a:pt x="2526691" y="1372940"/>
                  <a:pt x="2521048" y="1373374"/>
                  <a:pt x="2512366" y="1374242"/>
                </a:cubicBezTo>
                <a:cubicBezTo>
                  <a:pt x="2505421" y="1375978"/>
                  <a:pt x="2500212" y="1376846"/>
                  <a:pt x="2496739" y="1376846"/>
                </a:cubicBezTo>
                <a:cubicBezTo>
                  <a:pt x="2496739" y="1380319"/>
                  <a:pt x="2496739" y="1383358"/>
                  <a:pt x="2496739" y="1385962"/>
                </a:cubicBezTo>
                <a:cubicBezTo>
                  <a:pt x="2504553" y="1385962"/>
                  <a:pt x="2510630" y="1386396"/>
                  <a:pt x="2514970" y="1387264"/>
                </a:cubicBezTo>
                <a:cubicBezTo>
                  <a:pt x="2521048" y="1389001"/>
                  <a:pt x="2525388" y="1393342"/>
                  <a:pt x="2527993" y="1400287"/>
                </a:cubicBezTo>
                <a:cubicBezTo>
                  <a:pt x="2530597" y="1410705"/>
                  <a:pt x="2527559" y="1417216"/>
                  <a:pt x="2518877" y="1419821"/>
                </a:cubicBezTo>
                <a:cubicBezTo>
                  <a:pt x="2515404" y="1419821"/>
                  <a:pt x="2512366" y="1418084"/>
                  <a:pt x="2509761" y="1414612"/>
                </a:cubicBezTo>
                <a:cubicBezTo>
                  <a:pt x="2508893" y="1413743"/>
                  <a:pt x="2508025" y="1412441"/>
                  <a:pt x="2507157" y="1410705"/>
                </a:cubicBezTo>
                <a:cubicBezTo>
                  <a:pt x="2503684" y="1406364"/>
                  <a:pt x="2500212" y="1402457"/>
                  <a:pt x="2496739" y="1398985"/>
                </a:cubicBezTo>
                <a:cubicBezTo>
                  <a:pt x="2497607" y="1403325"/>
                  <a:pt x="2497607" y="1410271"/>
                  <a:pt x="2496739" y="1419821"/>
                </a:cubicBezTo>
                <a:cubicBezTo>
                  <a:pt x="2496739" y="1425030"/>
                  <a:pt x="2496739" y="1428936"/>
                  <a:pt x="2496739" y="1431541"/>
                </a:cubicBezTo>
                <a:cubicBezTo>
                  <a:pt x="2495871" y="1454113"/>
                  <a:pt x="2488057" y="1466267"/>
                  <a:pt x="2473299" y="1468004"/>
                </a:cubicBezTo>
                <a:cubicBezTo>
                  <a:pt x="2468958" y="1467135"/>
                  <a:pt x="2465485" y="1464097"/>
                  <a:pt x="2462881" y="1458888"/>
                </a:cubicBezTo>
                <a:cubicBezTo>
                  <a:pt x="2461144" y="1451074"/>
                  <a:pt x="2454633" y="1441525"/>
                  <a:pt x="2443347" y="1430239"/>
                </a:cubicBezTo>
                <a:cubicBezTo>
                  <a:pt x="2439006" y="1441525"/>
                  <a:pt x="2433363" y="1447602"/>
                  <a:pt x="2426418" y="1448470"/>
                </a:cubicBezTo>
                <a:cubicBezTo>
                  <a:pt x="2416868" y="1447602"/>
                  <a:pt x="2411225" y="1440657"/>
                  <a:pt x="2409489" y="1427634"/>
                </a:cubicBezTo>
                <a:cubicBezTo>
                  <a:pt x="2409489" y="1419821"/>
                  <a:pt x="2412093" y="1413743"/>
                  <a:pt x="2417302" y="1409403"/>
                </a:cubicBezTo>
                <a:cubicBezTo>
                  <a:pt x="2426852" y="1401589"/>
                  <a:pt x="2432929" y="1394644"/>
                  <a:pt x="2435533" y="1388567"/>
                </a:cubicBezTo>
                <a:cubicBezTo>
                  <a:pt x="2437270" y="1385962"/>
                  <a:pt x="2438572" y="1385528"/>
                  <a:pt x="2439440" y="1387264"/>
                </a:cubicBezTo>
                <a:cubicBezTo>
                  <a:pt x="2442913" y="1395946"/>
                  <a:pt x="2444649" y="1407666"/>
                  <a:pt x="2444649" y="1422425"/>
                </a:cubicBezTo>
                <a:cubicBezTo>
                  <a:pt x="2447254" y="1422425"/>
                  <a:pt x="2450292" y="1422859"/>
                  <a:pt x="2453765" y="1423727"/>
                </a:cubicBezTo>
                <a:cubicBezTo>
                  <a:pt x="2456369" y="1423727"/>
                  <a:pt x="2458540" y="1423727"/>
                  <a:pt x="2460276" y="1423727"/>
                </a:cubicBezTo>
                <a:cubicBezTo>
                  <a:pt x="2463749" y="1423727"/>
                  <a:pt x="2465485" y="1422859"/>
                  <a:pt x="2465485" y="1421123"/>
                </a:cubicBezTo>
                <a:cubicBezTo>
                  <a:pt x="2465485" y="1404628"/>
                  <a:pt x="2465485" y="1391605"/>
                  <a:pt x="2465485" y="1382055"/>
                </a:cubicBezTo>
                <a:cubicBezTo>
                  <a:pt x="2453331" y="1382924"/>
                  <a:pt x="2443781" y="1384226"/>
                  <a:pt x="2436836" y="1385962"/>
                </a:cubicBezTo>
                <a:cubicBezTo>
                  <a:pt x="2428154" y="1385962"/>
                  <a:pt x="2419038" y="1381187"/>
                  <a:pt x="2409489" y="1371637"/>
                </a:cubicBezTo>
                <a:cubicBezTo>
                  <a:pt x="2408620" y="1368165"/>
                  <a:pt x="2409923" y="1366428"/>
                  <a:pt x="2413395" y="1366428"/>
                </a:cubicBezTo>
                <a:cubicBezTo>
                  <a:pt x="2418604" y="1366428"/>
                  <a:pt x="2423813" y="1365560"/>
                  <a:pt x="2429022" y="1363824"/>
                </a:cubicBezTo>
                <a:cubicBezTo>
                  <a:pt x="2432495" y="1363824"/>
                  <a:pt x="2444649" y="1362088"/>
                  <a:pt x="2465485" y="1358615"/>
                </a:cubicBezTo>
                <a:cubicBezTo>
                  <a:pt x="2464617" y="1351670"/>
                  <a:pt x="2464183" y="1346461"/>
                  <a:pt x="2464183" y="1342988"/>
                </a:cubicBezTo>
                <a:cubicBezTo>
                  <a:pt x="2456369" y="1344724"/>
                  <a:pt x="2443347" y="1347329"/>
                  <a:pt x="2425116" y="1350802"/>
                </a:cubicBezTo>
                <a:cubicBezTo>
                  <a:pt x="2419907" y="1351670"/>
                  <a:pt x="2416000" y="1352538"/>
                  <a:pt x="2413395" y="1353406"/>
                </a:cubicBezTo>
                <a:cubicBezTo>
                  <a:pt x="2403846" y="1356011"/>
                  <a:pt x="2395164" y="1350367"/>
                  <a:pt x="2387350" y="1336477"/>
                </a:cubicBezTo>
                <a:cubicBezTo>
                  <a:pt x="2385614" y="1331268"/>
                  <a:pt x="2386916" y="1328663"/>
                  <a:pt x="2391257" y="1328663"/>
                </a:cubicBezTo>
                <a:cubicBezTo>
                  <a:pt x="2414698" y="1326927"/>
                  <a:pt x="2436402" y="1324757"/>
                  <a:pt x="2456369" y="1322152"/>
                </a:cubicBezTo>
                <a:cubicBezTo>
                  <a:pt x="2449424" y="1314339"/>
                  <a:pt x="2441611" y="1304355"/>
                  <a:pt x="2432929" y="1292200"/>
                </a:cubicBezTo>
                <a:cubicBezTo>
                  <a:pt x="2432061" y="1290464"/>
                  <a:pt x="2432495" y="1289596"/>
                  <a:pt x="2434231" y="1289596"/>
                </a:cubicBezTo>
                <a:cubicBezTo>
                  <a:pt x="2442045" y="1289596"/>
                  <a:pt x="2451160" y="1290464"/>
                  <a:pt x="2461578" y="1292200"/>
                </a:cubicBezTo>
                <a:cubicBezTo>
                  <a:pt x="2471128" y="1293069"/>
                  <a:pt x="2476337" y="1297844"/>
                  <a:pt x="2477205" y="1306525"/>
                </a:cubicBezTo>
                <a:cubicBezTo>
                  <a:pt x="2478074" y="1311734"/>
                  <a:pt x="2477205" y="1316075"/>
                  <a:pt x="2474601" y="1319548"/>
                </a:cubicBezTo>
                <a:cubicBezTo>
                  <a:pt x="2475469" y="1319548"/>
                  <a:pt x="2476337" y="1319548"/>
                  <a:pt x="2477205" y="1319548"/>
                </a:cubicBezTo>
                <a:cubicBezTo>
                  <a:pt x="2478942" y="1318680"/>
                  <a:pt x="2480678" y="1318245"/>
                  <a:pt x="2482414" y="1318245"/>
                </a:cubicBezTo>
                <a:cubicBezTo>
                  <a:pt x="2489360" y="1297409"/>
                  <a:pt x="2493266" y="1285255"/>
                  <a:pt x="2494135" y="1281783"/>
                </a:cubicBezTo>
                <a:cubicBezTo>
                  <a:pt x="2493266" y="1281783"/>
                  <a:pt x="2491530" y="1282216"/>
                  <a:pt x="2488926" y="1283085"/>
                </a:cubicBezTo>
                <a:cubicBezTo>
                  <a:pt x="2471562" y="1285689"/>
                  <a:pt x="2457672" y="1287425"/>
                  <a:pt x="2447254" y="1288294"/>
                </a:cubicBezTo>
                <a:cubicBezTo>
                  <a:pt x="2442045" y="1290030"/>
                  <a:pt x="2433797" y="1285689"/>
                  <a:pt x="2422511" y="1275271"/>
                </a:cubicBezTo>
                <a:cubicBezTo>
                  <a:pt x="2419038" y="1270930"/>
                  <a:pt x="2420341" y="1267892"/>
                  <a:pt x="2426418" y="1266156"/>
                </a:cubicBezTo>
                <a:cubicBezTo>
                  <a:pt x="2455935" y="1261815"/>
                  <a:pt x="2479810" y="1257908"/>
                  <a:pt x="2498041" y="1254435"/>
                </a:cubicBezTo>
                <a:cubicBezTo>
                  <a:pt x="2495437" y="1254435"/>
                  <a:pt x="2491964" y="1252699"/>
                  <a:pt x="2487623" y="1249226"/>
                </a:cubicBezTo>
                <a:cubicBezTo>
                  <a:pt x="2478942" y="1243149"/>
                  <a:pt x="2467656" y="1231863"/>
                  <a:pt x="2453765" y="1215368"/>
                </a:cubicBezTo>
                <a:cubicBezTo>
                  <a:pt x="2452897" y="1213632"/>
                  <a:pt x="2454199" y="1212329"/>
                  <a:pt x="2457672" y="1211461"/>
                </a:cubicBezTo>
                <a:close/>
                <a:moveTo>
                  <a:pt x="7964647" y="1210159"/>
                </a:moveTo>
                <a:cubicBezTo>
                  <a:pt x="7975065" y="1214500"/>
                  <a:pt x="7984181" y="1221011"/>
                  <a:pt x="7991994" y="1229693"/>
                </a:cubicBezTo>
                <a:cubicBezTo>
                  <a:pt x="7994599" y="1233165"/>
                  <a:pt x="7994164" y="1236638"/>
                  <a:pt x="7990691" y="1240111"/>
                </a:cubicBezTo>
                <a:cubicBezTo>
                  <a:pt x="7987219" y="1247056"/>
                  <a:pt x="7982878" y="1254435"/>
                  <a:pt x="7977669" y="1262249"/>
                </a:cubicBezTo>
                <a:cubicBezTo>
                  <a:pt x="7989823" y="1258776"/>
                  <a:pt x="7998939" y="1255738"/>
                  <a:pt x="8005017" y="1253133"/>
                </a:cubicBezTo>
                <a:cubicBezTo>
                  <a:pt x="8009357" y="1250529"/>
                  <a:pt x="8013264" y="1250094"/>
                  <a:pt x="8016737" y="1251831"/>
                </a:cubicBezTo>
                <a:cubicBezTo>
                  <a:pt x="8024550" y="1254435"/>
                  <a:pt x="8031929" y="1260512"/>
                  <a:pt x="8038875" y="1270062"/>
                </a:cubicBezTo>
                <a:cubicBezTo>
                  <a:pt x="8041479" y="1273535"/>
                  <a:pt x="8041479" y="1277442"/>
                  <a:pt x="8038875" y="1281783"/>
                </a:cubicBezTo>
                <a:cubicBezTo>
                  <a:pt x="8035403" y="1283519"/>
                  <a:pt x="8030193" y="1289162"/>
                  <a:pt x="8023248" y="1298712"/>
                </a:cubicBezTo>
                <a:cubicBezTo>
                  <a:pt x="8020643" y="1303053"/>
                  <a:pt x="8018473" y="1306525"/>
                  <a:pt x="8016737" y="1309130"/>
                </a:cubicBezTo>
                <a:cubicBezTo>
                  <a:pt x="8011527" y="1315207"/>
                  <a:pt x="8006753" y="1321718"/>
                  <a:pt x="8002412" y="1328663"/>
                </a:cubicBezTo>
                <a:cubicBezTo>
                  <a:pt x="8031929" y="1350367"/>
                  <a:pt x="8067524" y="1368165"/>
                  <a:pt x="8109196" y="1382055"/>
                </a:cubicBezTo>
                <a:cubicBezTo>
                  <a:pt x="8110933" y="1382924"/>
                  <a:pt x="8111801" y="1383792"/>
                  <a:pt x="8111801" y="1384660"/>
                </a:cubicBezTo>
                <a:cubicBezTo>
                  <a:pt x="8111801" y="1385528"/>
                  <a:pt x="8110933" y="1386396"/>
                  <a:pt x="8109196" y="1387264"/>
                </a:cubicBezTo>
                <a:cubicBezTo>
                  <a:pt x="8095305" y="1391605"/>
                  <a:pt x="8074469" y="1395078"/>
                  <a:pt x="8046688" y="1397682"/>
                </a:cubicBezTo>
                <a:cubicBezTo>
                  <a:pt x="8044951" y="1397682"/>
                  <a:pt x="8042781" y="1397682"/>
                  <a:pt x="8040177" y="1397682"/>
                </a:cubicBezTo>
                <a:lnTo>
                  <a:pt x="8041479" y="1398985"/>
                </a:lnTo>
                <a:cubicBezTo>
                  <a:pt x="8044951" y="1404194"/>
                  <a:pt x="8045386" y="1409403"/>
                  <a:pt x="8042781" y="1414612"/>
                </a:cubicBezTo>
                <a:cubicBezTo>
                  <a:pt x="8036705" y="1421557"/>
                  <a:pt x="8032363" y="1428936"/>
                  <a:pt x="8029759" y="1436750"/>
                </a:cubicBezTo>
                <a:cubicBezTo>
                  <a:pt x="8033231" y="1440222"/>
                  <a:pt x="8034968" y="1442827"/>
                  <a:pt x="8034968" y="1444563"/>
                </a:cubicBezTo>
                <a:cubicBezTo>
                  <a:pt x="8036705" y="1452377"/>
                  <a:pt x="8033666" y="1456717"/>
                  <a:pt x="8025853" y="1457586"/>
                </a:cubicBezTo>
                <a:cubicBezTo>
                  <a:pt x="8024116" y="1457586"/>
                  <a:pt x="8021077" y="1457586"/>
                  <a:pt x="8016737" y="1457586"/>
                </a:cubicBezTo>
                <a:cubicBezTo>
                  <a:pt x="7992428" y="1459322"/>
                  <a:pt x="7973763" y="1460190"/>
                  <a:pt x="7960740" y="1460190"/>
                </a:cubicBezTo>
                <a:cubicBezTo>
                  <a:pt x="7960740" y="1467135"/>
                  <a:pt x="7959872" y="1471910"/>
                  <a:pt x="7958135" y="1474515"/>
                </a:cubicBezTo>
                <a:cubicBezTo>
                  <a:pt x="7955531" y="1477988"/>
                  <a:pt x="7950757" y="1478422"/>
                  <a:pt x="7943811" y="1475817"/>
                </a:cubicBezTo>
                <a:cubicBezTo>
                  <a:pt x="7935997" y="1473213"/>
                  <a:pt x="7931657" y="1464531"/>
                  <a:pt x="7930789" y="1449772"/>
                </a:cubicBezTo>
                <a:cubicBezTo>
                  <a:pt x="7929052" y="1421123"/>
                  <a:pt x="7924711" y="1401589"/>
                  <a:pt x="7917766" y="1391171"/>
                </a:cubicBezTo>
                <a:cubicBezTo>
                  <a:pt x="7915161" y="1392039"/>
                  <a:pt x="7912557" y="1393342"/>
                  <a:pt x="7909953" y="1395078"/>
                </a:cubicBezTo>
                <a:cubicBezTo>
                  <a:pt x="7909953" y="1395946"/>
                  <a:pt x="7909518" y="1397248"/>
                  <a:pt x="7908650" y="1398985"/>
                </a:cubicBezTo>
                <a:cubicBezTo>
                  <a:pt x="7908650" y="1399853"/>
                  <a:pt x="7908216" y="1400721"/>
                  <a:pt x="7907348" y="1401589"/>
                </a:cubicBezTo>
                <a:cubicBezTo>
                  <a:pt x="7901271" y="1406798"/>
                  <a:pt x="7895193" y="1406364"/>
                  <a:pt x="7889117" y="1400287"/>
                </a:cubicBezTo>
                <a:cubicBezTo>
                  <a:pt x="7885644" y="1397682"/>
                  <a:pt x="7883039" y="1393776"/>
                  <a:pt x="7881303" y="1388567"/>
                </a:cubicBezTo>
                <a:cubicBezTo>
                  <a:pt x="7877831" y="1388567"/>
                  <a:pt x="7872187" y="1389435"/>
                  <a:pt x="7864374" y="1391171"/>
                </a:cubicBezTo>
                <a:cubicBezTo>
                  <a:pt x="7854824" y="1392039"/>
                  <a:pt x="7847879" y="1392907"/>
                  <a:pt x="7843538" y="1393776"/>
                </a:cubicBezTo>
                <a:cubicBezTo>
                  <a:pt x="7844406" y="1398985"/>
                  <a:pt x="7843538" y="1403325"/>
                  <a:pt x="7840933" y="1406798"/>
                </a:cubicBezTo>
                <a:cubicBezTo>
                  <a:pt x="7839197" y="1411139"/>
                  <a:pt x="7835725" y="1412007"/>
                  <a:pt x="7830515" y="1409403"/>
                </a:cubicBezTo>
                <a:cubicBezTo>
                  <a:pt x="7822702" y="1405062"/>
                  <a:pt x="7817927" y="1399853"/>
                  <a:pt x="7816191" y="1393776"/>
                </a:cubicBezTo>
                <a:cubicBezTo>
                  <a:pt x="7816191" y="1390303"/>
                  <a:pt x="7815757" y="1384660"/>
                  <a:pt x="7814889" y="1376846"/>
                </a:cubicBezTo>
                <a:cubicBezTo>
                  <a:pt x="7814021" y="1371637"/>
                  <a:pt x="7813586" y="1367297"/>
                  <a:pt x="7813586" y="1363824"/>
                </a:cubicBezTo>
                <a:cubicBezTo>
                  <a:pt x="7809245" y="1329966"/>
                  <a:pt x="7803168" y="1304789"/>
                  <a:pt x="7795355" y="1288294"/>
                </a:cubicBezTo>
                <a:cubicBezTo>
                  <a:pt x="7793618" y="1282216"/>
                  <a:pt x="7795355" y="1279612"/>
                  <a:pt x="7800563" y="1280480"/>
                </a:cubicBezTo>
                <a:cubicBezTo>
                  <a:pt x="7809245" y="1280480"/>
                  <a:pt x="7817059" y="1281348"/>
                  <a:pt x="7824004" y="1283085"/>
                </a:cubicBezTo>
                <a:cubicBezTo>
                  <a:pt x="7832685" y="1282216"/>
                  <a:pt x="7842235" y="1280480"/>
                  <a:pt x="7852653" y="1277876"/>
                </a:cubicBezTo>
                <a:cubicBezTo>
                  <a:pt x="7872621" y="1275271"/>
                  <a:pt x="7885209" y="1272667"/>
                  <a:pt x="7890419" y="1270062"/>
                </a:cubicBezTo>
                <a:cubicBezTo>
                  <a:pt x="7895627" y="1268326"/>
                  <a:pt x="7900837" y="1268326"/>
                  <a:pt x="7906045" y="1270062"/>
                </a:cubicBezTo>
                <a:cubicBezTo>
                  <a:pt x="7913859" y="1272667"/>
                  <a:pt x="7921239" y="1279612"/>
                  <a:pt x="7928184" y="1290898"/>
                </a:cubicBezTo>
                <a:cubicBezTo>
                  <a:pt x="7929921" y="1293503"/>
                  <a:pt x="7930789" y="1296107"/>
                  <a:pt x="7930789" y="1298712"/>
                </a:cubicBezTo>
                <a:cubicBezTo>
                  <a:pt x="7936865" y="1285689"/>
                  <a:pt x="7942943" y="1271365"/>
                  <a:pt x="7949020" y="1255738"/>
                </a:cubicBezTo>
                <a:cubicBezTo>
                  <a:pt x="7954229" y="1237506"/>
                  <a:pt x="7956399" y="1225786"/>
                  <a:pt x="7955531" y="1220577"/>
                </a:cubicBezTo>
                <a:cubicBezTo>
                  <a:pt x="7955531" y="1213632"/>
                  <a:pt x="7958570" y="1210159"/>
                  <a:pt x="7964647" y="1210159"/>
                </a:cubicBezTo>
                <a:close/>
                <a:moveTo>
                  <a:pt x="6216130" y="1210159"/>
                </a:moveTo>
                <a:cubicBezTo>
                  <a:pt x="6217650" y="1209725"/>
                  <a:pt x="6219278" y="1210159"/>
                  <a:pt x="6221014" y="1211461"/>
                </a:cubicBezTo>
                <a:cubicBezTo>
                  <a:pt x="6221014" y="1211461"/>
                  <a:pt x="6221448" y="1211895"/>
                  <a:pt x="6222316" y="1212763"/>
                </a:cubicBezTo>
                <a:cubicBezTo>
                  <a:pt x="6236207" y="1220577"/>
                  <a:pt x="6244021" y="1225786"/>
                  <a:pt x="6245757" y="1228390"/>
                </a:cubicBezTo>
                <a:cubicBezTo>
                  <a:pt x="6250966" y="1232731"/>
                  <a:pt x="6250532" y="1237072"/>
                  <a:pt x="6244454" y="1241413"/>
                </a:cubicBezTo>
                <a:cubicBezTo>
                  <a:pt x="6235773" y="1244885"/>
                  <a:pt x="6225355" y="1248792"/>
                  <a:pt x="6213200" y="1253133"/>
                </a:cubicBezTo>
                <a:cubicBezTo>
                  <a:pt x="6215805" y="1254001"/>
                  <a:pt x="6217541" y="1255303"/>
                  <a:pt x="6218409" y="1257040"/>
                </a:cubicBezTo>
                <a:cubicBezTo>
                  <a:pt x="6221882" y="1260512"/>
                  <a:pt x="6222750" y="1264419"/>
                  <a:pt x="6221014" y="1268760"/>
                </a:cubicBezTo>
                <a:cubicBezTo>
                  <a:pt x="6220146" y="1269628"/>
                  <a:pt x="6219278" y="1273101"/>
                  <a:pt x="6218409" y="1279178"/>
                </a:cubicBezTo>
                <a:cubicBezTo>
                  <a:pt x="6218409" y="1277442"/>
                  <a:pt x="6217976" y="1278744"/>
                  <a:pt x="6217107" y="1283085"/>
                </a:cubicBezTo>
                <a:cubicBezTo>
                  <a:pt x="6219712" y="1283085"/>
                  <a:pt x="6222316" y="1282651"/>
                  <a:pt x="6224921" y="1281783"/>
                </a:cubicBezTo>
                <a:cubicBezTo>
                  <a:pt x="6230130" y="1280046"/>
                  <a:pt x="6234905" y="1280046"/>
                  <a:pt x="6239245" y="1281783"/>
                </a:cubicBezTo>
                <a:cubicBezTo>
                  <a:pt x="6243586" y="1283519"/>
                  <a:pt x="6247493" y="1286557"/>
                  <a:pt x="6250966" y="1290898"/>
                </a:cubicBezTo>
                <a:cubicBezTo>
                  <a:pt x="6250966" y="1291766"/>
                  <a:pt x="6251400" y="1292200"/>
                  <a:pt x="6252268" y="1292200"/>
                </a:cubicBezTo>
                <a:cubicBezTo>
                  <a:pt x="6253136" y="1294805"/>
                  <a:pt x="6253136" y="1296975"/>
                  <a:pt x="6252268" y="1298712"/>
                </a:cubicBezTo>
                <a:cubicBezTo>
                  <a:pt x="6264422" y="1298712"/>
                  <a:pt x="6275275" y="1299580"/>
                  <a:pt x="6284824" y="1301316"/>
                </a:cubicBezTo>
                <a:cubicBezTo>
                  <a:pt x="6299583" y="1306525"/>
                  <a:pt x="6303490" y="1317377"/>
                  <a:pt x="6296544" y="1333872"/>
                </a:cubicBezTo>
                <a:cubicBezTo>
                  <a:pt x="6293072" y="1338213"/>
                  <a:pt x="6288297" y="1339081"/>
                  <a:pt x="6282219" y="1336477"/>
                </a:cubicBezTo>
                <a:cubicBezTo>
                  <a:pt x="6270934" y="1328663"/>
                  <a:pt x="6259648" y="1317811"/>
                  <a:pt x="6248361" y="1303921"/>
                </a:cubicBezTo>
                <a:cubicBezTo>
                  <a:pt x="6248361" y="1303921"/>
                  <a:pt x="6247493" y="1304355"/>
                  <a:pt x="6245757" y="1305223"/>
                </a:cubicBezTo>
                <a:cubicBezTo>
                  <a:pt x="6240548" y="1306091"/>
                  <a:pt x="6233603" y="1307827"/>
                  <a:pt x="6224921" y="1310432"/>
                </a:cubicBezTo>
                <a:cubicBezTo>
                  <a:pt x="6220580" y="1311300"/>
                  <a:pt x="6217107" y="1312168"/>
                  <a:pt x="6214503" y="1313036"/>
                </a:cubicBezTo>
                <a:cubicBezTo>
                  <a:pt x="6214503" y="1313905"/>
                  <a:pt x="6214069" y="1315207"/>
                  <a:pt x="6213200" y="1316943"/>
                </a:cubicBezTo>
                <a:cubicBezTo>
                  <a:pt x="6224487" y="1316943"/>
                  <a:pt x="6233168" y="1319114"/>
                  <a:pt x="6239245" y="1323454"/>
                </a:cubicBezTo>
                <a:cubicBezTo>
                  <a:pt x="6247927" y="1327795"/>
                  <a:pt x="6250532" y="1335609"/>
                  <a:pt x="6247059" y="1346895"/>
                </a:cubicBezTo>
                <a:cubicBezTo>
                  <a:pt x="6242718" y="1355576"/>
                  <a:pt x="6236641" y="1356879"/>
                  <a:pt x="6228827" y="1350802"/>
                </a:cubicBezTo>
                <a:cubicBezTo>
                  <a:pt x="6227091" y="1349065"/>
                  <a:pt x="6224487" y="1346461"/>
                  <a:pt x="6221014" y="1342988"/>
                </a:cubicBezTo>
                <a:cubicBezTo>
                  <a:pt x="6217541" y="1340384"/>
                  <a:pt x="6214937" y="1338213"/>
                  <a:pt x="6213200" y="1336477"/>
                </a:cubicBezTo>
                <a:cubicBezTo>
                  <a:pt x="6213200" y="1364258"/>
                  <a:pt x="6213200" y="1394210"/>
                  <a:pt x="6213200" y="1426332"/>
                </a:cubicBezTo>
                <a:cubicBezTo>
                  <a:pt x="6213200" y="1441091"/>
                  <a:pt x="6211030" y="1451508"/>
                  <a:pt x="6206690" y="1457586"/>
                </a:cubicBezTo>
                <a:cubicBezTo>
                  <a:pt x="6202349" y="1463663"/>
                  <a:pt x="6197573" y="1464531"/>
                  <a:pt x="6192364" y="1460190"/>
                </a:cubicBezTo>
                <a:cubicBezTo>
                  <a:pt x="6187155" y="1456717"/>
                  <a:pt x="6183249" y="1452811"/>
                  <a:pt x="6180644" y="1448470"/>
                </a:cubicBezTo>
                <a:cubicBezTo>
                  <a:pt x="6178908" y="1441525"/>
                  <a:pt x="6178474" y="1435448"/>
                  <a:pt x="6179342" y="1430239"/>
                </a:cubicBezTo>
                <a:cubicBezTo>
                  <a:pt x="6181946" y="1425898"/>
                  <a:pt x="6183683" y="1403325"/>
                  <a:pt x="6184551" y="1362522"/>
                </a:cubicBezTo>
                <a:cubicBezTo>
                  <a:pt x="6160243" y="1385094"/>
                  <a:pt x="6135934" y="1399853"/>
                  <a:pt x="6111625" y="1406798"/>
                </a:cubicBezTo>
                <a:cubicBezTo>
                  <a:pt x="6109021" y="1407666"/>
                  <a:pt x="6107285" y="1407232"/>
                  <a:pt x="6106416" y="1405496"/>
                </a:cubicBezTo>
                <a:cubicBezTo>
                  <a:pt x="6106416" y="1403760"/>
                  <a:pt x="6107718" y="1402023"/>
                  <a:pt x="6110323" y="1400287"/>
                </a:cubicBezTo>
                <a:cubicBezTo>
                  <a:pt x="6136368" y="1378583"/>
                  <a:pt x="6157638" y="1352972"/>
                  <a:pt x="6174133" y="1323454"/>
                </a:cubicBezTo>
                <a:cubicBezTo>
                  <a:pt x="6161979" y="1326927"/>
                  <a:pt x="6154166" y="1329097"/>
                  <a:pt x="6150693" y="1329966"/>
                </a:cubicBezTo>
                <a:cubicBezTo>
                  <a:pt x="6145484" y="1331702"/>
                  <a:pt x="6141143" y="1331268"/>
                  <a:pt x="6137670" y="1328663"/>
                </a:cubicBezTo>
                <a:cubicBezTo>
                  <a:pt x="6133330" y="1326059"/>
                  <a:pt x="6128989" y="1322152"/>
                  <a:pt x="6124648" y="1316943"/>
                </a:cubicBezTo>
                <a:cubicBezTo>
                  <a:pt x="6123780" y="1316075"/>
                  <a:pt x="6122912" y="1315207"/>
                  <a:pt x="6122043" y="1314339"/>
                </a:cubicBezTo>
                <a:cubicBezTo>
                  <a:pt x="6119439" y="1307393"/>
                  <a:pt x="6120307" y="1303487"/>
                  <a:pt x="6124648" y="1302618"/>
                </a:cubicBezTo>
                <a:cubicBezTo>
                  <a:pt x="6126384" y="1303487"/>
                  <a:pt x="6134198" y="1302184"/>
                  <a:pt x="6148088" y="1298712"/>
                </a:cubicBezTo>
                <a:cubicBezTo>
                  <a:pt x="6152429" y="1297844"/>
                  <a:pt x="6155468" y="1297409"/>
                  <a:pt x="6157204" y="1297409"/>
                </a:cubicBezTo>
                <a:cubicBezTo>
                  <a:pt x="6164149" y="1296541"/>
                  <a:pt x="6173265" y="1294371"/>
                  <a:pt x="6184551" y="1290898"/>
                </a:cubicBezTo>
                <a:cubicBezTo>
                  <a:pt x="6184551" y="1277876"/>
                  <a:pt x="6184117" y="1267892"/>
                  <a:pt x="6183249" y="1260947"/>
                </a:cubicBezTo>
                <a:cubicBezTo>
                  <a:pt x="6174567" y="1262683"/>
                  <a:pt x="6162847" y="1265287"/>
                  <a:pt x="6148088" y="1268760"/>
                </a:cubicBezTo>
                <a:cubicBezTo>
                  <a:pt x="6144616" y="1269628"/>
                  <a:pt x="6142011" y="1270062"/>
                  <a:pt x="6140275" y="1270062"/>
                </a:cubicBezTo>
                <a:cubicBezTo>
                  <a:pt x="6137670" y="1270062"/>
                  <a:pt x="6136368" y="1269628"/>
                  <a:pt x="6136368" y="1268760"/>
                </a:cubicBezTo>
                <a:cubicBezTo>
                  <a:pt x="6135500" y="1267892"/>
                  <a:pt x="6136368" y="1266590"/>
                  <a:pt x="6138972" y="1264853"/>
                </a:cubicBezTo>
                <a:cubicBezTo>
                  <a:pt x="6155468" y="1256172"/>
                  <a:pt x="6171095" y="1246622"/>
                  <a:pt x="6185853" y="1236204"/>
                </a:cubicBezTo>
                <a:cubicBezTo>
                  <a:pt x="6200612" y="1225786"/>
                  <a:pt x="6209294" y="1218406"/>
                  <a:pt x="6211899" y="1214066"/>
                </a:cubicBezTo>
                <a:cubicBezTo>
                  <a:pt x="6213200" y="1211895"/>
                  <a:pt x="6214611" y="1210593"/>
                  <a:pt x="6216130" y="1210159"/>
                </a:cubicBezTo>
                <a:close/>
                <a:moveTo>
                  <a:pt x="4873673" y="1210159"/>
                </a:moveTo>
                <a:cubicBezTo>
                  <a:pt x="4874541" y="1210159"/>
                  <a:pt x="4875409" y="1211461"/>
                  <a:pt x="4876277" y="1214066"/>
                </a:cubicBezTo>
                <a:cubicBezTo>
                  <a:pt x="4878014" y="1218406"/>
                  <a:pt x="4879316" y="1223181"/>
                  <a:pt x="4880184" y="1228390"/>
                </a:cubicBezTo>
                <a:cubicBezTo>
                  <a:pt x="4892339" y="1226654"/>
                  <a:pt x="4912740" y="1224050"/>
                  <a:pt x="4941390" y="1220577"/>
                </a:cubicBezTo>
                <a:cubicBezTo>
                  <a:pt x="4961358" y="1217972"/>
                  <a:pt x="4973078" y="1215802"/>
                  <a:pt x="4976551" y="1214066"/>
                </a:cubicBezTo>
                <a:cubicBezTo>
                  <a:pt x="4984364" y="1212329"/>
                  <a:pt x="4991744" y="1212763"/>
                  <a:pt x="4998689" y="1215368"/>
                </a:cubicBezTo>
                <a:cubicBezTo>
                  <a:pt x="5006502" y="1218841"/>
                  <a:pt x="5013882" y="1224484"/>
                  <a:pt x="5020827" y="1232297"/>
                </a:cubicBezTo>
                <a:cubicBezTo>
                  <a:pt x="5025168" y="1241847"/>
                  <a:pt x="5023865" y="1248358"/>
                  <a:pt x="5016920" y="1251831"/>
                </a:cubicBezTo>
                <a:cubicBezTo>
                  <a:pt x="5000425" y="1253567"/>
                  <a:pt x="4985667" y="1258342"/>
                  <a:pt x="4972644" y="1266156"/>
                </a:cubicBezTo>
                <a:cubicBezTo>
                  <a:pt x="4986535" y="1276574"/>
                  <a:pt x="4990007" y="1289162"/>
                  <a:pt x="4983062" y="1303921"/>
                </a:cubicBezTo>
                <a:cubicBezTo>
                  <a:pt x="4976117" y="1309998"/>
                  <a:pt x="4970473" y="1310866"/>
                  <a:pt x="4966132" y="1306525"/>
                </a:cubicBezTo>
                <a:cubicBezTo>
                  <a:pt x="4953978" y="1296107"/>
                  <a:pt x="4941824" y="1280480"/>
                  <a:pt x="4929669" y="1259644"/>
                </a:cubicBezTo>
                <a:cubicBezTo>
                  <a:pt x="4927933" y="1257040"/>
                  <a:pt x="4927499" y="1255303"/>
                  <a:pt x="4928367" y="1254435"/>
                </a:cubicBezTo>
                <a:cubicBezTo>
                  <a:pt x="4928367" y="1252699"/>
                  <a:pt x="4930104" y="1252265"/>
                  <a:pt x="4933576" y="1253133"/>
                </a:cubicBezTo>
                <a:cubicBezTo>
                  <a:pt x="4934445" y="1253133"/>
                  <a:pt x="4937049" y="1254001"/>
                  <a:pt x="4941390" y="1255738"/>
                </a:cubicBezTo>
                <a:cubicBezTo>
                  <a:pt x="4950940" y="1258342"/>
                  <a:pt x="4958319" y="1260512"/>
                  <a:pt x="4963528" y="1262249"/>
                </a:cubicBezTo>
                <a:cubicBezTo>
                  <a:pt x="4965264" y="1259644"/>
                  <a:pt x="4967435" y="1256172"/>
                  <a:pt x="4970039" y="1251831"/>
                </a:cubicBezTo>
                <a:cubicBezTo>
                  <a:pt x="4973512" y="1247490"/>
                  <a:pt x="4975249" y="1244885"/>
                  <a:pt x="4975249" y="1244017"/>
                </a:cubicBezTo>
                <a:cubicBezTo>
                  <a:pt x="4976985" y="1240545"/>
                  <a:pt x="4975682" y="1238808"/>
                  <a:pt x="4971342" y="1238808"/>
                </a:cubicBezTo>
                <a:cubicBezTo>
                  <a:pt x="4965264" y="1239676"/>
                  <a:pt x="4953110" y="1240979"/>
                  <a:pt x="4934878" y="1242715"/>
                </a:cubicBezTo>
                <a:cubicBezTo>
                  <a:pt x="4909702" y="1245320"/>
                  <a:pt x="4891471" y="1247490"/>
                  <a:pt x="4880184" y="1249226"/>
                </a:cubicBezTo>
                <a:cubicBezTo>
                  <a:pt x="4878448" y="1266590"/>
                  <a:pt x="4874107" y="1278310"/>
                  <a:pt x="4867162" y="1284387"/>
                </a:cubicBezTo>
                <a:cubicBezTo>
                  <a:pt x="4858480" y="1289596"/>
                  <a:pt x="4850667" y="1287860"/>
                  <a:pt x="4843722" y="1279178"/>
                </a:cubicBezTo>
                <a:cubicBezTo>
                  <a:pt x="4838513" y="1265287"/>
                  <a:pt x="4840249" y="1254001"/>
                  <a:pt x="4848931" y="1245320"/>
                </a:cubicBezTo>
                <a:cubicBezTo>
                  <a:pt x="4856744" y="1236638"/>
                  <a:pt x="4864123" y="1226220"/>
                  <a:pt x="4871068" y="1214066"/>
                </a:cubicBezTo>
                <a:cubicBezTo>
                  <a:pt x="4871937" y="1211461"/>
                  <a:pt x="4872805" y="1210159"/>
                  <a:pt x="4873673" y="1210159"/>
                </a:cubicBezTo>
                <a:close/>
                <a:moveTo>
                  <a:pt x="4224745" y="1210159"/>
                </a:moveTo>
                <a:cubicBezTo>
                  <a:pt x="4242977" y="1213632"/>
                  <a:pt x="4258169" y="1221879"/>
                  <a:pt x="4270324" y="1234902"/>
                </a:cubicBezTo>
                <a:cubicBezTo>
                  <a:pt x="4272060" y="1237506"/>
                  <a:pt x="4272494" y="1240979"/>
                  <a:pt x="4271626" y="1245320"/>
                </a:cubicBezTo>
                <a:cubicBezTo>
                  <a:pt x="4269022" y="1249660"/>
                  <a:pt x="4266417" y="1260512"/>
                  <a:pt x="4263813" y="1277876"/>
                </a:cubicBezTo>
                <a:cubicBezTo>
                  <a:pt x="4263813" y="1278744"/>
                  <a:pt x="4263813" y="1280046"/>
                  <a:pt x="4263813" y="1281783"/>
                </a:cubicBezTo>
                <a:cubicBezTo>
                  <a:pt x="4262944" y="1283519"/>
                  <a:pt x="4262510" y="1284821"/>
                  <a:pt x="4262510" y="1285689"/>
                </a:cubicBezTo>
                <a:cubicBezTo>
                  <a:pt x="4264247" y="1285689"/>
                  <a:pt x="4265549" y="1285689"/>
                  <a:pt x="4266417" y="1285689"/>
                </a:cubicBezTo>
                <a:cubicBezTo>
                  <a:pt x="4268153" y="1284821"/>
                  <a:pt x="4271192" y="1283953"/>
                  <a:pt x="4275533" y="1283085"/>
                </a:cubicBezTo>
                <a:cubicBezTo>
                  <a:pt x="4287687" y="1280480"/>
                  <a:pt x="4295935" y="1278310"/>
                  <a:pt x="4300276" y="1276574"/>
                </a:cubicBezTo>
                <a:cubicBezTo>
                  <a:pt x="4306353" y="1274837"/>
                  <a:pt x="4313732" y="1275705"/>
                  <a:pt x="4322414" y="1279178"/>
                </a:cubicBezTo>
                <a:cubicBezTo>
                  <a:pt x="4333700" y="1283519"/>
                  <a:pt x="4342815" y="1292200"/>
                  <a:pt x="4349761" y="1305223"/>
                </a:cubicBezTo>
                <a:cubicBezTo>
                  <a:pt x="4353233" y="1311300"/>
                  <a:pt x="4353233" y="1315641"/>
                  <a:pt x="4349761" y="1318245"/>
                </a:cubicBezTo>
                <a:cubicBezTo>
                  <a:pt x="4346288" y="1320850"/>
                  <a:pt x="4342381" y="1333872"/>
                  <a:pt x="4338041" y="1357313"/>
                </a:cubicBezTo>
                <a:cubicBezTo>
                  <a:pt x="4334568" y="1376412"/>
                  <a:pt x="4328057" y="1402457"/>
                  <a:pt x="4318507" y="1435448"/>
                </a:cubicBezTo>
                <a:cubicBezTo>
                  <a:pt x="4308957" y="1463229"/>
                  <a:pt x="4292896" y="1477119"/>
                  <a:pt x="4270324" y="1477119"/>
                </a:cubicBezTo>
                <a:cubicBezTo>
                  <a:pt x="4267719" y="1477119"/>
                  <a:pt x="4265549" y="1474949"/>
                  <a:pt x="4263813" y="1470608"/>
                </a:cubicBezTo>
                <a:cubicBezTo>
                  <a:pt x="4263813" y="1470608"/>
                  <a:pt x="4263378" y="1469740"/>
                  <a:pt x="4262510" y="1468004"/>
                </a:cubicBezTo>
                <a:cubicBezTo>
                  <a:pt x="4258169" y="1454981"/>
                  <a:pt x="4247317" y="1439354"/>
                  <a:pt x="4229954" y="1421123"/>
                </a:cubicBezTo>
                <a:cubicBezTo>
                  <a:pt x="4227350" y="1416782"/>
                  <a:pt x="4226048" y="1414177"/>
                  <a:pt x="4226048" y="1413309"/>
                </a:cubicBezTo>
                <a:cubicBezTo>
                  <a:pt x="4226916" y="1412441"/>
                  <a:pt x="4229520" y="1412875"/>
                  <a:pt x="4233861" y="1414612"/>
                </a:cubicBezTo>
                <a:cubicBezTo>
                  <a:pt x="4246883" y="1417216"/>
                  <a:pt x="4258169" y="1420255"/>
                  <a:pt x="4267719" y="1423727"/>
                </a:cubicBezTo>
                <a:cubicBezTo>
                  <a:pt x="4272060" y="1423727"/>
                  <a:pt x="4275099" y="1422425"/>
                  <a:pt x="4276835" y="1419821"/>
                </a:cubicBezTo>
                <a:cubicBezTo>
                  <a:pt x="4288989" y="1386830"/>
                  <a:pt x="4295935" y="1352104"/>
                  <a:pt x="4297671" y="1315641"/>
                </a:cubicBezTo>
                <a:cubicBezTo>
                  <a:pt x="4297671" y="1310432"/>
                  <a:pt x="4295067" y="1308696"/>
                  <a:pt x="4289858" y="1310432"/>
                </a:cubicBezTo>
                <a:cubicBezTo>
                  <a:pt x="4284649" y="1311300"/>
                  <a:pt x="4275533" y="1313036"/>
                  <a:pt x="4262510" y="1315641"/>
                </a:cubicBezTo>
                <a:cubicBezTo>
                  <a:pt x="4259038" y="1316509"/>
                  <a:pt x="4256433" y="1316943"/>
                  <a:pt x="4254697" y="1316943"/>
                </a:cubicBezTo>
                <a:cubicBezTo>
                  <a:pt x="4246883" y="1340384"/>
                  <a:pt x="4236466" y="1362956"/>
                  <a:pt x="4223443" y="1384660"/>
                </a:cubicBezTo>
                <a:cubicBezTo>
                  <a:pt x="4199134" y="1421991"/>
                  <a:pt x="4161803" y="1448904"/>
                  <a:pt x="4111450" y="1465399"/>
                </a:cubicBezTo>
                <a:cubicBezTo>
                  <a:pt x="4106241" y="1467135"/>
                  <a:pt x="4103202" y="1467570"/>
                  <a:pt x="4102334" y="1466701"/>
                </a:cubicBezTo>
                <a:cubicBezTo>
                  <a:pt x="4102334" y="1465833"/>
                  <a:pt x="4104939" y="1463229"/>
                  <a:pt x="4110148" y="1458888"/>
                </a:cubicBezTo>
                <a:cubicBezTo>
                  <a:pt x="4159633" y="1417216"/>
                  <a:pt x="4192189" y="1372940"/>
                  <a:pt x="4207816" y="1326059"/>
                </a:cubicBezTo>
                <a:cubicBezTo>
                  <a:pt x="4203475" y="1326927"/>
                  <a:pt x="4197398" y="1328663"/>
                  <a:pt x="4189585" y="1331268"/>
                </a:cubicBezTo>
                <a:cubicBezTo>
                  <a:pt x="4180035" y="1333004"/>
                  <a:pt x="4173089" y="1334740"/>
                  <a:pt x="4168749" y="1336477"/>
                </a:cubicBezTo>
                <a:cubicBezTo>
                  <a:pt x="4164408" y="1338213"/>
                  <a:pt x="4160067" y="1337345"/>
                  <a:pt x="4155726" y="1333872"/>
                </a:cubicBezTo>
                <a:cubicBezTo>
                  <a:pt x="4147913" y="1326059"/>
                  <a:pt x="4141402" y="1319114"/>
                  <a:pt x="4136193" y="1313036"/>
                </a:cubicBezTo>
                <a:cubicBezTo>
                  <a:pt x="4133588" y="1309564"/>
                  <a:pt x="4134022" y="1306959"/>
                  <a:pt x="4137495" y="1305223"/>
                </a:cubicBezTo>
                <a:cubicBezTo>
                  <a:pt x="4145308" y="1304355"/>
                  <a:pt x="4167012" y="1301316"/>
                  <a:pt x="4202607" y="1296107"/>
                </a:cubicBezTo>
                <a:cubicBezTo>
                  <a:pt x="4209552" y="1295239"/>
                  <a:pt x="4214761" y="1294371"/>
                  <a:pt x="4218234" y="1293503"/>
                </a:cubicBezTo>
                <a:cubicBezTo>
                  <a:pt x="4219102" y="1290898"/>
                  <a:pt x="4219536" y="1287425"/>
                  <a:pt x="4219536" y="1283085"/>
                </a:cubicBezTo>
                <a:cubicBezTo>
                  <a:pt x="4220404" y="1278744"/>
                  <a:pt x="4220839" y="1275271"/>
                  <a:pt x="4220839" y="1272667"/>
                </a:cubicBezTo>
                <a:cubicBezTo>
                  <a:pt x="4223443" y="1248358"/>
                  <a:pt x="4222575" y="1232297"/>
                  <a:pt x="4218234" y="1224484"/>
                </a:cubicBezTo>
                <a:cubicBezTo>
                  <a:pt x="4213893" y="1214934"/>
                  <a:pt x="4216064" y="1210159"/>
                  <a:pt x="4224745" y="1210159"/>
                </a:cubicBezTo>
                <a:close/>
                <a:moveTo>
                  <a:pt x="6309485" y="1209752"/>
                </a:moveTo>
                <a:cubicBezTo>
                  <a:pt x="6311276" y="1209589"/>
                  <a:pt x="6313473" y="1209725"/>
                  <a:pt x="6316078" y="1210159"/>
                </a:cubicBezTo>
                <a:cubicBezTo>
                  <a:pt x="6333441" y="1215368"/>
                  <a:pt x="6345596" y="1222747"/>
                  <a:pt x="6352541" y="1232297"/>
                </a:cubicBezTo>
                <a:cubicBezTo>
                  <a:pt x="6356014" y="1236638"/>
                  <a:pt x="6356447" y="1240979"/>
                  <a:pt x="6353843" y="1245320"/>
                </a:cubicBezTo>
                <a:cubicBezTo>
                  <a:pt x="6350371" y="1257474"/>
                  <a:pt x="6348200" y="1273969"/>
                  <a:pt x="6347332" y="1294805"/>
                </a:cubicBezTo>
                <a:cubicBezTo>
                  <a:pt x="6347332" y="1298278"/>
                  <a:pt x="6347332" y="1305657"/>
                  <a:pt x="6347332" y="1316943"/>
                </a:cubicBezTo>
                <a:cubicBezTo>
                  <a:pt x="6347332" y="1328229"/>
                  <a:pt x="6346898" y="1336477"/>
                  <a:pt x="6346029" y="1341686"/>
                </a:cubicBezTo>
                <a:cubicBezTo>
                  <a:pt x="6355579" y="1339949"/>
                  <a:pt x="6362959" y="1338647"/>
                  <a:pt x="6368168" y="1337779"/>
                </a:cubicBezTo>
                <a:cubicBezTo>
                  <a:pt x="6377718" y="1336043"/>
                  <a:pt x="6385531" y="1336911"/>
                  <a:pt x="6391608" y="1340384"/>
                </a:cubicBezTo>
                <a:cubicBezTo>
                  <a:pt x="6398554" y="1344724"/>
                  <a:pt x="6403328" y="1349499"/>
                  <a:pt x="6405933" y="1354708"/>
                </a:cubicBezTo>
                <a:cubicBezTo>
                  <a:pt x="6408537" y="1361653"/>
                  <a:pt x="6406367" y="1365126"/>
                  <a:pt x="6399422" y="1365126"/>
                </a:cubicBezTo>
                <a:cubicBezTo>
                  <a:pt x="6376850" y="1365126"/>
                  <a:pt x="6359052" y="1365994"/>
                  <a:pt x="6346029" y="1367731"/>
                </a:cubicBezTo>
                <a:cubicBezTo>
                  <a:pt x="6344294" y="1414612"/>
                  <a:pt x="6339085" y="1450206"/>
                  <a:pt x="6330403" y="1474515"/>
                </a:cubicBezTo>
                <a:cubicBezTo>
                  <a:pt x="6329535" y="1477119"/>
                  <a:pt x="6328232" y="1478422"/>
                  <a:pt x="6326496" y="1478422"/>
                </a:cubicBezTo>
                <a:cubicBezTo>
                  <a:pt x="6324760" y="1478422"/>
                  <a:pt x="6323458" y="1477119"/>
                  <a:pt x="6322589" y="1474515"/>
                </a:cubicBezTo>
                <a:cubicBezTo>
                  <a:pt x="6314776" y="1445866"/>
                  <a:pt x="6310869" y="1411139"/>
                  <a:pt x="6310869" y="1370335"/>
                </a:cubicBezTo>
                <a:cubicBezTo>
                  <a:pt x="6295242" y="1372940"/>
                  <a:pt x="6279615" y="1375544"/>
                  <a:pt x="6263988" y="1378149"/>
                </a:cubicBezTo>
                <a:cubicBezTo>
                  <a:pt x="6263988" y="1378149"/>
                  <a:pt x="6263554" y="1378149"/>
                  <a:pt x="6262686" y="1378149"/>
                </a:cubicBezTo>
                <a:cubicBezTo>
                  <a:pt x="6256609" y="1379885"/>
                  <a:pt x="6251834" y="1379017"/>
                  <a:pt x="6248361" y="1375544"/>
                </a:cubicBezTo>
                <a:cubicBezTo>
                  <a:pt x="6247493" y="1374676"/>
                  <a:pt x="6245323" y="1372940"/>
                  <a:pt x="6241850" y="1370335"/>
                </a:cubicBezTo>
                <a:cubicBezTo>
                  <a:pt x="6238377" y="1367731"/>
                  <a:pt x="6236207" y="1365994"/>
                  <a:pt x="6235339" y="1365126"/>
                </a:cubicBezTo>
                <a:cubicBezTo>
                  <a:pt x="6232734" y="1362522"/>
                  <a:pt x="6231432" y="1360351"/>
                  <a:pt x="6231432" y="1358615"/>
                </a:cubicBezTo>
                <a:cubicBezTo>
                  <a:pt x="6231432" y="1356879"/>
                  <a:pt x="6233168" y="1356011"/>
                  <a:pt x="6236641" y="1356011"/>
                </a:cubicBezTo>
                <a:cubicBezTo>
                  <a:pt x="6243586" y="1356011"/>
                  <a:pt x="6256175" y="1354708"/>
                  <a:pt x="6274406" y="1352104"/>
                </a:cubicBezTo>
                <a:cubicBezTo>
                  <a:pt x="6275275" y="1352104"/>
                  <a:pt x="6277010" y="1351670"/>
                  <a:pt x="6279615" y="1350802"/>
                </a:cubicBezTo>
                <a:cubicBezTo>
                  <a:pt x="6284824" y="1349933"/>
                  <a:pt x="6295242" y="1348631"/>
                  <a:pt x="6310869" y="1346895"/>
                </a:cubicBezTo>
                <a:cubicBezTo>
                  <a:pt x="6310869" y="1336477"/>
                  <a:pt x="6311303" y="1320850"/>
                  <a:pt x="6312171" y="1300014"/>
                </a:cubicBezTo>
                <a:cubicBezTo>
                  <a:pt x="6312171" y="1281783"/>
                  <a:pt x="6312171" y="1268326"/>
                  <a:pt x="6312171" y="1259644"/>
                </a:cubicBezTo>
                <a:cubicBezTo>
                  <a:pt x="6311303" y="1243149"/>
                  <a:pt x="6308699" y="1229693"/>
                  <a:pt x="6304358" y="1219275"/>
                </a:cubicBezTo>
                <a:cubicBezTo>
                  <a:pt x="6302404" y="1213415"/>
                  <a:pt x="6304113" y="1210240"/>
                  <a:pt x="6309485" y="1209752"/>
                </a:cubicBezTo>
                <a:close/>
                <a:moveTo>
                  <a:pt x="2280568" y="1207554"/>
                </a:moveTo>
                <a:cubicBezTo>
                  <a:pt x="2292722" y="1208423"/>
                  <a:pt x="2306179" y="1216670"/>
                  <a:pt x="2320936" y="1232297"/>
                </a:cubicBezTo>
                <a:cubicBezTo>
                  <a:pt x="2324408" y="1236638"/>
                  <a:pt x="2324843" y="1241413"/>
                  <a:pt x="2322238" y="1246622"/>
                </a:cubicBezTo>
                <a:cubicBezTo>
                  <a:pt x="2318767" y="1256172"/>
                  <a:pt x="2317031" y="1267024"/>
                  <a:pt x="2317031" y="1279178"/>
                </a:cubicBezTo>
                <a:cubicBezTo>
                  <a:pt x="2316162" y="1299146"/>
                  <a:pt x="2316162" y="1325191"/>
                  <a:pt x="2317031" y="1357313"/>
                </a:cubicBezTo>
                <a:cubicBezTo>
                  <a:pt x="2317899" y="1389435"/>
                  <a:pt x="2318767" y="1414612"/>
                  <a:pt x="2319635" y="1432843"/>
                </a:cubicBezTo>
                <a:cubicBezTo>
                  <a:pt x="2319635" y="1437184"/>
                  <a:pt x="2318333" y="1444563"/>
                  <a:pt x="2315728" y="1454981"/>
                </a:cubicBezTo>
                <a:cubicBezTo>
                  <a:pt x="2311388" y="1465399"/>
                  <a:pt x="2304442" y="1473213"/>
                  <a:pt x="2294892" y="1478422"/>
                </a:cubicBezTo>
                <a:cubicBezTo>
                  <a:pt x="2285343" y="1481026"/>
                  <a:pt x="2279700" y="1479290"/>
                  <a:pt x="2277963" y="1473213"/>
                </a:cubicBezTo>
                <a:cubicBezTo>
                  <a:pt x="2269282" y="1454113"/>
                  <a:pt x="2258430" y="1438920"/>
                  <a:pt x="2245407" y="1427634"/>
                </a:cubicBezTo>
                <a:cubicBezTo>
                  <a:pt x="2243671" y="1425898"/>
                  <a:pt x="2243237" y="1425030"/>
                  <a:pt x="2244105" y="1425030"/>
                </a:cubicBezTo>
                <a:cubicBezTo>
                  <a:pt x="2244105" y="1424161"/>
                  <a:pt x="2244973" y="1423727"/>
                  <a:pt x="2246710" y="1423727"/>
                </a:cubicBezTo>
                <a:cubicBezTo>
                  <a:pt x="2257996" y="1423727"/>
                  <a:pt x="2268848" y="1425464"/>
                  <a:pt x="2279266" y="1428936"/>
                </a:cubicBezTo>
                <a:cubicBezTo>
                  <a:pt x="2283606" y="1429804"/>
                  <a:pt x="2285777" y="1428068"/>
                  <a:pt x="2285777" y="1423727"/>
                </a:cubicBezTo>
                <a:cubicBezTo>
                  <a:pt x="2284041" y="1373374"/>
                  <a:pt x="2283172" y="1352104"/>
                  <a:pt x="2283172" y="1359917"/>
                </a:cubicBezTo>
                <a:cubicBezTo>
                  <a:pt x="2283172" y="1349499"/>
                  <a:pt x="2283172" y="1337779"/>
                  <a:pt x="2283172" y="1324757"/>
                </a:cubicBezTo>
                <a:cubicBezTo>
                  <a:pt x="2283172" y="1313471"/>
                  <a:pt x="2283172" y="1297409"/>
                  <a:pt x="2283172" y="1276574"/>
                </a:cubicBezTo>
                <a:cubicBezTo>
                  <a:pt x="2283172" y="1250529"/>
                  <a:pt x="2279700" y="1230995"/>
                  <a:pt x="2272754" y="1217972"/>
                </a:cubicBezTo>
                <a:cubicBezTo>
                  <a:pt x="2271886" y="1211895"/>
                  <a:pt x="2274491" y="1208423"/>
                  <a:pt x="2280568" y="1207554"/>
                </a:cubicBezTo>
                <a:close/>
                <a:moveTo>
                  <a:pt x="2151646" y="1207554"/>
                </a:moveTo>
                <a:cubicBezTo>
                  <a:pt x="2164668" y="1211027"/>
                  <a:pt x="2175520" y="1220143"/>
                  <a:pt x="2184202" y="1234902"/>
                </a:cubicBezTo>
                <a:cubicBezTo>
                  <a:pt x="2186806" y="1238374"/>
                  <a:pt x="2186372" y="1242715"/>
                  <a:pt x="2182900" y="1247924"/>
                </a:cubicBezTo>
                <a:cubicBezTo>
                  <a:pt x="2179427" y="1251397"/>
                  <a:pt x="2176388" y="1255303"/>
                  <a:pt x="2173784" y="1259644"/>
                </a:cubicBezTo>
                <a:lnTo>
                  <a:pt x="2175086" y="1259644"/>
                </a:lnTo>
                <a:cubicBezTo>
                  <a:pt x="2187240" y="1260512"/>
                  <a:pt x="2197659" y="1263117"/>
                  <a:pt x="2206340" y="1267458"/>
                </a:cubicBezTo>
                <a:cubicBezTo>
                  <a:pt x="2216758" y="1270062"/>
                  <a:pt x="2222835" y="1274837"/>
                  <a:pt x="2224572" y="1281783"/>
                </a:cubicBezTo>
                <a:cubicBezTo>
                  <a:pt x="2228044" y="1291332"/>
                  <a:pt x="2225874" y="1300882"/>
                  <a:pt x="2218061" y="1310432"/>
                </a:cubicBezTo>
                <a:cubicBezTo>
                  <a:pt x="2212851" y="1313905"/>
                  <a:pt x="2208511" y="1313905"/>
                  <a:pt x="2205038" y="1310432"/>
                </a:cubicBezTo>
                <a:cubicBezTo>
                  <a:pt x="2192015" y="1297409"/>
                  <a:pt x="2180295" y="1283085"/>
                  <a:pt x="2169877" y="1267458"/>
                </a:cubicBezTo>
                <a:cubicBezTo>
                  <a:pt x="2169877" y="1266590"/>
                  <a:pt x="2169877" y="1266156"/>
                  <a:pt x="2169877" y="1266156"/>
                </a:cubicBezTo>
                <a:cubicBezTo>
                  <a:pt x="2154250" y="1287860"/>
                  <a:pt x="2139491" y="1305657"/>
                  <a:pt x="2125601" y="1319548"/>
                </a:cubicBezTo>
                <a:cubicBezTo>
                  <a:pt x="2129073" y="1320416"/>
                  <a:pt x="2132980" y="1321718"/>
                  <a:pt x="2137321" y="1323454"/>
                </a:cubicBezTo>
                <a:cubicBezTo>
                  <a:pt x="2138189" y="1324322"/>
                  <a:pt x="2138623" y="1324757"/>
                  <a:pt x="2138623" y="1324757"/>
                </a:cubicBezTo>
                <a:cubicBezTo>
                  <a:pt x="2139491" y="1323888"/>
                  <a:pt x="2141228" y="1323020"/>
                  <a:pt x="2143832" y="1322152"/>
                </a:cubicBezTo>
                <a:cubicBezTo>
                  <a:pt x="2146437" y="1321284"/>
                  <a:pt x="2150344" y="1319982"/>
                  <a:pt x="2155552" y="1318245"/>
                </a:cubicBezTo>
                <a:cubicBezTo>
                  <a:pt x="2161630" y="1315641"/>
                  <a:pt x="2165971" y="1313471"/>
                  <a:pt x="2168575" y="1311734"/>
                </a:cubicBezTo>
                <a:cubicBezTo>
                  <a:pt x="2173784" y="1308261"/>
                  <a:pt x="2178559" y="1307827"/>
                  <a:pt x="2182900" y="1310432"/>
                </a:cubicBezTo>
                <a:cubicBezTo>
                  <a:pt x="2192449" y="1315641"/>
                  <a:pt x="2199828" y="1322586"/>
                  <a:pt x="2205038" y="1331268"/>
                </a:cubicBezTo>
                <a:cubicBezTo>
                  <a:pt x="2207642" y="1333872"/>
                  <a:pt x="2207642" y="1337345"/>
                  <a:pt x="2205038" y="1341686"/>
                </a:cubicBezTo>
                <a:cubicBezTo>
                  <a:pt x="2204170" y="1344290"/>
                  <a:pt x="2202867" y="1351236"/>
                  <a:pt x="2201131" y="1362522"/>
                </a:cubicBezTo>
                <a:cubicBezTo>
                  <a:pt x="2200263" y="1365126"/>
                  <a:pt x="2199828" y="1367297"/>
                  <a:pt x="2199828" y="1369033"/>
                </a:cubicBezTo>
                <a:cubicBezTo>
                  <a:pt x="2196356" y="1386396"/>
                  <a:pt x="2189410" y="1399419"/>
                  <a:pt x="2178993" y="1408100"/>
                </a:cubicBezTo>
                <a:cubicBezTo>
                  <a:pt x="2172915" y="1412441"/>
                  <a:pt x="2168141" y="1412007"/>
                  <a:pt x="2164668" y="1406798"/>
                </a:cubicBezTo>
                <a:cubicBezTo>
                  <a:pt x="2162064" y="1401589"/>
                  <a:pt x="2156855" y="1392907"/>
                  <a:pt x="2149041" y="1380753"/>
                </a:cubicBezTo>
                <a:cubicBezTo>
                  <a:pt x="2148173" y="1379017"/>
                  <a:pt x="2147305" y="1377715"/>
                  <a:pt x="2146437" y="1376846"/>
                </a:cubicBezTo>
                <a:cubicBezTo>
                  <a:pt x="2146437" y="1387264"/>
                  <a:pt x="2146437" y="1396380"/>
                  <a:pt x="2146437" y="1404194"/>
                </a:cubicBezTo>
                <a:cubicBezTo>
                  <a:pt x="2146437" y="1417216"/>
                  <a:pt x="2151646" y="1423727"/>
                  <a:pt x="2162064" y="1423727"/>
                </a:cubicBezTo>
                <a:cubicBezTo>
                  <a:pt x="2171613" y="1423727"/>
                  <a:pt x="2179861" y="1422425"/>
                  <a:pt x="2186806" y="1419821"/>
                </a:cubicBezTo>
                <a:cubicBezTo>
                  <a:pt x="2194620" y="1418084"/>
                  <a:pt x="2201999" y="1404628"/>
                  <a:pt x="2208944" y="1379451"/>
                </a:cubicBezTo>
                <a:cubicBezTo>
                  <a:pt x="2209813" y="1376846"/>
                  <a:pt x="2210680" y="1375544"/>
                  <a:pt x="2211549" y="1375544"/>
                </a:cubicBezTo>
                <a:cubicBezTo>
                  <a:pt x="2212417" y="1376412"/>
                  <a:pt x="2213285" y="1378149"/>
                  <a:pt x="2214154" y="1380753"/>
                </a:cubicBezTo>
                <a:cubicBezTo>
                  <a:pt x="2215022" y="1386830"/>
                  <a:pt x="2217192" y="1393342"/>
                  <a:pt x="2220665" y="1400287"/>
                </a:cubicBezTo>
                <a:cubicBezTo>
                  <a:pt x="2224137" y="1406364"/>
                  <a:pt x="2227176" y="1412007"/>
                  <a:pt x="2229780" y="1417216"/>
                </a:cubicBezTo>
                <a:cubicBezTo>
                  <a:pt x="2233253" y="1424161"/>
                  <a:pt x="2232385" y="1430239"/>
                  <a:pt x="2227176" y="1435448"/>
                </a:cubicBezTo>
                <a:cubicBezTo>
                  <a:pt x="2205472" y="1452811"/>
                  <a:pt x="2178124" y="1458454"/>
                  <a:pt x="2145134" y="1452377"/>
                </a:cubicBezTo>
                <a:cubicBezTo>
                  <a:pt x="2130376" y="1446299"/>
                  <a:pt x="2121260" y="1434145"/>
                  <a:pt x="2117787" y="1415914"/>
                </a:cubicBezTo>
                <a:cubicBezTo>
                  <a:pt x="2116051" y="1395078"/>
                  <a:pt x="2116485" y="1374676"/>
                  <a:pt x="2119089" y="1354708"/>
                </a:cubicBezTo>
                <a:cubicBezTo>
                  <a:pt x="2119089" y="1343422"/>
                  <a:pt x="2117353" y="1335609"/>
                  <a:pt x="2113881" y="1331268"/>
                </a:cubicBezTo>
                <a:cubicBezTo>
                  <a:pt x="2098253" y="1344290"/>
                  <a:pt x="2082627" y="1354274"/>
                  <a:pt x="2067000" y="1361220"/>
                </a:cubicBezTo>
                <a:cubicBezTo>
                  <a:pt x="2063527" y="1362956"/>
                  <a:pt x="2061791" y="1363390"/>
                  <a:pt x="2061791" y="1362522"/>
                </a:cubicBezTo>
                <a:cubicBezTo>
                  <a:pt x="2060922" y="1362522"/>
                  <a:pt x="2061791" y="1360785"/>
                  <a:pt x="2064395" y="1357313"/>
                </a:cubicBezTo>
                <a:cubicBezTo>
                  <a:pt x="2093913" y="1325191"/>
                  <a:pt x="2117353" y="1291766"/>
                  <a:pt x="2134717" y="1257040"/>
                </a:cubicBezTo>
                <a:cubicBezTo>
                  <a:pt x="2142530" y="1241413"/>
                  <a:pt x="2146003" y="1227522"/>
                  <a:pt x="2145134" y="1215368"/>
                </a:cubicBezTo>
                <a:cubicBezTo>
                  <a:pt x="2145134" y="1208423"/>
                  <a:pt x="2147305" y="1205818"/>
                  <a:pt x="2151646" y="1207554"/>
                </a:cubicBezTo>
                <a:close/>
                <a:moveTo>
                  <a:pt x="6535264" y="1206252"/>
                </a:moveTo>
                <a:cubicBezTo>
                  <a:pt x="6550023" y="1208857"/>
                  <a:pt x="6560441" y="1214066"/>
                  <a:pt x="6566518" y="1221879"/>
                </a:cubicBezTo>
                <a:cubicBezTo>
                  <a:pt x="6569991" y="1225352"/>
                  <a:pt x="6570859" y="1229259"/>
                  <a:pt x="6569123" y="1233599"/>
                </a:cubicBezTo>
                <a:cubicBezTo>
                  <a:pt x="6569123" y="1235336"/>
                  <a:pt x="6568689" y="1238374"/>
                  <a:pt x="6567821" y="1242715"/>
                </a:cubicBezTo>
                <a:cubicBezTo>
                  <a:pt x="6566085" y="1249660"/>
                  <a:pt x="6564782" y="1254869"/>
                  <a:pt x="6563913" y="1258342"/>
                </a:cubicBezTo>
                <a:cubicBezTo>
                  <a:pt x="6565650" y="1258342"/>
                  <a:pt x="6566953" y="1258342"/>
                  <a:pt x="6567821" y="1258342"/>
                </a:cubicBezTo>
                <a:cubicBezTo>
                  <a:pt x="6577371" y="1254869"/>
                  <a:pt x="6584749" y="1258776"/>
                  <a:pt x="6589959" y="1270062"/>
                </a:cubicBezTo>
                <a:cubicBezTo>
                  <a:pt x="6591695" y="1267458"/>
                  <a:pt x="6592997" y="1263985"/>
                  <a:pt x="6593865" y="1259644"/>
                </a:cubicBezTo>
                <a:cubicBezTo>
                  <a:pt x="6593865" y="1253567"/>
                  <a:pt x="6596904" y="1251831"/>
                  <a:pt x="6602981" y="1254435"/>
                </a:cubicBezTo>
                <a:cubicBezTo>
                  <a:pt x="6610795" y="1257908"/>
                  <a:pt x="6616437" y="1262249"/>
                  <a:pt x="6619910" y="1267458"/>
                </a:cubicBezTo>
                <a:lnTo>
                  <a:pt x="6621097" y="1278133"/>
                </a:lnTo>
                <a:lnTo>
                  <a:pt x="6620202" y="1280122"/>
                </a:lnTo>
                <a:lnTo>
                  <a:pt x="6601679" y="1297409"/>
                </a:lnTo>
                <a:cubicBezTo>
                  <a:pt x="6604283" y="1298278"/>
                  <a:pt x="6606887" y="1300448"/>
                  <a:pt x="6609492" y="1303921"/>
                </a:cubicBezTo>
                <a:lnTo>
                  <a:pt x="6620202" y="1280122"/>
                </a:lnTo>
                <a:lnTo>
                  <a:pt x="6621213" y="1279178"/>
                </a:lnTo>
                <a:lnTo>
                  <a:pt x="6621097" y="1278133"/>
                </a:lnTo>
                <a:lnTo>
                  <a:pt x="6632933" y="1251831"/>
                </a:lnTo>
                <a:cubicBezTo>
                  <a:pt x="6638141" y="1238808"/>
                  <a:pt x="6640313" y="1227522"/>
                  <a:pt x="6639444" y="1217972"/>
                </a:cubicBezTo>
                <a:cubicBezTo>
                  <a:pt x="6639444" y="1210159"/>
                  <a:pt x="6643351" y="1207988"/>
                  <a:pt x="6651164" y="1211461"/>
                </a:cubicBezTo>
                <a:cubicBezTo>
                  <a:pt x="6663319" y="1216670"/>
                  <a:pt x="6672435" y="1224918"/>
                  <a:pt x="6678511" y="1236204"/>
                </a:cubicBezTo>
                <a:cubicBezTo>
                  <a:pt x="6681116" y="1240545"/>
                  <a:pt x="6680248" y="1244885"/>
                  <a:pt x="6675907" y="1249226"/>
                </a:cubicBezTo>
                <a:cubicBezTo>
                  <a:pt x="6669830" y="1256172"/>
                  <a:pt x="6663319" y="1264853"/>
                  <a:pt x="6656373" y="1275271"/>
                </a:cubicBezTo>
                <a:cubicBezTo>
                  <a:pt x="6650296" y="1285689"/>
                  <a:pt x="6642049" y="1296107"/>
                  <a:pt x="6631631" y="1306525"/>
                </a:cubicBezTo>
                <a:cubicBezTo>
                  <a:pt x="6644653" y="1303053"/>
                  <a:pt x="6662451" y="1297409"/>
                  <a:pt x="6685023" y="1289596"/>
                </a:cubicBezTo>
                <a:cubicBezTo>
                  <a:pt x="6697177" y="1286991"/>
                  <a:pt x="6707161" y="1291332"/>
                  <a:pt x="6714974" y="1302618"/>
                </a:cubicBezTo>
                <a:cubicBezTo>
                  <a:pt x="6720183" y="1309564"/>
                  <a:pt x="6719315" y="1314339"/>
                  <a:pt x="6712369" y="1316943"/>
                </a:cubicBezTo>
                <a:cubicBezTo>
                  <a:pt x="6705425" y="1317811"/>
                  <a:pt x="6695875" y="1319548"/>
                  <a:pt x="6683721" y="1322152"/>
                </a:cubicBezTo>
                <a:cubicBezTo>
                  <a:pt x="6677643" y="1323020"/>
                  <a:pt x="6672869" y="1323889"/>
                  <a:pt x="6669395" y="1324757"/>
                </a:cubicBezTo>
                <a:cubicBezTo>
                  <a:pt x="6675473" y="1327361"/>
                  <a:pt x="6681116" y="1331702"/>
                  <a:pt x="6686325" y="1337779"/>
                </a:cubicBezTo>
                <a:cubicBezTo>
                  <a:pt x="6688929" y="1340384"/>
                  <a:pt x="6688929" y="1344724"/>
                  <a:pt x="6686325" y="1350802"/>
                </a:cubicBezTo>
                <a:cubicBezTo>
                  <a:pt x="6682853" y="1355142"/>
                  <a:pt x="6679380" y="1362522"/>
                  <a:pt x="6675907" y="1372940"/>
                </a:cubicBezTo>
                <a:cubicBezTo>
                  <a:pt x="6675907" y="1372071"/>
                  <a:pt x="6675473" y="1373374"/>
                  <a:pt x="6674605" y="1376846"/>
                </a:cubicBezTo>
                <a:cubicBezTo>
                  <a:pt x="6672869" y="1382055"/>
                  <a:pt x="6669395" y="1389001"/>
                  <a:pt x="6664187" y="1397682"/>
                </a:cubicBezTo>
                <a:cubicBezTo>
                  <a:pt x="6677209" y="1408968"/>
                  <a:pt x="6691968" y="1419821"/>
                  <a:pt x="6708463" y="1430239"/>
                </a:cubicBezTo>
                <a:cubicBezTo>
                  <a:pt x="6723222" y="1439788"/>
                  <a:pt x="6737113" y="1447168"/>
                  <a:pt x="6750135" y="1452377"/>
                </a:cubicBezTo>
                <a:cubicBezTo>
                  <a:pt x="6752739" y="1453245"/>
                  <a:pt x="6754041" y="1454113"/>
                  <a:pt x="6754041" y="1454981"/>
                </a:cubicBezTo>
                <a:cubicBezTo>
                  <a:pt x="6754041" y="1456717"/>
                  <a:pt x="6752739" y="1457586"/>
                  <a:pt x="6750135" y="1457586"/>
                </a:cubicBezTo>
                <a:cubicBezTo>
                  <a:pt x="6741453" y="1459322"/>
                  <a:pt x="6727129" y="1461492"/>
                  <a:pt x="6707161" y="1464097"/>
                </a:cubicBezTo>
                <a:cubicBezTo>
                  <a:pt x="6700216" y="1464097"/>
                  <a:pt x="6695007" y="1464531"/>
                  <a:pt x="6691533" y="1465399"/>
                </a:cubicBezTo>
                <a:cubicBezTo>
                  <a:pt x="6683721" y="1465399"/>
                  <a:pt x="6678945" y="1464097"/>
                  <a:pt x="6677209" y="1461492"/>
                </a:cubicBezTo>
                <a:cubicBezTo>
                  <a:pt x="6663319" y="1447602"/>
                  <a:pt x="6652467" y="1435448"/>
                  <a:pt x="6644653" y="1425030"/>
                </a:cubicBezTo>
                <a:cubicBezTo>
                  <a:pt x="6626421" y="1444997"/>
                  <a:pt x="6600811" y="1458020"/>
                  <a:pt x="6567821" y="1464097"/>
                </a:cubicBezTo>
                <a:cubicBezTo>
                  <a:pt x="6560875" y="1477119"/>
                  <a:pt x="6553062" y="1484499"/>
                  <a:pt x="6544380" y="1486235"/>
                </a:cubicBezTo>
                <a:cubicBezTo>
                  <a:pt x="6541775" y="1486235"/>
                  <a:pt x="6539171" y="1484499"/>
                  <a:pt x="6536567" y="1481026"/>
                </a:cubicBezTo>
                <a:cubicBezTo>
                  <a:pt x="6531357" y="1466267"/>
                  <a:pt x="6522676" y="1454547"/>
                  <a:pt x="6510522" y="1445866"/>
                </a:cubicBezTo>
                <a:cubicBezTo>
                  <a:pt x="6509654" y="1444129"/>
                  <a:pt x="6509220" y="1443261"/>
                  <a:pt x="6509220" y="1443261"/>
                </a:cubicBezTo>
                <a:cubicBezTo>
                  <a:pt x="6510088" y="1442393"/>
                  <a:pt x="6510956" y="1441959"/>
                  <a:pt x="6511824" y="1441959"/>
                </a:cubicBezTo>
                <a:cubicBezTo>
                  <a:pt x="6522241" y="1441959"/>
                  <a:pt x="6530924" y="1441959"/>
                  <a:pt x="6537869" y="1441959"/>
                </a:cubicBezTo>
                <a:cubicBezTo>
                  <a:pt x="6542209" y="1442827"/>
                  <a:pt x="6543946" y="1441525"/>
                  <a:pt x="6543077" y="1438052"/>
                </a:cubicBezTo>
                <a:cubicBezTo>
                  <a:pt x="6543077" y="1434579"/>
                  <a:pt x="6543512" y="1430239"/>
                  <a:pt x="6544380" y="1425030"/>
                </a:cubicBezTo>
                <a:cubicBezTo>
                  <a:pt x="6544380" y="1419821"/>
                  <a:pt x="6544380" y="1415914"/>
                  <a:pt x="6544380" y="1413309"/>
                </a:cubicBezTo>
                <a:cubicBezTo>
                  <a:pt x="6540907" y="1415914"/>
                  <a:pt x="6535264" y="1419386"/>
                  <a:pt x="6527451" y="1423727"/>
                </a:cubicBezTo>
                <a:cubicBezTo>
                  <a:pt x="6519637" y="1428936"/>
                  <a:pt x="6513561" y="1432843"/>
                  <a:pt x="6509220" y="1435448"/>
                </a:cubicBezTo>
                <a:cubicBezTo>
                  <a:pt x="6505747" y="1438052"/>
                  <a:pt x="6501840" y="1438486"/>
                  <a:pt x="6497499" y="1436750"/>
                </a:cubicBezTo>
                <a:cubicBezTo>
                  <a:pt x="6489686" y="1429804"/>
                  <a:pt x="6484043" y="1421991"/>
                  <a:pt x="6480570" y="1413309"/>
                </a:cubicBezTo>
                <a:cubicBezTo>
                  <a:pt x="6479702" y="1409837"/>
                  <a:pt x="6481439" y="1408100"/>
                  <a:pt x="6485779" y="1408100"/>
                </a:cubicBezTo>
                <a:cubicBezTo>
                  <a:pt x="6496197" y="1406364"/>
                  <a:pt x="6505313" y="1404194"/>
                  <a:pt x="6513126" y="1401589"/>
                </a:cubicBezTo>
                <a:cubicBezTo>
                  <a:pt x="6516599" y="1400721"/>
                  <a:pt x="6521374" y="1398985"/>
                  <a:pt x="6527451" y="1396380"/>
                </a:cubicBezTo>
                <a:cubicBezTo>
                  <a:pt x="6534396" y="1394644"/>
                  <a:pt x="6539171" y="1393342"/>
                  <a:pt x="6541775" y="1392473"/>
                </a:cubicBezTo>
                <a:cubicBezTo>
                  <a:pt x="6539171" y="1386396"/>
                  <a:pt x="6536567" y="1380753"/>
                  <a:pt x="6533962" y="1375544"/>
                </a:cubicBezTo>
                <a:cubicBezTo>
                  <a:pt x="6533094" y="1373808"/>
                  <a:pt x="6532659" y="1372506"/>
                  <a:pt x="6532659" y="1371637"/>
                </a:cubicBezTo>
                <a:cubicBezTo>
                  <a:pt x="6533529" y="1370769"/>
                  <a:pt x="6534831" y="1370335"/>
                  <a:pt x="6536567" y="1370335"/>
                </a:cubicBezTo>
                <a:cubicBezTo>
                  <a:pt x="6540907" y="1370335"/>
                  <a:pt x="6545249" y="1371203"/>
                  <a:pt x="6549589" y="1372940"/>
                </a:cubicBezTo>
                <a:cubicBezTo>
                  <a:pt x="6550457" y="1368599"/>
                  <a:pt x="6552193" y="1365126"/>
                  <a:pt x="6554798" y="1362522"/>
                </a:cubicBezTo>
                <a:cubicBezTo>
                  <a:pt x="6553930" y="1362522"/>
                  <a:pt x="6553062" y="1362522"/>
                  <a:pt x="6552193" y="1362522"/>
                </a:cubicBezTo>
                <a:cubicBezTo>
                  <a:pt x="6548721" y="1363390"/>
                  <a:pt x="6543946" y="1365126"/>
                  <a:pt x="6537869" y="1367731"/>
                </a:cubicBezTo>
                <a:cubicBezTo>
                  <a:pt x="6534396" y="1369467"/>
                  <a:pt x="6530055" y="1367731"/>
                  <a:pt x="6524846" y="1362522"/>
                </a:cubicBezTo>
                <a:cubicBezTo>
                  <a:pt x="6504011" y="1375544"/>
                  <a:pt x="6481439" y="1386830"/>
                  <a:pt x="6457130" y="1396380"/>
                </a:cubicBezTo>
                <a:cubicBezTo>
                  <a:pt x="6455394" y="1397248"/>
                  <a:pt x="6454092" y="1396814"/>
                  <a:pt x="6453223" y="1395078"/>
                </a:cubicBezTo>
                <a:cubicBezTo>
                  <a:pt x="6453223" y="1393342"/>
                  <a:pt x="6454092" y="1391605"/>
                  <a:pt x="6455827" y="1389869"/>
                </a:cubicBezTo>
                <a:cubicBezTo>
                  <a:pt x="6485345" y="1371637"/>
                  <a:pt x="6511824" y="1352972"/>
                  <a:pt x="6535264" y="1333872"/>
                </a:cubicBezTo>
                <a:cubicBezTo>
                  <a:pt x="6517901" y="1336477"/>
                  <a:pt x="6501406" y="1339081"/>
                  <a:pt x="6485779" y="1341686"/>
                </a:cubicBezTo>
                <a:cubicBezTo>
                  <a:pt x="6479702" y="1342554"/>
                  <a:pt x="6471021" y="1336911"/>
                  <a:pt x="6459734" y="1324757"/>
                </a:cubicBezTo>
                <a:cubicBezTo>
                  <a:pt x="6457130" y="1321284"/>
                  <a:pt x="6457998" y="1319114"/>
                  <a:pt x="6462339" y="1318245"/>
                </a:cubicBezTo>
                <a:cubicBezTo>
                  <a:pt x="6490120" y="1314773"/>
                  <a:pt x="6514863" y="1310866"/>
                  <a:pt x="6536567" y="1306525"/>
                </a:cubicBezTo>
                <a:lnTo>
                  <a:pt x="6536567" y="1292200"/>
                </a:lnTo>
                <a:cubicBezTo>
                  <a:pt x="6535699" y="1292200"/>
                  <a:pt x="6533529" y="1292200"/>
                  <a:pt x="6530055" y="1292200"/>
                </a:cubicBezTo>
                <a:cubicBezTo>
                  <a:pt x="6527451" y="1293069"/>
                  <a:pt x="6525281" y="1293503"/>
                  <a:pt x="6523544" y="1293503"/>
                </a:cubicBezTo>
                <a:cubicBezTo>
                  <a:pt x="6515731" y="1295239"/>
                  <a:pt x="6507049" y="1289596"/>
                  <a:pt x="6497499" y="1276574"/>
                </a:cubicBezTo>
                <a:cubicBezTo>
                  <a:pt x="6496631" y="1274837"/>
                  <a:pt x="6496197" y="1273101"/>
                  <a:pt x="6496197" y="1271365"/>
                </a:cubicBezTo>
                <a:cubicBezTo>
                  <a:pt x="6497066" y="1270496"/>
                  <a:pt x="6498368" y="1270062"/>
                  <a:pt x="6500104" y="1270062"/>
                </a:cubicBezTo>
                <a:cubicBezTo>
                  <a:pt x="6511390" y="1268326"/>
                  <a:pt x="6523544" y="1266156"/>
                  <a:pt x="6536567" y="1263551"/>
                </a:cubicBezTo>
                <a:lnTo>
                  <a:pt x="6536567" y="1257040"/>
                </a:lnTo>
                <a:cubicBezTo>
                  <a:pt x="6535699" y="1239676"/>
                  <a:pt x="6532659" y="1226220"/>
                  <a:pt x="6527451" y="1216670"/>
                </a:cubicBezTo>
                <a:cubicBezTo>
                  <a:pt x="6525715" y="1209725"/>
                  <a:pt x="6528319" y="1206252"/>
                  <a:pt x="6535264" y="1206252"/>
                </a:cubicBezTo>
                <a:close/>
                <a:moveTo>
                  <a:pt x="3938251" y="1204950"/>
                </a:moveTo>
                <a:cubicBezTo>
                  <a:pt x="3955614" y="1209291"/>
                  <a:pt x="3969939" y="1218841"/>
                  <a:pt x="3981225" y="1233599"/>
                </a:cubicBezTo>
                <a:cubicBezTo>
                  <a:pt x="3983830" y="1237940"/>
                  <a:pt x="3984264" y="1243583"/>
                  <a:pt x="3982527" y="1250529"/>
                </a:cubicBezTo>
                <a:cubicBezTo>
                  <a:pt x="3979055" y="1260947"/>
                  <a:pt x="3976016" y="1271365"/>
                  <a:pt x="3973412" y="1281783"/>
                </a:cubicBezTo>
                <a:cubicBezTo>
                  <a:pt x="3974280" y="1281783"/>
                  <a:pt x="3975582" y="1281783"/>
                  <a:pt x="3977318" y="1281783"/>
                </a:cubicBezTo>
                <a:cubicBezTo>
                  <a:pt x="3986000" y="1280046"/>
                  <a:pt x="3990775" y="1278744"/>
                  <a:pt x="3991643" y="1277876"/>
                </a:cubicBezTo>
                <a:cubicBezTo>
                  <a:pt x="3997720" y="1276139"/>
                  <a:pt x="4002929" y="1276574"/>
                  <a:pt x="4007270" y="1279178"/>
                </a:cubicBezTo>
                <a:cubicBezTo>
                  <a:pt x="4024633" y="1288728"/>
                  <a:pt x="4035485" y="1298712"/>
                  <a:pt x="4039826" y="1309130"/>
                </a:cubicBezTo>
                <a:cubicBezTo>
                  <a:pt x="4042431" y="1313471"/>
                  <a:pt x="4041996" y="1318245"/>
                  <a:pt x="4038524" y="1323454"/>
                </a:cubicBezTo>
                <a:cubicBezTo>
                  <a:pt x="4033315" y="1338213"/>
                  <a:pt x="4025936" y="1367731"/>
                  <a:pt x="4016386" y="1412007"/>
                </a:cubicBezTo>
                <a:cubicBezTo>
                  <a:pt x="4008572" y="1453679"/>
                  <a:pt x="3992945" y="1475383"/>
                  <a:pt x="3969505" y="1477119"/>
                </a:cubicBezTo>
                <a:cubicBezTo>
                  <a:pt x="3964296" y="1477119"/>
                  <a:pt x="3959955" y="1473647"/>
                  <a:pt x="3956482" y="1466701"/>
                </a:cubicBezTo>
                <a:cubicBezTo>
                  <a:pt x="3954746" y="1455415"/>
                  <a:pt x="3946065" y="1440657"/>
                  <a:pt x="3930438" y="1422425"/>
                </a:cubicBezTo>
                <a:cubicBezTo>
                  <a:pt x="3910470" y="1448470"/>
                  <a:pt x="3881820" y="1468438"/>
                  <a:pt x="3844489" y="1482328"/>
                </a:cubicBezTo>
                <a:cubicBezTo>
                  <a:pt x="3840148" y="1484065"/>
                  <a:pt x="3837544" y="1484499"/>
                  <a:pt x="3836676" y="1483631"/>
                </a:cubicBezTo>
                <a:cubicBezTo>
                  <a:pt x="3835808" y="1482762"/>
                  <a:pt x="3837110" y="1480592"/>
                  <a:pt x="3840583" y="1477119"/>
                </a:cubicBezTo>
                <a:cubicBezTo>
                  <a:pt x="3865759" y="1458888"/>
                  <a:pt x="3886161" y="1434579"/>
                  <a:pt x="3901788" y="1404194"/>
                </a:cubicBezTo>
                <a:cubicBezTo>
                  <a:pt x="3893975" y="1410271"/>
                  <a:pt x="3886161" y="1408968"/>
                  <a:pt x="3878348" y="1400287"/>
                </a:cubicBezTo>
                <a:cubicBezTo>
                  <a:pt x="3876611" y="1397682"/>
                  <a:pt x="3874441" y="1394210"/>
                  <a:pt x="3871836" y="1389869"/>
                </a:cubicBezTo>
                <a:cubicBezTo>
                  <a:pt x="3858814" y="1397682"/>
                  <a:pt x="3844489" y="1405930"/>
                  <a:pt x="3828862" y="1414612"/>
                </a:cubicBezTo>
                <a:cubicBezTo>
                  <a:pt x="3821049" y="1419821"/>
                  <a:pt x="3813235" y="1425464"/>
                  <a:pt x="3805422" y="1431541"/>
                </a:cubicBezTo>
                <a:cubicBezTo>
                  <a:pt x="3802817" y="1434145"/>
                  <a:pt x="3798476" y="1434145"/>
                  <a:pt x="3792399" y="1431541"/>
                </a:cubicBezTo>
                <a:cubicBezTo>
                  <a:pt x="3784586" y="1427200"/>
                  <a:pt x="3777641" y="1420689"/>
                  <a:pt x="3771564" y="1412007"/>
                </a:cubicBezTo>
                <a:cubicBezTo>
                  <a:pt x="3766355" y="1405930"/>
                  <a:pt x="3766789" y="1402023"/>
                  <a:pt x="3772866" y="1400287"/>
                </a:cubicBezTo>
                <a:cubicBezTo>
                  <a:pt x="3786756" y="1394210"/>
                  <a:pt x="3797608" y="1383358"/>
                  <a:pt x="3805422" y="1367731"/>
                </a:cubicBezTo>
                <a:cubicBezTo>
                  <a:pt x="3806290" y="1365126"/>
                  <a:pt x="3807592" y="1361653"/>
                  <a:pt x="3809329" y="1357313"/>
                </a:cubicBezTo>
                <a:cubicBezTo>
                  <a:pt x="3812801" y="1350367"/>
                  <a:pt x="3814972" y="1344724"/>
                  <a:pt x="3815840" y="1340384"/>
                </a:cubicBezTo>
                <a:cubicBezTo>
                  <a:pt x="3813235" y="1341252"/>
                  <a:pt x="3809329" y="1342554"/>
                  <a:pt x="3804120" y="1344290"/>
                </a:cubicBezTo>
                <a:cubicBezTo>
                  <a:pt x="3798911" y="1345158"/>
                  <a:pt x="3792833" y="1346895"/>
                  <a:pt x="3785888" y="1349499"/>
                </a:cubicBezTo>
                <a:cubicBezTo>
                  <a:pt x="3782416" y="1350367"/>
                  <a:pt x="3778509" y="1350802"/>
                  <a:pt x="3774168" y="1350802"/>
                </a:cubicBezTo>
                <a:cubicBezTo>
                  <a:pt x="3766355" y="1349065"/>
                  <a:pt x="3758541" y="1343422"/>
                  <a:pt x="3750728" y="1333872"/>
                </a:cubicBezTo>
                <a:cubicBezTo>
                  <a:pt x="3747255" y="1329531"/>
                  <a:pt x="3747689" y="1326927"/>
                  <a:pt x="3752030" y="1326059"/>
                </a:cubicBezTo>
                <a:cubicBezTo>
                  <a:pt x="3752030" y="1326059"/>
                  <a:pt x="3752464" y="1326059"/>
                  <a:pt x="3753332" y="1326059"/>
                </a:cubicBezTo>
                <a:cubicBezTo>
                  <a:pt x="3762014" y="1324322"/>
                  <a:pt x="3775470" y="1321284"/>
                  <a:pt x="3793702" y="1316943"/>
                </a:cubicBezTo>
                <a:cubicBezTo>
                  <a:pt x="3811933" y="1313471"/>
                  <a:pt x="3825390" y="1310866"/>
                  <a:pt x="3834071" y="1309130"/>
                </a:cubicBezTo>
                <a:cubicBezTo>
                  <a:pt x="3839280" y="1308261"/>
                  <a:pt x="3846660" y="1306525"/>
                  <a:pt x="3856210" y="1303921"/>
                </a:cubicBezTo>
                <a:cubicBezTo>
                  <a:pt x="3859682" y="1303053"/>
                  <a:pt x="3862287" y="1302184"/>
                  <a:pt x="3864023" y="1301316"/>
                </a:cubicBezTo>
                <a:cubicBezTo>
                  <a:pt x="3868364" y="1299580"/>
                  <a:pt x="3872270" y="1299580"/>
                  <a:pt x="3875743" y="1301316"/>
                </a:cubicBezTo>
                <a:cubicBezTo>
                  <a:pt x="3883557" y="1303053"/>
                  <a:pt x="3890068" y="1307393"/>
                  <a:pt x="3895277" y="1314339"/>
                </a:cubicBezTo>
                <a:cubicBezTo>
                  <a:pt x="3898749" y="1319548"/>
                  <a:pt x="3897447" y="1323020"/>
                  <a:pt x="3891370" y="1324757"/>
                </a:cubicBezTo>
                <a:cubicBezTo>
                  <a:pt x="3889634" y="1324757"/>
                  <a:pt x="3886595" y="1325191"/>
                  <a:pt x="3882254" y="1326059"/>
                </a:cubicBezTo>
                <a:cubicBezTo>
                  <a:pt x="3872704" y="1327795"/>
                  <a:pt x="3864891" y="1329097"/>
                  <a:pt x="3858814" y="1329966"/>
                </a:cubicBezTo>
                <a:cubicBezTo>
                  <a:pt x="3859682" y="1329966"/>
                  <a:pt x="3861419" y="1330400"/>
                  <a:pt x="3864023" y="1331268"/>
                </a:cubicBezTo>
                <a:cubicBezTo>
                  <a:pt x="3865759" y="1332136"/>
                  <a:pt x="3867062" y="1333004"/>
                  <a:pt x="3867930" y="1333872"/>
                </a:cubicBezTo>
                <a:cubicBezTo>
                  <a:pt x="3872270" y="1336477"/>
                  <a:pt x="3871836" y="1340384"/>
                  <a:pt x="3866628" y="1345593"/>
                </a:cubicBezTo>
                <a:cubicBezTo>
                  <a:pt x="3865759" y="1346461"/>
                  <a:pt x="3864457" y="1347763"/>
                  <a:pt x="3862721" y="1349499"/>
                </a:cubicBezTo>
                <a:cubicBezTo>
                  <a:pt x="3860116" y="1351236"/>
                  <a:pt x="3858380" y="1352538"/>
                  <a:pt x="3857512" y="1353406"/>
                </a:cubicBezTo>
                <a:cubicBezTo>
                  <a:pt x="3871402" y="1354274"/>
                  <a:pt x="3883991" y="1357313"/>
                  <a:pt x="3895277" y="1362522"/>
                </a:cubicBezTo>
                <a:cubicBezTo>
                  <a:pt x="3905695" y="1368599"/>
                  <a:pt x="3909602" y="1379017"/>
                  <a:pt x="3906997" y="1393776"/>
                </a:cubicBezTo>
                <a:cubicBezTo>
                  <a:pt x="3919151" y="1365994"/>
                  <a:pt x="3926965" y="1340818"/>
                  <a:pt x="3930438" y="1318245"/>
                </a:cubicBezTo>
                <a:cubicBezTo>
                  <a:pt x="3929569" y="1318245"/>
                  <a:pt x="3927399" y="1318680"/>
                  <a:pt x="3923926" y="1319548"/>
                </a:cubicBezTo>
                <a:cubicBezTo>
                  <a:pt x="3925663" y="1318680"/>
                  <a:pt x="3924794" y="1319114"/>
                  <a:pt x="3921322" y="1320850"/>
                </a:cubicBezTo>
                <a:cubicBezTo>
                  <a:pt x="3916981" y="1323454"/>
                  <a:pt x="3912640" y="1323454"/>
                  <a:pt x="3908299" y="1320850"/>
                </a:cubicBezTo>
                <a:cubicBezTo>
                  <a:pt x="3902222" y="1317377"/>
                  <a:pt x="3895711" y="1311300"/>
                  <a:pt x="3888766" y="1302618"/>
                </a:cubicBezTo>
                <a:cubicBezTo>
                  <a:pt x="3886161" y="1300014"/>
                  <a:pt x="3887029" y="1297844"/>
                  <a:pt x="3891370" y="1296107"/>
                </a:cubicBezTo>
                <a:cubicBezTo>
                  <a:pt x="3895711" y="1295239"/>
                  <a:pt x="3903090" y="1294371"/>
                  <a:pt x="3913508" y="1293503"/>
                </a:cubicBezTo>
                <a:cubicBezTo>
                  <a:pt x="3922190" y="1291766"/>
                  <a:pt x="3929135" y="1290464"/>
                  <a:pt x="3934344" y="1289596"/>
                </a:cubicBezTo>
                <a:cubicBezTo>
                  <a:pt x="3934344" y="1286991"/>
                  <a:pt x="3934778" y="1283519"/>
                  <a:pt x="3935647" y="1279178"/>
                </a:cubicBezTo>
                <a:cubicBezTo>
                  <a:pt x="3935647" y="1274837"/>
                  <a:pt x="3935647" y="1271799"/>
                  <a:pt x="3935647" y="1270062"/>
                </a:cubicBezTo>
                <a:cubicBezTo>
                  <a:pt x="3935647" y="1249226"/>
                  <a:pt x="3933042" y="1230561"/>
                  <a:pt x="3927833" y="1214066"/>
                </a:cubicBezTo>
                <a:cubicBezTo>
                  <a:pt x="3926097" y="1207120"/>
                  <a:pt x="3929569" y="1204082"/>
                  <a:pt x="3938251" y="1204950"/>
                </a:cubicBezTo>
                <a:close/>
                <a:moveTo>
                  <a:pt x="2913542" y="1201369"/>
                </a:moveTo>
                <a:cubicBezTo>
                  <a:pt x="2916363" y="1201586"/>
                  <a:pt x="2918642" y="1202345"/>
                  <a:pt x="2920378" y="1203648"/>
                </a:cubicBezTo>
                <a:cubicBezTo>
                  <a:pt x="2930796" y="1208857"/>
                  <a:pt x="2938176" y="1215802"/>
                  <a:pt x="2942516" y="1224484"/>
                </a:cubicBezTo>
                <a:cubicBezTo>
                  <a:pt x="2945989" y="1230561"/>
                  <a:pt x="2945989" y="1236204"/>
                  <a:pt x="2942516" y="1241413"/>
                </a:cubicBezTo>
                <a:cubicBezTo>
                  <a:pt x="2942516" y="1242281"/>
                  <a:pt x="2941214" y="1245320"/>
                  <a:pt x="2938610" y="1250529"/>
                </a:cubicBezTo>
                <a:cubicBezTo>
                  <a:pt x="2936874" y="1255738"/>
                  <a:pt x="2935571" y="1258776"/>
                  <a:pt x="2934703" y="1259644"/>
                </a:cubicBezTo>
                <a:cubicBezTo>
                  <a:pt x="2932099" y="1269194"/>
                  <a:pt x="2929494" y="1279178"/>
                  <a:pt x="2926890" y="1289596"/>
                </a:cubicBezTo>
                <a:cubicBezTo>
                  <a:pt x="2924285" y="1299146"/>
                  <a:pt x="2918642" y="1306959"/>
                  <a:pt x="2909960" y="1313036"/>
                </a:cubicBezTo>
                <a:cubicBezTo>
                  <a:pt x="2903883" y="1316509"/>
                  <a:pt x="2899108" y="1315207"/>
                  <a:pt x="2895636" y="1309130"/>
                </a:cubicBezTo>
                <a:cubicBezTo>
                  <a:pt x="2894767" y="1306525"/>
                  <a:pt x="2893465" y="1303921"/>
                  <a:pt x="2891729" y="1301316"/>
                </a:cubicBezTo>
                <a:cubicBezTo>
                  <a:pt x="2879575" y="1301316"/>
                  <a:pt x="2868288" y="1302184"/>
                  <a:pt x="2857870" y="1303921"/>
                </a:cubicBezTo>
                <a:cubicBezTo>
                  <a:pt x="2857002" y="1303921"/>
                  <a:pt x="2855700" y="1303921"/>
                  <a:pt x="2853964" y="1303921"/>
                </a:cubicBezTo>
                <a:cubicBezTo>
                  <a:pt x="2853964" y="1305657"/>
                  <a:pt x="2853530" y="1307393"/>
                  <a:pt x="2852661" y="1309130"/>
                </a:cubicBezTo>
                <a:cubicBezTo>
                  <a:pt x="2852661" y="1310866"/>
                  <a:pt x="2852661" y="1311734"/>
                  <a:pt x="2852661" y="1311734"/>
                </a:cubicBezTo>
                <a:cubicBezTo>
                  <a:pt x="2849189" y="1316943"/>
                  <a:pt x="2844848" y="1318245"/>
                  <a:pt x="2839639" y="1315641"/>
                </a:cubicBezTo>
                <a:cubicBezTo>
                  <a:pt x="2839639" y="1315641"/>
                  <a:pt x="2838771" y="1315207"/>
                  <a:pt x="2837035" y="1314339"/>
                </a:cubicBezTo>
                <a:cubicBezTo>
                  <a:pt x="2836166" y="1314339"/>
                  <a:pt x="2833996" y="1313036"/>
                  <a:pt x="2830523" y="1310432"/>
                </a:cubicBezTo>
                <a:cubicBezTo>
                  <a:pt x="2828787" y="1307827"/>
                  <a:pt x="2827051" y="1298712"/>
                  <a:pt x="2825314" y="1283085"/>
                </a:cubicBezTo>
                <a:cubicBezTo>
                  <a:pt x="2824446" y="1272667"/>
                  <a:pt x="2821842" y="1259210"/>
                  <a:pt x="2817501" y="1242715"/>
                </a:cubicBezTo>
                <a:cubicBezTo>
                  <a:pt x="2815765" y="1235770"/>
                  <a:pt x="2813594" y="1229693"/>
                  <a:pt x="2810990" y="1224484"/>
                </a:cubicBezTo>
                <a:cubicBezTo>
                  <a:pt x="2810122" y="1223615"/>
                  <a:pt x="2809687" y="1223181"/>
                  <a:pt x="2809687" y="1223181"/>
                </a:cubicBezTo>
                <a:cubicBezTo>
                  <a:pt x="2808819" y="1220577"/>
                  <a:pt x="2808819" y="1218406"/>
                  <a:pt x="2809687" y="1216670"/>
                </a:cubicBezTo>
                <a:cubicBezTo>
                  <a:pt x="2809687" y="1215802"/>
                  <a:pt x="2809687" y="1214934"/>
                  <a:pt x="2809687" y="1214066"/>
                </a:cubicBezTo>
                <a:cubicBezTo>
                  <a:pt x="2811424" y="1211461"/>
                  <a:pt x="2814462" y="1210159"/>
                  <a:pt x="2818803" y="1210159"/>
                </a:cubicBezTo>
                <a:cubicBezTo>
                  <a:pt x="2820539" y="1210159"/>
                  <a:pt x="2823144" y="1210593"/>
                  <a:pt x="2826617" y="1211461"/>
                </a:cubicBezTo>
                <a:cubicBezTo>
                  <a:pt x="2828353" y="1212329"/>
                  <a:pt x="2829655" y="1212763"/>
                  <a:pt x="2830523" y="1212763"/>
                </a:cubicBezTo>
                <a:cubicBezTo>
                  <a:pt x="2831392" y="1212763"/>
                  <a:pt x="2832260" y="1213197"/>
                  <a:pt x="2833128" y="1214066"/>
                </a:cubicBezTo>
                <a:cubicBezTo>
                  <a:pt x="2834864" y="1214066"/>
                  <a:pt x="2835732" y="1214500"/>
                  <a:pt x="2835732" y="1215368"/>
                </a:cubicBezTo>
                <a:cubicBezTo>
                  <a:pt x="2838337" y="1215368"/>
                  <a:pt x="2842678" y="1214934"/>
                  <a:pt x="2848755" y="1214066"/>
                </a:cubicBezTo>
                <a:cubicBezTo>
                  <a:pt x="2850491" y="1213197"/>
                  <a:pt x="2852228" y="1212763"/>
                  <a:pt x="2853964" y="1212763"/>
                </a:cubicBezTo>
                <a:cubicBezTo>
                  <a:pt x="2863514" y="1211895"/>
                  <a:pt x="2880009" y="1208423"/>
                  <a:pt x="2903449" y="1202345"/>
                </a:cubicBezTo>
                <a:cubicBezTo>
                  <a:pt x="2907356" y="1201477"/>
                  <a:pt x="2910720" y="1201152"/>
                  <a:pt x="2913542" y="1201369"/>
                </a:cubicBezTo>
                <a:close/>
                <a:moveTo>
                  <a:pt x="198918" y="1201369"/>
                </a:moveTo>
                <a:cubicBezTo>
                  <a:pt x="201740" y="1201586"/>
                  <a:pt x="204019" y="1202345"/>
                  <a:pt x="205755" y="1203648"/>
                </a:cubicBezTo>
                <a:cubicBezTo>
                  <a:pt x="216173" y="1208857"/>
                  <a:pt x="223553" y="1215802"/>
                  <a:pt x="227893" y="1224484"/>
                </a:cubicBezTo>
                <a:cubicBezTo>
                  <a:pt x="231366" y="1230561"/>
                  <a:pt x="231366" y="1236204"/>
                  <a:pt x="227893" y="1241413"/>
                </a:cubicBezTo>
                <a:cubicBezTo>
                  <a:pt x="227893" y="1242281"/>
                  <a:pt x="226592" y="1245320"/>
                  <a:pt x="223987" y="1250529"/>
                </a:cubicBezTo>
                <a:cubicBezTo>
                  <a:pt x="222250" y="1255738"/>
                  <a:pt x="220948" y="1258776"/>
                  <a:pt x="220080" y="1259644"/>
                </a:cubicBezTo>
                <a:cubicBezTo>
                  <a:pt x="217475" y="1269194"/>
                  <a:pt x="214871" y="1279178"/>
                  <a:pt x="212266" y="1289596"/>
                </a:cubicBezTo>
                <a:cubicBezTo>
                  <a:pt x="209662" y="1299146"/>
                  <a:pt x="204019" y="1306959"/>
                  <a:pt x="195337" y="1313036"/>
                </a:cubicBezTo>
                <a:cubicBezTo>
                  <a:pt x="189260" y="1316509"/>
                  <a:pt x="184485" y="1315207"/>
                  <a:pt x="181013" y="1309130"/>
                </a:cubicBezTo>
                <a:cubicBezTo>
                  <a:pt x="180144" y="1306525"/>
                  <a:pt x="178842" y="1303921"/>
                  <a:pt x="177106" y="1301316"/>
                </a:cubicBezTo>
                <a:cubicBezTo>
                  <a:pt x="164952" y="1301316"/>
                  <a:pt x="153665" y="1302184"/>
                  <a:pt x="143247" y="1303921"/>
                </a:cubicBezTo>
                <a:cubicBezTo>
                  <a:pt x="142379" y="1303921"/>
                  <a:pt x="141077" y="1303921"/>
                  <a:pt x="139341" y="1303921"/>
                </a:cubicBezTo>
                <a:cubicBezTo>
                  <a:pt x="139341" y="1305657"/>
                  <a:pt x="138907" y="1307393"/>
                  <a:pt x="138039" y="1309130"/>
                </a:cubicBezTo>
                <a:cubicBezTo>
                  <a:pt x="138039" y="1310866"/>
                  <a:pt x="138039" y="1311734"/>
                  <a:pt x="138039" y="1311734"/>
                </a:cubicBezTo>
                <a:cubicBezTo>
                  <a:pt x="134566" y="1316943"/>
                  <a:pt x="130225" y="1318245"/>
                  <a:pt x="125016" y="1315641"/>
                </a:cubicBezTo>
                <a:cubicBezTo>
                  <a:pt x="125016" y="1315641"/>
                  <a:pt x="124148" y="1315207"/>
                  <a:pt x="122411" y="1314339"/>
                </a:cubicBezTo>
                <a:cubicBezTo>
                  <a:pt x="121543" y="1314339"/>
                  <a:pt x="119373" y="1313036"/>
                  <a:pt x="115900" y="1310432"/>
                </a:cubicBezTo>
                <a:cubicBezTo>
                  <a:pt x="114164" y="1307827"/>
                  <a:pt x="112428" y="1298712"/>
                  <a:pt x="110691" y="1283085"/>
                </a:cubicBezTo>
                <a:cubicBezTo>
                  <a:pt x="109823" y="1272667"/>
                  <a:pt x="107219" y="1259210"/>
                  <a:pt x="102878" y="1242715"/>
                </a:cubicBezTo>
                <a:cubicBezTo>
                  <a:pt x="101141" y="1235770"/>
                  <a:pt x="98971" y="1229693"/>
                  <a:pt x="96367" y="1224484"/>
                </a:cubicBezTo>
                <a:cubicBezTo>
                  <a:pt x="95498" y="1223615"/>
                  <a:pt x="95064" y="1223181"/>
                  <a:pt x="95064" y="1223181"/>
                </a:cubicBezTo>
                <a:cubicBezTo>
                  <a:pt x="94196" y="1220577"/>
                  <a:pt x="94196" y="1218406"/>
                  <a:pt x="95064" y="1216670"/>
                </a:cubicBezTo>
                <a:cubicBezTo>
                  <a:pt x="95064" y="1215802"/>
                  <a:pt x="95064" y="1214934"/>
                  <a:pt x="95064" y="1214066"/>
                </a:cubicBezTo>
                <a:cubicBezTo>
                  <a:pt x="96801" y="1211461"/>
                  <a:pt x="99839" y="1210159"/>
                  <a:pt x="104180" y="1210159"/>
                </a:cubicBezTo>
                <a:cubicBezTo>
                  <a:pt x="105916" y="1210159"/>
                  <a:pt x="108521" y="1210593"/>
                  <a:pt x="111994" y="1211461"/>
                </a:cubicBezTo>
                <a:cubicBezTo>
                  <a:pt x="113730" y="1212329"/>
                  <a:pt x="115032" y="1212763"/>
                  <a:pt x="115900" y="1212763"/>
                </a:cubicBezTo>
                <a:cubicBezTo>
                  <a:pt x="116768" y="1212763"/>
                  <a:pt x="117637" y="1213197"/>
                  <a:pt x="118505" y="1214066"/>
                </a:cubicBezTo>
                <a:cubicBezTo>
                  <a:pt x="120241" y="1214066"/>
                  <a:pt x="121109" y="1214500"/>
                  <a:pt x="121109" y="1215368"/>
                </a:cubicBezTo>
                <a:cubicBezTo>
                  <a:pt x="123714" y="1215368"/>
                  <a:pt x="128055" y="1214934"/>
                  <a:pt x="134132" y="1214066"/>
                </a:cubicBezTo>
                <a:cubicBezTo>
                  <a:pt x="135868" y="1213197"/>
                  <a:pt x="137604" y="1212763"/>
                  <a:pt x="139341" y="1212763"/>
                </a:cubicBezTo>
                <a:cubicBezTo>
                  <a:pt x="148891" y="1211895"/>
                  <a:pt x="165386" y="1208423"/>
                  <a:pt x="188826" y="1202345"/>
                </a:cubicBezTo>
                <a:cubicBezTo>
                  <a:pt x="192733" y="1201477"/>
                  <a:pt x="196097" y="1201152"/>
                  <a:pt x="198918" y="1201369"/>
                </a:cubicBezTo>
                <a:close/>
                <a:moveTo>
                  <a:pt x="5549948" y="1198439"/>
                </a:moveTo>
                <a:cubicBezTo>
                  <a:pt x="5562971" y="1199307"/>
                  <a:pt x="5575993" y="1201043"/>
                  <a:pt x="5589016" y="1203648"/>
                </a:cubicBezTo>
                <a:cubicBezTo>
                  <a:pt x="5599434" y="1207120"/>
                  <a:pt x="5604643" y="1214500"/>
                  <a:pt x="5604643" y="1225786"/>
                </a:cubicBezTo>
                <a:cubicBezTo>
                  <a:pt x="5604643" y="1226654"/>
                  <a:pt x="5604208" y="1227956"/>
                  <a:pt x="5603341" y="1229693"/>
                </a:cubicBezTo>
                <a:cubicBezTo>
                  <a:pt x="5602472" y="1234902"/>
                  <a:pt x="5601170" y="1238808"/>
                  <a:pt x="5599434" y="1241413"/>
                </a:cubicBezTo>
                <a:cubicBezTo>
                  <a:pt x="5592488" y="1249226"/>
                  <a:pt x="5584675" y="1248792"/>
                  <a:pt x="5575993" y="1240111"/>
                </a:cubicBezTo>
                <a:cubicBezTo>
                  <a:pt x="5565575" y="1229693"/>
                  <a:pt x="5555591" y="1217972"/>
                  <a:pt x="5546042" y="1204950"/>
                </a:cubicBezTo>
                <a:cubicBezTo>
                  <a:pt x="5544305" y="1201477"/>
                  <a:pt x="5543437" y="1199741"/>
                  <a:pt x="5543437" y="1199741"/>
                </a:cubicBezTo>
                <a:cubicBezTo>
                  <a:pt x="5544305" y="1198873"/>
                  <a:pt x="5546475" y="1198439"/>
                  <a:pt x="5549948" y="1198439"/>
                </a:cubicBezTo>
                <a:close/>
                <a:moveTo>
                  <a:pt x="3165610" y="1197137"/>
                </a:moveTo>
                <a:cubicBezTo>
                  <a:pt x="3176028" y="1199741"/>
                  <a:pt x="3183841" y="1205384"/>
                  <a:pt x="3189050" y="1214066"/>
                </a:cubicBezTo>
                <a:cubicBezTo>
                  <a:pt x="3191655" y="1218406"/>
                  <a:pt x="3191655" y="1222747"/>
                  <a:pt x="3189050" y="1227088"/>
                </a:cubicBezTo>
                <a:cubicBezTo>
                  <a:pt x="3189050" y="1227956"/>
                  <a:pt x="3189050" y="1228390"/>
                  <a:pt x="3189050" y="1228390"/>
                </a:cubicBezTo>
                <a:cubicBezTo>
                  <a:pt x="3189919" y="1227522"/>
                  <a:pt x="3191655" y="1226654"/>
                  <a:pt x="3194259" y="1225786"/>
                </a:cubicBezTo>
                <a:cubicBezTo>
                  <a:pt x="3195995" y="1224918"/>
                  <a:pt x="3197298" y="1224484"/>
                  <a:pt x="3198166" y="1224484"/>
                </a:cubicBezTo>
                <a:cubicBezTo>
                  <a:pt x="3203375" y="1221879"/>
                  <a:pt x="3208584" y="1221445"/>
                  <a:pt x="3213793" y="1223181"/>
                </a:cubicBezTo>
                <a:cubicBezTo>
                  <a:pt x="3219002" y="1226654"/>
                  <a:pt x="3223777" y="1230995"/>
                  <a:pt x="3228118" y="1236204"/>
                </a:cubicBezTo>
                <a:cubicBezTo>
                  <a:pt x="3229854" y="1240545"/>
                  <a:pt x="3228552" y="1244017"/>
                  <a:pt x="3224211" y="1246622"/>
                </a:cubicBezTo>
                <a:cubicBezTo>
                  <a:pt x="3212056" y="1250094"/>
                  <a:pt x="3197298" y="1251831"/>
                  <a:pt x="3179935" y="1251831"/>
                </a:cubicBezTo>
                <a:cubicBezTo>
                  <a:pt x="3177330" y="1251831"/>
                  <a:pt x="3174726" y="1251831"/>
                  <a:pt x="3172121" y="1251831"/>
                </a:cubicBezTo>
                <a:cubicBezTo>
                  <a:pt x="3171253" y="1252699"/>
                  <a:pt x="3170385" y="1253567"/>
                  <a:pt x="3169517" y="1254435"/>
                </a:cubicBezTo>
                <a:cubicBezTo>
                  <a:pt x="3172121" y="1254435"/>
                  <a:pt x="3176028" y="1254435"/>
                  <a:pt x="3181237" y="1254435"/>
                </a:cubicBezTo>
                <a:cubicBezTo>
                  <a:pt x="3186446" y="1255303"/>
                  <a:pt x="3189919" y="1255738"/>
                  <a:pt x="3191655" y="1255738"/>
                </a:cubicBezTo>
                <a:cubicBezTo>
                  <a:pt x="3203809" y="1258342"/>
                  <a:pt x="3208584" y="1266590"/>
                  <a:pt x="3205979" y="1280480"/>
                </a:cubicBezTo>
                <a:cubicBezTo>
                  <a:pt x="3202507" y="1288294"/>
                  <a:pt x="3195995" y="1290464"/>
                  <a:pt x="3186446" y="1286991"/>
                </a:cubicBezTo>
                <a:cubicBezTo>
                  <a:pt x="3181237" y="1280914"/>
                  <a:pt x="3175160" y="1273101"/>
                  <a:pt x="3168214" y="1263551"/>
                </a:cubicBezTo>
                <a:cubicBezTo>
                  <a:pt x="3167346" y="1261815"/>
                  <a:pt x="3166478" y="1260512"/>
                  <a:pt x="3165610" y="1259644"/>
                </a:cubicBezTo>
                <a:cubicBezTo>
                  <a:pt x="3152587" y="1273535"/>
                  <a:pt x="3135658" y="1286557"/>
                  <a:pt x="3114822" y="1298712"/>
                </a:cubicBezTo>
                <a:cubicBezTo>
                  <a:pt x="3110481" y="1300448"/>
                  <a:pt x="3109613" y="1299580"/>
                  <a:pt x="3112218" y="1296107"/>
                </a:cubicBezTo>
                <a:cubicBezTo>
                  <a:pt x="3117427" y="1289162"/>
                  <a:pt x="3127845" y="1271365"/>
                  <a:pt x="3143472" y="1242715"/>
                </a:cubicBezTo>
                <a:cubicBezTo>
                  <a:pt x="3145208" y="1240111"/>
                  <a:pt x="3146510" y="1237940"/>
                  <a:pt x="3147378" y="1236204"/>
                </a:cubicBezTo>
                <a:cubicBezTo>
                  <a:pt x="3155192" y="1220577"/>
                  <a:pt x="3158230" y="1208857"/>
                  <a:pt x="3156494" y="1201043"/>
                </a:cubicBezTo>
                <a:cubicBezTo>
                  <a:pt x="3155626" y="1197570"/>
                  <a:pt x="3158664" y="1196268"/>
                  <a:pt x="3165610" y="1197137"/>
                </a:cubicBezTo>
                <a:close/>
                <a:moveTo>
                  <a:pt x="450987" y="1197137"/>
                </a:moveTo>
                <a:cubicBezTo>
                  <a:pt x="461405" y="1199741"/>
                  <a:pt x="469218" y="1205384"/>
                  <a:pt x="474427" y="1214066"/>
                </a:cubicBezTo>
                <a:cubicBezTo>
                  <a:pt x="477032" y="1218406"/>
                  <a:pt x="477032" y="1222747"/>
                  <a:pt x="474427" y="1227088"/>
                </a:cubicBezTo>
                <a:cubicBezTo>
                  <a:pt x="474427" y="1227956"/>
                  <a:pt x="474427" y="1228390"/>
                  <a:pt x="474427" y="1228390"/>
                </a:cubicBezTo>
                <a:cubicBezTo>
                  <a:pt x="475296" y="1227522"/>
                  <a:pt x="477032" y="1226654"/>
                  <a:pt x="479636" y="1225786"/>
                </a:cubicBezTo>
                <a:cubicBezTo>
                  <a:pt x="481373" y="1224918"/>
                  <a:pt x="482675" y="1224484"/>
                  <a:pt x="483543" y="1224484"/>
                </a:cubicBezTo>
                <a:cubicBezTo>
                  <a:pt x="488752" y="1221879"/>
                  <a:pt x="493961" y="1221445"/>
                  <a:pt x="499170" y="1223181"/>
                </a:cubicBezTo>
                <a:cubicBezTo>
                  <a:pt x="504379" y="1226654"/>
                  <a:pt x="509154" y="1230995"/>
                  <a:pt x="513495" y="1236204"/>
                </a:cubicBezTo>
                <a:cubicBezTo>
                  <a:pt x="515231" y="1240545"/>
                  <a:pt x="513929" y="1244017"/>
                  <a:pt x="509588" y="1246622"/>
                </a:cubicBezTo>
                <a:cubicBezTo>
                  <a:pt x="497434" y="1250094"/>
                  <a:pt x="482675" y="1251831"/>
                  <a:pt x="465312" y="1251831"/>
                </a:cubicBezTo>
                <a:cubicBezTo>
                  <a:pt x="462707" y="1251831"/>
                  <a:pt x="460102" y="1251831"/>
                  <a:pt x="457498" y="1251831"/>
                </a:cubicBezTo>
                <a:cubicBezTo>
                  <a:pt x="456630" y="1252699"/>
                  <a:pt x="455762" y="1253567"/>
                  <a:pt x="454894" y="1254435"/>
                </a:cubicBezTo>
                <a:cubicBezTo>
                  <a:pt x="457498" y="1254435"/>
                  <a:pt x="461405" y="1254435"/>
                  <a:pt x="466614" y="1254435"/>
                </a:cubicBezTo>
                <a:cubicBezTo>
                  <a:pt x="471823" y="1255303"/>
                  <a:pt x="475296" y="1255738"/>
                  <a:pt x="477032" y="1255738"/>
                </a:cubicBezTo>
                <a:cubicBezTo>
                  <a:pt x="489186" y="1258342"/>
                  <a:pt x="493961" y="1266590"/>
                  <a:pt x="491356" y="1280480"/>
                </a:cubicBezTo>
                <a:cubicBezTo>
                  <a:pt x="487884" y="1288294"/>
                  <a:pt x="481373" y="1290464"/>
                  <a:pt x="471823" y="1286991"/>
                </a:cubicBezTo>
                <a:cubicBezTo>
                  <a:pt x="466614" y="1280914"/>
                  <a:pt x="460537" y="1273101"/>
                  <a:pt x="453592" y="1263551"/>
                </a:cubicBezTo>
                <a:cubicBezTo>
                  <a:pt x="452723" y="1261815"/>
                  <a:pt x="451855" y="1260512"/>
                  <a:pt x="450987" y="1259644"/>
                </a:cubicBezTo>
                <a:cubicBezTo>
                  <a:pt x="437964" y="1273535"/>
                  <a:pt x="421035" y="1286557"/>
                  <a:pt x="400199" y="1298712"/>
                </a:cubicBezTo>
                <a:cubicBezTo>
                  <a:pt x="395858" y="1300448"/>
                  <a:pt x="394990" y="1299580"/>
                  <a:pt x="397595" y="1296107"/>
                </a:cubicBezTo>
                <a:cubicBezTo>
                  <a:pt x="402803" y="1289162"/>
                  <a:pt x="413222" y="1271365"/>
                  <a:pt x="428848" y="1242715"/>
                </a:cubicBezTo>
                <a:cubicBezTo>
                  <a:pt x="430585" y="1240111"/>
                  <a:pt x="431887" y="1237940"/>
                  <a:pt x="432755" y="1236204"/>
                </a:cubicBezTo>
                <a:cubicBezTo>
                  <a:pt x="440568" y="1220577"/>
                  <a:pt x="443608" y="1208857"/>
                  <a:pt x="441871" y="1201043"/>
                </a:cubicBezTo>
                <a:cubicBezTo>
                  <a:pt x="441003" y="1197570"/>
                  <a:pt x="444042" y="1196268"/>
                  <a:pt x="450987" y="1197137"/>
                </a:cubicBezTo>
                <a:close/>
                <a:moveTo>
                  <a:pt x="7611738" y="1194532"/>
                </a:moveTo>
                <a:cubicBezTo>
                  <a:pt x="7631706" y="1199741"/>
                  <a:pt x="7645162" y="1206686"/>
                  <a:pt x="7652107" y="1215368"/>
                </a:cubicBezTo>
                <a:cubicBezTo>
                  <a:pt x="7655580" y="1217972"/>
                  <a:pt x="7656449" y="1224484"/>
                  <a:pt x="7654712" y="1234902"/>
                </a:cubicBezTo>
                <a:cubicBezTo>
                  <a:pt x="7653844" y="1249660"/>
                  <a:pt x="7653844" y="1266156"/>
                  <a:pt x="7654712" y="1284387"/>
                </a:cubicBezTo>
                <a:cubicBezTo>
                  <a:pt x="7654712" y="1288728"/>
                  <a:pt x="7655147" y="1293503"/>
                  <a:pt x="7656015" y="1298712"/>
                </a:cubicBezTo>
                <a:cubicBezTo>
                  <a:pt x="7664696" y="1296107"/>
                  <a:pt x="7674680" y="1292200"/>
                  <a:pt x="7685966" y="1286991"/>
                </a:cubicBezTo>
                <a:cubicBezTo>
                  <a:pt x="7685966" y="1286991"/>
                  <a:pt x="7686401" y="1286991"/>
                  <a:pt x="7687269" y="1286991"/>
                </a:cubicBezTo>
                <a:cubicBezTo>
                  <a:pt x="7691609" y="1285255"/>
                  <a:pt x="7695950" y="1284821"/>
                  <a:pt x="7700291" y="1285689"/>
                </a:cubicBezTo>
                <a:cubicBezTo>
                  <a:pt x="7706367" y="1287425"/>
                  <a:pt x="7712879" y="1291332"/>
                  <a:pt x="7719825" y="1297409"/>
                </a:cubicBezTo>
                <a:cubicBezTo>
                  <a:pt x="7724165" y="1302618"/>
                  <a:pt x="7722863" y="1306959"/>
                  <a:pt x="7715917" y="1310432"/>
                </a:cubicBezTo>
                <a:cubicBezTo>
                  <a:pt x="7712445" y="1311300"/>
                  <a:pt x="7707237" y="1312602"/>
                  <a:pt x="7700291" y="1314339"/>
                </a:cubicBezTo>
                <a:cubicBezTo>
                  <a:pt x="7682927" y="1318680"/>
                  <a:pt x="7669471" y="1322586"/>
                  <a:pt x="7659921" y="1326059"/>
                </a:cubicBezTo>
                <a:cubicBezTo>
                  <a:pt x="7661657" y="1336477"/>
                  <a:pt x="7663828" y="1346461"/>
                  <a:pt x="7666433" y="1356011"/>
                </a:cubicBezTo>
                <a:cubicBezTo>
                  <a:pt x="7674246" y="1343856"/>
                  <a:pt x="7678153" y="1334740"/>
                  <a:pt x="7678153" y="1328663"/>
                </a:cubicBezTo>
                <a:cubicBezTo>
                  <a:pt x="7679889" y="1321718"/>
                  <a:pt x="7683796" y="1319548"/>
                  <a:pt x="7689873" y="1322152"/>
                </a:cubicBezTo>
                <a:cubicBezTo>
                  <a:pt x="7700291" y="1327361"/>
                  <a:pt x="7707670" y="1335175"/>
                  <a:pt x="7712011" y="1345593"/>
                </a:cubicBezTo>
                <a:cubicBezTo>
                  <a:pt x="7714615" y="1352538"/>
                  <a:pt x="7714181" y="1356879"/>
                  <a:pt x="7710709" y="1358615"/>
                </a:cubicBezTo>
                <a:cubicBezTo>
                  <a:pt x="7705500" y="1362956"/>
                  <a:pt x="7699857" y="1369033"/>
                  <a:pt x="7693779" y="1376846"/>
                </a:cubicBezTo>
                <a:cubicBezTo>
                  <a:pt x="7689439" y="1380319"/>
                  <a:pt x="7684664" y="1385528"/>
                  <a:pt x="7679455" y="1392473"/>
                </a:cubicBezTo>
                <a:cubicBezTo>
                  <a:pt x="7689005" y="1412441"/>
                  <a:pt x="7700291" y="1427634"/>
                  <a:pt x="7713313" y="1438052"/>
                </a:cubicBezTo>
                <a:cubicBezTo>
                  <a:pt x="7715917" y="1440657"/>
                  <a:pt x="7718088" y="1440222"/>
                  <a:pt x="7719825" y="1436750"/>
                </a:cubicBezTo>
                <a:cubicBezTo>
                  <a:pt x="7721561" y="1426332"/>
                  <a:pt x="7724165" y="1414177"/>
                  <a:pt x="7727638" y="1400287"/>
                </a:cubicBezTo>
                <a:cubicBezTo>
                  <a:pt x="7728506" y="1398551"/>
                  <a:pt x="7729375" y="1397682"/>
                  <a:pt x="7730243" y="1397682"/>
                </a:cubicBezTo>
                <a:cubicBezTo>
                  <a:pt x="7730243" y="1397682"/>
                  <a:pt x="7730677" y="1398551"/>
                  <a:pt x="7731545" y="1400287"/>
                </a:cubicBezTo>
                <a:cubicBezTo>
                  <a:pt x="7735017" y="1420255"/>
                  <a:pt x="7741095" y="1441525"/>
                  <a:pt x="7749776" y="1464097"/>
                </a:cubicBezTo>
                <a:cubicBezTo>
                  <a:pt x="7753249" y="1471042"/>
                  <a:pt x="7754117" y="1476251"/>
                  <a:pt x="7752381" y="1479724"/>
                </a:cubicBezTo>
                <a:cubicBezTo>
                  <a:pt x="7749776" y="1488406"/>
                  <a:pt x="7744567" y="1492746"/>
                  <a:pt x="7736753" y="1492746"/>
                </a:cubicBezTo>
                <a:cubicBezTo>
                  <a:pt x="7718522" y="1490142"/>
                  <a:pt x="7701159" y="1479290"/>
                  <a:pt x="7684664" y="1460190"/>
                </a:cubicBezTo>
                <a:cubicBezTo>
                  <a:pt x="7670773" y="1443695"/>
                  <a:pt x="7659921" y="1428068"/>
                  <a:pt x="7652107" y="1413309"/>
                </a:cubicBezTo>
                <a:cubicBezTo>
                  <a:pt x="7637349" y="1425464"/>
                  <a:pt x="7614343" y="1436316"/>
                  <a:pt x="7583089" y="1445866"/>
                </a:cubicBezTo>
                <a:cubicBezTo>
                  <a:pt x="7580484" y="1446734"/>
                  <a:pt x="7578747" y="1446299"/>
                  <a:pt x="7577879" y="1444563"/>
                </a:cubicBezTo>
                <a:cubicBezTo>
                  <a:pt x="7577879" y="1443695"/>
                  <a:pt x="7578747" y="1442393"/>
                  <a:pt x="7580484" y="1440657"/>
                </a:cubicBezTo>
                <a:cubicBezTo>
                  <a:pt x="7582221" y="1438920"/>
                  <a:pt x="7584825" y="1437184"/>
                  <a:pt x="7588297" y="1435448"/>
                </a:cubicBezTo>
                <a:cubicBezTo>
                  <a:pt x="7590902" y="1432843"/>
                  <a:pt x="7593073" y="1431107"/>
                  <a:pt x="7594809" y="1430239"/>
                </a:cubicBezTo>
                <a:cubicBezTo>
                  <a:pt x="7593941" y="1430239"/>
                  <a:pt x="7592639" y="1430239"/>
                  <a:pt x="7590902" y="1430239"/>
                </a:cubicBezTo>
                <a:cubicBezTo>
                  <a:pt x="7584825" y="1431107"/>
                  <a:pt x="7574841" y="1431975"/>
                  <a:pt x="7560951" y="1432843"/>
                </a:cubicBezTo>
                <a:cubicBezTo>
                  <a:pt x="7548796" y="1434579"/>
                  <a:pt x="7540115" y="1435448"/>
                  <a:pt x="7534905" y="1435448"/>
                </a:cubicBezTo>
                <a:cubicBezTo>
                  <a:pt x="7534037" y="1436316"/>
                  <a:pt x="7532735" y="1436316"/>
                  <a:pt x="7530999" y="1435448"/>
                </a:cubicBezTo>
                <a:cubicBezTo>
                  <a:pt x="7530131" y="1435448"/>
                  <a:pt x="7529697" y="1435448"/>
                  <a:pt x="7529697" y="1435448"/>
                </a:cubicBezTo>
                <a:cubicBezTo>
                  <a:pt x="7529697" y="1448470"/>
                  <a:pt x="7527092" y="1454981"/>
                  <a:pt x="7521883" y="1454981"/>
                </a:cubicBezTo>
                <a:cubicBezTo>
                  <a:pt x="7519279" y="1456717"/>
                  <a:pt x="7514504" y="1454547"/>
                  <a:pt x="7507559" y="1448470"/>
                </a:cubicBezTo>
                <a:cubicBezTo>
                  <a:pt x="7504086" y="1444129"/>
                  <a:pt x="7502349" y="1439788"/>
                  <a:pt x="7502349" y="1435448"/>
                </a:cubicBezTo>
                <a:cubicBezTo>
                  <a:pt x="7499745" y="1418084"/>
                  <a:pt x="7497141" y="1402023"/>
                  <a:pt x="7494536" y="1387264"/>
                </a:cubicBezTo>
                <a:cubicBezTo>
                  <a:pt x="7491931" y="1375110"/>
                  <a:pt x="7488893" y="1365560"/>
                  <a:pt x="7485420" y="1358615"/>
                </a:cubicBezTo>
                <a:cubicBezTo>
                  <a:pt x="7482815" y="1352538"/>
                  <a:pt x="7484986" y="1349065"/>
                  <a:pt x="7491931" y="1348197"/>
                </a:cubicBezTo>
                <a:cubicBezTo>
                  <a:pt x="7499745" y="1348197"/>
                  <a:pt x="7507559" y="1350367"/>
                  <a:pt x="7515372" y="1354708"/>
                </a:cubicBezTo>
                <a:cubicBezTo>
                  <a:pt x="7516240" y="1354708"/>
                  <a:pt x="7516674" y="1355142"/>
                  <a:pt x="7516674" y="1356011"/>
                </a:cubicBezTo>
                <a:cubicBezTo>
                  <a:pt x="7518411" y="1355142"/>
                  <a:pt x="7521015" y="1354708"/>
                  <a:pt x="7524487" y="1354708"/>
                </a:cubicBezTo>
                <a:cubicBezTo>
                  <a:pt x="7527960" y="1353840"/>
                  <a:pt x="7530565" y="1353406"/>
                  <a:pt x="7532301" y="1353406"/>
                </a:cubicBezTo>
                <a:cubicBezTo>
                  <a:pt x="7532301" y="1326493"/>
                  <a:pt x="7531867" y="1300882"/>
                  <a:pt x="7530999" y="1276574"/>
                </a:cubicBezTo>
                <a:cubicBezTo>
                  <a:pt x="7530999" y="1261815"/>
                  <a:pt x="7527960" y="1247490"/>
                  <a:pt x="7521883" y="1233599"/>
                </a:cubicBezTo>
                <a:cubicBezTo>
                  <a:pt x="7518411" y="1224918"/>
                  <a:pt x="7521015" y="1220577"/>
                  <a:pt x="7529697" y="1220577"/>
                </a:cubicBezTo>
                <a:cubicBezTo>
                  <a:pt x="7545323" y="1224050"/>
                  <a:pt x="7557911" y="1230127"/>
                  <a:pt x="7567461" y="1238808"/>
                </a:cubicBezTo>
                <a:cubicBezTo>
                  <a:pt x="7570934" y="1241413"/>
                  <a:pt x="7571369" y="1246622"/>
                  <a:pt x="7568764" y="1254435"/>
                </a:cubicBezTo>
                <a:cubicBezTo>
                  <a:pt x="7567896" y="1259644"/>
                  <a:pt x="7566593" y="1270062"/>
                  <a:pt x="7564857" y="1285689"/>
                </a:cubicBezTo>
                <a:cubicBezTo>
                  <a:pt x="7570066" y="1283953"/>
                  <a:pt x="7576143" y="1282651"/>
                  <a:pt x="7583089" y="1281783"/>
                </a:cubicBezTo>
                <a:cubicBezTo>
                  <a:pt x="7590034" y="1280046"/>
                  <a:pt x="7598715" y="1283519"/>
                  <a:pt x="7609133" y="1292200"/>
                </a:cubicBezTo>
                <a:cubicBezTo>
                  <a:pt x="7614343" y="1296541"/>
                  <a:pt x="7614343" y="1300448"/>
                  <a:pt x="7609133" y="1303921"/>
                </a:cubicBezTo>
                <a:cubicBezTo>
                  <a:pt x="7598715" y="1308261"/>
                  <a:pt x="7583957" y="1311300"/>
                  <a:pt x="7564857" y="1313036"/>
                </a:cubicBezTo>
                <a:cubicBezTo>
                  <a:pt x="7564857" y="1323454"/>
                  <a:pt x="7564423" y="1334740"/>
                  <a:pt x="7563555" y="1346895"/>
                </a:cubicBezTo>
                <a:cubicBezTo>
                  <a:pt x="7564423" y="1346895"/>
                  <a:pt x="7565291" y="1346461"/>
                  <a:pt x="7566159" y="1345593"/>
                </a:cubicBezTo>
                <a:cubicBezTo>
                  <a:pt x="7567027" y="1345593"/>
                  <a:pt x="7567896" y="1345158"/>
                  <a:pt x="7568764" y="1344290"/>
                </a:cubicBezTo>
                <a:cubicBezTo>
                  <a:pt x="7572237" y="1342554"/>
                  <a:pt x="7576577" y="1342554"/>
                  <a:pt x="7581787" y="1344290"/>
                </a:cubicBezTo>
                <a:cubicBezTo>
                  <a:pt x="7591337" y="1347763"/>
                  <a:pt x="7599150" y="1354274"/>
                  <a:pt x="7605227" y="1363824"/>
                </a:cubicBezTo>
                <a:cubicBezTo>
                  <a:pt x="7609568" y="1369033"/>
                  <a:pt x="7609568" y="1374242"/>
                  <a:pt x="7605227" y="1379451"/>
                </a:cubicBezTo>
                <a:cubicBezTo>
                  <a:pt x="7602623" y="1381187"/>
                  <a:pt x="7600018" y="1385094"/>
                  <a:pt x="7597413" y="1391171"/>
                </a:cubicBezTo>
                <a:cubicBezTo>
                  <a:pt x="7598281" y="1390303"/>
                  <a:pt x="7598281" y="1390737"/>
                  <a:pt x="7597413" y="1392473"/>
                </a:cubicBezTo>
                <a:cubicBezTo>
                  <a:pt x="7597413" y="1393342"/>
                  <a:pt x="7596979" y="1394644"/>
                  <a:pt x="7596111" y="1396380"/>
                </a:cubicBezTo>
                <a:cubicBezTo>
                  <a:pt x="7593507" y="1402457"/>
                  <a:pt x="7591337" y="1406798"/>
                  <a:pt x="7589600" y="1409403"/>
                </a:cubicBezTo>
                <a:cubicBezTo>
                  <a:pt x="7592205" y="1410271"/>
                  <a:pt x="7594375" y="1412875"/>
                  <a:pt x="7596111" y="1417216"/>
                </a:cubicBezTo>
                <a:cubicBezTo>
                  <a:pt x="7598715" y="1421557"/>
                  <a:pt x="7599150" y="1425030"/>
                  <a:pt x="7597413" y="1427634"/>
                </a:cubicBezTo>
                <a:cubicBezTo>
                  <a:pt x="7610436" y="1417216"/>
                  <a:pt x="7624761" y="1404194"/>
                  <a:pt x="7640387" y="1388567"/>
                </a:cubicBezTo>
                <a:cubicBezTo>
                  <a:pt x="7635179" y="1372940"/>
                  <a:pt x="7630404" y="1355142"/>
                  <a:pt x="7626063" y="1335175"/>
                </a:cubicBezTo>
                <a:cubicBezTo>
                  <a:pt x="7624326" y="1335175"/>
                  <a:pt x="7621721" y="1336043"/>
                  <a:pt x="7618249" y="1337779"/>
                </a:cubicBezTo>
                <a:cubicBezTo>
                  <a:pt x="7614777" y="1338647"/>
                  <a:pt x="7612173" y="1339515"/>
                  <a:pt x="7610436" y="1340384"/>
                </a:cubicBezTo>
                <a:cubicBezTo>
                  <a:pt x="7599150" y="1340384"/>
                  <a:pt x="7589165" y="1335609"/>
                  <a:pt x="7580484" y="1326059"/>
                </a:cubicBezTo>
                <a:cubicBezTo>
                  <a:pt x="7578747" y="1324322"/>
                  <a:pt x="7577879" y="1322586"/>
                  <a:pt x="7577879" y="1320850"/>
                </a:cubicBezTo>
                <a:cubicBezTo>
                  <a:pt x="7578747" y="1319982"/>
                  <a:pt x="7580484" y="1319114"/>
                  <a:pt x="7583089" y="1318245"/>
                </a:cubicBezTo>
                <a:cubicBezTo>
                  <a:pt x="7596111" y="1313905"/>
                  <a:pt x="7609133" y="1309998"/>
                  <a:pt x="7622156" y="1306525"/>
                </a:cubicBezTo>
                <a:cubicBezTo>
                  <a:pt x="7621288" y="1293503"/>
                  <a:pt x="7619986" y="1279178"/>
                  <a:pt x="7618249" y="1263551"/>
                </a:cubicBezTo>
                <a:cubicBezTo>
                  <a:pt x="7616513" y="1236638"/>
                  <a:pt x="7611738" y="1217104"/>
                  <a:pt x="7603925" y="1204950"/>
                </a:cubicBezTo>
                <a:cubicBezTo>
                  <a:pt x="7601320" y="1198005"/>
                  <a:pt x="7603925" y="1194532"/>
                  <a:pt x="7611738" y="1194532"/>
                </a:cubicBezTo>
                <a:close/>
                <a:moveTo>
                  <a:pt x="1162423" y="1194532"/>
                </a:moveTo>
                <a:cubicBezTo>
                  <a:pt x="1163291" y="1194532"/>
                  <a:pt x="1164159" y="1194532"/>
                  <a:pt x="1165028" y="1194532"/>
                </a:cubicBezTo>
                <a:cubicBezTo>
                  <a:pt x="1178918" y="1198005"/>
                  <a:pt x="1189769" y="1203214"/>
                  <a:pt x="1197583" y="1210159"/>
                </a:cubicBezTo>
                <a:cubicBezTo>
                  <a:pt x="1200188" y="1212763"/>
                  <a:pt x="1200188" y="1216236"/>
                  <a:pt x="1197583" y="1220577"/>
                </a:cubicBezTo>
                <a:cubicBezTo>
                  <a:pt x="1196715" y="1221445"/>
                  <a:pt x="1194978" y="1223181"/>
                  <a:pt x="1192373" y="1225786"/>
                </a:cubicBezTo>
                <a:cubicBezTo>
                  <a:pt x="1190638" y="1228390"/>
                  <a:pt x="1188901" y="1230561"/>
                  <a:pt x="1187165" y="1232297"/>
                </a:cubicBezTo>
                <a:cubicBezTo>
                  <a:pt x="1189769" y="1231429"/>
                  <a:pt x="1193677" y="1230127"/>
                  <a:pt x="1198885" y="1228390"/>
                </a:cubicBezTo>
                <a:cubicBezTo>
                  <a:pt x="1204095" y="1227522"/>
                  <a:pt x="1208001" y="1226654"/>
                  <a:pt x="1210606" y="1225786"/>
                </a:cubicBezTo>
                <a:cubicBezTo>
                  <a:pt x="1213210" y="1224050"/>
                  <a:pt x="1218853" y="1221879"/>
                  <a:pt x="1227535" y="1219275"/>
                </a:cubicBezTo>
                <a:cubicBezTo>
                  <a:pt x="1230139" y="1217538"/>
                  <a:pt x="1231876" y="1216670"/>
                  <a:pt x="1232743" y="1216670"/>
                </a:cubicBezTo>
                <a:cubicBezTo>
                  <a:pt x="1232743" y="1216670"/>
                  <a:pt x="1233178" y="1216670"/>
                  <a:pt x="1234046" y="1216670"/>
                </a:cubicBezTo>
                <a:cubicBezTo>
                  <a:pt x="1237519" y="1214934"/>
                  <a:pt x="1240557" y="1214934"/>
                  <a:pt x="1243162" y="1216670"/>
                </a:cubicBezTo>
                <a:cubicBezTo>
                  <a:pt x="1254448" y="1222747"/>
                  <a:pt x="1264432" y="1229259"/>
                  <a:pt x="1273113" y="1236204"/>
                </a:cubicBezTo>
                <a:cubicBezTo>
                  <a:pt x="1278323" y="1241413"/>
                  <a:pt x="1277888" y="1245754"/>
                  <a:pt x="1271811" y="1249226"/>
                </a:cubicBezTo>
                <a:cubicBezTo>
                  <a:pt x="1250107" y="1254435"/>
                  <a:pt x="1232310" y="1261381"/>
                  <a:pt x="1218419" y="1270062"/>
                </a:cubicBezTo>
                <a:cubicBezTo>
                  <a:pt x="1215815" y="1271799"/>
                  <a:pt x="1214078" y="1272667"/>
                  <a:pt x="1213210" y="1272667"/>
                </a:cubicBezTo>
                <a:cubicBezTo>
                  <a:pt x="1212342" y="1271799"/>
                  <a:pt x="1212342" y="1270062"/>
                  <a:pt x="1213210" y="1267458"/>
                </a:cubicBezTo>
                <a:cubicBezTo>
                  <a:pt x="1218419" y="1257908"/>
                  <a:pt x="1221457" y="1250094"/>
                  <a:pt x="1222326" y="1244017"/>
                </a:cubicBezTo>
                <a:cubicBezTo>
                  <a:pt x="1223193" y="1242281"/>
                  <a:pt x="1222326" y="1241413"/>
                  <a:pt x="1219721" y="1241413"/>
                </a:cubicBezTo>
                <a:cubicBezTo>
                  <a:pt x="1217985" y="1242281"/>
                  <a:pt x="1213644" y="1244017"/>
                  <a:pt x="1206699" y="1246622"/>
                </a:cubicBezTo>
                <a:cubicBezTo>
                  <a:pt x="1198885" y="1248358"/>
                  <a:pt x="1193242" y="1250094"/>
                  <a:pt x="1189769" y="1251831"/>
                </a:cubicBezTo>
                <a:cubicBezTo>
                  <a:pt x="1187165" y="1253567"/>
                  <a:pt x="1181088" y="1252699"/>
                  <a:pt x="1171538" y="1249226"/>
                </a:cubicBezTo>
                <a:cubicBezTo>
                  <a:pt x="1160251" y="1260512"/>
                  <a:pt x="1145927" y="1270930"/>
                  <a:pt x="1128564" y="1280480"/>
                </a:cubicBezTo>
                <a:cubicBezTo>
                  <a:pt x="1125091" y="1282216"/>
                  <a:pt x="1122487" y="1282651"/>
                  <a:pt x="1120751" y="1281783"/>
                </a:cubicBezTo>
                <a:cubicBezTo>
                  <a:pt x="1119883" y="1281783"/>
                  <a:pt x="1120317" y="1280480"/>
                  <a:pt x="1122053" y="1277876"/>
                </a:cubicBezTo>
                <a:cubicBezTo>
                  <a:pt x="1134207" y="1264853"/>
                  <a:pt x="1145059" y="1247056"/>
                  <a:pt x="1154609" y="1224484"/>
                </a:cubicBezTo>
                <a:cubicBezTo>
                  <a:pt x="1158082" y="1216670"/>
                  <a:pt x="1158950" y="1208857"/>
                  <a:pt x="1157213" y="1201043"/>
                </a:cubicBezTo>
                <a:cubicBezTo>
                  <a:pt x="1156345" y="1197570"/>
                  <a:pt x="1158082" y="1195400"/>
                  <a:pt x="1162423" y="1194532"/>
                </a:cubicBezTo>
                <a:close/>
                <a:moveTo>
                  <a:pt x="3251558" y="1190625"/>
                </a:moveTo>
                <a:cubicBezTo>
                  <a:pt x="3262844" y="1193230"/>
                  <a:pt x="3272394" y="1198873"/>
                  <a:pt x="3280207" y="1207554"/>
                </a:cubicBezTo>
                <a:cubicBezTo>
                  <a:pt x="3281944" y="1212763"/>
                  <a:pt x="3281510" y="1216670"/>
                  <a:pt x="3278905" y="1219275"/>
                </a:cubicBezTo>
                <a:cubicBezTo>
                  <a:pt x="3278905" y="1220143"/>
                  <a:pt x="3278037" y="1221445"/>
                  <a:pt x="3276301" y="1223181"/>
                </a:cubicBezTo>
                <a:cubicBezTo>
                  <a:pt x="3283246" y="1221445"/>
                  <a:pt x="3289757" y="1219275"/>
                  <a:pt x="3295834" y="1216670"/>
                </a:cubicBezTo>
                <a:cubicBezTo>
                  <a:pt x="3303648" y="1214934"/>
                  <a:pt x="3310159" y="1214934"/>
                  <a:pt x="3315368" y="1216670"/>
                </a:cubicBezTo>
                <a:cubicBezTo>
                  <a:pt x="3322313" y="1220143"/>
                  <a:pt x="3327088" y="1223615"/>
                  <a:pt x="3329693" y="1227088"/>
                </a:cubicBezTo>
                <a:cubicBezTo>
                  <a:pt x="3332297" y="1234902"/>
                  <a:pt x="3330127" y="1240111"/>
                  <a:pt x="3323182" y="1242715"/>
                </a:cubicBezTo>
                <a:cubicBezTo>
                  <a:pt x="3319709" y="1243583"/>
                  <a:pt x="3311895" y="1244017"/>
                  <a:pt x="3299741" y="1244017"/>
                </a:cubicBezTo>
                <a:cubicBezTo>
                  <a:pt x="3288455" y="1244885"/>
                  <a:pt x="3280641" y="1245320"/>
                  <a:pt x="3276301" y="1245320"/>
                </a:cubicBezTo>
                <a:cubicBezTo>
                  <a:pt x="3271092" y="1245320"/>
                  <a:pt x="3266317" y="1244885"/>
                  <a:pt x="3261976" y="1244017"/>
                </a:cubicBezTo>
                <a:cubicBezTo>
                  <a:pt x="3261976" y="1244017"/>
                  <a:pt x="3261542" y="1244451"/>
                  <a:pt x="3260674" y="1245320"/>
                </a:cubicBezTo>
                <a:cubicBezTo>
                  <a:pt x="3260674" y="1246188"/>
                  <a:pt x="3260240" y="1247056"/>
                  <a:pt x="3259372" y="1247924"/>
                </a:cubicBezTo>
                <a:cubicBezTo>
                  <a:pt x="3271526" y="1247924"/>
                  <a:pt x="3281944" y="1248792"/>
                  <a:pt x="3290625" y="1250529"/>
                </a:cubicBezTo>
                <a:cubicBezTo>
                  <a:pt x="3301911" y="1254001"/>
                  <a:pt x="3306686" y="1262683"/>
                  <a:pt x="3304950" y="1276574"/>
                </a:cubicBezTo>
                <a:cubicBezTo>
                  <a:pt x="3302346" y="1286123"/>
                  <a:pt x="3296268" y="1288728"/>
                  <a:pt x="3286719" y="1284387"/>
                </a:cubicBezTo>
                <a:cubicBezTo>
                  <a:pt x="3277169" y="1277442"/>
                  <a:pt x="3266317" y="1267024"/>
                  <a:pt x="3254163" y="1253133"/>
                </a:cubicBezTo>
                <a:cubicBezTo>
                  <a:pt x="3239404" y="1267892"/>
                  <a:pt x="3225513" y="1278744"/>
                  <a:pt x="3212491" y="1285689"/>
                </a:cubicBezTo>
                <a:cubicBezTo>
                  <a:pt x="3209886" y="1286557"/>
                  <a:pt x="3208150" y="1286557"/>
                  <a:pt x="3207282" y="1285689"/>
                </a:cubicBezTo>
                <a:cubicBezTo>
                  <a:pt x="3206414" y="1284821"/>
                  <a:pt x="3206848" y="1283519"/>
                  <a:pt x="3208584" y="1281783"/>
                </a:cubicBezTo>
                <a:cubicBezTo>
                  <a:pt x="3208584" y="1280914"/>
                  <a:pt x="3209018" y="1280046"/>
                  <a:pt x="3209886" y="1279178"/>
                </a:cubicBezTo>
                <a:cubicBezTo>
                  <a:pt x="3220304" y="1264419"/>
                  <a:pt x="3229420" y="1247924"/>
                  <a:pt x="3237233" y="1229693"/>
                </a:cubicBezTo>
                <a:cubicBezTo>
                  <a:pt x="3244179" y="1214934"/>
                  <a:pt x="3245915" y="1204516"/>
                  <a:pt x="3242442" y="1198439"/>
                </a:cubicBezTo>
                <a:cubicBezTo>
                  <a:pt x="3241574" y="1192362"/>
                  <a:pt x="3244613" y="1189757"/>
                  <a:pt x="3251558" y="1190625"/>
                </a:cubicBezTo>
                <a:close/>
                <a:moveTo>
                  <a:pt x="536935" y="1190625"/>
                </a:moveTo>
                <a:cubicBezTo>
                  <a:pt x="548221" y="1193230"/>
                  <a:pt x="557771" y="1198873"/>
                  <a:pt x="565585" y="1207554"/>
                </a:cubicBezTo>
                <a:cubicBezTo>
                  <a:pt x="567321" y="1212763"/>
                  <a:pt x="566887" y="1216670"/>
                  <a:pt x="564282" y="1219275"/>
                </a:cubicBezTo>
                <a:cubicBezTo>
                  <a:pt x="564282" y="1220143"/>
                  <a:pt x="563414" y="1221445"/>
                  <a:pt x="561677" y="1223181"/>
                </a:cubicBezTo>
                <a:cubicBezTo>
                  <a:pt x="568624" y="1221445"/>
                  <a:pt x="575134" y="1219275"/>
                  <a:pt x="581212" y="1216670"/>
                </a:cubicBezTo>
                <a:cubicBezTo>
                  <a:pt x="589025" y="1214934"/>
                  <a:pt x="595536" y="1214934"/>
                  <a:pt x="600745" y="1216670"/>
                </a:cubicBezTo>
                <a:cubicBezTo>
                  <a:pt x="607691" y="1220143"/>
                  <a:pt x="612465" y="1223615"/>
                  <a:pt x="615070" y="1227088"/>
                </a:cubicBezTo>
                <a:cubicBezTo>
                  <a:pt x="617675" y="1234902"/>
                  <a:pt x="615503" y="1240111"/>
                  <a:pt x="608558" y="1242715"/>
                </a:cubicBezTo>
                <a:cubicBezTo>
                  <a:pt x="605086" y="1243583"/>
                  <a:pt x="597273" y="1244017"/>
                  <a:pt x="585118" y="1244017"/>
                </a:cubicBezTo>
                <a:cubicBezTo>
                  <a:pt x="573832" y="1244885"/>
                  <a:pt x="566018" y="1245320"/>
                  <a:pt x="561677" y="1245320"/>
                </a:cubicBezTo>
                <a:cubicBezTo>
                  <a:pt x="556469" y="1245320"/>
                  <a:pt x="551694" y="1244885"/>
                  <a:pt x="547353" y="1244017"/>
                </a:cubicBezTo>
                <a:cubicBezTo>
                  <a:pt x="547353" y="1244017"/>
                  <a:pt x="546919" y="1244451"/>
                  <a:pt x="546051" y="1245320"/>
                </a:cubicBezTo>
                <a:cubicBezTo>
                  <a:pt x="546051" y="1246188"/>
                  <a:pt x="545617" y="1247056"/>
                  <a:pt x="544749" y="1247924"/>
                </a:cubicBezTo>
                <a:cubicBezTo>
                  <a:pt x="556903" y="1247924"/>
                  <a:pt x="567321" y="1248792"/>
                  <a:pt x="576003" y="1250529"/>
                </a:cubicBezTo>
                <a:cubicBezTo>
                  <a:pt x="587289" y="1254001"/>
                  <a:pt x="592063" y="1262683"/>
                  <a:pt x="590328" y="1276574"/>
                </a:cubicBezTo>
                <a:cubicBezTo>
                  <a:pt x="587723" y="1286123"/>
                  <a:pt x="581646" y="1288728"/>
                  <a:pt x="572096" y="1284387"/>
                </a:cubicBezTo>
                <a:cubicBezTo>
                  <a:pt x="562546" y="1277442"/>
                  <a:pt x="551694" y="1267024"/>
                  <a:pt x="539540" y="1253133"/>
                </a:cubicBezTo>
                <a:cubicBezTo>
                  <a:pt x="524781" y="1267892"/>
                  <a:pt x="510890" y="1278744"/>
                  <a:pt x="497868" y="1285689"/>
                </a:cubicBezTo>
                <a:cubicBezTo>
                  <a:pt x="495263" y="1286557"/>
                  <a:pt x="493527" y="1286557"/>
                  <a:pt x="492659" y="1285689"/>
                </a:cubicBezTo>
                <a:cubicBezTo>
                  <a:pt x="491790" y="1284821"/>
                  <a:pt x="492225" y="1283519"/>
                  <a:pt x="493961" y="1281783"/>
                </a:cubicBezTo>
                <a:cubicBezTo>
                  <a:pt x="493961" y="1280914"/>
                  <a:pt x="494395" y="1280046"/>
                  <a:pt x="495263" y="1279178"/>
                </a:cubicBezTo>
                <a:cubicBezTo>
                  <a:pt x="505681" y="1264419"/>
                  <a:pt x="514797" y="1247924"/>
                  <a:pt x="522611" y="1229693"/>
                </a:cubicBezTo>
                <a:cubicBezTo>
                  <a:pt x="529555" y="1214934"/>
                  <a:pt x="531292" y="1204516"/>
                  <a:pt x="527819" y="1198439"/>
                </a:cubicBezTo>
                <a:cubicBezTo>
                  <a:pt x="526951" y="1192362"/>
                  <a:pt x="529990" y="1189757"/>
                  <a:pt x="536935" y="1190625"/>
                </a:cubicBezTo>
                <a:close/>
                <a:moveTo>
                  <a:pt x="7502349" y="827559"/>
                </a:moveTo>
                <a:cubicBezTo>
                  <a:pt x="7504086" y="826691"/>
                  <a:pt x="7507125" y="826691"/>
                  <a:pt x="7511465" y="827559"/>
                </a:cubicBezTo>
                <a:cubicBezTo>
                  <a:pt x="7548797" y="836241"/>
                  <a:pt x="7568330" y="847527"/>
                  <a:pt x="7570066" y="861417"/>
                </a:cubicBezTo>
                <a:cubicBezTo>
                  <a:pt x="7569198" y="870967"/>
                  <a:pt x="7563121" y="876176"/>
                  <a:pt x="7551835" y="877044"/>
                </a:cubicBezTo>
                <a:cubicBezTo>
                  <a:pt x="7544021" y="877913"/>
                  <a:pt x="7538379" y="874440"/>
                  <a:pt x="7534905" y="866626"/>
                </a:cubicBezTo>
                <a:cubicBezTo>
                  <a:pt x="7529697" y="857077"/>
                  <a:pt x="7519713" y="846225"/>
                  <a:pt x="7504954" y="834070"/>
                </a:cubicBezTo>
                <a:cubicBezTo>
                  <a:pt x="7502349" y="831466"/>
                  <a:pt x="7501481" y="829295"/>
                  <a:pt x="7502349" y="827559"/>
                </a:cubicBezTo>
                <a:close/>
                <a:moveTo>
                  <a:pt x="3135658" y="827559"/>
                </a:moveTo>
                <a:cubicBezTo>
                  <a:pt x="3121767" y="827559"/>
                  <a:pt x="3114388" y="832334"/>
                  <a:pt x="3113520" y="841884"/>
                </a:cubicBezTo>
                <a:cubicBezTo>
                  <a:pt x="3113520" y="847093"/>
                  <a:pt x="3115690" y="850131"/>
                  <a:pt x="3120031" y="850999"/>
                </a:cubicBezTo>
                <a:cubicBezTo>
                  <a:pt x="3122636" y="853604"/>
                  <a:pt x="3123938" y="855774"/>
                  <a:pt x="3123938" y="857511"/>
                </a:cubicBezTo>
                <a:cubicBezTo>
                  <a:pt x="3126542" y="858379"/>
                  <a:pt x="3128713" y="858813"/>
                  <a:pt x="3130449" y="858813"/>
                </a:cubicBezTo>
                <a:cubicBezTo>
                  <a:pt x="3146076" y="858813"/>
                  <a:pt x="3153890" y="853604"/>
                  <a:pt x="3153890" y="843186"/>
                </a:cubicBezTo>
                <a:cubicBezTo>
                  <a:pt x="3153021" y="833636"/>
                  <a:pt x="3146944" y="828427"/>
                  <a:pt x="3135658" y="827559"/>
                </a:cubicBezTo>
                <a:close/>
                <a:moveTo>
                  <a:pt x="1063452" y="827559"/>
                </a:moveTo>
                <a:cubicBezTo>
                  <a:pt x="1065189" y="826691"/>
                  <a:pt x="1068228" y="826691"/>
                  <a:pt x="1072568" y="827559"/>
                </a:cubicBezTo>
                <a:cubicBezTo>
                  <a:pt x="1109900" y="836241"/>
                  <a:pt x="1129433" y="847527"/>
                  <a:pt x="1131169" y="861417"/>
                </a:cubicBezTo>
                <a:cubicBezTo>
                  <a:pt x="1130301" y="870967"/>
                  <a:pt x="1124224" y="876176"/>
                  <a:pt x="1112938" y="877044"/>
                </a:cubicBezTo>
                <a:cubicBezTo>
                  <a:pt x="1105124" y="877913"/>
                  <a:pt x="1099482" y="874440"/>
                  <a:pt x="1096008" y="866626"/>
                </a:cubicBezTo>
                <a:cubicBezTo>
                  <a:pt x="1090800" y="857077"/>
                  <a:pt x="1080816" y="846225"/>
                  <a:pt x="1066057" y="834070"/>
                </a:cubicBezTo>
                <a:cubicBezTo>
                  <a:pt x="1063452" y="831466"/>
                  <a:pt x="1062584" y="829295"/>
                  <a:pt x="1063452" y="827559"/>
                </a:cubicBezTo>
                <a:close/>
                <a:moveTo>
                  <a:pt x="2902147" y="818443"/>
                </a:moveTo>
                <a:lnTo>
                  <a:pt x="2901863" y="822137"/>
                </a:lnTo>
                <a:lnTo>
                  <a:pt x="2901821" y="822350"/>
                </a:lnTo>
                <a:cubicBezTo>
                  <a:pt x="2901604" y="823218"/>
                  <a:pt x="2901713" y="821916"/>
                  <a:pt x="2902147" y="818443"/>
                </a:cubicBezTo>
                <a:close/>
                <a:moveTo>
                  <a:pt x="3135658" y="808025"/>
                </a:moveTo>
                <a:cubicBezTo>
                  <a:pt x="3165176" y="809762"/>
                  <a:pt x="3180803" y="821482"/>
                  <a:pt x="3182539" y="843186"/>
                </a:cubicBezTo>
                <a:cubicBezTo>
                  <a:pt x="3180803" y="863154"/>
                  <a:pt x="3168214" y="874440"/>
                  <a:pt x="3144774" y="877044"/>
                </a:cubicBezTo>
                <a:cubicBezTo>
                  <a:pt x="3134356" y="877044"/>
                  <a:pt x="3123938" y="874440"/>
                  <a:pt x="3113520" y="869231"/>
                </a:cubicBezTo>
                <a:cubicBezTo>
                  <a:pt x="3111783" y="870967"/>
                  <a:pt x="3109179" y="871835"/>
                  <a:pt x="3105707" y="871835"/>
                </a:cubicBezTo>
                <a:cubicBezTo>
                  <a:pt x="3092684" y="871835"/>
                  <a:pt x="3086173" y="864022"/>
                  <a:pt x="3086173" y="848395"/>
                </a:cubicBezTo>
                <a:cubicBezTo>
                  <a:pt x="3088777" y="824086"/>
                  <a:pt x="3105272" y="810630"/>
                  <a:pt x="3135658" y="808025"/>
                </a:cubicBezTo>
                <a:close/>
                <a:moveTo>
                  <a:pt x="1899903" y="806723"/>
                </a:moveTo>
                <a:cubicBezTo>
                  <a:pt x="1896431" y="806723"/>
                  <a:pt x="1890788" y="807591"/>
                  <a:pt x="1882975" y="809328"/>
                </a:cubicBezTo>
                <a:cubicBezTo>
                  <a:pt x="1872557" y="810196"/>
                  <a:pt x="1865177" y="811064"/>
                  <a:pt x="1860836" y="811932"/>
                </a:cubicBezTo>
                <a:cubicBezTo>
                  <a:pt x="1860836" y="814537"/>
                  <a:pt x="1860836" y="818877"/>
                  <a:pt x="1860836" y="824955"/>
                </a:cubicBezTo>
                <a:cubicBezTo>
                  <a:pt x="1861704" y="831032"/>
                  <a:pt x="1862138" y="835807"/>
                  <a:pt x="1862138" y="839279"/>
                </a:cubicBezTo>
                <a:cubicBezTo>
                  <a:pt x="1864743" y="839279"/>
                  <a:pt x="1868649" y="838845"/>
                  <a:pt x="1873859" y="837977"/>
                </a:cubicBezTo>
                <a:cubicBezTo>
                  <a:pt x="1878199" y="837977"/>
                  <a:pt x="1881672" y="837543"/>
                  <a:pt x="1884277" y="836675"/>
                </a:cubicBezTo>
                <a:cubicBezTo>
                  <a:pt x="1888617" y="836675"/>
                  <a:pt x="1894260" y="836241"/>
                  <a:pt x="1901206" y="835373"/>
                </a:cubicBezTo>
                <a:cubicBezTo>
                  <a:pt x="1902942" y="827559"/>
                  <a:pt x="1904245" y="819311"/>
                  <a:pt x="1905113" y="810630"/>
                </a:cubicBezTo>
                <a:cubicBezTo>
                  <a:pt x="1905981" y="808893"/>
                  <a:pt x="1905981" y="807591"/>
                  <a:pt x="1905113" y="806723"/>
                </a:cubicBezTo>
                <a:cubicBezTo>
                  <a:pt x="1904245" y="805855"/>
                  <a:pt x="1902509" y="805855"/>
                  <a:pt x="1899903" y="806723"/>
                </a:cubicBezTo>
                <a:close/>
                <a:moveTo>
                  <a:pt x="130226" y="778074"/>
                </a:moveTo>
                <a:cubicBezTo>
                  <a:pt x="144117" y="778942"/>
                  <a:pt x="155403" y="783283"/>
                  <a:pt x="164084" y="791096"/>
                </a:cubicBezTo>
                <a:cubicBezTo>
                  <a:pt x="167557" y="794569"/>
                  <a:pt x="167991" y="798475"/>
                  <a:pt x="165386" y="802816"/>
                </a:cubicBezTo>
                <a:cubicBezTo>
                  <a:pt x="165386" y="803684"/>
                  <a:pt x="165386" y="804987"/>
                  <a:pt x="165386" y="806723"/>
                </a:cubicBezTo>
                <a:cubicBezTo>
                  <a:pt x="164518" y="809328"/>
                  <a:pt x="164084" y="811064"/>
                  <a:pt x="164084" y="811932"/>
                </a:cubicBezTo>
                <a:cubicBezTo>
                  <a:pt x="165821" y="811064"/>
                  <a:pt x="167991" y="810630"/>
                  <a:pt x="170595" y="810630"/>
                </a:cubicBezTo>
                <a:cubicBezTo>
                  <a:pt x="173200" y="809762"/>
                  <a:pt x="175370" y="809328"/>
                  <a:pt x="177107" y="809328"/>
                </a:cubicBezTo>
                <a:cubicBezTo>
                  <a:pt x="180579" y="807591"/>
                  <a:pt x="184486" y="807591"/>
                  <a:pt x="188827" y="809328"/>
                </a:cubicBezTo>
                <a:cubicBezTo>
                  <a:pt x="194036" y="811932"/>
                  <a:pt x="197943" y="816273"/>
                  <a:pt x="200547" y="822350"/>
                </a:cubicBezTo>
                <a:cubicBezTo>
                  <a:pt x="204888" y="830164"/>
                  <a:pt x="203152" y="834504"/>
                  <a:pt x="195338" y="835373"/>
                </a:cubicBezTo>
                <a:cubicBezTo>
                  <a:pt x="190997" y="835373"/>
                  <a:pt x="184486" y="835807"/>
                  <a:pt x="175804" y="836675"/>
                </a:cubicBezTo>
                <a:cubicBezTo>
                  <a:pt x="169727" y="836675"/>
                  <a:pt x="165386" y="836675"/>
                  <a:pt x="162782" y="836675"/>
                </a:cubicBezTo>
                <a:cubicBezTo>
                  <a:pt x="162782" y="841884"/>
                  <a:pt x="162348" y="847527"/>
                  <a:pt x="161480" y="853604"/>
                </a:cubicBezTo>
                <a:cubicBezTo>
                  <a:pt x="164084" y="853604"/>
                  <a:pt x="166689" y="853604"/>
                  <a:pt x="169293" y="853604"/>
                </a:cubicBezTo>
                <a:cubicBezTo>
                  <a:pt x="171898" y="853604"/>
                  <a:pt x="174936" y="853170"/>
                  <a:pt x="178409" y="852302"/>
                </a:cubicBezTo>
                <a:cubicBezTo>
                  <a:pt x="187959" y="852302"/>
                  <a:pt x="194904" y="851434"/>
                  <a:pt x="199245" y="849697"/>
                </a:cubicBezTo>
                <a:cubicBezTo>
                  <a:pt x="207927" y="849697"/>
                  <a:pt x="214438" y="850131"/>
                  <a:pt x="218779" y="850999"/>
                </a:cubicBezTo>
                <a:cubicBezTo>
                  <a:pt x="226592" y="854472"/>
                  <a:pt x="233103" y="860549"/>
                  <a:pt x="238312" y="869231"/>
                </a:cubicBezTo>
                <a:cubicBezTo>
                  <a:pt x="240049" y="877913"/>
                  <a:pt x="237010" y="882253"/>
                  <a:pt x="229196" y="882253"/>
                </a:cubicBezTo>
                <a:cubicBezTo>
                  <a:pt x="208361" y="878781"/>
                  <a:pt x="183618" y="877913"/>
                  <a:pt x="154968" y="879649"/>
                </a:cubicBezTo>
                <a:cubicBezTo>
                  <a:pt x="129792" y="880517"/>
                  <a:pt x="105483" y="883556"/>
                  <a:pt x="82043" y="888765"/>
                </a:cubicBezTo>
                <a:cubicBezTo>
                  <a:pt x="75966" y="889633"/>
                  <a:pt x="66850" y="882253"/>
                  <a:pt x="54696" y="866626"/>
                </a:cubicBezTo>
                <a:cubicBezTo>
                  <a:pt x="53827" y="864890"/>
                  <a:pt x="53393" y="863588"/>
                  <a:pt x="53393" y="862720"/>
                </a:cubicBezTo>
                <a:cubicBezTo>
                  <a:pt x="54261" y="861852"/>
                  <a:pt x="55998" y="861417"/>
                  <a:pt x="58602" y="861417"/>
                </a:cubicBezTo>
                <a:cubicBezTo>
                  <a:pt x="71625" y="861417"/>
                  <a:pt x="81609" y="860983"/>
                  <a:pt x="88554" y="860115"/>
                </a:cubicBezTo>
                <a:cubicBezTo>
                  <a:pt x="103313" y="858379"/>
                  <a:pt x="116769" y="857077"/>
                  <a:pt x="128924" y="856208"/>
                </a:cubicBezTo>
                <a:cubicBezTo>
                  <a:pt x="128924" y="850131"/>
                  <a:pt x="128924" y="844488"/>
                  <a:pt x="128924" y="839279"/>
                </a:cubicBezTo>
                <a:cubicBezTo>
                  <a:pt x="124583" y="840147"/>
                  <a:pt x="119808" y="840582"/>
                  <a:pt x="114599" y="840582"/>
                </a:cubicBezTo>
                <a:cubicBezTo>
                  <a:pt x="107654" y="841450"/>
                  <a:pt x="100274" y="835807"/>
                  <a:pt x="92461" y="823652"/>
                </a:cubicBezTo>
                <a:cubicBezTo>
                  <a:pt x="90724" y="820180"/>
                  <a:pt x="92027" y="818009"/>
                  <a:pt x="96367" y="817141"/>
                </a:cubicBezTo>
                <a:cubicBezTo>
                  <a:pt x="105917" y="817141"/>
                  <a:pt x="111994" y="816707"/>
                  <a:pt x="114599" y="815839"/>
                </a:cubicBezTo>
                <a:cubicBezTo>
                  <a:pt x="119808" y="815839"/>
                  <a:pt x="124583" y="815405"/>
                  <a:pt x="128924" y="814537"/>
                </a:cubicBezTo>
                <a:cubicBezTo>
                  <a:pt x="128924" y="813668"/>
                  <a:pt x="128924" y="813234"/>
                  <a:pt x="128924" y="813234"/>
                </a:cubicBezTo>
                <a:cubicBezTo>
                  <a:pt x="128055" y="812366"/>
                  <a:pt x="127621" y="811932"/>
                  <a:pt x="127621" y="811932"/>
                </a:cubicBezTo>
                <a:cubicBezTo>
                  <a:pt x="127621" y="803250"/>
                  <a:pt x="126319" y="795003"/>
                  <a:pt x="123715" y="787189"/>
                </a:cubicBezTo>
                <a:cubicBezTo>
                  <a:pt x="122846" y="781112"/>
                  <a:pt x="125017" y="778074"/>
                  <a:pt x="130226" y="778074"/>
                </a:cubicBezTo>
                <a:close/>
                <a:moveTo>
                  <a:pt x="1464302" y="773841"/>
                </a:moveTo>
                <a:cubicBezTo>
                  <a:pt x="1463868" y="773190"/>
                  <a:pt x="1463218" y="773299"/>
                  <a:pt x="1462349" y="774167"/>
                </a:cubicBezTo>
                <a:cubicBezTo>
                  <a:pt x="1452799" y="774167"/>
                  <a:pt x="1441079" y="775903"/>
                  <a:pt x="1427188" y="779376"/>
                </a:cubicBezTo>
                <a:cubicBezTo>
                  <a:pt x="1428056" y="782849"/>
                  <a:pt x="1428925" y="788058"/>
                  <a:pt x="1429793" y="795003"/>
                </a:cubicBezTo>
                <a:cubicBezTo>
                  <a:pt x="1430661" y="802816"/>
                  <a:pt x="1431095" y="808459"/>
                  <a:pt x="1431095" y="811932"/>
                </a:cubicBezTo>
                <a:cubicBezTo>
                  <a:pt x="1434568" y="811064"/>
                  <a:pt x="1439777" y="810196"/>
                  <a:pt x="1446722" y="809328"/>
                </a:cubicBezTo>
                <a:cubicBezTo>
                  <a:pt x="1453667" y="807591"/>
                  <a:pt x="1458876" y="806723"/>
                  <a:pt x="1462349" y="806723"/>
                </a:cubicBezTo>
                <a:cubicBezTo>
                  <a:pt x="1462349" y="804987"/>
                  <a:pt x="1462783" y="802816"/>
                  <a:pt x="1463652" y="800212"/>
                </a:cubicBezTo>
                <a:cubicBezTo>
                  <a:pt x="1464519" y="793267"/>
                  <a:pt x="1464953" y="785887"/>
                  <a:pt x="1464953" y="778074"/>
                </a:cubicBezTo>
                <a:cubicBezTo>
                  <a:pt x="1464953" y="775903"/>
                  <a:pt x="1464736" y="774493"/>
                  <a:pt x="1464302" y="773841"/>
                </a:cubicBezTo>
                <a:close/>
                <a:moveTo>
                  <a:pt x="452290" y="763749"/>
                </a:moveTo>
                <a:cubicBezTo>
                  <a:pt x="447081" y="764617"/>
                  <a:pt x="441438" y="766353"/>
                  <a:pt x="435361" y="768958"/>
                </a:cubicBezTo>
                <a:cubicBezTo>
                  <a:pt x="436228" y="776771"/>
                  <a:pt x="436663" y="786755"/>
                  <a:pt x="436663" y="798910"/>
                </a:cubicBezTo>
                <a:cubicBezTo>
                  <a:pt x="438399" y="798041"/>
                  <a:pt x="441004" y="797173"/>
                  <a:pt x="444476" y="796305"/>
                </a:cubicBezTo>
                <a:cubicBezTo>
                  <a:pt x="447081" y="795437"/>
                  <a:pt x="449251" y="795003"/>
                  <a:pt x="450988" y="795003"/>
                </a:cubicBezTo>
                <a:cubicBezTo>
                  <a:pt x="450988" y="790662"/>
                  <a:pt x="451422" y="784585"/>
                  <a:pt x="452290" y="776771"/>
                </a:cubicBezTo>
                <a:cubicBezTo>
                  <a:pt x="452290" y="770694"/>
                  <a:pt x="452290" y="766353"/>
                  <a:pt x="452290" y="763749"/>
                </a:cubicBezTo>
                <a:close/>
                <a:moveTo>
                  <a:pt x="2534504" y="755935"/>
                </a:moveTo>
                <a:cubicBezTo>
                  <a:pt x="2515404" y="760276"/>
                  <a:pt x="2497607" y="765051"/>
                  <a:pt x="2481112" y="770260"/>
                </a:cubicBezTo>
                <a:cubicBezTo>
                  <a:pt x="2481112" y="770260"/>
                  <a:pt x="2481980" y="770694"/>
                  <a:pt x="2483717" y="771562"/>
                </a:cubicBezTo>
                <a:cubicBezTo>
                  <a:pt x="2491530" y="772431"/>
                  <a:pt x="2497607" y="775035"/>
                  <a:pt x="2501948" y="779376"/>
                </a:cubicBezTo>
                <a:cubicBezTo>
                  <a:pt x="2507157" y="782849"/>
                  <a:pt x="2512800" y="786755"/>
                  <a:pt x="2518877" y="791096"/>
                </a:cubicBezTo>
                <a:cubicBezTo>
                  <a:pt x="2522350" y="785887"/>
                  <a:pt x="2526691" y="776771"/>
                  <a:pt x="2531900" y="763749"/>
                </a:cubicBezTo>
                <a:cubicBezTo>
                  <a:pt x="2532768" y="760276"/>
                  <a:pt x="2533636" y="757672"/>
                  <a:pt x="2534504" y="755935"/>
                </a:cubicBezTo>
                <a:close/>
                <a:moveTo>
                  <a:pt x="4201630" y="750727"/>
                </a:moveTo>
                <a:cubicBezTo>
                  <a:pt x="4202716" y="750292"/>
                  <a:pt x="4203909" y="750292"/>
                  <a:pt x="4205212" y="750727"/>
                </a:cubicBezTo>
                <a:cubicBezTo>
                  <a:pt x="4224311" y="750727"/>
                  <a:pt x="4237768" y="755501"/>
                  <a:pt x="4245581" y="765051"/>
                </a:cubicBezTo>
                <a:cubicBezTo>
                  <a:pt x="4249054" y="769392"/>
                  <a:pt x="4249488" y="774167"/>
                  <a:pt x="4246883" y="779376"/>
                </a:cubicBezTo>
                <a:lnTo>
                  <a:pt x="4245581" y="784585"/>
                </a:lnTo>
                <a:cubicBezTo>
                  <a:pt x="4255131" y="782849"/>
                  <a:pt x="4262076" y="781546"/>
                  <a:pt x="4266417" y="780678"/>
                </a:cubicBezTo>
                <a:cubicBezTo>
                  <a:pt x="4271626" y="778942"/>
                  <a:pt x="4276835" y="779376"/>
                  <a:pt x="4282044" y="781980"/>
                </a:cubicBezTo>
                <a:cubicBezTo>
                  <a:pt x="4287253" y="783717"/>
                  <a:pt x="4292028" y="788058"/>
                  <a:pt x="4296369" y="795003"/>
                </a:cubicBezTo>
                <a:cubicBezTo>
                  <a:pt x="4298973" y="801948"/>
                  <a:pt x="4297237" y="806289"/>
                  <a:pt x="4291160" y="808025"/>
                </a:cubicBezTo>
                <a:cubicBezTo>
                  <a:pt x="4276401" y="808025"/>
                  <a:pt x="4260340" y="809328"/>
                  <a:pt x="4242977" y="811932"/>
                </a:cubicBezTo>
                <a:cubicBezTo>
                  <a:pt x="4242977" y="818009"/>
                  <a:pt x="4242977" y="827125"/>
                  <a:pt x="4242977" y="839279"/>
                </a:cubicBezTo>
                <a:lnTo>
                  <a:pt x="4257301" y="837977"/>
                </a:lnTo>
                <a:cubicBezTo>
                  <a:pt x="4261642" y="837109"/>
                  <a:pt x="4268154" y="836241"/>
                  <a:pt x="4276835" y="835373"/>
                </a:cubicBezTo>
                <a:cubicBezTo>
                  <a:pt x="4294199" y="833636"/>
                  <a:pt x="4304182" y="832334"/>
                  <a:pt x="4306787" y="831466"/>
                </a:cubicBezTo>
                <a:cubicBezTo>
                  <a:pt x="4311996" y="829729"/>
                  <a:pt x="4317205" y="830164"/>
                  <a:pt x="4322414" y="832768"/>
                </a:cubicBezTo>
                <a:cubicBezTo>
                  <a:pt x="4331964" y="837977"/>
                  <a:pt x="4339343" y="844488"/>
                  <a:pt x="4344552" y="852302"/>
                </a:cubicBezTo>
                <a:cubicBezTo>
                  <a:pt x="4348893" y="861852"/>
                  <a:pt x="4345854" y="867495"/>
                  <a:pt x="4335436" y="869231"/>
                </a:cubicBezTo>
                <a:cubicBezTo>
                  <a:pt x="4306787" y="865758"/>
                  <a:pt x="4272928" y="864456"/>
                  <a:pt x="4233861" y="865324"/>
                </a:cubicBezTo>
                <a:cubicBezTo>
                  <a:pt x="4195662" y="867061"/>
                  <a:pt x="4167881" y="869665"/>
                  <a:pt x="4150517" y="873138"/>
                </a:cubicBezTo>
                <a:cubicBezTo>
                  <a:pt x="4143572" y="875742"/>
                  <a:pt x="4137495" y="874874"/>
                  <a:pt x="4132286" y="870533"/>
                </a:cubicBezTo>
                <a:cubicBezTo>
                  <a:pt x="4125341" y="866192"/>
                  <a:pt x="4119263" y="860115"/>
                  <a:pt x="4114054" y="852302"/>
                </a:cubicBezTo>
                <a:cubicBezTo>
                  <a:pt x="4113186" y="851434"/>
                  <a:pt x="4112752" y="850131"/>
                  <a:pt x="4112752" y="848395"/>
                </a:cubicBezTo>
                <a:cubicBezTo>
                  <a:pt x="4113620" y="847527"/>
                  <a:pt x="4114923" y="847093"/>
                  <a:pt x="4116659" y="847093"/>
                </a:cubicBezTo>
                <a:cubicBezTo>
                  <a:pt x="4120132" y="847093"/>
                  <a:pt x="4132720" y="846225"/>
                  <a:pt x="4154424" y="844488"/>
                </a:cubicBezTo>
                <a:cubicBezTo>
                  <a:pt x="4161369" y="843620"/>
                  <a:pt x="4166579" y="843186"/>
                  <a:pt x="4170051" y="843186"/>
                </a:cubicBezTo>
                <a:cubicBezTo>
                  <a:pt x="4174392" y="842318"/>
                  <a:pt x="4180903" y="841884"/>
                  <a:pt x="4189585" y="841884"/>
                </a:cubicBezTo>
                <a:cubicBezTo>
                  <a:pt x="4198266" y="841016"/>
                  <a:pt x="4204778" y="840582"/>
                  <a:pt x="4209118" y="840582"/>
                </a:cubicBezTo>
                <a:lnTo>
                  <a:pt x="4209118" y="814537"/>
                </a:lnTo>
                <a:cubicBezTo>
                  <a:pt x="4202173" y="816273"/>
                  <a:pt x="4195228" y="817141"/>
                  <a:pt x="4188282" y="817141"/>
                </a:cubicBezTo>
                <a:cubicBezTo>
                  <a:pt x="4181337" y="818877"/>
                  <a:pt x="4176562" y="818443"/>
                  <a:pt x="4173958" y="815839"/>
                </a:cubicBezTo>
                <a:cubicBezTo>
                  <a:pt x="4168749" y="814971"/>
                  <a:pt x="4162672" y="810630"/>
                  <a:pt x="4155726" y="802816"/>
                </a:cubicBezTo>
                <a:cubicBezTo>
                  <a:pt x="4152254" y="798475"/>
                  <a:pt x="4153122" y="795003"/>
                  <a:pt x="4158331" y="792398"/>
                </a:cubicBezTo>
                <a:cubicBezTo>
                  <a:pt x="4162672" y="792398"/>
                  <a:pt x="4171353" y="791964"/>
                  <a:pt x="4184376" y="791096"/>
                </a:cubicBezTo>
                <a:cubicBezTo>
                  <a:pt x="4195662" y="789360"/>
                  <a:pt x="4203909" y="788492"/>
                  <a:pt x="4209118" y="788492"/>
                </a:cubicBezTo>
                <a:cubicBezTo>
                  <a:pt x="4208250" y="774601"/>
                  <a:pt x="4205212" y="764617"/>
                  <a:pt x="4200003" y="758540"/>
                </a:cubicBezTo>
                <a:cubicBezTo>
                  <a:pt x="4198266" y="756804"/>
                  <a:pt x="4197832" y="755067"/>
                  <a:pt x="4198700" y="753331"/>
                </a:cubicBezTo>
                <a:cubicBezTo>
                  <a:pt x="4199569" y="752029"/>
                  <a:pt x="4200545" y="751161"/>
                  <a:pt x="4201630" y="750727"/>
                </a:cubicBezTo>
                <a:close/>
                <a:moveTo>
                  <a:pt x="5553855" y="749424"/>
                </a:moveTo>
                <a:cubicBezTo>
                  <a:pt x="5550382" y="749424"/>
                  <a:pt x="5545173" y="749858"/>
                  <a:pt x="5538228" y="750727"/>
                </a:cubicBezTo>
                <a:cubicBezTo>
                  <a:pt x="5530414" y="750727"/>
                  <a:pt x="5524771" y="751161"/>
                  <a:pt x="5521298" y="752029"/>
                </a:cubicBezTo>
                <a:cubicBezTo>
                  <a:pt x="5529112" y="755501"/>
                  <a:pt x="5536492" y="761579"/>
                  <a:pt x="5543437" y="770260"/>
                </a:cubicBezTo>
                <a:cubicBezTo>
                  <a:pt x="5547778" y="778074"/>
                  <a:pt x="5547343" y="783717"/>
                  <a:pt x="5542134" y="787189"/>
                </a:cubicBezTo>
                <a:cubicBezTo>
                  <a:pt x="5544739" y="788058"/>
                  <a:pt x="5548212" y="790228"/>
                  <a:pt x="5552552" y="793701"/>
                </a:cubicBezTo>
                <a:cubicBezTo>
                  <a:pt x="5554289" y="795437"/>
                  <a:pt x="5555591" y="796739"/>
                  <a:pt x="5556459" y="797607"/>
                </a:cubicBezTo>
                <a:cubicBezTo>
                  <a:pt x="5556459" y="793267"/>
                  <a:pt x="5556459" y="788492"/>
                  <a:pt x="5556459" y="783283"/>
                </a:cubicBezTo>
                <a:cubicBezTo>
                  <a:pt x="5558196" y="766788"/>
                  <a:pt x="5557761" y="755935"/>
                  <a:pt x="5555157" y="750727"/>
                </a:cubicBezTo>
                <a:cubicBezTo>
                  <a:pt x="5554289" y="749858"/>
                  <a:pt x="5553855" y="749424"/>
                  <a:pt x="5553855" y="749424"/>
                </a:cubicBezTo>
                <a:close/>
                <a:moveTo>
                  <a:pt x="1886881" y="749424"/>
                </a:moveTo>
                <a:cubicBezTo>
                  <a:pt x="1885145" y="750292"/>
                  <a:pt x="1882975" y="752029"/>
                  <a:pt x="1880370" y="754633"/>
                </a:cubicBezTo>
                <a:cubicBezTo>
                  <a:pt x="1877765" y="757238"/>
                  <a:pt x="1875595" y="758974"/>
                  <a:pt x="1873859" y="759842"/>
                </a:cubicBezTo>
                <a:cubicBezTo>
                  <a:pt x="1859968" y="771997"/>
                  <a:pt x="1846512" y="780678"/>
                  <a:pt x="1833489" y="785887"/>
                </a:cubicBezTo>
                <a:cubicBezTo>
                  <a:pt x="1835225" y="786755"/>
                  <a:pt x="1837396" y="787623"/>
                  <a:pt x="1840001" y="788492"/>
                </a:cubicBezTo>
                <a:cubicBezTo>
                  <a:pt x="1843473" y="788492"/>
                  <a:pt x="1847380" y="789794"/>
                  <a:pt x="1851721" y="792398"/>
                </a:cubicBezTo>
                <a:cubicBezTo>
                  <a:pt x="1857798" y="791530"/>
                  <a:pt x="1865177" y="789794"/>
                  <a:pt x="1873859" y="787189"/>
                </a:cubicBezTo>
                <a:cubicBezTo>
                  <a:pt x="1892959" y="783717"/>
                  <a:pt x="1905113" y="781112"/>
                  <a:pt x="1910322" y="779376"/>
                </a:cubicBezTo>
                <a:cubicBezTo>
                  <a:pt x="1912927" y="779376"/>
                  <a:pt x="1914663" y="779376"/>
                  <a:pt x="1915531" y="779376"/>
                </a:cubicBezTo>
                <a:cubicBezTo>
                  <a:pt x="1905113" y="768958"/>
                  <a:pt x="1895563" y="758974"/>
                  <a:pt x="1886881" y="749424"/>
                </a:cubicBezTo>
                <a:close/>
                <a:moveTo>
                  <a:pt x="5907173" y="748122"/>
                </a:moveTo>
                <a:cubicBezTo>
                  <a:pt x="5896755" y="748990"/>
                  <a:pt x="5886337" y="750292"/>
                  <a:pt x="5875919" y="752029"/>
                </a:cubicBezTo>
                <a:cubicBezTo>
                  <a:pt x="5875051" y="754633"/>
                  <a:pt x="5873748" y="758540"/>
                  <a:pt x="5872012" y="763749"/>
                </a:cubicBezTo>
                <a:cubicBezTo>
                  <a:pt x="5871144" y="766353"/>
                  <a:pt x="5870710" y="768090"/>
                  <a:pt x="5870710" y="768958"/>
                </a:cubicBezTo>
                <a:cubicBezTo>
                  <a:pt x="5884601" y="765485"/>
                  <a:pt x="5896755" y="762881"/>
                  <a:pt x="5907173" y="761144"/>
                </a:cubicBezTo>
                <a:close/>
                <a:moveTo>
                  <a:pt x="1754053" y="746820"/>
                </a:moveTo>
                <a:cubicBezTo>
                  <a:pt x="1750580" y="747688"/>
                  <a:pt x="1746672" y="748122"/>
                  <a:pt x="1742332" y="748122"/>
                </a:cubicBezTo>
                <a:cubicBezTo>
                  <a:pt x="1742332" y="750727"/>
                  <a:pt x="1742766" y="753765"/>
                  <a:pt x="1743634" y="757238"/>
                </a:cubicBezTo>
                <a:cubicBezTo>
                  <a:pt x="1743634" y="762447"/>
                  <a:pt x="1744068" y="765919"/>
                  <a:pt x="1744936" y="767656"/>
                </a:cubicBezTo>
                <a:cubicBezTo>
                  <a:pt x="1744936" y="768524"/>
                  <a:pt x="1745371" y="769826"/>
                  <a:pt x="1746239" y="771562"/>
                </a:cubicBezTo>
                <a:cubicBezTo>
                  <a:pt x="1746239" y="773299"/>
                  <a:pt x="1746239" y="774167"/>
                  <a:pt x="1746239" y="774167"/>
                </a:cubicBezTo>
                <a:cubicBezTo>
                  <a:pt x="1748843" y="774167"/>
                  <a:pt x="1751449" y="773733"/>
                  <a:pt x="1754053" y="772865"/>
                </a:cubicBezTo>
                <a:cubicBezTo>
                  <a:pt x="1754053" y="765919"/>
                  <a:pt x="1754053" y="757238"/>
                  <a:pt x="1754053" y="746820"/>
                </a:cubicBezTo>
                <a:close/>
                <a:moveTo>
                  <a:pt x="1785306" y="742913"/>
                </a:moveTo>
                <a:cubicBezTo>
                  <a:pt x="1782701" y="743781"/>
                  <a:pt x="1780965" y="744215"/>
                  <a:pt x="1780097" y="744215"/>
                </a:cubicBezTo>
                <a:cubicBezTo>
                  <a:pt x="1779229" y="750292"/>
                  <a:pt x="1778795" y="758540"/>
                  <a:pt x="1778795" y="768958"/>
                </a:cubicBezTo>
                <a:cubicBezTo>
                  <a:pt x="1781399" y="768090"/>
                  <a:pt x="1784437" y="767656"/>
                  <a:pt x="1787911" y="767656"/>
                </a:cubicBezTo>
                <a:cubicBezTo>
                  <a:pt x="1788779" y="765051"/>
                  <a:pt x="1789213" y="760710"/>
                  <a:pt x="1789213" y="754633"/>
                </a:cubicBezTo>
                <a:cubicBezTo>
                  <a:pt x="1790081" y="749424"/>
                  <a:pt x="1790515" y="745518"/>
                  <a:pt x="1790515" y="742913"/>
                </a:cubicBezTo>
                <a:cubicBezTo>
                  <a:pt x="1789646" y="742913"/>
                  <a:pt x="1787911" y="742913"/>
                  <a:pt x="1785306" y="742913"/>
                </a:cubicBezTo>
                <a:close/>
                <a:moveTo>
                  <a:pt x="3847094" y="740309"/>
                </a:moveTo>
                <a:cubicBezTo>
                  <a:pt x="3858380" y="745518"/>
                  <a:pt x="3867930" y="752463"/>
                  <a:pt x="3875743" y="761144"/>
                </a:cubicBezTo>
                <a:cubicBezTo>
                  <a:pt x="3878348" y="765485"/>
                  <a:pt x="3878348" y="770260"/>
                  <a:pt x="3875743" y="775469"/>
                </a:cubicBezTo>
                <a:cubicBezTo>
                  <a:pt x="3869666" y="781546"/>
                  <a:pt x="3861419" y="790228"/>
                  <a:pt x="3851001" y="801514"/>
                </a:cubicBezTo>
                <a:cubicBezTo>
                  <a:pt x="3823219" y="833636"/>
                  <a:pt x="3794136" y="854472"/>
                  <a:pt x="3763750" y="864022"/>
                </a:cubicBezTo>
                <a:cubicBezTo>
                  <a:pt x="3760277" y="865758"/>
                  <a:pt x="3758107" y="866192"/>
                  <a:pt x="3757239" y="865324"/>
                </a:cubicBezTo>
                <a:cubicBezTo>
                  <a:pt x="3757239" y="863588"/>
                  <a:pt x="3758975" y="861417"/>
                  <a:pt x="3762448" y="858813"/>
                </a:cubicBezTo>
                <a:cubicBezTo>
                  <a:pt x="3781548" y="843186"/>
                  <a:pt x="3802383" y="817141"/>
                  <a:pt x="3824956" y="780678"/>
                </a:cubicBezTo>
                <a:cubicBezTo>
                  <a:pt x="3825824" y="778942"/>
                  <a:pt x="3827126" y="776771"/>
                  <a:pt x="3828862" y="774167"/>
                </a:cubicBezTo>
                <a:cubicBezTo>
                  <a:pt x="3836676" y="762881"/>
                  <a:pt x="3840149" y="753331"/>
                  <a:pt x="3839280" y="745518"/>
                </a:cubicBezTo>
                <a:cubicBezTo>
                  <a:pt x="3840149" y="741177"/>
                  <a:pt x="3842753" y="739440"/>
                  <a:pt x="3847094" y="740309"/>
                </a:cubicBezTo>
                <a:close/>
                <a:moveTo>
                  <a:pt x="165386" y="735100"/>
                </a:moveTo>
                <a:cubicBezTo>
                  <a:pt x="154100" y="736836"/>
                  <a:pt x="141512" y="737704"/>
                  <a:pt x="127621" y="737704"/>
                </a:cubicBezTo>
                <a:cubicBezTo>
                  <a:pt x="127621" y="741177"/>
                  <a:pt x="127621" y="744649"/>
                  <a:pt x="127621" y="748122"/>
                </a:cubicBezTo>
                <a:cubicBezTo>
                  <a:pt x="131962" y="747254"/>
                  <a:pt x="138473" y="746386"/>
                  <a:pt x="147155" y="745518"/>
                </a:cubicBezTo>
                <a:cubicBezTo>
                  <a:pt x="154968" y="744649"/>
                  <a:pt x="161046" y="744215"/>
                  <a:pt x="165386" y="744215"/>
                </a:cubicBezTo>
                <a:cubicBezTo>
                  <a:pt x="165386" y="740743"/>
                  <a:pt x="165386" y="737704"/>
                  <a:pt x="165386" y="735100"/>
                </a:cubicBezTo>
                <a:close/>
                <a:moveTo>
                  <a:pt x="2925587" y="729891"/>
                </a:moveTo>
                <a:cubicBezTo>
                  <a:pt x="2923851" y="729891"/>
                  <a:pt x="2920812" y="730759"/>
                  <a:pt x="2916472" y="732495"/>
                </a:cubicBezTo>
                <a:cubicBezTo>
                  <a:pt x="2909526" y="733363"/>
                  <a:pt x="2903883" y="734231"/>
                  <a:pt x="2899542" y="735100"/>
                </a:cubicBezTo>
                <a:cubicBezTo>
                  <a:pt x="2899542" y="735968"/>
                  <a:pt x="2898674" y="736402"/>
                  <a:pt x="2896938" y="736402"/>
                </a:cubicBezTo>
                <a:cubicBezTo>
                  <a:pt x="2897806" y="738138"/>
                  <a:pt x="2897372" y="740743"/>
                  <a:pt x="2895636" y="744215"/>
                </a:cubicBezTo>
                <a:cubicBezTo>
                  <a:pt x="2894767" y="745083"/>
                  <a:pt x="2894333" y="745518"/>
                  <a:pt x="2894333" y="745518"/>
                </a:cubicBezTo>
                <a:cubicBezTo>
                  <a:pt x="2909960" y="738572"/>
                  <a:pt x="2920378" y="733363"/>
                  <a:pt x="2925587" y="729891"/>
                </a:cubicBezTo>
                <a:close/>
                <a:moveTo>
                  <a:pt x="3448197" y="718170"/>
                </a:moveTo>
                <a:cubicBezTo>
                  <a:pt x="3449066" y="718170"/>
                  <a:pt x="3449933" y="719038"/>
                  <a:pt x="3450802" y="720775"/>
                </a:cubicBezTo>
                <a:cubicBezTo>
                  <a:pt x="3462956" y="755501"/>
                  <a:pt x="3460786" y="780678"/>
                  <a:pt x="3444291" y="796305"/>
                </a:cubicBezTo>
                <a:cubicBezTo>
                  <a:pt x="3437345" y="802382"/>
                  <a:pt x="3430400" y="802382"/>
                  <a:pt x="3423455" y="796305"/>
                </a:cubicBezTo>
                <a:cubicBezTo>
                  <a:pt x="3413037" y="780678"/>
                  <a:pt x="3413037" y="765919"/>
                  <a:pt x="3423455" y="752029"/>
                </a:cubicBezTo>
                <a:cubicBezTo>
                  <a:pt x="3434741" y="738138"/>
                  <a:pt x="3442120" y="727720"/>
                  <a:pt x="3445593" y="720775"/>
                </a:cubicBezTo>
                <a:cubicBezTo>
                  <a:pt x="3446461" y="719038"/>
                  <a:pt x="3447329" y="718170"/>
                  <a:pt x="3448197" y="718170"/>
                </a:cubicBezTo>
                <a:close/>
                <a:moveTo>
                  <a:pt x="6356773" y="715240"/>
                </a:moveTo>
                <a:cubicBezTo>
                  <a:pt x="6360897" y="715457"/>
                  <a:pt x="6364695" y="716434"/>
                  <a:pt x="6368168" y="718170"/>
                </a:cubicBezTo>
                <a:cubicBezTo>
                  <a:pt x="6378586" y="725116"/>
                  <a:pt x="6387268" y="732495"/>
                  <a:pt x="6394213" y="740309"/>
                </a:cubicBezTo>
                <a:cubicBezTo>
                  <a:pt x="6396817" y="743781"/>
                  <a:pt x="6398119" y="747254"/>
                  <a:pt x="6398119" y="750727"/>
                </a:cubicBezTo>
                <a:cubicBezTo>
                  <a:pt x="6397251" y="755935"/>
                  <a:pt x="6391174" y="758106"/>
                  <a:pt x="6379888" y="757238"/>
                </a:cubicBezTo>
                <a:cubicBezTo>
                  <a:pt x="6343425" y="753765"/>
                  <a:pt x="6304358" y="753331"/>
                  <a:pt x="6262686" y="755935"/>
                </a:cubicBezTo>
                <a:cubicBezTo>
                  <a:pt x="6224487" y="758540"/>
                  <a:pt x="6189326" y="764183"/>
                  <a:pt x="6157204" y="772865"/>
                </a:cubicBezTo>
                <a:cubicBezTo>
                  <a:pt x="6153731" y="773733"/>
                  <a:pt x="6149825" y="773299"/>
                  <a:pt x="6145484" y="771562"/>
                </a:cubicBezTo>
                <a:cubicBezTo>
                  <a:pt x="6144616" y="771562"/>
                  <a:pt x="6143748" y="771562"/>
                  <a:pt x="6142879" y="771562"/>
                </a:cubicBezTo>
                <a:cubicBezTo>
                  <a:pt x="6132461" y="765485"/>
                  <a:pt x="6124214" y="757238"/>
                  <a:pt x="6118136" y="746820"/>
                </a:cubicBezTo>
                <a:cubicBezTo>
                  <a:pt x="6116400" y="744215"/>
                  <a:pt x="6115966" y="742045"/>
                  <a:pt x="6116834" y="740309"/>
                </a:cubicBezTo>
                <a:cubicBezTo>
                  <a:pt x="6117703" y="739440"/>
                  <a:pt x="6119873" y="739006"/>
                  <a:pt x="6123345" y="739006"/>
                </a:cubicBezTo>
                <a:cubicBezTo>
                  <a:pt x="6132027" y="739006"/>
                  <a:pt x="6144181" y="738138"/>
                  <a:pt x="6159808" y="736402"/>
                </a:cubicBezTo>
                <a:cubicBezTo>
                  <a:pt x="6196271" y="732061"/>
                  <a:pt x="6249230" y="726852"/>
                  <a:pt x="6318682" y="720775"/>
                </a:cubicBezTo>
                <a:cubicBezTo>
                  <a:pt x="6321287" y="719907"/>
                  <a:pt x="6325628" y="719038"/>
                  <a:pt x="6331705" y="718170"/>
                </a:cubicBezTo>
                <a:cubicBezTo>
                  <a:pt x="6336914" y="717302"/>
                  <a:pt x="6340821" y="716868"/>
                  <a:pt x="6343425" y="716868"/>
                </a:cubicBezTo>
                <a:cubicBezTo>
                  <a:pt x="6348200" y="715566"/>
                  <a:pt x="6352649" y="715023"/>
                  <a:pt x="6356773" y="715240"/>
                </a:cubicBezTo>
                <a:close/>
                <a:moveTo>
                  <a:pt x="3928484" y="715240"/>
                </a:moveTo>
                <a:cubicBezTo>
                  <a:pt x="3929352" y="715023"/>
                  <a:pt x="3930438" y="715132"/>
                  <a:pt x="3931740" y="715566"/>
                </a:cubicBezTo>
                <a:cubicBezTo>
                  <a:pt x="3946499" y="717302"/>
                  <a:pt x="3958219" y="722945"/>
                  <a:pt x="3966900" y="732495"/>
                </a:cubicBezTo>
                <a:cubicBezTo>
                  <a:pt x="3970373" y="735968"/>
                  <a:pt x="3970807" y="739874"/>
                  <a:pt x="3968203" y="744215"/>
                </a:cubicBezTo>
                <a:cubicBezTo>
                  <a:pt x="3966466" y="745083"/>
                  <a:pt x="3963862" y="754633"/>
                  <a:pt x="3960389" y="772865"/>
                </a:cubicBezTo>
                <a:cubicBezTo>
                  <a:pt x="3959521" y="774601"/>
                  <a:pt x="3958653" y="777205"/>
                  <a:pt x="3957785" y="780678"/>
                </a:cubicBezTo>
                <a:cubicBezTo>
                  <a:pt x="3954312" y="791964"/>
                  <a:pt x="3951274" y="799778"/>
                  <a:pt x="3948669" y="804119"/>
                </a:cubicBezTo>
                <a:cubicBezTo>
                  <a:pt x="3968637" y="809328"/>
                  <a:pt x="3986434" y="816273"/>
                  <a:pt x="4002061" y="824955"/>
                </a:cubicBezTo>
                <a:cubicBezTo>
                  <a:pt x="4015952" y="831032"/>
                  <a:pt x="4020727" y="843620"/>
                  <a:pt x="4016386" y="862720"/>
                </a:cubicBezTo>
                <a:cubicBezTo>
                  <a:pt x="4012045" y="879215"/>
                  <a:pt x="4003363" y="882687"/>
                  <a:pt x="3990341" y="873138"/>
                </a:cubicBezTo>
                <a:cubicBezTo>
                  <a:pt x="3985132" y="867061"/>
                  <a:pt x="3976016" y="856208"/>
                  <a:pt x="3962994" y="840582"/>
                </a:cubicBezTo>
                <a:cubicBezTo>
                  <a:pt x="3953444" y="828427"/>
                  <a:pt x="3946933" y="820180"/>
                  <a:pt x="3943460" y="815839"/>
                </a:cubicBezTo>
                <a:cubicBezTo>
                  <a:pt x="3936515" y="824520"/>
                  <a:pt x="3926531" y="833636"/>
                  <a:pt x="3913508" y="843186"/>
                </a:cubicBezTo>
                <a:cubicBezTo>
                  <a:pt x="3893541" y="856208"/>
                  <a:pt x="3867062" y="864022"/>
                  <a:pt x="3834071" y="866626"/>
                </a:cubicBezTo>
                <a:cubicBezTo>
                  <a:pt x="3831467" y="866626"/>
                  <a:pt x="3829731" y="865758"/>
                  <a:pt x="3828862" y="864022"/>
                </a:cubicBezTo>
                <a:cubicBezTo>
                  <a:pt x="3828862" y="863154"/>
                  <a:pt x="3830165" y="862286"/>
                  <a:pt x="3832769" y="861417"/>
                </a:cubicBezTo>
                <a:cubicBezTo>
                  <a:pt x="3859682" y="850565"/>
                  <a:pt x="3880952" y="837326"/>
                  <a:pt x="3896579" y="821699"/>
                </a:cubicBezTo>
                <a:lnTo>
                  <a:pt x="3904098" y="808132"/>
                </a:lnTo>
                <a:lnTo>
                  <a:pt x="3905695" y="806723"/>
                </a:lnTo>
                <a:lnTo>
                  <a:pt x="3906256" y="804238"/>
                </a:lnTo>
                <a:lnTo>
                  <a:pt x="3926531" y="767656"/>
                </a:lnTo>
                <a:cubicBezTo>
                  <a:pt x="3930872" y="746820"/>
                  <a:pt x="3930872" y="731627"/>
                  <a:pt x="3926531" y="722077"/>
                </a:cubicBezTo>
                <a:cubicBezTo>
                  <a:pt x="3925663" y="719473"/>
                  <a:pt x="3925663" y="717736"/>
                  <a:pt x="3926531" y="716868"/>
                </a:cubicBezTo>
                <a:cubicBezTo>
                  <a:pt x="3926965" y="716000"/>
                  <a:pt x="3927616" y="715457"/>
                  <a:pt x="3928484" y="715240"/>
                </a:cubicBezTo>
                <a:close/>
                <a:moveTo>
                  <a:pt x="3603165" y="712961"/>
                </a:moveTo>
                <a:cubicBezTo>
                  <a:pt x="3604033" y="712093"/>
                  <a:pt x="3605769" y="712093"/>
                  <a:pt x="3608374" y="712961"/>
                </a:cubicBezTo>
                <a:cubicBezTo>
                  <a:pt x="3609242" y="712961"/>
                  <a:pt x="3610978" y="712961"/>
                  <a:pt x="3613582" y="712961"/>
                </a:cubicBezTo>
                <a:cubicBezTo>
                  <a:pt x="3646573" y="714698"/>
                  <a:pt x="3668277" y="720341"/>
                  <a:pt x="3678695" y="729891"/>
                </a:cubicBezTo>
                <a:cubicBezTo>
                  <a:pt x="3688245" y="741177"/>
                  <a:pt x="3689981" y="753765"/>
                  <a:pt x="3683904" y="767656"/>
                </a:cubicBezTo>
                <a:cubicBezTo>
                  <a:pt x="3679563" y="775469"/>
                  <a:pt x="3673486" y="777205"/>
                  <a:pt x="3665672" y="772865"/>
                </a:cubicBezTo>
                <a:cubicBezTo>
                  <a:pt x="3650045" y="765051"/>
                  <a:pt x="3630078" y="746820"/>
                  <a:pt x="3605769" y="718170"/>
                </a:cubicBezTo>
                <a:cubicBezTo>
                  <a:pt x="3604033" y="716434"/>
                  <a:pt x="3603165" y="714698"/>
                  <a:pt x="3603165" y="712961"/>
                </a:cubicBezTo>
                <a:close/>
                <a:moveTo>
                  <a:pt x="5655186" y="712473"/>
                </a:moveTo>
                <a:cubicBezTo>
                  <a:pt x="5663813" y="713450"/>
                  <a:pt x="5671708" y="718821"/>
                  <a:pt x="5678870" y="728588"/>
                </a:cubicBezTo>
                <a:cubicBezTo>
                  <a:pt x="5685816" y="739874"/>
                  <a:pt x="5683211" y="745952"/>
                  <a:pt x="5671057" y="746820"/>
                </a:cubicBezTo>
                <a:cubicBezTo>
                  <a:pt x="5665848" y="746820"/>
                  <a:pt x="5657601" y="746820"/>
                  <a:pt x="5646314" y="746820"/>
                </a:cubicBezTo>
                <a:cubicBezTo>
                  <a:pt x="5622006" y="745952"/>
                  <a:pt x="5604208" y="745952"/>
                  <a:pt x="5592922" y="746820"/>
                </a:cubicBezTo>
                <a:cubicBezTo>
                  <a:pt x="5596395" y="752029"/>
                  <a:pt x="5596395" y="758540"/>
                  <a:pt x="5592922" y="766353"/>
                </a:cubicBezTo>
                <a:cubicBezTo>
                  <a:pt x="5592922" y="768090"/>
                  <a:pt x="5592488" y="770260"/>
                  <a:pt x="5591620" y="772865"/>
                </a:cubicBezTo>
                <a:cubicBezTo>
                  <a:pt x="5593356" y="771997"/>
                  <a:pt x="5596395" y="771128"/>
                  <a:pt x="5600735" y="770260"/>
                </a:cubicBezTo>
                <a:cubicBezTo>
                  <a:pt x="5610285" y="766788"/>
                  <a:pt x="5615494" y="765051"/>
                  <a:pt x="5616362" y="765051"/>
                </a:cubicBezTo>
                <a:cubicBezTo>
                  <a:pt x="5621571" y="764183"/>
                  <a:pt x="5626780" y="765051"/>
                  <a:pt x="5631989" y="767656"/>
                </a:cubicBezTo>
                <a:cubicBezTo>
                  <a:pt x="5638067" y="771997"/>
                  <a:pt x="5642407" y="777640"/>
                  <a:pt x="5645012" y="784585"/>
                </a:cubicBezTo>
                <a:cubicBezTo>
                  <a:pt x="5646748" y="787189"/>
                  <a:pt x="5646314" y="789794"/>
                  <a:pt x="5643710" y="792398"/>
                </a:cubicBezTo>
                <a:cubicBezTo>
                  <a:pt x="5641105" y="795871"/>
                  <a:pt x="5635028" y="797607"/>
                  <a:pt x="5625478" y="797607"/>
                </a:cubicBezTo>
                <a:cubicBezTo>
                  <a:pt x="5611588" y="798475"/>
                  <a:pt x="5599000" y="798910"/>
                  <a:pt x="5587713" y="798910"/>
                </a:cubicBezTo>
                <a:cubicBezTo>
                  <a:pt x="5587713" y="804119"/>
                  <a:pt x="5587279" y="809762"/>
                  <a:pt x="5586411" y="815839"/>
                </a:cubicBezTo>
                <a:cubicBezTo>
                  <a:pt x="5596829" y="821048"/>
                  <a:pt x="5606813" y="825389"/>
                  <a:pt x="5616362" y="828861"/>
                </a:cubicBezTo>
                <a:cubicBezTo>
                  <a:pt x="5636330" y="837543"/>
                  <a:pt x="5668452" y="846225"/>
                  <a:pt x="5712729" y="854906"/>
                </a:cubicBezTo>
                <a:cubicBezTo>
                  <a:pt x="5718806" y="855774"/>
                  <a:pt x="5722279" y="857077"/>
                  <a:pt x="5723147" y="858813"/>
                </a:cubicBezTo>
                <a:cubicBezTo>
                  <a:pt x="5723147" y="861417"/>
                  <a:pt x="5720108" y="863154"/>
                  <a:pt x="5714031" y="864022"/>
                </a:cubicBezTo>
                <a:cubicBezTo>
                  <a:pt x="5708822" y="864890"/>
                  <a:pt x="5701008" y="867495"/>
                  <a:pt x="5690590" y="871835"/>
                </a:cubicBezTo>
                <a:cubicBezTo>
                  <a:pt x="5670623" y="878781"/>
                  <a:pt x="5655430" y="883122"/>
                  <a:pt x="5645012" y="884858"/>
                </a:cubicBezTo>
                <a:cubicBezTo>
                  <a:pt x="5638935" y="885726"/>
                  <a:pt x="5631989" y="884858"/>
                  <a:pt x="5624176" y="882253"/>
                </a:cubicBezTo>
                <a:cubicBezTo>
                  <a:pt x="5585109" y="862286"/>
                  <a:pt x="5552552" y="835373"/>
                  <a:pt x="5526507" y="801514"/>
                </a:cubicBezTo>
                <a:cubicBezTo>
                  <a:pt x="5525639" y="802382"/>
                  <a:pt x="5525205" y="803250"/>
                  <a:pt x="5525205" y="804119"/>
                </a:cubicBezTo>
                <a:cubicBezTo>
                  <a:pt x="5501765" y="827559"/>
                  <a:pt x="5477456" y="844054"/>
                  <a:pt x="5452279" y="853604"/>
                </a:cubicBezTo>
                <a:cubicBezTo>
                  <a:pt x="5442730" y="857077"/>
                  <a:pt x="5437521" y="857945"/>
                  <a:pt x="5436652" y="856208"/>
                </a:cubicBezTo>
                <a:cubicBezTo>
                  <a:pt x="5434917" y="853604"/>
                  <a:pt x="5437955" y="849697"/>
                  <a:pt x="5445768" y="844488"/>
                </a:cubicBezTo>
                <a:cubicBezTo>
                  <a:pt x="5462264" y="830598"/>
                  <a:pt x="5478759" y="811064"/>
                  <a:pt x="5495254" y="785887"/>
                </a:cubicBezTo>
                <a:cubicBezTo>
                  <a:pt x="5502199" y="773733"/>
                  <a:pt x="5505238" y="763749"/>
                  <a:pt x="5504369" y="755935"/>
                </a:cubicBezTo>
                <a:cubicBezTo>
                  <a:pt x="5504369" y="755067"/>
                  <a:pt x="5504369" y="754199"/>
                  <a:pt x="5504369" y="753331"/>
                </a:cubicBezTo>
                <a:cubicBezTo>
                  <a:pt x="5501765" y="753331"/>
                  <a:pt x="5498292" y="753765"/>
                  <a:pt x="5493951" y="754633"/>
                </a:cubicBezTo>
                <a:cubicBezTo>
                  <a:pt x="5488742" y="754633"/>
                  <a:pt x="5485270" y="755067"/>
                  <a:pt x="5483533" y="755935"/>
                </a:cubicBezTo>
                <a:cubicBezTo>
                  <a:pt x="5473115" y="757672"/>
                  <a:pt x="5464000" y="752897"/>
                  <a:pt x="5456186" y="741611"/>
                </a:cubicBezTo>
                <a:cubicBezTo>
                  <a:pt x="5452714" y="738138"/>
                  <a:pt x="5450977" y="734665"/>
                  <a:pt x="5450977" y="731193"/>
                </a:cubicBezTo>
                <a:cubicBezTo>
                  <a:pt x="5451846" y="728588"/>
                  <a:pt x="5454450" y="727720"/>
                  <a:pt x="5458791" y="728588"/>
                </a:cubicBezTo>
                <a:cubicBezTo>
                  <a:pt x="5481363" y="728588"/>
                  <a:pt x="5498727" y="727720"/>
                  <a:pt x="5510880" y="725984"/>
                </a:cubicBezTo>
                <a:cubicBezTo>
                  <a:pt x="5518694" y="725116"/>
                  <a:pt x="5534321" y="723813"/>
                  <a:pt x="5557761" y="722077"/>
                </a:cubicBezTo>
                <a:cubicBezTo>
                  <a:pt x="5582938" y="720341"/>
                  <a:pt x="5599433" y="719038"/>
                  <a:pt x="5607247" y="718170"/>
                </a:cubicBezTo>
                <a:cubicBezTo>
                  <a:pt x="5624610" y="716434"/>
                  <a:pt x="5637633" y="714698"/>
                  <a:pt x="5646314" y="712961"/>
                </a:cubicBezTo>
                <a:cubicBezTo>
                  <a:pt x="5649353" y="712310"/>
                  <a:pt x="5652310" y="712147"/>
                  <a:pt x="5655186" y="712473"/>
                </a:cubicBezTo>
                <a:close/>
                <a:moveTo>
                  <a:pt x="2916472" y="709055"/>
                </a:moveTo>
                <a:cubicBezTo>
                  <a:pt x="2908658" y="711659"/>
                  <a:pt x="2900845" y="713395"/>
                  <a:pt x="2893031" y="714264"/>
                </a:cubicBezTo>
                <a:cubicBezTo>
                  <a:pt x="2893899" y="716000"/>
                  <a:pt x="2894333" y="718170"/>
                  <a:pt x="2894333" y="720775"/>
                </a:cubicBezTo>
                <a:cubicBezTo>
                  <a:pt x="2895202" y="720775"/>
                  <a:pt x="2896504" y="720775"/>
                  <a:pt x="2898240" y="720775"/>
                </a:cubicBezTo>
                <a:cubicBezTo>
                  <a:pt x="2902581" y="719907"/>
                  <a:pt x="2908658" y="718170"/>
                  <a:pt x="2916472" y="715566"/>
                </a:cubicBezTo>
                <a:cubicBezTo>
                  <a:pt x="2917340" y="714698"/>
                  <a:pt x="2917774" y="713829"/>
                  <a:pt x="2917774" y="712961"/>
                </a:cubicBezTo>
                <a:cubicBezTo>
                  <a:pt x="2918642" y="712093"/>
                  <a:pt x="2919076" y="711225"/>
                  <a:pt x="2919076" y="710357"/>
                </a:cubicBezTo>
                <a:cubicBezTo>
                  <a:pt x="2919076" y="709489"/>
                  <a:pt x="2918208" y="709055"/>
                  <a:pt x="2916472" y="709055"/>
                </a:cubicBezTo>
                <a:close/>
                <a:moveTo>
                  <a:pt x="5954053" y="706450"/>
                </a:moveTo>
                <a:lnTo>
                  <a:pt x="5953784" y="708246"/>
                </a:lnTo>
                <a:lnTo>
                  <a:pt x="5953728" y="708404"/>
                </a:lnTo>
                <a:cubicBezTo>
                  <a:pt x="5953511" y="708838"/>
                  <a:pt x="5953619" y="708186"/>
                  <a:pt x="5954053" y="706450"/>
                </a:cubicBezTo>
                <a:close/>
                <a:moveTo>
                  <a:pt x="166689" y="705148"/>
                </a:moveTo>
                <a:cubicBezTo>
                  <a:pt x="158007" y="707752"/>
                  <a:pt x="145419" y="709489"/>
                  <a:pt x="128924" y="710357"/>
                </a:cubicBezTo>
                <a:cubicBezTo>
                  <a:pt x="128924" y="711225"/>
                  <a:pt x="128924" y="712527"/>
                  <a:pt x="128924" y="714264"/>
                </a:cubicBezTo>
                <a:cubicBezTo>
                  <a:pt x="128055" y="716868"/>
                  <a:pt x="127621" y="718604"/>
                  <a:pt x="127621" y="719473"/>
                </a:cubicBezTo>
                <a:cubicBezTo>
                  <a:pt x="131962" y="718604"/>
                  <a:pt x="136737" y="717736"/>
                  <a:pt x="141946" y="716868"/>
                </a:cubicBezTo>
                <a:cubicBezTo>
                  <a:pt x="146287" y="716000"/>
                  <a:pt x="149759" y="715566"/>
                  <a:pt x="152364" y="715566"/>
                </a:cubicBezTo>
                <a:cubicBezTo>
                  <a:pt x="158441" y="713829"/>
                  <a:pt x="163216" y="714698"/>
                  <a:pt x="166689" y="718170"/>
                </a:cubicBezTo>
                <a:cubicBezTo>
                  <a:pt x="166689" y="714698"/>
                  <a:pt x="166689" y="710357"/>
                  <a:pt x="166689" y="705148"/>
                </a:cubicBezTo>
                <a:close/>
                <a:moveTo>
                  <a:pt x="5955356" y="703846"/>
                </a:moveTo>
                <a:cubicBezTo>
                  <a:pt x="5947542" y="704714"/>
                  <a:pt x="5940163" y="706016"/>
                  <a:pt x="5933217" y="707752"/>
                </a:cubicBezTo>
                <a:cubicBezTo>
                  <a:pt x="5934086" y="708621"/>
                  <a:pt x="5935388" y="709923"/>
                  <a:pt x="5937124" y="711659"/>
                </a:cubicBezTo>
                <a:cubicBezTo>
                  <a:pt x="5937993" y="712527"/>
                  <a:pt x="5938861" y="713395"/>
                  <a:pt x="5939729" y="714264"/>
                </a:cubicBezTo>
                <a:cubicBezTo>
                  <a:pt x="5941465" y="715132"/>
                  <a:pt x="5942333" y="716868"/>
                  <a:pt x="5942333" y="719473"/>
                </a:cubicBezTo>
                <a:cubicBezTo>
                  <a:pt x="5944070" y="718604"/>
                  <a:pt x="5945806" y="718170"/>
                  <a:pt x="5947542" y="718170"/>
                </a:cubicBezTo>
                <a:cubicBezTo>
                  <a:pt x="5950147" y="717302"/>
                  <a:pt x="5951883" y="716868"/>
                  <a:pt x="5952751" y="716868"/>
                </a:cubicBezTo>
                <a:cubicBezTo>
                  <a:pt x="5952751" y="716000"/>
                  <a:pt x="5952860" y="714698"/>
                  <a:pt x="5953077" y="712961"/>
                </a:cubicBezTo>
                <a:lnTo>
                  <a:pt x="5953784" y="708246"/>
                </a:lnTo>
                <a:close/>
                <a:moveTo>
                  <a:pt x="1851721" y="703846"/>
                </a:moveTo>
                <a:cubicBezTo>
                  <a:pt x="1848248" y="708186"/>
                  <a:pt x="1842605" y="713829"/>
                  <a:pt x="1834791" y="720775"/>
                </a:cubicBezTo>
                <a:cubicBezTo>
                  <a:pt x="1831319" y="724247"/>
                  <a:pt x="1828714" y="726852"/>
                  <a:pt x="1826977" y="728588"/>
                </a:cubicBezTo>
                <a:cubicBezTo>
                  <a:pt x="1823505" y="740743"/>
                  <a:pt x="1820901" y="755935"/>
                  <a:pt x="1819164" y="774167"/>
                </a:cubicBezTo>
                <a:cubicBezTo>
                  <a:pt x="1819164" y="775035"/>
                  <a:pt x="1818730" y="776337"/>
                  <a:pt x="1817863" y="778074"/>
                </a:cubicBezTo>
                <a:cubicBezTo>
                  <a:pt x="1817863" y="780678"/>
                  <a:pt x="1817428" y="782414"/>
                  <a:pt x="1816560" y="783283"/>
                </a:cubicBezTo>
                <a:cubicBezTo>
                  <a:pt x="1836528" y="765919"/>
                  <a:pt x="1853891" y="747688"/>
                  <a:pt x="1868649" y="728588"/>
                </a:cubicBezTo>
                <a:cubicBezTo>
                  <a:pt x="1867781" y="726852"/>
                  <a:pt x="1865611" y="723813"/>
                  <a:pt x="1862138" y="719473"/>
                </a:cubicBezTo>
                <a:cubicBezTo>
                  <a:pt x="1857798" y="712527"/>
                  <a:pt x="1854325" y="707318"/>
                  <a:pt x="1851721" y="703846"/>
                </a:cubicBezTo>
                <a:close/>
                <a:moveTo>
                  <a:pt x="1750145" y="701241"/>
                </a:moveTo>
                <a:cubicBezTo>
                  <a:pt x="1748409" y="701241"/>
                  <a:pt x="1746239" y="701675"/>
                  <a:pt x="1743634" y="702543"/>
                </a:cubicBezTo>
                <a:cubicBezTo>
                  <a:pt x="1741029" y="702543"/>
                  <a:pt x="1738859" y="702977"/>
                  <a:pt x="1737123" y="703846"/>
                </a:cubicBezTo>
                <a:cubicBezTo>
                  <a:pt x="1738859" y="711659"/>
                  <a:pt x="1739727" y="719907"/>
                  <a:pt x="1739727" y="728588"/>
                </a:cubicBezTo>
                <a:cubicBezTo>
                  <a:pt x="1744068" y="726852"/>
                  <a:pt x="1748409" y="725984"/>
                  <a:pt x="1752749" y="725984"/>
                </a:cubicBezTo>
                <a:cubicBezTo>
                  <a:pt x="1752749" y="723379"/>
                  <a:pt x="1752315" y="719473"/>
                  <a:pt x="1751449" y="714264"/>
                </a:cubicBezTo>
                <a:cubicBezTo>
                  <a:pt x="1751449" y="708186"/>
                  <a:pt x="1751013" y="703846"/>
                  <a:pt x="1750145" y="701241"/>
                </a:cubicBezTo>
                <a:close/>
                <a:moveTo>
                  <a:pt x="2089139" y="694730"/>
                </a:moveTo>
                <a:cubicBezTo>
                  <a:pt x="2090007" y="695598"/>
                  <a:pt x="2091309" y="697334"/>
                  <a:pt x="2093045" y="699939"/>
                </a:cubicBezTo>
                <a:cubicBezTo>
                  <a:pt x="2103463" y="730325"/>
                  <a:pt x="2099557" y="752463"/>
                  <a:pt x="2081325" y="766353"/>
                </a:cubicBezTo>
                <a:cubicBezTo>
                  <a:pt x="2074380" y="769826"/>
                  <a:pt x="2068303" y="768524"/>
                  <a:pt x="2063094" y="762447"/>
                </a:cubicBezTo>
                <a:cubicBezTo>
                  <a:pt x="2054412" y="749424"/>
                  <a:pt x="2053978" y="739006"/>
                  <a:pt x="2061791" y="731193"/>
                </a:cubicBezTo>
                <a:cubicBezTo>
                  <a:pt x="2073077" y="720775"/>
                  <a:pt x="2081325" y="709923"/>
                  <a:pt x="2086535" y="698637"/>
                </a:cubicBezTo>
                <a:cubicBezTo>
                  <a:pt x="2087402" y="696032"/>
                  <a:pt x="2088271" y="694730"/>
                  <a:pt x="2089139" y="694730"/>
                </a:cubicBezTo>
                <a:close/>
                <a:moveTo>
                  <a:pt x="1790515" y="694730"/>
                </a:moveTo>
                <a:lnTo>
                  <a:pt x="1778795" y="696032"/>
                </a:lnTo>
                <a:cubicBezTo>
                  <a:pt x="1783136" y="700373"/>
                  <a:pt x="1784872" y="704714"/>
                  <a:pt x="1784003" y="709055"/>
                </a:cubicBezTo>
                <a:cubicBezTo>
                  <a:pt x="1784003" y="711659"/>
                  <a:pt x="1783136" y="715132"/>
                  <a:pt x="1781399" y="719473"/>
                </a:cubicBezTo>
                <a:cubicBezTo>
                  <a:pt x="1784003" y="717736"/>
                  <a:pt x="1786174" y="717736"/>
                  <a:pt x="1787911" y="719473"/>
                </a:cubicBezTo>
                <a:cubicBezTo>
                  <a:pt x="1789646" y="719473"/>
                  <a:pt x="1791383" y="719907"/>
                  <a:pt x="1793119" y="720775"/>
                </a:cubicBezTo>
                <a:cubicBezTo>
                  <a:pt x="1793119" y="719038"/>
                  <a:pt x="1793119" y="716434"/>
                  <a:pt x="1793119" y="712961"/>
                </a:cubicBezTo>
                <a:cubicBezTo>
                  <a:pt x="1793988" y="708621"/>
                  <a:pt x="1794423" y="705148"/>
                  <a:pt x="1794423" y="702543"/>
                </a:cubicBezTo>
                <a:cubicBezTo>
                  <a:pt x="1796159" y="696466"/>
                  <a:pt x="1794856" y="693862"/>
                  <a:pt x="1790515" y="694730"/>
                </a:cubicBezTo>
                <a:close/>
                <a:moveTo>
                  <a:pt x="736589" y="694730"/>
                </a:moveTo>
                <a:cubicBezTo>
                  <a:pt x="737456" y="695598"/>
                  <a:pt x="738760" y="697334"/>
                  <a:pt x="740496" y="699939"/>
                </a:cubicBezTo>
                <a:cubicBezTo>
                  <a:pt x="750913" y="730325"/>
                  <a:pt x="747007" y="752463"/>
                  <a:pt x="728776" y="766353"/>
                </a:cubicBezTo>
                <a:cubicBezTo>
                  <a:pt x="721830" y="769826"/>
                  <a:pt x="715752" y="768524"/>
                  <a:pt x="710544" y="762447"/>
                </a:cubicBezTo>
                <a:cubicBezTo>
                  <a:pt x="701862" y="749424"/>
                  <a:pt x="701428" y="739006"/>
                  <a:pt x="709242" y="731193"/>
                </a:cubicBezTo>
                <a:cubicBezTo>
                  <a:pt x="720527" y="720775"/>
                  <a:pt x="728776" y="709923"/>
                  <a:pt x="733985" y="698637"/>
                </a:cubicBezTo>
                <a:cubicBezTo>
                  <a:pt x="734852" y="696032"/>
                  <a:pt x="735721" y="694730"/>
                  <a:pt x="736589" y="694730"/>
                </a:cubicBezTo>
                <a:close/>
                <a:moveTo>
                  <a:pt x="2962050" y="683010"/>
                </a:moveTo>
                <a:cubicBezTo>
                  <a:pt x="2955105" y="683878"/>
                  <a:pt x="2944253" y="685180"/>
                  <a:pt x="2929494" y="686916"/>
                </a:cubicBezTo>
                <a:cubicBezTo>
                  <a:pt x="2906922" y="689521"/>
                  <a:pt x="2890427" y="691257"/>
                  <a:pt x="2880009" y="692125"/>
                </a:cubicBezTo>
                <a:cubicBezTo>
                  <a:pt x="2877404" y="692125"/>
                  <a:pt x="2873931" y="691257"/>
                  <a:pt x="2869591" y="689521"/>
                </a:cubicBezTo>
                <a:cubicBezTo>
                  <a:pt x="2869591" y="692125"/>
                  <a:pt x="2869591" y="694296"/>
                  <a:pt x="2869591" y="696032"/>
                </a:cubicBezTo>
                <a:cubicBezTo>
                  <a:pt x="2871327" y="696032"/>
                  <a:pt x="2873931" y="696466"/>
                  <a:pt x="2877404" y="697334"/>
                </a:cubicBezTo>
                <a:cubicBezTo>
                  <a:pt x="2880009" y="697334"/>
                  <a:pt x="2883047" y="697768"/>
                  <a:pt x="2886520" y="698637"/>
                </a:cubicBezTo>
                <a:cubicBezTo>
                  <a:pt x="2904751" y="695164"/>
                  <a:pt x="2918642" y="692125"/>
                  <a:pt x="2928192" y="689521"/>
                </a:cubicBezTo>
                <a:cubicBezTo>
                  <a:pt x="2932532" y="687785"/>
                  <a:pt x="2936439" y="687785"/>
                  <a:pt x="2939912" y="689521"/>
                </a:cubicBezTo>
                <a:cubicBezTo>
                  <a:pt x="2946857" y="691257"/>
                  <a:pt x="2952066" y="694730"/>
                  <a:pt x="2955539" y="699939"/>
                </a:cubicBezTo>
                <a:cubicBezTo>
                  <a:pt x="2959012" y="695598"/>
                  <a:pt x="2962050" y="691691"/>
                  <a:pt x="2964655" y="688219"/>
                </a:cubicBezTo>
                <a:cubicBezTo>
                  <a:pt x="2966391" y="685614"/>
                  <a:pt x="2966825" y="683878"/>
                  <a:pt x="2965957" y="683010"/>
                </a:cubicBezTo>
                <a:cubicBezTo>
                  <a:pt x="2965957" y="682142"/>
                  <a:pt x="2964655" y="682142"/>
                  <a:pt x="2962050" y="683010"/>
                </a:cubicBezTo>
                <a:close/>
                <a:moveTo>
                  <a:pt x="3840664" y="681382"/>
                </a:moveTo>
                <a:cubicBezTo>
                  <a:pt x="3842129" y="681599"/>
                  <a:pt x="3843838" y="682142"/>
                  <a:pt x="3845792" y="683010"/>
                </a:cubicBezTo>
                <a:cubicBezTo>
                  <a:pt x="3854473" y="686482"/>
                  <a:pt x="3861853" y="693862"/>
                  <a:pt x="3867930" y="705148"/>
                </a:cubicBezTo>
                <a:cubicBezTo>
                  <a:pt x="3871403" y="710357"/>
                  <a:pt x="3870534" y="715132"/>
                  <a:pt x="3865325" y="719473"/>
                </a:cubicBezTo>
                <a:cubicBezTo>
                  <a:pt x="3863589" y="721209"/>
                  <a:pt x="3860985" y="722945"/>
                  <a:pt x="3857512" y="724682"/>
                </a:cubicBezTo>
                <a:cubicBezTo>
                  <a:pt x="3850567" y="730759"/>
                  <a:pt x="3844923" y="735968"/>
                  <a:pt x="3840583" y="740309"/>
                </a:cubicBezTo>
                <a:cubicBezTo>
                  <a:pt x="3813669" y="760276"/>
                  <a:pt x="3788493" y="774167"/>
                  <a:pt x="3765052" y="781980"/>
                </a:cubicBezTo>
                <a:cubicBezTo>
                  <a:pt x="3760712" y="783717"/>
                  <a:pt x="3758107" y="783717"/>
                  <a:pt x="3757239" y="781980"/>
                </a:cubicBezTo>
                <a:cubicBezTo>
                  <a:pt x="3756371" y="780244"/>
                  <a:pt x="3758107" y="778074"/>
                  <a:pt x="3762448" y="775469"/>
                </a:cubicBezTo>
                <a:cubicBezTo>
                  <a:pt x="3791966" y="750292"/>
                  <a:pt x="3812367" y="729022"/>
                  <a:pt x="3823653" y="711659"/>
                </a:cubicBezTo>
                <a:cubicBezTo>
                  <a:pt x="3831467" y="699505"/>
                  <a:pt x="3834940" y="691691"/>
                  <a:pt x="3834071" y="688219"/>
                </a:cubicBezTo>
                <a:cubicBezTo>
                  <a:pt x="3834071" y="683010"/>
                  <a:pt x="3836269" y="680731"/>
                  <a:pt x="3840664" y="681382"/>
                </a:cubicBezTo>
                <a:close/>
                <a:moveTo>
                  <a:pt x="1895997" y="680405"/>
                </a:moveTo>
                <a:cubicBezTo>
                  <a:pt x="1892525" y="683010"/>
                  <a:pt x="1889051" y="684312"/>
                  <a:pt x="1885579" y="684312"/>
                </a:cubicBezTo>
                <a:cubicBezTo>
                  <a:pt x="1880370" y="685180"/>
                  <a:pt x="1875161" y="684312"/>
                  <a:pt x="1869952" y="681707"/>
                </a:cubicBezTo>
                <a:cubicBezTo>
                  <a:pt x="1867348" y="684312"/>
                  <a:pt x="1864743" y="687785"/>
                  <a:pt x="1862138" y="692125"/>
                </a:cubicBezTo>
                <a:cubicBezTo>
                  <a:pt x="1867348" y="693862"/>
                  <a:pt x="1872123" y="697334"/>
                  <a:pt x="1876463" y="702543"/>
                </a:cubicBezTo>
                <a:lnTo>
                  <a:pt x="1881672" y="707752"/>
                </a:lnTo>
                <a:cubicBezTo>
                  <a:pt x="1888617" y="698203"/>
                  <a:pt x="1893393" y="689087"/>
                  <a:pt x="1895997" y="680405"/>
                </a:cubicBezTo>
                <a:close/>
                <a:moveTo>
                  <a:pt x="5966750" y="675847"/>
                </a:moveTo>
                <a:cubicBezTo>
                  <a:pt x="5969138" y="675847"/>
                  <a:pt x="5971417" y="676498"/>
                  <a:pt x="5973587" y="677801"/>
                </a:cubicBezTo>
                <a:cubicBezTo>
                  <a:pt x="5982269" y="681273"/>
                  <a:pt x="5989648" y="686482"/>
                  <a:pt x="5995725" y="693428"/>
                </a:cubicBezTo>
                <a:cubicBezTo>
                  <a:pt x="6000066" y="699505"/>
                  <a:pt x="5999632" y="704714"/>
                  <a:pt x="5994423" y="709055"/>
                </a:cubicBezTo>
                <a:cubicBezTo>
                  <a:pt x="5991819" y="711659"/>
                  <a:pt x="5988346" y="716000"/>
                  <a:pt x="5984005" y="722077"/>
                </a:cubicBezTo>
                <a:cubicBezTo>
                  <a:pt x="5986610" y="722945"/>
                  <a:pt x="5988346" y="724682"/>
                  <a:pt x="5989214" y="727286"/>
                </a:cubicBezTo>
                <a:cubicBezTo>
                  <a:pt x="5993555" y="733363"/>
                  <a:pt x="5991819" y="738138"/>
                  <a:pt x="5984005" y="741611"/>
                </a:cubicBezTo>
                <a:cubicBezTo>
                  <a:pt x="5976192" y="741611"/>
                  <a:pt x="5963169" y="742479"/>
                  <a:pt x="5944938" y="744215"/>
                </a:cubicBezTo>
                <a:cubicBezTo>
                  <a:pt x="5957960" y="742479"/>
                  <a:pt x="5956658" y="742479"/>
                  <a:pt x="5941031" y="744215"/>
                </a:cubicBezTo>
                <a:cubicBezTo>
                  <a:pt x="5940163" y="748556"/>
                  <a:pt x="5939729" y="752897"/>
                  <a:pt x="5939729" y="757238"/>
                </a:cubicBezTo>
                <a:cubicBezTo>
                  <a:pt x="5944070" y="756370"/>
                  <a:pt x="5947108" y="755935"/>
                  <a:pt x="5948844" y="755935"/>
                </a:cubicBezTo>
                <a:cubicBezTo>
                  <a:pt x="5972285" y="754199"/>
                  <a:pt x="5988780" y="751161"/>
                  <a:pt x="5998330" y="746820"/>
                </a:cubicBezTo>
                <a:cubicBezTo>
                  <a:pt x="6003539" y="743347"/>
                  <a:pt x="6008748" y="743347"/>
                  <a:pt x="6013957" y="746820"/>
                </a:cubicBezTo>
                <a:cubicBezTo>
                  <a:pt x="6025243" y="752029"/>
                  <a:pt x="6033490" y="759408"/>
                  <a:pt x="6038699" y="768958"/>
                </a:cubicBezTo>
                <a:cubicBezTo>
                  <a:pt x="6042172" y="775903"/>
                  <a:pt x="6042606" y="781546"/>
                  <a:pt x="6040002" y="785887"/>
                </a:cubicBezTo>
                <a:cubicBezTo>
                  <a:pt x="6034793" y="791964"/>
                  <a:pt x="6030452" y="800212"/>
                  <a:pt x="6026979" y="810630"/>
                </a:cubicBezTo>
                <a:cubicBezTo>
                  <a:pt x="6017430" y="841884"/>
                  <a:pt x="6004407" y="858379"/>
                  <a:pt x="5987912" y="860115"/>
                </a:cubicBezTo>
                <a:cubicBezTo>
                  <a:pt x="5980098" y="861852"/>
                  <a:pt x="5974456" y="858813"/>
                  <a:pt x="5970983" y="850999"/>
                </a:cubicBezTo>
                <a:cubicBezTo>
                  <a:pt x="5965774" y="834504"/>
                  <a:pt x="5956658" y="823218"/>
                  <a:pt x="5943635" y="817141"/>
                </a:cubicBezTo>
                <a:cubicBezTo>
                  <a:pt x="5942767" y="816273"/>
                  <a:pt x="5942767" y="815405"/>
                  <a:pt x="5943635" y="814537"/>
                </a:cubicBezTo>
                <a:cubicBezTo>
                  <a:pt x="5944504" y="812800"/>
                  <a:pt x="5945806" y="812366"/>
                  <a:pt x="5947542" y="813234"/>
                </a:cubicBezTo>
                <a:cubicBezTo>
                  <a:pt x="5964906" y="813234"/>
                  <a:pt x="5974456" y="813668"/>
                  <a:pt x="5976192" y="814537"/>
                </a:cubicBezTo>
                <a:cubicBezTo>
                  <a:pt x="5982269" y="815405"/>
                  <a:pt x="5985742" y="814102"/>
                  <a:pt x="5986610" y="810630"/>
                </a:cubicBezTo>
                <a:cubicBezTo>
                  <a:pt x="5989214" y="803684"/>
                  <a:pt x="5991819" y="794569"/>
                  <a:pt x="5994423" y="783283"/>
                </a:cubicBezTo>
                <a:cubicBezTo>
                  <a:pt x="5995292" y="778942"/>
                  <a:pt x="5993989" y="776337"/>
                  <a:pt x="5990516" y="775469"/>
                </a:cubicBezTo>
                <a:cubicBezTo>
                  <a:pt x="5988780" y="775469"/>
                  <a:pt x="5985307" y="775903"/>
                  <a:pt x="5980098" y="776771"/>
                </a:cubicBezTo>
                <a:cubicBezTo>
                  <a:pt x="5961867" y="777640"/>
                  <a:pt x="5948411" y="778942"/>
                  <a:pt x="5939729" y="780678"/>
                </a:cubicBezTo>
                <a:cubicBezTo>
                  <a:pt x="5938861" y="790228"/>
                  <a:pt x="5938861" y="804553"/>
                  <a:pt x="5939729" y="823652"/>
                </a:cubicBezTo>
                <a:cubicBezTo>
                  <a:pt x="5939729" y="834938"/>
                  <a:pt x="5939729" y="843620"/>
                  <a:pt x="5939729" y="849697"/>
                </a:cubicBezTo>
                <a:cubicBezTo>
                  <a:pt x="5939729" y="873138"/>
                  <a:pt x="5937559" y="887896"/>
                  <a:pt x="5933217" y="893974"/>
                </a:cubicBezTo>
                <a:cubicBezTo>
                  <a:pt x="5928877" y="898314"/>
                  <a:pt x="5923668" y="898748"/>
                  <a:pt x="5917591" y="895276"/>
                </a:cubicBezTo>
                <a:cubicBezTo>
                  <a:pt x="5912382" y="891803"/>
                  <a:pt x="5907607" y="887028"/>
                  <a:pt x="5903266" y="880951"/>
                </a:cubicBezTo>
                <a:cubicBezTo>
                  <a:pt x="5901530" y="876610"/>
                  <a:pt x="5901096" y="870967"/>
                  <a:pt x="5901964" y="864022"/>
                </a:cubicBezTo>
                <a:cubicBezTo>
                  <a:pt x="5901964" y="863154"/>
                  <a:pt x="5901964" y="862286"/>
                  <a:pt x="5901964" y="861417"/>
                </a:cubicBezTo>
                <a:cubicBezTo>
                  <a:pt x="5903700" y="857945"/>
                  <a:pt x="5904568" y="847961"/>
                  <a:pt x="5904568" y="831466"/>
                </a:cubicBezTo>
                <a:cubicBezTo>
                  <a:pt x="5905437" y="825389"/>
                  <a:pt x="5905870" y="820614"/>
                  <a:pt x="5905870" y="817141"/>
                </a:cubicBezTo>
                <a:cubicBezTo>
                  <a:pt x="5878957" y="838845"/>
                  <a:pt x="5847269" y="854906"/>
                  <a:pt x="5810807" y="865324"/>
                </a:cubicBezTo>
                <a:cubicBezTo>
                  <a:pt x="5807334" y="866192"/>
                  <a:pt x="5805598" y="865758"/>
                  <a:pt x="5805598" y="864022"/>
                </a:cubicBezTo>
                <a:cubicBezTo>
                  <a:pt x="5805598" y="862286"/>
                  <a:pt x="5806900" y="860115"/>
                  <a:pt x="5809505" y="857511"/>
                </a:cubicBezTo>
                <a:cubicBezTo>
                  <a:pt x="5840758" y="838411"/>
                  <a:pt x="5867237" y="814971"/>
                  <a:pt x="5888941" y="787189"/>
                </a:cubicBezTo>
                <a:cubicBezTo>
                  <a:pt x="5875051" y="790662"/>
                  <a:pt x="5865067" y="795871"/>
                  <a:pt x="5858989" y="802816"/>
                </a:cubicBezTo>
                <a:cubicBezTo>
                  <a:pt x="5856385" y="806289"/>
                  <a:pt x="5852045" y="806289"/>
                  <a:pt x="5845967" y="802816"/>
                </a:cubicBezTo>
                <a:cubicBezTo>
                  <a:pt x="5843363" y="801080"/>
                  <a:pt x="5839890" y="797173"/>
                  <a:pt x="5835549" y="791096"/>
                </a:cubicBezTo>
                <a:cubicBezTo>
                  <a:pt x="5834681" y="790228"/>
                  <a:pt x="5834247" y="789360"/>
                  <a:pt x="5834247" y="788492"/>
                </a:cubicBezTo>
                <a:cubicBezTo>
                  <a:pt x="5831642" y="785887"/>
                  <a:pt x="5832511" y="782849"/>
                  <a:pt x="5836851" y="779376"/>
                </a:cubicBezTo>
                <a:cubicBezTo>
                  <a:pt x="5838588" y="777640"/>
                  <a:pt x="5840758" y="772431"/>
                  <a:pt x="5843363" y="763749"/>
                </a:cubicBezTo>
                <a:cubicBezTo>
                  <a:pt x="5844231" y="761144"/>
                  <a:pt x="5844665" y="759408"/>
                  <a:pt x="5844665" y="758540"/>
                </a:cubicBezTo>
                <a:cubicBezTo>
                  <a:pt x="5845533" y="747254"/>
                  <a:pt x="5844231" y="737270"/>
                  <a:pt x="5840758" y="728588"/>
                </a:cubicBezTo>
                <a:cubicBezTo>
                  <a:pt x="5839890" y="722511"/>
                  <a:pt x="5842060" y="719907"/>
                  <a:pt x="5847269" y="720775"/>
                </a:cubicBezTo>
                <a:cubicBezTo>
                  <a:pt x="5858556" y="723379"/>
                  <a:pt x="5866369" y="726852"/>
                  <a:pt x="5870710" y="731193"/>
                </a:cubicBezTo>
                <a:cubicBezTo>
                  <a:pt x="5875051" y="730325"/>
                  <a:pt x="5881128" y="729456"/>
                  <a:pt x="5888941" y="728588"/>
                </a:cubicBezTo>
                <a:cubicBezTo>
                  <a:pt x="5896755" y="726852"/>
                  <a:pt x="5902398" y="725984"/>
                  <a:pt x="5905870" y="725984"/>
                </a:cubicBezTo>
                <a:cubicBezTo>
                  <a:pt x="5905870" y="724247"/>
                  <a:pt x="5905437" y="721643"/>
                  <a:pt x="5904568" y="718170"/>
                </a:cubicBezTo>
                <a:cubicBezTo>
                  <a:pt x="5904568" y="716434"/>
                  <a:pt x="5904568" y="715132"/>
                  <a:pt x="5904568" y="714264"/>
                </a:cubicBezTo>
                <a:cubicBezTo>
                  <a:pt x="5898491" y="715132"/>
                  <a:pt x="5891980" y="716434"/>
                  <a:pt x="5885034" y="718170"/>
                </a:cubicBezTo>
                <a:cubicBezTo>
                  <a:pt x="5880694" y="719038"/>
                  <a:pt x="5876353" y="718170"/>
                  <a:pt x="5872012" y="715566"/>
                </a:cubicBezTo>
                <a:cubicBezTo>
                  <a:pt x="5872012" y="715566"/>
                  <a:pt x="5871578" y="715132"/>
                  <a:pt x="5870710" y="714264"/>
                </a:cubicBezTo>
                <a:cubicBezTo>
                  <a:pt x="5864633" y="710791"/>
                  <a:pt x="5859858" y="706884"/>
                  <a:pt x="5856385" y="702543"/>
                </a:cubicBezTo>
                <a:cubicBezTo>
                  <a:pt x="5852913" y="698203"/>
                  <a:pt x="5853347" y="695164"/>
                  <a:pt x="5857687" y="693428"/>
                </a:cubicBezTo>
                <a:cubicBezTo>
                  <a:pt x="5881996" y="691691"/>
                  <a:pt x="5905437" y="689087"/>
                  <a:pt x="5928009" y="685614"/>
                </a:cubicBezTo>
                <a:cubicBezTo>
                  <a:pt x="5929745" y="685614"/>
                  <a:pt x="5932350" y="685180"/>
                  <a:pt x="5935822" y="684312"/>
                </a:cubicBezTo>
                <a:cubicBezTo>
                  <a:pt x="5947108" y="682576"/>
                  <a:pt x="5954922" y="680405"/>
                  <a:pt x="5959262" y="677801"/>
                </a:cubicBezTo>
                <a:cubicBezTo>
                  <a:pt x="5961867" y="676498"/>
                  <a:pt x="5964363" y="675847"/>
                  <a:pt x="5966750" y="675847"/>
                </a:cubicBezTo>
                <a:close/>
                <a:moveTo>
                  <a:pt x="167991" y="673894"/>
                </a:moveTo>
                <a:cubicBezTo>
                  <a:pt x="162782" y="674762"/>
                  <a:pt x="158441" y="675196"/>
                  <a:pt x="154968" y="675196"/>
                </a:cubicBezTo>
                <a:cubicBezTo>
                  <a:pt x="152364" y="676064"/>
                  <a:pt x="148023" y="676498"/>
                  <a:pt x="141946" y="676498"/>
                </a:cubicBezTo>
                <a:cubicBezTo>
                  <a:pt x="135869" y="677367"/>
                  <a:pt x="131528" y="677801"/>
                  <a:pt x="128924" y="677801"/>
                </a:cubicBezTo>
                <a:lnTo>
                  <a:pt x="128924" y="690823"/>
                </a:lnTo>
                <a:cubicBezTo>
                  <a:pt x="135001" y="689955"/>
                  <a:pt x="141946" y="688219"/>
                  <a:pt x="149759" y="685614"/>
                </a:cubicBezTo>
                <a:cubicBezTo>
                  <a:pt x="157573" y="683010"/>
                  <a:pt x="163216" y="685614"/>
                  <a:pt x="166689" y="693428"/>
                </a:cubicBezTo>
                <a:cubicBezTo>
                  <a:pt x="166689" y="690823"/>
                  <a:pt x="167123" y="687351"/>
                  <a:pt x="167991" y="683010"/>
                </a:cubicBezTo>
                <a:cubicBezTo>
                  <a:pt x="167991" y="678669"/>
                  <a:pt x="167991" y="675630"/>
                  <a:pt x="167991" y="673894"/>
                </a:cubicBezTo>
                <a:close/>
                <a:moveTo>
                  <a:pt x="5603340" y="664778"/>
                </a:moveTo>
                <a:cubicBezTo>
                  <a:pt x="5595526" y="667383"/>
                  <a:pt x="5582504" y="669553"/>
                  <a:pt x="5564273" y="671290"/>
                </a:cubicBezTo>
                <a:cubicBezTo>
                  <a:pt x="5561668" y="671290"/>
                  <a:pt x="5559064" y="671290"/>
                  <a:pt x="5556459" y="671290"/>
                </a:cubicBezTo>
                <a:cubicBezTo>
                  <a:pt x="5557328" y="674762"/>
                  <a:pt x="5557761" y="679103"/>
                  <a:pt x="5557761" y="684312"/>
                </a:cubicBezTo>
                <a:cubicBezTo>
                  <a:pt x="5567311" y="681707"/>
                  <a:pt x="5577295" y="679971"/>
                  <a:pt x="5587713" y="679103"/>
                </a:cubicBezTo>
                <a:cubicBezTo>
                  <a:pt x="5588582" y="679103"/>
                  <a:pt x="5589884" y="679103"/>
                  <a:pt x="5591620" y="679103"/>
                </a:cubicBezTo>
                <a:cubicBezTo>
                  <a:pt x="5595093" y="678235"/>
                  <a:pt x="5597697" y="678235"/>
                  <a:pt x="5599433" y="679103"/>
                </a:cubicBezTo>
                <a:cubicBezTo>
                  <a:pt x="5600302" y="677367"/>
                  <a:pt x="5601170" y="674762"/>
                  <a:pt x="5602038" y="671290"/>
                </a:cubicBezTo>
                <a:cubicBezTo>
                  <a:pt x="5602906" y="668685"/>
                  <a:pt x="5603340" y="666515"/>
                  <a:pt x="5603340" y="664778"/>
                </a:cubicBezTo>
                <a:close/>
                <a:moveTo>
                  <a:pt x="485171" y="657290"/>
                </a:moveTo>
                <a:cubicBezTo>
                  <a:pt x="488427" y="657507"/>
                  <a:pt x="491357" y="658267"/>
                  <a:pt x="493962" y="659569"/>
                </a:cubicBezTo>
                <a:cubicBezTo>
                  <a:pt x="498302" y="662174"/>
                  <a:pt x="501342" y="666081"/>
                  <a:pt x="503077" y="671290"/>
                </a:cubicBezTo>
                <a:cubicBezTo>
                  <a:pt x="504814" y="677367"/>
                  <a:pt x="501776" y="681707"/>
                  <a:pt x="493962" y="684312"/>
                </a:cubicBezTo>
                <a:cubicBezTo>
                  <a:pt x="487016" y="685180"/>
                  <a:pt x="473126" y="687351"/>
                  <a:pt x="452290" y="690823"/>
                </a:cubicBezTo>
                <a:cubicBezTo>
                  <a:pt x="459235" y="693428"/>
                  <a:pt x="464445" y="696466"/>
                  <a:pt x="467917" y="699939"/>
                </a:cubicBezTo>
                <a:cubicBezTo>
                  <a:pt x="472258" y="702543"/>
                  <a:pt x="472692" y="706450"/>
                  <a:pt x="469219" y="711659"/>
                </a:cubicBezTo>
                <a:cubicBezTo>
                  <a:pt x="465746" y="715132"/>
                  <a:pt x="460103" y="723379"/>
                  <a:pt x="452290" y="736402"/>
                </a:cubicBezTo>
                <a:lnTo>
                  <a:pt x="445778" y="745518"/>
                </a:lnTo>
                <a:cubicBezTo>
                  <a:pt x="450988" y="744649"/>
                  <a:pt x="455763" y="742913"/>
                  <a:pt x="460103" y="740309"/>
                </a:cubicBezTo>
                <a:cubicBezTo>
                  <a:pt x="466180" y="738572"/>
                  <a:pt x="470956" y="738572"/>
                  <a:pt x="474428" y="740309"/>
                </a:cubicBezTo>
                <a:cubicBezTo>
                  <a:pt x="481373" y="742913"/>
                  <a:pt x="487016" y="746820"/>
                  <a:pt x="491357" y="752029"/>
                </a:cubicBezTo>
                <a:cubicBezTo>
                  <a:pt x="494830" y="755501"/>
                  <a:pt x="495264" y="759842"/>
                  <a:pt x="492660" y="765051"/>
                </a:cubicBezTo>
                <a:cubicBezTo>
                  <a:pt x="489187" y="768524"/>
                  <a:pt x="484846" y="778074"/>
                  <a:pt x="479637" y="793701"/>
                </a:cubicBezTo>
                <a:cubicBezTo>
                  <a:pt x="480506" y="794569"/>
                  <a:pt x="481807" y="795871"/>
                  <a:pt x="483544" y="797607"/>
                </a:cubicBezTo>
                <a:cubicBezTo>
                  <a:pt x="484412" y="799344"/>
                  <a:pt x="485280" y="800646"/>
                  <a:pt x="486148" y="801514"/>
                </a:cubicBezTo>
                <a:cubicBezTo>
                  <a:pt x="488753" y="807591"/>
                  <a:pt x="487450" y="811498"/>
                  <a:pt x="482242" y="813234"/>
                </a:cubicBezTo>
                <a:cubicBezTo>
                  <a:pt x="465746" y="817575"/>
                  <a:pt x="450988" y="820180"/>
                  <a:pt x="437965" y="821048"/>
                </a:cubicBezTo>
                <a:lnTo>
                  <a:pt x="437965" y="823652"/>
                </a:lnTo>
                <a:cubicBezTo>
                  <a:pt x="437965" y="835807"/>
                  <a:pt x="434493" y="841450"/>
                  <a:pt x="427547" y="840582"/>
                </a:cubicBezTo>
                <a:cubicBezTo>
                  <a:pt x="417998" y="838845"/>
                  <a:pt x="412354" y="832334"/>
                  <a:pt x="410618" y="821048"/>
                </a:cubicBezTo>
                <a:cubicBezTo>
                  <a:pt x="410618" y="808893"/>
                  <a:pt x="410185" y="798910"/>
                  <a:pt x="409316" y="791096"/>
                </a:cubicBezTo>
                <a:cubicBezTo>
                  <a:pt x="393689" y="807591"/>
                  <a:pt x="377194" y="819746"/>
                  <a:pt x="359830" y="827559"/>
                </a:cubicBezTo>
                <a:cubicBezTo>
                  <a:pt x="353753" y="830164"/>
                  <a:pt x="352884" y="829295"/>
                  <a:pt x="357226" y="824955"/>
                </a:cubicBezTo>
                <a:cubicBezTo>
                  <a:pt x="371985" y="807591"/>
                  <a:pt x="387177" y="785019"/>
                  <a:pt x="402804" y="757238"/>
                </a:cubicBezTo>
                <a:cubicBezTo>
                  <a:pt x="401936" y="754633"/>
                  <a:pt x="400634" y="752029"/>
                  <a:pt x="398898" y="749424"/>
                </a:cubicBezTo>
                <a:cubicBezTo>
                  <a:pt x="397162" y="745083"/>
                  <a:pt x="398898" y="742913"/>
                  <a:pt x="404107" y="742913"/>
                </a:cubicBezTo>
                <a:lnTo>
                  <a:pt x="410618" y="744215"/>
                </a:lnTo>
                <a:cubicBezTo>
                  <a:pt x="411486" y="741611"/>
                  <a:pt x="413223" y="738572"/>
                  <a:pt x="415827" y="735100"/>
                </a:cubicBezTo>
                <a:cubicBezTo>
                  <a:pt x="417563" y="730759"/>
                  <a:pt x="418866" y="727720"/>
                  <a:pt x="419734" y="725984"/>
                </a:cubicBezTo>
                <a:cubicBezTo>
                  <a:pt x="423207" y="719907"/>
                  <a:pt x="427547" y="709055"/>
                  <a:pt x="432756" y="693428"/>
                </a:cubicBezTo>
                <a:cubicBezTo>
                  <a:pt x="431888" y="693428"/>
                  <a:pt x="430152" y="693862"/>
                  <a:pt x="427547" y="694730"/>
                </a:cubicBezTo>
                <a:cubicBezTo>
                  <a:pt x="424942" y="694730"/>
                  <a:pt x="422772" y="695164"/>
                  <a:pt x="421036" y="696032"/>
                </a:cubicBezTo>
                <a:cubicBezTo>
                  <a:pt x="415827" y="697768"/>
                  <a:pt x="410185" y="696900"/>
                  <a:pt x="404107" y="693428"/>
                </a:cubicBezTo>
                <a:cubicBezTo>
                  <a:pt x="398030" y="689955"/>
                  <a:pt x="393255" y="684312"/>
                  <a:pt x="389782" y="676498"/>
                </a:cubicBezTo>
                <a:cubicBezTo>
                  <a:pt x="388914" y="673026"/>
                  <a:pt x="390650" y="671290"/>
                  <a:pt x="394991" y="671290"/>
                </a:cubicBezTo>
                <a:cubicBezTo>
                  <a:pt x="404541" y="671290"/>
                  <a:pt x="431020" y="666949"/>
                  <a:pt x="474428" y="658267"/>
                </a:cubicBezTo>
                <a:cubicBezTo>
                  <a:pt x="478335" y="657399"/>
                  <a:pt x="481916" y="657073"/>
                  <a:pt x="485171" y="657290"/>
                </a:cubicBezTo>
                <a:close/>
                <a:moveTo>
                  <a:pt x="4901021" y="647849"/>
                </a:moveTo>
                <a:cubicBezTo>
                  <a:pt x="4911438" y="647849"/>
                  <a:pt x="4920988" y="649151"/>
                  <a:pt x="4929670" y="651756"/>
                </a:cubicBezTo>
                <a:cubicBezTo>
                  <a:pt x="4945296" y="656097"/>
                  <a:pt x="4949203" y="666949"/>
                  <a:pt x="4941390" y="684312"/>
                </a:cubicBezTo>
                <a:cubicBezTo>
                  <a:pt x="4937917" y="688653"/>
                  <a:pt x="4933142" y="689521"/>
                  <a:pt x="4927065" y="686916"/>
                </a:cubicBezTo>
                <a:cubicBezTo>
                  <a:pt x="4915779" y="677367"/>
                  <a:pt x="4906663" y="666081"/>
                  <a:pt x="4899718" y="653058"/>
                </a:cubicBezTo>
                <a:cubicBezTo>
                  <a:pt x="4897982" y="649585"/>
                  <a:pt x="4898416" y="647849"/>
                  <a:pt x="4901021" y="647849"/>
                </a:cubicBezTo>
                <a:close/>
                <a:moveTo>
                  <a:pt x="4125775" y="641338"/>
                </a:moveTo>
                <a:cubicBezTo>
                  <a:pt x="4137061" y="646547"/>
                  <a:pt x="4146177" y="653058"/>
                  <a:pt x="4153122" y="660872"/>
                </a:cubicBezTo>
                <a:cubicBezTo>
                  <a:pt x="4155726" y="663476"/>
                  <a:pt x="4156161" y="666081"/>
                  <a:pt x="4154424" y="668685"/>
                </a:cubicBezTo>
                <a:cubicBezTo>
                  <a:pt x="4151820" y="679103"/>
                  <a:pt x="4150517" y="699071"/>
                  <a:pt x="4150517" y="728588"/>
                </a:cubicBezTo>
                <a:cubicBezTo>
                  <a:pt x="4150517" y="747688"/>
                  <a:pt x="4147045" y="756804"/>
                  <a:pt x="4140099" y="755935"/>
                </a:cubicBezTo>
                <a:cubicBezTo>
                  <a:pt x="4126209" y="751595"/>
                  <a:pt x="4119698" y="742045"/>
                  <a:pt x="4120566" y="727286"/>
                </a:cubicBezTo>
                <a:cubicBezTo>
                  <a:pt x="4121434" y="716868"/>
                  <a:pt x="4121868" y="704280"/>
                  <a:pt x="4121868" y="689521"/>
                </a:cubicBezTo>
                <a:cubicBezTo>
                  <a:pt x="4121868" y="671290"/>
                  <a:pt x="4120132" y="658267"/>
                  <a:pt x="4116659" y="650454"/>
                </a:cubicBezTo>
                <a:cubicBezTo>
                  <a:pt x="4115791" y="644376"/>
                  <a:pt x="4118829" y="641338"/>
                  <a:pt x="4125775" y="641338"/>
                </a:cubicBezTo>
                <a:close/>
                <a:moveTo>
                  <a:pt x="3472940" y="638733"/>
                </a:moveTo>
                <a:cubicBezTo>
                  <a:pt x="3472940" y="637865"/>
                  <a:pt x="3474242" y="637865"/>
                  <a:pt x="3476847" y="638733"/>
                </a:cubicBezTo>
                <a:cubicBezTo>
                  <a:pt x="3502023" y="646547"/>
                  <a:pt x="3520255" y="654360"/>
                  <a:pt x="3531541" y="662174"/>
                </a:cubicBezTo>
                <a:cubicBezTo>
                  <a:pt x="3542827" y="680405"/>
                  <a:pt x="3540657" y="695598"/>
                  <a:pt x="3525030" y="707752"/>
                </a:cubicBezTo>
                <a:cubicBezTo>
                  <a:pt x="3517216" y="710357"/>
                  <a:pt x="3509837" y="706884"/>
                  <a:pt x="3502892" y="697334"/>
                </a:cubicBezTo>
                <a:cubicBezTo>
                  <a:pt x="3488133" y="673894"/>
                  <a:pt x="3478149" y="656097"/>
                  <a:pt x="3472940" y="643942"/>
                </a:cubicBezTo>
                <a:cubicBezTo>
                  <a:pt x="3472072" y="641338"/>
                  <a:pt x="3472072" y="639601"/>
                  <a:pt x="3472940" y="638733"/>
                </a:cubicBezTo>
                <a:close/>
                <a:moveTo>
                  <a:pt x="7024016" y="633524"/>
                </a:moveTo>
                <a:cubicBezTo>
                  <a:pt x="7033566" y="635261"/>
                  <a:pt x="7041379" y="638299"/>
                  <a:pt x="7047456" y="642640"/>
                </a:cubicBezTo>
                <a:cubicBezTo>
                  <a:pt x="7051797" y="646113"/>
                  <a:pt x="7053967" y="650019"/>
                  <a:pt x="7053967" y="654360"/>
                </a:cubicBezTo>
                <a:cubicBezTo>
                  <a:pt x="7053099" y="657833"/>
                  <a:pt x="7050061" y="660003"/>
                  <a:pt x="7044851" y="660872"/>
                </a:cubicBezTo>
                <a:cubicBezTo>
                  <a:pt x="7043983" y="660872"/>
                  <a:pt x="7042247" y="661306"/>
                  <a:pt x="7039643" y="662174"/>
                </a:cubicBezTo>
                <a:cubicBezTo>
                  <a:pt x="7030961" y="663910"/>
                  <a:pt x="7020109" y="665646"/>
                  <a:pt x="7007087" y="667383"/>
                </a:cubicBezTo>
                <a:cubicBezTo>
                  <a:pt x="7012295" y="669987"/>
                  <a:pt x="7017071" y="673894"/>
                  <a:pt x="7021411" y="679103"/>
                </a:cubicBezTo>
                <a:cubicBezTo>
                  <a:pt x="7025753" y="683444"/>
                  <a:pt x="7025318" y="687785"/>
                  <a:pt x="7020109" y="692125"/>
                </a:cubicBezTo>
                <a:cubicBezTo>
                  <a:pt x="7009691" y="700807"/>
                  <a:pt x="6999273" y="710357"/>
                  <a:pt x="6988855" y="720775"/>
                </a:cubicBezTo>
                <a:cubicBezTo>
                  <a:pt x="6991459" y="720775"/>
                  <a:pt x="6995367" y="720341"/>
                  <a:pt x="7000575" y="719473"/>
                </a:cubicBezTo>
                <a:cubicBezTo>
                  <a:pt x="7004917" y="719473"/>
                  <a:pt x="7007955" y="719473"/>
                  <a:pt x="7009691" y="719473"/>
                </a:cubicBezTo>
                <a:cubicBezTo>
                  <a:pt x="7014032" y="718604"/>
                  <a:pt x="7018807" y="717736"/>
                  <a:pt x="7024016" y="716868"/>
                </a:cubicBezTo>
                <a:cubicBezTo>
                  <a:pt x="7026621" y="716000"/>
                  <a:pt x="7029225" y="715132"/>
                  <a:pt x="7031829" y="714264"/>
                </a:cubicBezTo>
                <a:cubicBezTo>
                  <a:pt x="7038775" y="712527"/>
                  <a:pt x="7046588" y="712961"/>
                  <a:pt x="7055269" y="715566"/>
                </a:cubicBezTo>
                <a:cubicBezTo>
                  <a:pt x="7066556" y="719907"/>
                  <a:pt x="7073501" y="725984"/>
                  <a:pt x="7076105" y="733797"/>
                </a:cubicBezTo>
                <a:cubicBezTo>
                  <a:pt x="7077842" y="738138"/>
                  <a:pt x="7078277" y="741177"/>
                  <a:pt x="7077408" y="742913"/>
                </a:cubicBezTo>
                <a:cubicBezTo>
                  <a:pt x="7075672" y="744649"/>
                  <a:pt x="7072199" y="745518"/>
                  <a:pt x="7066990" y="745518"/>
                </a:cubicBezTo>
                <a:cubicBezTo>
                  <a:pt x="7013164" y="747254"/>
                  <a:pt x="6958035" y="750292"/>
                  <a:pt x="6901605" y="754633"/>
                </a:cubicBezTo>
                <a:cubicBezTo>
                  <a:pt x="6900737" y="757238"/>
                  <a:pt x="6899869" y="762013"/>
                  <a:pt x="6899000" y="768958"/>
                </a:cubicBezTo>
                <a:cubicBezTo>
                  <a:pt x="6898132" y="775903"/>
                  <a:pt x="6897264" y="781112"/>
                  <a:pt x="6896395" y="784585"/>
                </a:cubicBezTo>
                <a:cubicBezTo>
                  <a:pt x="6892923" y="811498"/>
                  <a:pt x="6883807" y="834070"/>
                  <a:pt x="6869049" y="852302"/>
                </a:cubicBezTo>
                <a:cubicBezTo>
                  <a:pt x="6854290" y="869665"/>
                  <a:pt x="6835190" y="882687"/>
                  <a:pt x="6811749" y="891369"/>
                </a:cubicBezTo>
                <a:cubicBezTo>
                  <a:pt x="6809145" y="893105"/>
                  <a:pt x="6806975" y="893539"/>
                  <a:pt x="6805239" y="892671"/>
                </a:cubicBezTo>
                <a:cubicBezTo>
                  <a:pt x="6805239" y="891803"/>
                  <a:pt x="6806541" y="890067"/>
                  <a:pt x="6809145" y="887462"/>
                </a:cubicBezTo>
                <a:cubicBezTo>
                  <a:pt x="6845608" y="854472"/>
                  <a:pt x="6864274" y="814537"/>
                  <a:pt x="6865141" y="767656"/>
                </a:cubicBezTo>
                <a:cubicBezTo>
                  <a:pt x="6865141" y="750292"/>
                  <a:pt x="6862971" y="736836"/>
                  <a:pt x="6858631" y="727286"/>
                </a:cubicBezTo>
                <a:cubicBezTo>
                  <a:pt x="6856026" y="722077"/>
                  <a:pt x="6857763" y="719473"/>
                  <a:pt x="6863839" y="719473"/>
                </a:cubicBezTo>
                <a:cubicBezTo>
                  <a:pt x="6864708" y="719473"/>
                  <a:pt x="6865576" y="719473"/>
                  <a:pt x="6866444" y="719473"/>
                </a:cubicBezTo>
                <a:cubicBezTo>
                  <a:pt x="6879467" y="722945"/>
                  <a:pt x="6889017" y="726852"/>
                  <a:pt x="6895093" y="731193"/>
                </a:cubicBezTo>
                <a:cubicBezTo>
                  <a:pt x="6902039" y="730325"/>
                  <a:pt x="6915061" y="729022"/>
                  <a:pt x="6934161" y="727286"/>
                </a:cubicBezTo>
                <a:cubicBezTo>
                  <a:pt x="6931557" y="724682"/>
                  <a:pt x="6928952" y="721643"/>
                  <a:pt x="6926347" y="718170"/>
                </a:cubicBezTo>
                <a:cubicBezTo>
                  <a:pt x="6924611" y="713829"/>
                  <a:pt x="6922007" y="707752"/>
                  <a:pt x="6918534" y="699939"/>
                </a:cubicBezTo>
                <a:cubicBezTo>
                  <a:pt x="6915061" y="692125"/>
                  <a:pt x="6912457" y="686048"/>
                  <a:pt x="6910721" y="681707"/>
                </a:cubicBezTo>
                <a:cubicBezTo>
                  <a:pt x="6909853" y="679103"/>
                  <a:pt x="6909853" y="677801"/>
                  <a:pt x="6910721" y="677801"/>
                </a:cubicBezTo>
                <a:cubicBezTo>
                  <a:pt x="6910721" y="676933"/>
                  <a:pt x="6912457" y="676933"/>
                  <a:pt x="6915929" y="677801"/>
                </a:cubicBezTo>
                <a:cubicBezTo>
                  <a:pt x="6925479" y="680405"/>
                  <a:pt x="6935463" y="684312"/>
                  <a:pt x="6945881" y="689521"/>
                </a:cubicBezTo>
                <a:cubicBezTo>
                  <a:pt x="6953695" y="695598"/>
                  <a:pt x="6956733" y="703412"/>
                  <a:pt x="6954997" y="712961"/>
                </a:cubicBezTo>
                <a:cubicBezTo>
                  <a:pt x="6954997" y="718170"/>
                  <a:pt x="6953261" y="722077"/>
                  <a:pt x="6949787" y="724682"/>
                </a:cubicBezTo>
                <a:cubicBezTo>
                  <a:pt x="6951525" y="724682"/>
                  <a:pt x="6954563" y="724247"/>
                  <a:pt x="6958903" y="723379"/>
                </a:cubicBezTo>
                <a:cubicBezTo>
                  <a:pt x="6962377" y="723379"/>
                  <a:pt x="6964981" y="723379"/>
                  <a:pt x="6966717" y="723379"/>
                </a:cubicBezTo>
                <a:cubicBezTo>
                  <a:pt x="6972795" y="707752"/>
                  <a:pt x="6977569" y="694296"/>
                  <a:pt x="6981041" y="683010"/>
                </a:cubicBezTo>
                <a:cubicBezTo>
                  <a:pt x="6982778" y="678669"/>
                  <a:pt x="6982778" y="674762"/>
                  <a:pt x="6981041" y="671290"/>
                </a:cubicBezTo>
                <a:cubicBezTo>
                  <a:pt x="6965415" y="673026"/>
                  <a:pt x="6942409" y="674762"/>
                  <a:pt x="6912023" y="676498"/>
                </a:cubicBezTo>
                <a:cubicBezTo>
                  <a:pt x="6910287" y="676498"/>
                  <a:pt x="6908985" y="676498"/>
                  <a:pt x="6908116" y="676498"/>
                </a:cubicBezTo>
                <a:cubicBezTo>
                  <a:pt x="6900303" y="676498"/>
                  <a:pt x="6893791" y="674328"/>
                  <a:pt x="6888582" y="669987"/>
                </a:cubicBezTo>
                <a:cubicBezTo>
                  <a:pt x="6887714" y="669119"/>
                  <a:pt x="6886846" y="668251"/>
                  <a:pt x="6885977" y="667383"/>
                </a:cubicBezTo>
                <a:cubicBezTo>
                  <a:pt x="6880769" y="663042"/>
                  <a:pt x="6877731" y="659569"/>
                  <a:pt x="6876862" y="656965"/>
                </a:cubicBezTo>
                <a:cubicBezTo>
                  <a:pt x="6875126" y="656097"/>
                  <a:pt x="6874257" y="654794"/>
                  <a:pt x="6874257" y="653058"/>
                </a:cubicBezTo>
                <a:cubicBezTo>
                  <a:pt x="6875126" y="652190"/>
                  <a:pt x="6876429" y="651756"/>
                  <a:pt x="6878164" y="651756"/>
                </a:cubicBezTo>
                <a:cubicBezTo>
                  <a:pt x="6918968" y="648283"/>
                  <a:pt x="6954997" y="644376"/>
                  <a:pt x="6986251" y="640036"/>
                </a:cubicBezTo>
                <a:cubicBezTo>
                  <a:pt x="6994064" y="640036"/>
                  <a:pt x="7001877" y="638299"/>
                  <a:pt x="7009691" y="634827"/>
                </a:cubicBezTo>
                <a:cubicBezTo>
                  <a:pt x="7014900" y="633958"/>
                  <a:pt x="7019675" y="633524"/>
                  <a:pt x="7024016" y="633524"/>
                </a:cubicBezTo>
                <a:close/>
                <a:moveTo>
                  <a:pt x="2863079" y="633524"/>
                </a:moveTo>
                <a:cubicBezTo>
                  <a:pt x="2876102" y="635261"/>
                  <a:pt x="2886086" y="639601"/>
                  <a:pt x="2893031" y="646547"/>
                </a:cubicBezTo>
                <a:cubicBezTo>
                  <a:pt x="2897372" y="649151"/>
                  <a:pt x="2898674" y="653492"/>
                  <a:pt x="2896938" y="659569"/>
                </a:cubicBezTo>
                <a:cubicBezTo>
                  <a:pt x="2896070" y="663910"/>
                  <a:pt x="2894333" y="666949"/>
                  <a:pt x="2891729" y="668685"/>
                </a:cubicBezTo>
                <a:cubicBezTo>
                  <a:pt x="2887388" y="671290"/>
                  <a:pt x="2883047" y="671724"/>
                  <a:pt x="2878706" y="669987"/>
                </a:cubicBezTo>
                <a:cubicBezTo>
                  <a:pt x="2875234" y="669987"/>
                  <a:pt x="2868722" y="660437"/>
                  <a:pt x="2859173" y="641338"/>
                </a:cubicBezTo>
                <a:cubicBezTo>
                  <a:pt x="2857436" y="638733"/>
                  <a:pt x="2857002" y="636997"/>
                  <a:pt x="2857870" y="636129"/>
                </a:cubicBezTo>
                <a:cubicBezTo>
                  <a:pt x="2858739" y="634392"/>
                  <a:pt x="2860475" y="633524"/>
                  <a:pt x="2863079" y="633524"/>
                </a:cubicBezTo>
                <a:close/>
                <a:moveTo>
                  <a:pt x="5602038" y="629618"/>
                </a:moveTo>
                <a:cubicBezTo>
                  <a:pt x="5591620" y="631354"/>
                  <a:pt x="5577295" y="633958"/>
                  <a:pt x="5559064" y="637431"/>
                </a:cubicBezTo>
                <a:cubicBezTo>
                  <a:pt x="5556459" y="637431"/>
                  <a:pt x="5553855" y="637431"/>
                  <a:pt x="5551250" y="637431"/>
                </a:cubicBezTo>
                <a:cubicBezTo>
                  <a:pt x="5551250" y="640904"/>
                  <a:pt x="5552119" y="644810"/>
                  <a:pt x="5553855" y="649151"/>
                </a:cubicBezTo>
                <a:cubicBezTo>
                  <a:pt x="5559932" y="646547"/>
                  <a:pt x="5566877" y="644376"/>
                  <a:pt x="5574691" y="642640"/>
                </a:cubicBezTo>
                <a:cubicBezTo>
                  <a:pt x="5579900" y="640904"/>
                  <a:pt x="5585109" y="640904"/>
                  <a:pt x="5590317" y="642640"/>
                </a:cubicBezTo>
                <a:cubicBezTo>
                  <a:pt x="5594659" y="644376"/>
                  <a:pt x="5599433" y="648717"/>
                  <a:pt x="5604642" y="655663"/>
                </a:cubicBezTo>
                <a:cubicBezTo>
                  <a:pt x="5605511" y="649585"/>
                  <a:pt x="5605944" y="642640"/>
                  <a:pt x="5605944" y="634827"/>
                </a:cubicBezTo>
                <a:cubicBezTo>
                  <a:pt x="5606813" y="632222"/>
                  <a:pt x="5605511" y="630486"/>
                  <a:pt x="5602038" y="629618"/>
                </a:cubicBezTo>
                <a:close/>
                <a:moveTo>
                  <a:pt x="1567831" y="629618"/>
                </a:moveTo>
                <a:cubicBezTo>
                  <a:pt x="1584326" y="631354"/>
                  <a:pt x="1596046" y="633524"/>
                  <a:pt x="1602992" y="636129"/>
                </a:cubicBezTo>
                <a:cubicBezTo>
                  <a:pt x="1613409" y="640470"/>
                  <a:pt x="1618618" y="647415"/>
                  <a:pt x="1618618" y="656965"/>
                </a:cubicBezTo>
                <a:cubicBezTo>
                  <a:pt x="1617750" y="669119"/>
                  <a:pt x="1613409" y="676498"/>
                  <a:pt x="1605595" y="679103"/>
                </a:cubicBezTo>
                <a:cubicBezTo>
                  <a:pt x="1600388" y="679103"/>
                  <a:pt x="1595178" y="676498"/>
                  <a:pt x="1589969" y="671290"/>
                </a:cubicBezTo>
                <a:cubicBezTo>
                  <a:pt x="1577815" y="660003"/>
                  <a:pt x="1568699" y="648717"/>
                  <a:pt x="1562622" y="637431"/>
                </a:cubicBezTo>
                <a:cubicBezTo>
                  <a:pt x="1560886" y="633090"/>
                  <a:pt x="1562622" y="630486"/>
                  <a:pt x="1567831" y="629618"/>
                </a:cubicBezTo>
                <a:close/>
                <a:moveTo>
                  <a:pt x="7921673" y="627013"/>
                </a:moveTo>
                <a:cubicBezTo>
                  <a:pt x="7937299" y="633090"/>
                  <a:pt x="7950322" y="643942"/>
                  <a:pt x="7960740" y="659569"/>
                </a:cubicBezTo>
                <a:cubicBezTo>
                  <a:pt x="7965081" y="663910"/>
                  <a:pt x="7965081" y="668685"/>
                  <a:pt x="7960740" y="673894"/>
                </a:cubicBezTo>
                <a:cubicBezTo>
                  <a:pt x="7959872" y="675630"/>
                  <a:pt x="7958135" y="678235"/>
                  <a:pt x="7955531" y="681707"/>
                </a:cubicBezTo>
                <a:cubicBezTo>
                  <a:pt x="7953795" y="686048"/>
                  <a:pt x="7949889" y="693428"/>
                  <a:pt x="7943811" y="703846"/>
                </a:cubicBezTo>
                <a:cubicBezTo>
                  <a:pt x="7942943" y="706450"/>
                  <a:pt x="7941641" y="708621"/>
                  <a:pt x="7939904" y="710357"/>
                </a:cubicBezTo>
                <a:cubicBezTo>
                  <a:pt x="7975499" y="767656"/>
                  <a:pt x="8028457" y="811932"/>
                  <a:pt x="8098778" y="843186"/>
                </a:cubicBezTo>
                <a:cubicBezTo>
                  <a:pt x="8103987" y="845791"/>
                  <a:pt x="8106591" y="847961"/>
                  <a:pt x="8106591" y="849697"/>
                </a:cubicBezTo>
                <a:cubicBezTo>
                  <a:pt x="8106591" y="851434"/>
                  <a:pt x="8103987" y="852736"/>
                  <a:pt x="8098778" y="853604"/>
                </a:cubicBezTo>
                <a:cubicBezTo>
                  <a:pt x="8080547" y="857077"/>
                  <a:pt x="8058409" y="859681"/>
                  <a:pt x="8032363" y="861417"/>
                </a:cubicBezTo>
                <a:cubicBezTo>
                  <a:pt x="8021077" y="863154"/>
                  <a:pt x="8011962" y="860549"/>
                  <a:pt x="8005017" y="853604"/>
                </a:cubicBezTo>
                <a:cubicBezTo>
                  <a:pt x="7973763" y="825823"/>
                  <a:pt x="7949889" y="793267"/>
                  <a:pt x="7933393" y="755935"/>
                </a:cubicBezTo>
                <a:cubicBezTo>
                  <a:pt x="7932525" y="752463"/>
                  <a:pt x="7929921" y="746386"/>
                  <a:pt x="7925579" y="737704"/>
                </a:cubicBezTo>
                <a:cubicBezTo>
                  <a:pt x="7909953" y="765485"/>
                  <a:pt x="7891721" y="790662"/>
                  <a:pt x="7870885" y="813234"/>
                </a:cubicBezTo>
                <a:cubicBezTo>
                  <a:pt x="7852653" y="831466"/>
                  <a:pt x="7827911" y="845356"/>
                  <a:pt x="7796657" y="854906"/>
                </a:cubicBezTo>
                <a:cubicBezTo>
                  <a:pt x="7794053" y="855774"/>
                  <a:pt x="7792317" y="855774"/>
                  <a:pt x="7791448" y="854906"/>
                </a:cubicBezTo>
                <a:cubicBezTo>
                  <a:pt x="7791448" y="854038"/>
                  <a:pt x="7792750" y="852736"/>
                  <a:pt x="7795355" y="850999"/>
                </a:cubicBezTo>
                <a:cubicBezTo>
                  <a:pt x="7842235" y="814537"/>
                  <a:pt x="7879133" y="759408"/>
                  <a:pt x="7906045" y="685614"/>
                </a:cubicBezTo>
                <a:cubicBezTo>
                  <a:pt x="7912991" y="669119"/>
                  <a:pt x="7915161" y="651756"/>
                  <a:pt x="7912557" y="633524"/>
                </a:cubicBezTo>
                <a:cubicBezTo>
                  <a:pt x="7912557" y="628315"/>
                  <a:pt x="7915595" y="626145"/>
                  <a:pt x="7921673" y="627013"/>
                </a:cubicBezTo>
                <a:close/>
                <a:moveTo>
                  <a:pt x="3584933" y="624409"/>
                </a:moveTo>
                <a:cubicBezTo>
                  <a:pt x="3602296" y="633958"/>
                  <a:pt x="3614451" y="646547"/>
                  <a:pt x="3621396" y="662174"/>
                </a:cubicBezTo>
                <a:cubicBezTo>
                  <a:pt x="3623132" y="665646"/>
                  <a:pt x="3623132" y="669119"/>
                  <a:pt x="3621396" y="672592"/>
                </a:cubicBezTo>
                <a:cubicBezTo>
                  <a:pt x="3616187" y="677801"/>
                  <a:pt x="3611412" y="685180"/>
                  <a:pt x="3607071" y="694730"/>
                </a:cubicBezTo>
                <a:cubicBezTo>
                  <a:pt x="3591444" y="725116"/>
                  <a:pt x="3571477" y="754633"/>
                  <a:pt x="3547168" y="783283"/>
                </a:cubicBezTo>
                <a:cubicBezTo>
                  <a:pt x="3543695" y="787623"/>
                  <a:pt x="3539354" y="792398"/>
                  <a:pt x="3534145" y="797607"/>
                </a:cubicBezTo>
                <a:cubicBezTo>
                  <a:pt x="3550641" y="810630"/>
                  <a:pt x="3570174" y="816707"/>
                  <a:pt x="3592747" y="815839"/>
                </a:cubicBezTo>
                <a:cubicBezTo>
                  <a:pt x="3592747" y="815839"/>
                  <a:pt x="3593181" y="815839"/>
                  <a:pt x="3594049" y="815839"/>
                </a:cubicBezTo>
                <a:cubicBezTo>
                  <a:pt x="3598390" y="814971"/>
                  <a:pt x="3600126" y="812800"/>
                  <a:pt x="3599258" y="809328"/>
                </a:cubicBezTo>
                <a:cubicBezTo>
                  <a:pt x="3599258" y="807591"/>
                  <a:pt x="3598824" y="804119"/>
                  <a:pt x="3597956" y="798910"/>
                </a:cubicBezTo>
                <a:cubicBezTo>
                  <a:pt x="3596219" y="786755"/>
                  <a:pt x="3594917" y="777640"/>
                  <a:pt x="3594049" y="771562"/>
                </a:cubicBezTo>
                <a:cubicBezTo>
                  <a:pt x="3594049" y="769826"/>
                  <a:pt x="3594917" y="768524"/>
                  <a:pt x="3596653" y="767656"/>
                </a:cubicBezTo>
                <a:cubicBezTo>
                  <a:pt x="3598390" y="766788"/>
                  <a:pt x="3599692" y="767222"/>
                  <a:pt x="3600560" y="768958"/>
                </a:cubicBezTo>
                <a:cubicBezTo>
                  <a:pt x="3612714" y="788926"/>
                  <a:pt x="3627039" y="802382"/>
                  <a:pt x="3643534" y="809328"/>
                </a:cubicBezTo>
                <a:cubicBezTo>
                  <a:pt x="3650479" y="812800"/>
                  <a:pt x="3655254" y="816273"/>
                  <a:pt x="3657859" y="819746"/>
                </a:cubicBezTo>
                <a:cubicBezTo>
                  <a:pt x="3660463" y="825823"/>
                  <a:pt x="3659595" y="832334"/>
                  <a:pt x="3655254" y="839279"/>
                </a:cubicBezTo>
                <a:cubicBezTo>
                  <a:pt x="3643100" y="850565"/>
                  <a:pt x="3622698" y="856643"/>
                  <a:pt x="3594049" y="857511"/>
                </a:cubicBezTo>
                <a:cubicBezTo>
                  <a:pt x="3559322" y="855774"/>
                  <a:pt x="3531541" y="845356"/>
                  <a:pt x="3510705" y="826257"/>
                </a:cubicBezTo>
                <a:lnTo>
                  <a:pt x="3506798" y="822350"/>
                </a:lnTo>
                <a:cubicBezTo>
                  <a:pt x="3480753" y="842318"/>
                  <a:pt x="3452538" y="855774"/>
                  <a:pt x="3422152" y="862720"/>
                </a:cubicBezTo>
                <a:cubicBezTo>
                  <a:pt x="3416075" y="864456"/>
                  <a:pt x="3413471" y="864890"/>
                  <a:pt x="3414339" y="864022"/>
                </a:cubicBezTo>
                <a:cubicBezTo>
                  <a:pt x="3413471" y="863154"/>
                  <a:pt x="3415641" y="860549"/>
                  <a:pt x="3420850" y="856208"/>
                </a:cubicBezTo>
                <a:cubicBezTo>
                  <a:pt x="3445159" y="838845"/>
                  <a:pt x="3467731" y="819311"/>
                  <a:pt x="3488567" y="797607"/>
                </a:cubicBezTo>
                <a:cubicBezTo>
                  <a:pt x="3478149" y="776771"/>
                  <a:pt x="3475544" y="750727"/>
                  <a:pt x="3480753" y="719473"/>
                </a:cubicBezTo>
                <a:cubicBezTo>
                  <a:pt x="3481622" y="716000"/>
                  <a:pt x="3482924" y="713829"/>
                  <a:pt x="3484660" y="712961"/>
                </a:cubicBezTo>
                <a:cubicBezTo>
                  <a:pt x="3486396" y="712961"/>
                  <a:pt x="3487699" y="714264"/>
                  <a:pt x="3488567" y="716868"/>
                </a:cubicBezTo>
                <a:cubicBezTo>
                  <a:pt x="3493776" y="740309"/>
                  <a:pt x="3501589" y="758974"/>
                  <a:pt x="3512007" y="772865"/>
                </a:cubicBezTo>
                <a:cubicBezTo>
                  <a:pt x="3538052" y="742479"/>
                  <a:pt x="3557152" y="711659"/>
                  <a:pt x="3569306" y="680405"/>
                </a:cubicBezTo>
                <a:cubicBezTo>
                  <a:pt x="3575383" y="662174"/>
                  <a:pt x="3576686" y="645679"/>
                  <a:pt x="3573213" y="630920"/>
                </a:cubicBezTo>
                <a:cubicBezTo>
                  <a:pt x="3573213" y="624843"/>
                  <a:pt x="3577120" y="622672"/>
                  <a:pt x="3584933" y="624409"/>
                </a:cubicBezTo>
                <a:close/>
                <a:moveTo>
                  <a:pt x="2225875" y="619200"/>
                </a:moveTo>
                <a:cubicBezTo>
                  <a:pt x="2241501" y="622672"/>
                  <a:pt x="2254958" y="630920"/>
                  <a:pt x="2266244" y="643942"/>
                </a:cubicBezTo>
                <a:cubicBezTo>
                  <a:pt x="2268849" y="647415"/>
                  <a:pt x="2268849" y="652624"/>
                  <a:pt x="2266244" y="659569"/>
                </a:cubicBezTo>
                <a:cubicBezTo>
                  <a:pt x="2261903" y="667383"/>
                  <a:pt x="2259733" y="682576"/>
                  <a:pt x="2259733" y="705148"/>
                </a:cubicBezTo>
                <a:lnTo>
                  <a:pt x="2259733" y="706450"/>
                </a:lnTo>
                <a:cubicBezTo>
                  <a:pt x="2264941" y="706450"/>
                  <a:pt x="2270151" y="705148"/>
                  <a:pt x="2275360" y="702543"/>
                </a:cubicBezTo>
                <a:cubicBezTo>
                  <a:pt x="2280569" y="700807"/>
                  <a:pt x="2284910" y="700807"/>
                  <a:pt x="2288383" y="702543"/>
                </a:cubicBezTo>
                <a:cubicBezTo>
                  <a:pt x="2296196" y="706016"/>
                  <a:pt x="2301839" y="709923"/>
                  <a:pt x="2305312" y="714264"/>
                </a:cubicBezTo>
                <a:cubicBezTo>
                  <a:pt x="2310521" y="722945"/>
                  <a:pt x="2308784" y="728588"/>
                  <a:pt x="2300103" y="731193"/>
                </a:cubicBezTo>
                <a:cubicBezTo>
                  <a:pt x="2287080" y="731193"/>
                  <a:pt x="2273189" y="732061"/>
                  <a:pt x="2258431" y="733797"/>
                </a:cubicBezTo>
                <a:lnTo>
                  <a:pt x="2258431" y="761144"/>
                </a:lnTo>
                <a:cubicBezTo>
                  <a:pt x="2260167" y="761144"/>
                  <a:pt x="2262337" y="760710"/>
                  <a:pt x="2264941" y="759842"/>
                </a:cubicBezTo>
                <a:cubicBezTo>
                  <a:pt x="2268415" y="759842"/>
                  <a:pt x="2270585" y="759408"/>
                  <a:pt x="2271453" y="758540"/>
                </a:cubicBezTo>
                <a:cubicBezTo>
                  <a:pt x="2279267" y="758540"/>
                  <a:pt x="2284475" y="758974"/>
                  <a:pt x="2287080" y="759842"/>
                </a:cubicBezTo>
                <a:cubicBezTo>
                  <a:pt x="2292289" y="762447"/>
                  <a:pt x="2297064" y="765919"/>
                  <a:pt x="2301405" y="770260"/>
                </a:cubicBezTo>
                <a:cubicBezTo>
                  <a:pt x="2304878" y="778942"/>
                  <a:pt x="2302273" y="784151"/>
                  <a:pt x="2293591" y="785887"/>
                </a:cubicBezTo>
                <a:cubicBezTo>
                  <a:pt x="2290987" y="785887"/>
                  <a:pt x="2285778" y="786321"/>
                  <a:pt x="2277964" y="787189"/>
                </a:cubicBezTo>
                <a:cubicBezTo>
                  <a:pt x="2269283" y="788058"/>
                  <a:pt x="2263639" y="788926"/>
                  <a:pt x="2261035" y="789794"/>
                </a:cubicBezTo>
                <a:cubicBezTo>
                  <a:pt x="2260167" y="789794"/>
                  <a:pt x="2259299" y="789794"/>
                  <a:pt x="2258431" y="789794"/>
                </a:cubicBezTo>
                <a:cubicBezTo>
                  <a:pt x="2258431" y="800212"/>
                  <a:pt x="2258431" y="810630"/>
                  <a:pt x="2258431" y="821048"/>
                </a:cubicBezTo>
                <a:cubicBezTo>
                  <a:pt x="2261035" y="821048"/>
                  <a:pt x="2263205" y="821048"/>
                  <a:pt x="2264941" y="821048"/>
                </a:cubicBezTo>
                <a:cubicBezTo>
                  <a:pt x="2271019" y="821048"/>
                  <a:pt x="2283173" y="819311"/>
                  <a:pt x="2301405" y="815839"/>
                </a:cubicBezTo>
                <a:cubicBezTo>
                  <a:pt x="2310086" y="814102"/>
                  <a:pt x="2316598" y="814537"/>
                  <a:pt x="2320936" y="817141"/>
                </a:cubicBezTo>
                <a:cubicBezTo>
                  <a:pt x="2330486" y="822350"/>
                  <a:pt x="2337865" y="828427"/>
                  <a:pt x="2343074" y="835373"/>
                </a:cubicBezTo>
                <a:cubicBezTo>
                  <a:pt x="2346547" y="844054"/>
                  <a:pt x="2342206" y="848829"/>
                  <a:pt x="2330052" y="849697"/>
                </a:cubicBezTo>
                <a:cubicBezTo>
                  <a:pt x="2309219" y="847093"/>
                  <a:pt x="2281871" y="846225"/>
                  <a:pt x="2248013" y="847093"/>
                </a:cubicBezTo>
                <a:cubicBezTo>
                  <a:pt x="2228045" y="847093"/>
                  <a:pt x="2203302" y="849263"/>
                  <a:pt x="2173785" y="853604"/>
                </a:cubicBezTo>
                <a:cubicBezTo>
                  <a:pt x="2171181" y="854472"/>
                  <a:pt x="2168142" y="854038"/>
                  <a:pt x="2164669" y="852302"/>
                </a:cubicBezTo>
                <a:cubicBezTo>
                  <a:pt x="2156855" y="845356"/>
                  <a:pt x="2151213" y="839279"/>
                  <a:pt x="2147739" y="834070"/>
                </a:cubicBezTo>
                <a:cubicBezTo>
                  <a:pt x="2146003" y="832334"/>
                  <a:pt x="2145135" y="830598"/>
                  <a:pt x="2145135" y="828861"/>
                </a:cubicBezTo>
                <a:cubicBezTo>
                  <a:pt x="2146003" y="827993"/>
                  <a:pt x="2147739" y="827559"/>
                  <a:pt x="2150344" y="827559"/>
                </a:cubicBezTo>
                <a:cubicBezTo>
                  <a:pt x="2166839" y="827559"/>
                  <a:pt x="2180730" y="826691"/>
                  <a:pt x="2192016" y="824955"/>
                </a:cubicBezTo>
                <a:cubicBezTo>
                  <a:pt x="2205039" y="824955"/>
                  <a:pt x="2216759" y="824086"/>
                  <a:pt x="2227177" y="822350"/>
                </a:cubicBezTo>
                <a:cubicBezTo>
                  <a:pt x="2227177" y="814537"/>
                  <a:pt x="2227177" y="804553"/>
                  <a:pt x="2227177" y="792398"/>
                </a:cubicBezTo>
                <a:cubicBezTo>
                  <a:pt x="2219363" y="793267"/>
                  <a:pt x="2212852" y="793701"/>
                  <a:pt x="2207643" y="793701"/>
                </a:cubicBezTo>
                <a:cubicBezTo>
                  <a:pt x="2204171" y="795437"/>
                  <a:pt x="2201132" y="795003"/>
                  <a:pt x="2198527" y="792398"/>
                </a:cubicBezTo>
                <a:cubicBezTo>
                  <a:pt x="2194187" y="790662"/>
                  <a:pt x="2188109" y="785019"/>
                  <a:pt x="2180296" y="775469"/>
                </a:cubicBezTo>
                <a:cubicBezTo>
                  <a:pt x="2179428" y="773733"/>
                  <a:pt x="2178993" y="771997"/>
                  <a:pt x="2178993" y="770260"/>
                </a:cubicBezTo>
                <a:cubicBezTo>
                  <a:pt x="2179862" y="769392"/>
                  <a:pt x="2181164" y="768958"/>
                  <a:pt x="2182901" y="768958"/>
                </a:cubicBezTo>
                <a:cubicBezTo>
                  <a:pt x="2193319" y="768958"/>
                  <a:pt x="2208077" y="768090"/>
                  <a:pt x="2227177" y="766353"/>
                </a:cubicBezTo>
                <a:cubicBezTo>
                  <a:pt x="2227177" y="755935"/>
                  <a:pt x="2227177" y="746386"/>
                  <a:pt x="2227177" y="737704"/>
                </a:cubicBezTo>
                <a:cubicBezTo>
                  <a:pt x="2225440" y="737704"/>
                  <a:pt x="2222836" y="738138"/>
                  <a:pt x="2219363" y="739006"/>
                </a:cubicBezTo>
                <a:cubicBezTo>
                  <a:pt x="2215891" y="739006"/>
                  <a:pt x="2213720" y="739006"/>
                  <a:pt x="2212852" y="739006"/>
                </a:cubicBezTo>
                <a:cubicBezTo>
                  <a:pt x="2207643" y="739006"/>
                  <a:pt x="2203737" y="738138"/>
                  <a:pt x="2201132" y="736402"/>
                </a:cubicBezTo>
                <a:cubicBezTo>
                  <a:pt x="2198527" y="733797"/>
                  <a:pt x="2196791" y="732061"/>
                  <a:pt x="2195923" y="731193"/>
                </a:cubicBezTo>
                <a:cubicBezTo>
                  <a:pt x="2185505" y="743347"/>
                  <a:pt x="2171181" y="757238"/>
                  <a:pt x="2152949" y="772865"/>
                </a:cubicBezTo>
                <a:cubicBezTo>
                  <a:pt x="2151213" y="773733"/>
                  <a:pt x="2149476" y="774167"/>
                  <a:pt x="2147739" y="774167"/>
                </a:cubicBezTo>
                <a:cubicBezTo>
                  <a:pt x="2146871" y="773299"/>
                  <a:pt x="2146871" y="771997"/>
                  <a:pt x="2147739" y="770260"/>
                </a:cubicBezTo>
                <a:cubicBezTo>
                  <a:pt x="2155554" y="757238"/>
                  <a:pt x="2162933" y="743347"/>
                  <a:pt x="2169878" y="728588"/>
                </a:cubicBezTo>
                <a:cubicBezTo>
                  <a:pt x="2165537" y="732061"/>
                  <a:pt x="2160763" y="732061"/>
                  <a:pt x="2155554" y="728588"/>
                </a:cubicBezTo>
                <a:cubicBezTo>
                  <a:pt x="2152081" y="726852"/>
                  <a:pt x="2147739" y="722945"/>
                  <a:pt x="2142531" y="716868"/>
                </a:cubicBezTo>
                <a:cubicBezTo>
                  <a:pt x="2140794" y="715132"/>
                  <a:pt x="2139492" y="713829"/>
                  <a:pt x="2138624" y="712961"/>
                </a:cubicBezTo>
                <a:cubicBezTo>
                  <a:pt x="2138624" y="725116"/>
                  <a:pt x="2138190" y="741177"/>
                  <a:pt x="2137322" y="761144"/>
                </a:cubicBezTo>
                <a:cubicBezTo>
                  <a:pt x="2136454" y="781112"/>
                  <a:pt x="2136019" y="798041"/>
                  <a:pt x="2136019" y="811932"/>
                </a:cubicBezTo>
                <a:cubicBezTo>
                  <a:pt x="2136019" y="839713"/>
                  <a:pt x="2132981" y="857077"/>
                  <a:pt x="2126904" y="864022"/>
                </a:cubicBezTo>
                <a:cubicBezTo>
                  <a:pt x="2124299" y="869231"/>
                  <a:pt x="2119524" y="870099"/>
                  <a:pt x="2112579" y="866626"/>
                </a:cubicBezTo>
                <a:cubicBezTo>
                  <a:pt x="2108238" y="864022"/>
                  <a:pt x="2103898" y="857945"/>
                  <a:pt x="2099557" y="848395"/>
                </a:cubicBezTo>
                <a:cubicBezTo>
                  <a:pt x="2097820" y="844054"/>
                  <a:pt x="2097820" y="837977"/>
                  <a:pt x="2099557" y="830164"/>
                </a:cubicBezTo>
                <a:cubicBezTo>
                  <a:pt x="2104766" y="810196"/>
                  <a:pt x="2107370" y="790662"/>
                  <a:pt x="2107370" y="771562"/>
                </a:cubicBezTo>
                <a:cubicBezTo>
                  <a:pt x="2107370" y="767222"/>
                  <a:pt x="2107804" y="761579"/>
                  <a:pt x="2108673" y="754633"/>
                </a:cubicBezTo>
                <a:cubicBezTo>
                  <a:pt x="2109541" y="735534"/>
                  <a:pt x="2109975" y="718170"/>
                  <a:pt x="2109975" y="702543"/>
                </a:cubicBezTo>
                <a:cubicBezTo>
                  <a:pt x="2109107" y="670421"/>
                  <a:pt x="2106502" y="646981"/>
                  <a:pt x="2102161" y="632222"/>
                </a:cubicBezTo>
                <a:cubicBezTo>
                  <a:pt x="2100425" y="625277"/>
                  <a:pt x="2103029" y="622238"/>
                  <a:pt x="2109975" y="623106"/>
                </a:cubicBezTo>
                <a:cubicBezTo>
                  <a:pt x="2122129" y="625711"/>
                  <a:pt x="2133415" y="631354"/>
                  <a:pt x="2143833" y="640036"/>
                </a:cubicBezTo>
                <a:cubicBezTo>
                  <a:pt x="2148173" y="645245"/>
                  <a:pt x="2149042" y="651322"/>
                  <a:pt x="2146437" y="658267"/>
                </a:cubicBezTo>
                <a:cubicBezTo>
                  <a:pt x="2143833" y="664344"/>
                  <a:pt x="2141663" y="674328"/>
                  <a:pt x="2139926" y="688219"/>
                </a:cubicBezTo>
                <a:cubicBezTo>
                  <a:pt x="2142531" y="689087"/>
                  <a:pt x="2146871" y="690389"/>
                  <a:pt x="2152949" y="692125"/>
                </a:cubicBezTo>
                <a:cubicBezTo>
                  <a:pt x="2156421" y="692994"/>
                  <a:pt x="2159460" y="693862"/>
                  <a:pt x="2162064" y="694730"/>
                </a:cubicBezTo>
                <a:cubicBezTo>
                  <a:pt x="2171615" y="697334"/>
                  <a:pt x="2175087" y="706884"/>
                  <a:pt x="2172483" y="723379"/>
                </a:cubicBezTo>
                <a:cubicBezTo>
                  <a:pt x="2173351" y="721643"/>
                  <a:pt x="2174653" y="719038"/>
                  <a:pt x="2176389" y="715566"/>
                </a:cubicBezTo>
                <a:cubicBezTo>
                  <a:pt x="2178125" y="712093"/>
                  <a:pt x="2180296" y="706450"/>
                  <a:pt x="2182901" y="698637"/>
                </a:cubicBezTo>
                <a:cubicBezTo>
                  <a:pt x="2185505" y="689087"/>
                  <a:pt x="2185939" y="681273"/>
                  <a:pt x="2184203" y="675196"/>
                </a:cubicBezTo>
                <a:cubicBezTo>
                  <a:pt x="2182467" y="669119"/>
                  <a:pt x="2185505" y="666949"/>
                  <a:pt x="2193319" y="668685"/>
                </a:cubicBezTo>
                <a:cubicBezTo>
                  <a:pt x="2202000" y="672158"/>
                  <a:pt x="2209814" y="677801"/>
                  <a:pt x="2216759" y="685614"/>
                </a:cubicBezTo>
                <a:cubicBezTo>
                  <a:pt x="2221100" y="687351"/>
                  <a:pt x="2220666" y="692994"/>
                  <a:pt x="2215456" y="702543"/>
                </a:cubicBezTo>
                <a:cubicBezTo>
                  <a:pt x="2213720" y="706016"/>
                  <a:pt x="2211550" y="709923"/>
                  <a:pt x="2208945" y="714264"/>
                </a:cubicBezTo>
                <a:lnTo>
                  <a:pt x="2227177" y="711659"/>
                </a:lnTo>
                <a:lnTo>
                  <a:pt x="2227177" y="689521"/>
                </a:lnTo>
                <a:cubicBezTo>
                  <a:pt x="2226309" y="660003"/>
                  <a:pt x="2222836" y="640470"/>
                  <a:pt x="2216759" y="630920"/>
                </a:cubicBezTo>
                <a:cubicBezTo>
                  <a:pt x="2214154" y="622238"/>
                  <a:pt x="2217193" y="618331"/>
                  <a:pt x="2225875" y="619200"/>
                </a:cubicBezTo>
                <a:close/>
                <a:moveTo>
                  <a:pt x="873325" y="619200"/>
                </a:moveTo>
                <a:cubicBezTo>
                  <a:pt x="888952" y="622672"/>
                  <a:pt x="902408" y="630920"/>
                  <a:pt x="913695" y="643942"/>
                </a:cubicBezTo>
                <a:cubicBezTo>
                  <a:pt x="916299" y="647415"/>
                  <a:pt x="916299" y="652624"/>
                  <a:pt x="913695" y="659569"/>
                </a:cubicBezTo>
                <a:cubicBezTo>
                  <a:pt x="909353" y="667383"/>
                  <a:pt x="907184" y="682576"/>
                  <a:pt x="907184" y="705148"/>
                </a:cubicBezTo>
                <a:lnTo>
                  <a:pt x="907184" y="706450"/>
                </a:lnTo>
                <a:cubicBezTo>
                  <a:pt x="912392" y="706450"/>
                  <a:pt x="917601" y="705148"/>
                  <a:pt x="922810" y="702543"/>
                </a:cubicBezTo>
                <a:cubicBezTo>
                  <a:pt x="928019" y="700807"/>
                  <a:pt x="932360" y="700807"/>
                  <a:pt x="935833" y="702543"/>
                </a:cubicBezTo>
                <a:cubicBezTo>
                  <a:pt x="943646" y="706016"/>
                  <a:pt x="949290" y="709923"/>
                  <a:pt x="952762" y="714264"/>
                </a:cubicBezTo>
                <a:cubicBezTo>
                  <a:pt x="957972" y="722945"/>
                  <a:pt x="956234" y="728588"/>
                  <a:pt x="947552" y="731193"/>
                </a:cubicBezTo>
                <a:cubicBezTo>
                  <a:pt x="934530" y="731193"/>
                  <a:pt x="920640" y="732061"/>
                  <a:pt x="905880" y="733797"/>
                </a:cubicBezTo>
                <a:lnTo>
                  <a:pt x="905880" y="761144"/>
                </a:lnTo>
                <a:cubicBezTo>
                  <a:pt x="907617" y="761144"/>
                  <a:pt x="909788" y="760710"/>
                  <a:pt x="912392" y="759842"/>
                </a:cubicBezTo>
                <a:cubicBezTo>
                  <a:pt x="915865" y="759842"/>
                  <a:pt x="918035" y="759408"/>
                  <a:pt x="918903" y="758540"/>
                </a:cubicBezTo>
                <a:cubicBezTo>
                  <a:pt x="926717" y="758540"/>
                  <a:pt x="931926" y="758974"/>
                  <a:pt x="934530" y="759842"/>
                </a:cubicBezTo>
                <a:cubicBezTo>
                  <a:pt x="939739" y="762447"/>
                  <a:pt x="944514" y="765919"/>
                  <a:pt x="948856" y="770260"/>
                </a:cubicBezTo>
                <a:cubicBezTo>
                  <a:pt x="952327" y="778942"/>
                  <a:pt x="949723" y="784151"/>
                  <a:pt x="941041" y="785887"/>
                </a:cubicBezTo>
                <a:cubicBezTo>
                  <a:pt x="938437" y="785887"/>
                  <a:pt x="933228" y="786321"/>
                  <a:pt x="925413" y="787189"/>
                </a:cubicBezTo>
                <a:cubicBezTo>
                  <a:pt x="916734" y="788058"/>
                  <a:pt x="911090" y="788926"/>
                  <a:pt x="908486" y="789794"/>
                </a:cubicBezTo>
                <a:cubicBezTo>
                  <a:pt x="907617" y="789794"/>
                  <a:pt x="906749" y="789794"/>
                  <a:pt x="905880" y="789794"/>
                </a:cubicBezTo>
                <a:cubicBezTo>
                  <a:pt x="905880" y="800212"/>
                  <a:pt x="905880" y="810630"/>
                  <a:pt x="905880" y="821048"/>
                </a:cubicBezTo>
                <a:cubicBezTo>
                  <a:pt x="908486" y="821048"/>
                  <a:pt x="910656" y="821048"/>
                  <a:pt x="912392" y="821048"/>
                </a:cubicBezTo>
                <a:cubicBezTo>
                  <a:pt x="918469" y="821048"/>
                  <a:pt x="930623" y="819311"/>
                  <a:pt x="948856" y="815839"/>
                </a:cubicBezTo>
                <a:cubicBezTo>
                  <a:pt x="957536" y="814102"/>
                  <a:pt x="964047" y="814537"/>
                  <a:pt x="968389" y="817141"/>
                </a:cubicBezTo>
                <a:cubicBezTo>
                  <a:pt x="977940" y="822350"/>
                  <a:pt x="985318" y="828427"/>
                  <a:pt x="990527" y="835373"/>
                </a:cubicBezTo>
                <a:cubicBezTo>
                  <a:pt x="994000" y="844054"/>
                  <a:pt x="989658" y="848829"/>
                  <a:pt x="977505" y="849697"/>
                </a:cubicBezTo>
                <a:cubicBezTo>
                  <a:pt x="956668" y="847093"/>
                  <a:pt x="929322" y="846225"/>
                  <a:pt x="895463" y="847093"/>
                </a:cubicBezTo>
                <a:cubicBezTo>
                  <a:pt x="875495" y="847093"/>
                  <a:pt x="850752" y="849263"/>
                  <a:pt x="821235" y="853604"/>
                </a:cubicBezTo>
                <a:cubicBezTo>
                  <a:pt x="818630" y="854472"/>
                  <a:pt x="815592" y="854038"/>
                  <a:pt x="812120" y="852302"/>
                </a:cubicBezTo>
                <a:cubicBezTo>
                  <a:pt x="804305" y="845356"/>
                  <a:pt x="798662" y="839279"/>
                  <a:pt x="795190" y="834070"/>
                </a:cubicBezTo>
                <a:cubicBezTo>
                  <a:pt x="793454" y="832334"/>
                  <a:pt x="792586" y="830598"/>
                  <a:pt x="792586" y="828861"/>
                </a:cubicBezTo>
                <a:cubicBezTo>
                  <a:pt x="793454" y="827993"/>
                  <a:pt x="795190" y="827559"/>
                  <a:pt x="797795" y="827559"/>
                </a:cubicBezTo>
                <a:cubicBezTo>
                  <a:pt x="814290" y="827559"/>
                  <a:pt x="828180" y="826691"/>
                  <a:pt x="839466" y="824955"/>
                </a:cubicBezTo>
                <a:cubicBezTo>
                  <a:pt x="852490" y="824955"/>
                  <a:pt x="864209" y="824086"/>
                  <a:pt x="874627" y="822350"/>
                </a:cubicBezTo>
                <a:cubicBezTo>
                  <a:pt x="874627" y="814537"/>
                  <a:pt x="874627" y="804553"/>
                  <a:pt x="874627" y="792398"/>
                </a:cubicBezTo>
                <a:cubicBezTo>
                  <a:pt x="866813" y="793267"/>
                  <a:pt x="860302" y="793701"/>
                  <a:pt x="855094" y="793701"/>
                </a:cubicBezTo>
                <a:cubicBezTo>
                  <a:pt x="851621" y="795437"/>
                  <a:pt x="848582" y="795003"/>
                  <a:pt x="845977" y="792398"/>
                </a:cubicBezTo>
                <a:cubicBezTo>
                  <a:pt x="841637" y="790662"/>
                  <a:pt x="835560" y="785019"/>
                  <a:pt x="827746" y="775469"/>
                </a:cubicBezTo>
                <a:cubicBezTo>
                  <a:pt x="826878" y="773733"/>
                  <a:pt x="826444" y="771997"/>
                  <a:pt x="826444" y="770260"/>
                </a:cubicBezTo>
                <a:cubicBezTo>
                  <a:pt x="827312" y="769392"/>
                  <a:pt x="828614" y="768958"/>
                  <a:pt x="830350" y="768958"/>
                </a:cubicBezTo>
                <a:cubicBezTo>
                  <a:pt x="840768" y="768958"/>
                  <a:pt x="855528" y="768090"/>
                  <a:pt x="874627" y="766353"/>
                </a:cubicBezTo>
                <a:cubicBezTo>
                  <a:pt x="874627" y="755935"/>
                  <a:pt x="874627" y="746386"/>
                  <a:pt x="874627" y="737704"/>
                </a:cubicBezTo>
                <a:cubicBezTo>
                  <a:pt x="872891" y="737704"/>
                  <a:pt x="870286" y="738138"/>
                  <a:pt x="866813" y="739006"/>
                </a:cubicBezTo>
                <a:cubicBezTo>
                  <a:pt x="863341" y="739006"/>
                  <a:pt x="861170" y="739006"/>
                  <a:pt x="860302" y="739006"/>
                </a:cubicBezTo>
                <a:cubicBezTo>
                  <a:pt x="855094" y="739006"/>
                  <a:pt x="851186" y="738138"/>
                  <a:pt x="848582" y="736402"/>
                </a:cubicBezTo>
                <a:cubicBezTo>
                  <a:pt x="845977" y="733797"/>
                  <a:pt x="844242" y="732061"/>
                  <a:pt x="843373" y="731193"/>
                </a:cubicBezTo>
                <a:cubicBezTo>
                  <a:pt x="832956" y="743347"/>
                  <a:pt x="818630" y="757238"/>
                  <a:pt x="800399" y="772865"/>
                </a:cubicBezTo>
                <a:cubicBezTo>
                  <a:pt x="798662" y="773733"/>
                  <a:pt x="796927" y="774167"/>
                  <a:pt x="795190" y="774167"/>
                </a:cubicBezTo>
                <a:cubicBezTo>
                  <a:pt x="794322" y="773299"/>
                  <a:pt x="794322" y="771997"/>
                  <a:pt x="795190" y="770260"/>
                </a:cubicBezTo>
                <a:cubicBezTo>
                  <a:pt x="803004" y="757238"/>
                  <a:pt x="810384" y="743347"/>
                  <a:pt x="817328" y="728588"/>
                </a:cubicBezTo>
                <a:cubicBezTo>
                  <a:pt x="812988" y="732061"/>
                  <a:pt x="808212" y="732061"/>
                  <a:pt x="803004" y="728588"/>
                </a:cubicBezTo>
                <a:cubicBezTo>
                  <a:pt x="799530" y="726852"/>
                  <a:pt x="795190" y="722945"/>
                  <a:pt x="789981" y="716868"/>
                </a:cubicBezTo>
                <a:cubicBezTo>
                  <a:pt x="788245" y="715132"/>
                  <a:pt x="786942" y="713829"/>
                  <a:pt x="786074" y="712961"/>
                </a:cubicBezTo>
                <a:cubicBezTo>
                  <a:pt x="786074" y="725116"/>
                  <a:pt x="785640" y="741177"/>
                  <a:pt x="784772" y="761144"/>
                </a:cubicBezTo>
                <a:cubicBezTo>
                  <a:pt x="783904" y="781112"/>
                  <a:pt x="783470" y="798041"/>
                  <a:pt x="783470" y="811932"/>
                </a:cubicBezTo>
                <a:cubicBezTo>
                  <a:pt x="783470" y="839713"/>
                  <a:pt x="780430" y="857077"/>
                  <a:pt x="774354" y="864022"/>
                </a:cubicBezTo>
                <a:cubicBezTo>
                  <a:pt x="771751" y="869231"/>
                  <a:pt x="766974" y="870099"/>
                  <a:pt x="760030" y="866626"/>
                </a:cubicBezTo>
                <a:cubicBezTo>
                  <a:pt x="755689" y="864022"/>
                  <a:pt x="751348" y="857945"/>
                  <a:pt x="747007" y="848395"/>
                </a:cubicBezTo>
                <a:cubicBezTo>
                  <a:pt x="745271" y="844054"/>
                  <a:pt x="745271" y="837977"/>
                  <a:pt x="747007" y="830164"/>
                </a:cubicBezTo>
                <a:cubicBezTo>
                  <a:pt x="752217" y="810196"/>
                  <a:pt x="754821" y="790662"/>
                  <a:pt x="754821" y="771562"/>
                </a:cubicBezTo>
                <a:cubicBezTo>
                  <a:pt x="754821" y="767222"/>
                  <a:pt x="755255" y="761579"/>
                  <a:pt x="756123" y="754633"/>
                </a:cubicBezTo>
                <a:cubicBezTo>
                  <a:pt x="756990" y="735534"/>
                  <a:pt x="757425" y="718170"/>
                  <a:pt x="757425" y="702543"/>
                </a:cubicBezTo>
                <a:cubicBezTo>
                  <a:pt x="756556" y="670421"/>
                  <a:pt x="753952" y="646981"/>
                  <a:pt x="749612" y="632222"/>
                </a:cubicBezTo>
                <a:cubicBezTo>
                  <a:pt x="747875" y="625277"/>
                  <a:pt x="750480" y="622238"/>
                  <a:pt x="757425" y="623106"/>
                </a:cubicBezTo>
                <a:cubicBezTo>
                  <a:pt x="769579" y="625711"/>
                  <a:pt x="780866" y="631354"/>
                  <a:pt x="791284" y="640036"/>
                </a:cubicBezTo>
                <a:cubicBezTo>
                  <a:pt x="795623" y="645245"/>
                  <a:pt x="796492" y="651322"/>
                  <a:pt x="793888" y="658267"/>
                </a:cubicBezTo>
                <a:cubicBezTo>
                  <a:pt x="791284" y="664344"/>
                  <a:pt x="789113" y="674328"/>
                  <a:pt x="787376" y="688219"/>
                </a:cubicBezTo>
                <a:cubicBezTo>
                  <a:pt x="789981" y="689087"/>
                  <a:pt x="794322" y="690389"/>
                  <a:pt x="800399" y="692125"/>
                </a:cubicBezTo>
                <a:cubicBezTo>
                  <a:pt x="803872" y="692994"/>
                  <a:pt x="806911" y="693862"/>
                  <a:pt x="809515" y="694730"/>
                </a:cubicBezTo>
                <a:cubicBezTo>
                  <a:pt x="819065" y="697334"/>
                  <a:pt x="822537" y="706884"/>
                  <a:pt x="819933" y="723379"/>
                </a:cubicBezTo>
                <a:cubicBezTo>
                  <a:pt x="820800" y="721643"/>
                  <a:pt x="822104" y="719038"/>
                  <a:pt x="823840" y="715566"/>
                </a:cubicBezTo>
                <a:cubicBezTo>
                  <a:pt x="825576" y="712093"/>
                  <a:pt x="827746" y="706450"/>
                  <a:pt x="830350" y="698637"/>
                </a:cubicBezTo>
                <a:cubicBezTo>
                  <a:pt x="832956" y="689087"/>
                  <a:pt x="833389" y="681273"/>
                  <a:pt x="831653" y="675196"/>
                </a:cubicBezTo>
                <a:cubicBezTo>
                  <a:pt x="829917" y="669119"/>
                  <a:pt x="832956" y="666949"/>
                  <a:pt x="840768" y="668685"/>
                </a:cubicBezTo>
                <a:cubicBezTo>
                  <a:pt x="849450" y="672158"/>
                  <a:pt x="857263" y="677801"/>
                  <a:pt x="864209" y="685614"/>
                </a:cubicBezTo>
                <a:cubicBezTo>
                  <a:pt x="868550" y="687351"/>
                  <a:pt x="868116" y="692994"/>
                  <a:pt x="862906" y="702543"/>
                </a:cubicBezTo>
                <a:cubicBezTo>
                  <a:pt x="861170" y="706016"/>
                  <a:pt x="859000" y="709923"/>
                  <a:pt x="856396" y="714264"/>
                </a:cubicBezTo>
                <a:lnTo>
                  <a:pt x="874627" y="711659"/>
                </a:lnTo>
                <a:lnTo>
                  <a:pt x="874627" y="689521"/>
                </a:lnTo>
                <a:cubicBezTo>
                  <a:pt x="873759" y="660003"/>
                  <a:pt x="870286" y="640470"/>
                  <a:pt x="864209" y="630920"/>
                </a:cubicBezTo>
                <a:cubicBezTo>
                  <a:pt x="861604" y="622238"/>
                  <a:pt x="864643" y="618331"/>
                  <a:pt x="873325" y="619200"/>
                </a:cubicBezTo>
                <a:close/>
                <a:moveTo>
                  <a:pt x="3998805" y="617897"/>
                </a:moveTo>
                <a:cubicBezTo>
                  <a:pt x="4002278" y="617897"/>
                  <a:pt x="4005534" y="618331"/>
                  <a:pt x="4008572" y="619200"/>
                </a:cubicBezTo>
                <a:cubicBezTo>
                  <a:pt x="4017254" y="622672"/>
                  <a:pt x="4024199" y="627447"/>
                  <a:pt x="4029408" y="633524"/>
                </a:cubicBezTo>
                <a:cubicBezTo>
                  <a:pt x="4033749" y="639601"/>
                  <a:pt x="4032013" y="643942"/>
                  <a:pt x="4024199" y="646547"/>
                </a:cubicBezTo>
                <a:cubicBezTo>
                  <a:pt x="4004232" y="650019"/>
                  <a:pt x="3984264" y="652624"/>
                  <a:pt x="3964296" y="654360"/>
                </a:cubicBezTo>
                <a:cubicBezTo>
                  <a:pt x="3968637" y="656965"/>
                  <a:pt x="3968637" y="661306"/>
                  <a:pt x="3964296" y="667383"/>
                </a:cubicBezTo>
                <a:cubicBezTo>
                  <a:pt x="3961691" y="669119"/>
                  <a:pt x="3956916" y="672592"/>
                  <a:pt x="3949971" y="677801"/>
                </a:cubicBezTo>
                <a:cubicBezTo>
                  <a:pt x="3947367" y="680405"/>
                  <a:pt x="3945196" y="682576"/>
                  <a:pt x="3943460" y="684312"/>
                </a:cubicBezTo>
                <a:cubicBezTo>
                  <a:pt x="3946065" y="683444"/>
                  <a:pt x="3949537" y="682576"/>
                  <a:pt x="3953878" y="681707"/>
                </a:cubicBezTo>
                <a:cubicBezTo>
                  <a:pt x="3964296" y="679971"/>
                  <a:pt x="3972109" y="678235"/>
                  <a:pt x="3977318" y="676498"/>
                </a:cubicBezTo>
                <a:cubicBezTo>
                  <a:pt x="3980791" y="674762"/>
                  <a:pt x="3985566" y="674762"/>
                  <a:pt x="3991643" y="676498"/>
                </a:cubicBezTo>
                <a:cubicBezTo>
                  <a:pt x="4002061" y="681707"/>
                  <a:pt x="4010743" y="688653"/>
                  <a:pt x="4017688" y="697334"/>
                </a:cubicBezTo>
                <a:cubicBezTo>
                  <a:pt x="4022029" y="703412"/>
                  <a:pt x="4022029" y="709055"/>
                  <a:pt x="4017688" y="714264"/>
                </a:cubicBezTo>
                <a:cubicBezTo>
                  <a:pt x="4015952" y="716000"/>
                  <a:pt x="4014215" y="728154"/>
                  <a:pt x="4012479" y="750727"/>
                </a:cubicBezTo>
                <a:cubicBezTo>
                  <a:pt x="4012479" y="761144"/>
                  <a:pt x="4012913" y="772431"/>
                  <a:pt x="4013781" y="784585"/>
                </a:cubicBezTo>
                <a:cubicBezTo>
                  <a:pt x="4014650" y="798475"/>
                  <a:pt x="4011177" y="807591"/>
                  <a:pt x="4003363" y="811932"/>
                </a:cubicBezTo>
                <a:cubicBezTo>
                  <a:pt x="3997286" y="817141"/>
                  <a:pt x="3991643" y="817141"/>
                  <a:pt x="3986434" y="811932"/>
                </a:cubicBezTo>
                <a:cubicBezTo>
                  <a:pt x="3978621" y="805855"/>
                  <a:pt x="3974714" y="795871"/>
                  <a:pt x="3974714" y="781980"/>
                </a:cubicBezTo>
                <a:cubicBezTo>
                  <a:pt x="3974714" y="761144"/>
                  <a:pt x="3974280" y="736836"/>
                  <a:pt x="3973412" y="709055"/>
                </a:cubicBezTo>
                <a:cubicBezTo>
                  <a:pt x="3973412" y="703846"/>
                  <a:pt x="3971675" y="701675"/>
                  <a:pt x="3968203" y="702543"/>
                </a:cubicBezTo>
                <a:cubicBezTo>
                  <a:pt x="3962994" y="703412"/>
                  <a:pt x="3954312" y="704714"/>
                  <a:pt x="3942158" y="706450"/>
                </a:cubicBezTo>
                <a:cubicBezTo>
                  <a:pt x="3930004" y="708186"/>
                  <a:pt x="3921322" y="709489"/>
                  <a:pt x="3916113" y="710357"/>
                </a:cubicBezTo>
                <a:cubicBezTo>
                  <a:pt x="3915245" y="719038"/>
                  <a:pt x="3914811" y="737704"/>
                  <a:pt x="3914811" y="766353"/>
                </a:cubicBezTo>
                <a:lnTo>
                  <a:pt x="3906256" y="804238"/>
                </a:lnTo>
                <a:lnTo>
                  <a:pt x="3904098" y="808132"/>
                </a:lnTo>
                <a:lnTo>
                  <a:pt x="3900160" y="811606"/>
                </a:lnTo>
                <a:cubicBezTo>
                  <a:pt x="3897773" y="811824"/>
                  <a:pt x="3894843" y="810630"/>
                  <a:pt x="3891370" y="808025"/>
                </a:cubicBezTo>
                <a:cubicBezTo>
                  <a:pt x="3883557" y="800212"/>
                  <a:pt x="3879650" y="791530"/>
                  <a:pt x="3879650" y="781980"/>
                </a:cubicBezTo>
                <a:cubicBezTo>
                  <a:pt x="3883991" y="772431"/>
                  <a:pt x="3886161" y="757672"/>
                  <a:pt x="3886161" y="737704"/>
                </a:cubicBezTo>
                <a:cubicBezTo>
                  <a:pt x="3886161" y="714264"/>
                  <a:pt x="3884425" y="700373"/>
                  <a:pt x="3880952" y="696032"/>
                </a:cubicBezTo>
                <a:cubicBezTo>
                  <a:pt x="3879216" y="692559"/>
                  <a:pt x="3878782" y="689955"/>
                  <a:pt x="3879650" y="688219"/>
                </a:cubicBezTo>
                <a:cubicBezTo>
                  <a:pt x="3881386" y="685614"/>
                  <a:pt x="3883991" y="684746"/>
                  <a:pt x="3887463" y="685614"/>
                </a:cubicBezTo>
                <a:cubicBezTo>
                  <a:pt x="3892672" y="685614"/>
                  <a:pt x="3898750" y="686916"/>
                  <a:pt x="3905695" y="689521"/>
                </a:cubicBezTo>
                <a:cubicBezTo>
                  <a:pt x="3909168" y="688653"/>
                  <a:pt x="3912640" y="688219"/>
                  <a:pt x="3916113" y="688219"/>
                </a:cubicBezTo>
                <a:cubicBezTo>
                  <a:pt x="3920454" y="676933"/>
                  <a:pt x="3923492" y="667383"/>
                  <a:pt x="3925229" y="659569"/>
                </a:cubicBezTo>
                <a:cubicBezTo>
                  <a:pt x="3915679" y="660437"/>
                  <a:pt x="3908299" y="661740"/>
                  <a:pt x="3903090" y="663476"/>
                </a:cubicBezTo>
                <a:cubicBezTo>
                  <a:pt x="3897881" y="663476"/>
                  <a:pt x="3892672" y="662174"/>
                  <a:pt x="3887463" y="659569"/>
                </a:cubicBezTo>
                <a:cubicBezTo>
                  <a:pt x="3882254" y="656965"/>
                  <a:pt x="3877914" y="652190"/>
                  <a:pt x="3874441" y="645245"/>
                </a:cubicBezTo>
                <a:cubicBezTo>
                  <a:pt x="3873573" y="643508"/>
                  <a:pt x="3873139" y="641772"/>
                  <a:pt x="3873139" y="640036"/>
                </a:cubicBezTo>
                <a:cubicBezTo>
                  <a:pt x="3874007" y="639167"/>
                  <a:pt x="3875309" y="638733"/>
                  <a:pt x="3877045" y="638733"/>
                </a:cubicBezTo>
                <a:cubicBezTo>
                  <a:pt x="3890936" y="638733"/>
                  <a:pt x="3919151" y="634392"/>
                  <a:pt x="3961691" y="625711"/>
                </a:cubicBezTo>
                <a:cubicBezTo>
                  <a:pt x="3969505" y="623974"/>
                  <a:pt x="3976884" y="622238"/>
                  <a:pt x="3983830" y="620502"/>
                </a:cubicBezTo>
                <a:cubicBezTo>
                  <a:pt x="3982961" y="620502"/>
                  <a:pt x="3984264" y="620068"/>
                  <a:pt x="3987736" y="619200"/>
                </a:cubicBezTo>
                <a:cubicBezTo>
                  <a:pt x="3991643" y="618331"/>
                  <a:pt x="3995333" y="617897"/>
                  <a:pt x="3998805" y="617897"/>
                </a:cubicBezTo>
                <a:close/>
                <a:moveTo>
                  <a:pt x="3831467" y="615293"/>
                </a:moveTo>
                <a:cubicBezTo>
                  <a:pt x="3833203" y="614425"/>
                  <a:pt x="3835808" y="614425"/>
                  <a:pt x="3839280" y="615293"/>
                </a:cubicBezTo>
                <a:cubicBezTo>
                  <a:pt x="3854907" y="621370"/>
                  <a:pt x="3864891" y="627881"/>
                  <a:pt x="3869232" y="634827"/>
                </a:cubicBezTo>
                <a:cubicBezTo>
                  <a:pt x="3871836" y="639167"/>
                  <a:pt x="3871403" y="643508"/>
                  <a:pt x="3867930" y="647849"/>
                </a:cubicBezTo>
                <a:cubicBezTo>
                  <a:pt x="3864457" y="651322"/>
                  <a:pt x="3860550" y="655663"/>
                  <a:pt x="3856210" y="660872"/>
                </a:cubicBezTo>
                <a:cubicBezTo>
                  <a:pt x="3852737" y="664344"/>
                  <a:pt x="3850132" y="667383"/>
                  <a:pt x="3848396" y="669987"/>
                </a:cubicBezTo>
                <a:cubicBezTo>
                  <a:pt x="3831901" y="685614"/>
                  <a:pt x="3806724" y="701241"/>
                  <a:pt x="3772866" y="716868"/>
                </a:cubicBezTo>
                <a:cubicBezTo>
                  <a:pt x="3768525" y="719473"/>
                  <a:pt x="3765921" y="720341"/>
                  <a:pt x="3765052" y="719473"/>
                </a:cubicBezTo>
                <a:cubicBezTo>
                  <a:pt x="3764184" y="717736"/>
                  <a:pt x="3765921" y="715132"/>
                  <a:pt x="3770261" y="711659"/>
                </a:cubicBezTo>
                <a:cubicBezTo>
                  <a:pt x="3794570" y="686482"/>
                  <a:pt x="3811065" y="666081"/>
                  <a:pt x="3819747" y="650454"/>
                </a:cubicBezTo>
                <a:cubicBezTo>
                  <a:pt x="3827560" y="637431"/>
                  <a:pt x="3830599" y="627447"/>
                  <a:pt x="3828862" y="620502"/>
                </a:cubicBezTo>
                <a:cubicBezTo>
                  <a:pt x="3828862" y="617897"/>
                  <a:pt x="3829731" y="616161"/>
                  <a:pt x="3831467" y="615293"/>
                </a:cubicBezTo>
                <a:close/>
                <a:moveTo>
                  <a:pt x="551260" y="613991"/>
                </a:moveTo>
                <a:cubicBezTo>
                  <a:pt x="568624" y="619200"/>
                  <a:pt x="580778" y="626579"/>
                  <a:pt x="587723" y="636129"/>
                </a:cubicBezTo>
                <a:cubicBezTo>
                  <a:pt x="591196" y="641338"/>
                  <a:pt x="591630" y="645679"/>
                  <a:pt x="589026" y="649151"/>
                </a:cubicBezTo>
                <a:cubicBezTo>
                  <a:pt x="585554" y="657833"/>
                  <a:pt x="583382" y="678669"/>
                  <a:pt x="582515" y="711659"/>
                </a:cubicBezTo>
                <a:cubicBezTo>
                  <a:pt x="581646" y="714264"/>
                  <a:pt x="581212" y="719473"/>
                  <a:pt x="581212" y="727286"/>
                </a:cubicBezTo>
                <a:cubicBezTo>
                  <a:pt x="582081" y="727286"/>
                  <a:pt x="583382" y="727286"/>
                  <a:pt x="585119" y="727286"/>
                </a:cubicBezTo>
                <a:cubicBezTo>
                  <a:pt x="591196" y="725550"/>
                  <a:pt x="598142" y="724682"/>
                  <a:pt x="605955" y="724682"/>
                </a:cubicBezTo>
                <a:cubicBezTo>
                  <a:pt x="605955" y="722945"/>
                  <a:pt x="605955" y="722077"/>
                  <a:pt x="605955" y="722077"/>
                </a:cubicBezTo>
                <a:cubicBezTo>
                  <a:pt x="605955" y="707318"/>
                  <a:pt x="604652" y="694730"/>
                  <a:pt x="602049" y="684312"/>
                </a:cubicBezTo>
                <a:cubicBezTo>
                  <a:pt x="602916" y="677367"/>
                  <a:pt x="605955" y="674328"/>
                  <a:pt x="611164" y="675196"/>
                </a:cubicBezTo>
                <a:cubicBezTo>
                  <a:pt x="627659" y="678669"/>
                  <a:pt x="638945" y="686482"/>
                  <a:pt x="645022" y="698637"/>
                </a:cubicBezTo>
                <a:cubicBezTo>
                  <a:pt x="646758" y="701241"/>
                  <a:pt x="646758" y="705582"/>
                  <a:pt x="645022" y="711659"/>
                </a:cubicBezTo>
                <a:cubicBezTo>
                  <a:pt x="641550" y="718604"/>
                  <a:pt x="635907" y="734231"/>
                  <a:pt x="628093" y="758540"/>
                </a:cubicBezTo>
                <a:cubicBezTo>
                  <a:pt x="624621" y="768090"/>
                  <a:pt x="618543" y="771128"/>
                  <a:pt x="609861" y="767656"/>
                </a:cubicBezTo>
                <a:cubicBezTo>
                  <a:pt x="602049" y="765051"/>
                  <a:pt x="598142" y="759842"/>
                  <a:pt x="598142" y="752029"/>
                </a:cubicBezTo>
                <a:cubicBezTo>
                  <a:pt x="598142" y="751161"/>
                  <a:pt x="598576" y="750292"/>
                  <a:pt x="599444" y="749424"/>
                </a:cubicBezTo>
                <a:cubicBezTo>
                  <a:pt x="599444" y="748556"/>
                  <a:pt x="599444" y="748122"/>
                  <a:pt x="599444" y="748122"/>
                </a:cubicBezTo>
                <a:cubicBezTo>
                  <a:pt x="596839" y="748990"/>
                  <a:pt x="593367" y="749424"/>
                  <a:pt x="589026" y="749424"/>
                </a:cubicBezTo>
                <a:cubicBezTo>
                  <a:pt x="585554" y="750292"/>
                  <a:pt x="582515" y="750727"/>
                  <a:pt x="579910" y="750727"/>
                </a:cubicBezTo>
                <a:cubicBezTo>
                  <a:pt x="579910" y="756804"/>
                  <a:pt x="579910" y="766788"/>
                  <a:pt x="579910" y="780678"/>
                </a:cubicBezTo>
                <a:cubicBezTo>
                  <a:pt x="579042" y="793701"/>
                  <a:pt x="578608" y="803684"/>
                  <a:pt x="578608" y="810630"/>
                </a:cubicBezTo>
                <a:cubicBezTo>
                  <a:pt x="587290" y="808025"/>
                  <a:pt x="595537" y="807591"/>
                  <a:pt x="603351" y="809328"/>
                </a:cubicBezTo>
                <a:cubicBezTo>
                  <a:pt x="603351" y="801514"/>
                  <a:pt x="602049" y="792832"/>
                  <a:pt x="599444" y="783283"/>
                </a:cubicBezTo>
                <a:cubicBezTo>
                  <a:pt x="599444" y="782414"/>
                  <a:pt x="599444" y="781980"/>
                  <a:pt x="599444" y="781980"/>
                </a:cubicBezTo>
                <a:cubicBezTo>
                  <a:pt x="597708" y="778508"/>
                  <a:pt x="597708" y="775469"/>
                  <a:pt x="599444" y="772865"/>
                </a:cubicBezTo>
                <a:cubicBezTo>
                  <a:pt x="600312" y="771128"/>
                  <a:pt x="602916" y="770694"/>
                  <a:pt x="607257" y="771562"/>
                </a:cubicBezTo>
                <a:cubicBezTo>
                  <a:pt x="619412" y="774167"/>
                  <a:pt x="630697" y="780244"/>
                  <a:pt x="641116" y="789794"/>
                </a:cubicBezTo>
                <a:cubicBezTo>
                  <a:pt x="643720" y="795003"/>
                  <a:pt x="643720" y="799344"/>
                  <a:pt x="641116" y="802816"/>
                </a:cubicBezTo>
                <a:cubicBezTo>
                  <a:pt x="638511" y="808893"/>
                  <a:pt x="637209" y="818443"/>
                  <a:pt x="637209" y="831466"/>
                </a:cubicBezTo>
                <a:cubicBezTo>
                  <a:pt x="635473" y="841016"/>
                  <a:pt x="634604" y="850999"/>
                  <a:pt x="634604" y="861417"/>
                </a:cubicBezTo>
                <a:cubicBezTo>
                  <a:pt x="632000" y="870099"/>
                  <a:pt x="627225" y="874440"/>
                  <a:pt x="620280" y="874440"/>
                </a:cubicBezTo>
                <a:cubicBezTo>
                  <a:pt x="610730" y="871835"/>
                  <a:pt x="605521" y="865758"/>
                  <a:pt x="604652" y="856208"/>
                </a:cubicBezTo>
                <a:lnTo>
                  <a:pt x="604652" y="830164"/>
                </a:lnTo>
                <a:cubicBezTo>
                  <a:pt x="591630" y="831900"/>
                  <a:pt x="574267" y="835373"/>
                  <a:pt x="552564" y="840582"/>
                </a:cubicBezTo>
                <a:cubicBezTo>
                  <a:pt x="536936" y="844922"/>
                  <a:pt x="525216" y="849697"/>
                  <a:pt x="517402" y="854906"/>
                </a:cubicBezTo>
                <a:cubicBezTo>
                  <a:pt x="512193" y="857511"/>
                  <a:pt x="507852" y="857511"/>
                  <a:pt x="504380" y="854906"/>
                </a:cubicBezTo>
                <a:cubicBezTo>
                  <a:pt x="499170" y="849697"/>
                  <a:pt x="493962" y="844054"/>
                  <a:pt x="488753" y="837977"/>
                </a:cubicBezTo>
                <a:cubicBezTo>
                  <a:pt x="487016" y="835373"/>
                  <a:pt x="487016" y="831900"/>
                  <a:pt x="488753" y="827559"/>
                </a:cubicBezTo>
                <a:cubicBezTo>
                  <a:pt x="493962" y="820614"/>
                  <a:pt x="497435" y="812800"/>
                  <a:pt x="499170" y="804119"/>
                </a:cubicBezTo>
                <a:cubicBezTo>
                  <a:pt x="500907" y="796305"/>
                  <a:pt x="500473" y="788492"/>
                  <a:pt x="497868" y="780678"/>
                </a:cubicBezTo>
                <a:cubicBezTo>
                  <a:pt x="497001" y="774601"/>
                  <a:pt x="499604" y="771997"/>
                  <a:pt x="505682" y="772865"/>
                </a:cubicBezTo>
                <a:cubicBezTo>
                  <a:pt x="519572" y="777205"/>
                  <a:pt x="529556" y="783717"/>
                  <a:pt x="535634" y="792398"/>
                </a:cubicBezTo>
                <a:cubicBezTo>
                  <a:pt x="537370" y="797607"/>
                  <a:pt x="537370" y="801080"/>
                  <a:pt x="535634" y="802816"/>
                </a:cubicBezTo>
                <a:cubicBezTo>
                  <a:pt x="533029" y="805421"/>
                  <a:pt x="529122" y="811932"/>
                  <a:pt x="523914" y="822350"/>
                </a:cubicBezTo>
                <a:cubicBezTo>
                  <a:pt x="525650" y="822350"/>
                  <a:pt x="528254" y="821916"/>
                  <a:pt x="531727" y="821048"/>
                </a:cubicBezTo>
                <a:cubicBezTo>
                  <a:pt x="538672" y="819311"/>
                  <a:pt x="544316" y="818009"/>
                  <a:pt x="548656" y="817141"/>
                </a:cubicBezTo>
                <a:cubicBezTo>
                  <a:pt x="548656" y="799778"/>
                  <a:pt x="548656" y="779810"/>
                  <a:pt x="548656" y="757238"/>
                </a:cubicBezTo>
                <a:cubicBezTo>
                  <a:pt x="533029" y="761579"/>
                  <a:pt x="523046" y="765051"/>
                  <a:pt x="518704" y="767656"/>
                </a:cubicBezTo>
                <a:cubicBezTo>
                  <a:pt x="518704" y="767656"/>
                  <a:pt x="518271" y="767656"/>
                  <a:pt x="517402" y="767656"/>
                </a:cubicBezTo>
                <a:cubicBezTo>
                  <a:pt x="514798" y="770260"/>
                  <a:pt x="511759" y="770694"/>
                  <a:pt x="508286" y="768958"/>
                </a:cubicBezTo>
                <a:cubicBezTo>
                  <a:pt x="505682" y="767222"/>
                  <a:pt x="501776" y="762447"/>
                  <a:pt x="496566" y="754633"/>
                </a:cubicBezTo>
                <a:cubicBezTo>
                  <a:pt x="494830" y="751161"/>
                  <a:pt x="495264" y="748122"/>
                  <a:pt x="497868" y="745518"/>
                </a:cubicBezTo>
                <a:cubicBezTo>
                  <a:pt x="502209" y="735968"/>
                  <a:pt x="504814" y="728154"/>
                  <a:pt x="505682" y="722077"/>
                </a:cubicBezTo>
                <a:cubicBezTo>
                  <a:pt x="506550" y="711659"/>
                  <a:pt x="505682" y="703412"/>
                  <a:pt x="503077" y="697334"/>
                </a:cubicBezTo>
                <a:cubicBezTo>
                  <a:pt x="503077" y="696466"/>
                  <a:pt x="503077" y="696032"/>
                  <a:pt x="503077" y="696032"/>
                </a:cubicBezTo>
                <a:cubicBezTo>
                  <a:pt x="501342" y="690823"/>
                  <a:pt x="503511" y="688219"/>
                  <a:pt x="509589" y="688219"/>
                </a:cubicBezTo>
                <a:cubicBezTo>
                  <a:pt x="520875" y="690823"/>
                  <a:pt x="529556" y="695598"/>
                  <a:pt x="535634" y="702543"/>
                </a:cubicBezTo>
                <a:cubicBezTo>
                  <a:pt x="537370" y="708621"/>
                  <a:pt x="537804" y="713829"/>
                  <a:pt x="536936" y="718170"/>
                </a:cubicBezTo>
                <a:cubicBezTo>
                  <a:pt x="536068" y="719038"/>
                  <a:pt x="534766" y="722077"/>
                  <a:pt x="533029" y="727286"/>
                </a:cubicBezTo>
                <a:cubicBezTo>
                  <a:pt x="531293" y="733363"/>
                  <a:pt x="529990" y="736836"/>
                  <a:pt x="529122" y="737704"/>
                </a:cubicBezTo>
                <a:cubicBezTo>
                  <a:pt x="529990" y="737704"/>
                  <a:pt x="532161" y="737270"/>
                  <a:pt x="535634" y="736402"/>
                </a:cubicBezTo>
                <a:cubicBezTo>
                  <a:pt x="540842" y="734665"/>
                  <a:pt x="545183" y="733363"/>
                  <a:pt x="548656" y="732495"/>
                </a:cubicBezTo>
                <a:cubicBezTo>
                  <a:pt x="548656" y="708186"/>
                  <a:pt x="548656" y="687785"/>
                  <a:pt x="548656" y="671290"/>
                </a:cubicBezTo>
                <a:cubicBezTo>
                  <a:pt x="547788" y="651322"/>
                  <a:pt x="545183" y="636129"/>
                  <a:pt x="540842" y="625711"/>
                </a:cubicBezTo>
                <a:cubicBezTo>
                  <a:pt x="538238" y="617029"/>
                  <a:pt x="541710" y="613122"/>
                  <a:pt x="551260" y="613991"/>
                </a:cubicBezTo>
                <a:close/>
                <a:moveTo>
                  <a:pt x="6582145" y="611386"/>
                </a:moveTo>
                <a:cubicBezTo>
                  <a:pt x="6599509" y="615727"/>
                  <a:pt x="6613833" y="624409"/>
                  <a:pt x="6625119" y="637431"/>
                </a:cubicBezTo>
                <a:cubicBezTo>
                  <a:pt x="6627723" y="642640"/>
                  <a:pt x="6627723" y="648283"/>
                  <a:pt x="6625119" y="654360"/>
                </a:cubicBezTo>
                <a:cubicBezTo>
                  <a:pt x="6622515" y="659569"/>
                  <a:pt x="6621213" y="671290"/>
                  <a:pt x="6621213" y="689521"/>
                </a:cubicBezTo>
                <a:lnTo>
                  <a:pt x="6621213" y="699939"/>
                </a:lnTo>
                <a:cubicBezTo>
                  <a:pt x="6630763" y="698203"/>
                  <a:pt x="6638141" y="696032"/>
                  <a:pt x="6643351" y="693428"/>
                </a:cubicBezTo>
                <a:cubicBezTo>
                  <a:pt x="6649427" y="690823"/>
                  <a:pt x="6657241" y="690823"/>
                  <a:pt x="6666791" y="693428"/>
                </a:cubicBezTo>
                <a:cubicBezTo>
                  <a:pt x="6673737" y="696032"/>
                  <a:pt x="6679813" y="700807"/>
                  <a:pt x="6685023" y="707752"/>
                </a:cubicBezTo>
                <a:cubicBezTo>
                  <a:pt x="6688495" y="714698"/>
                  <a:pt x="6686759" y="719038"/>
                  <a:pt x="6679813" y="720775"/>
                </a:cubicBezTo>
                <a:cubicBezTo>
                  <a:pt x="6656373" y="726852"/>
                  <a:pt x="6636405" y="730759"/>
                  <a:pt x="6619910" y="732495"/>
                </a:cubicBezTo>
                <a:cubicBezTo>
                  <a:pt x="6619910" y="742913"/>
                  <a:pt x="6619910" y="754633"/>
                  <a:pt x="6619910" y="767656"/>
                </a:cubicBezTo>
                <a:cubicBezTo>
                  <a:pt x="6622515" y="766788"/>
                  <a:pt x="6626855" y="765485"/>
                  <a:pt x="6632933" y="763749"/>
                </a:cubicBezTo>
                <a:cubicBezTo>
                  <a:pt x="6638141" y="762881"/>
                  <a:pt x="6642049" y="762013"/>
                  <a:pt x="6644653" y="761144"/>
                </a:cubicBezTo>
                <a:cubicBezTo>
                  <a:pt x="6655071" y="758540"/>
                  <a:pt x="6664187" y="762013"/>
                  <a:pt x="6672000" y="771562"/>
                </a:cubicBezTo>
                <a:cubicBezTo>
                  <a:pt x="6679813" y="781980"/>
                  <a:pt x="6678077" y="788926"/>
                  <a:pt x="6666791" y="792398"/>
                </a:cubicBezTo>
                <a:cubicBezTo>
                  <a:pt x="6652032" y="794135"/>
                  <a:pt x="6635971" y="796305"/>
                  <a:pt x="6618608" y="798910"/>
                </a:cubicBezTo>
                <a:cubicBezTo>
                  <a:pt x="6618608" y="812800"/>
                  <a:pt x="6618608" y="825823"/>
                  <a:pt x="6618608" y="837977"/>
                </a:cubicBezTo>
                <a:cubicBezTo>
                  <a:pt x="6621213" y="837109"/>
                  <a:pt x="6624685" y="836675"/>
                  <a:pt x="6629026" y="836675"/>
                </a:cubicBezTo>
                <a:cubicBezTo>
                  <a:pt x="6633367" y="835807"/>
                  <a:pt x="6636405" y="835373"/>
                  <a:pt x="6638141" y="835373"/>
                </a:cubicBezTo>
                <a:cubicBezTo>
                  <a:pt x="6660714" y="834504"/>
                  <a:pt x="6677209" y="832768"/>
                  <a:pt x="6687627" y="830164"/>
                </a:cubicBezTo>
                <a:cubicBezTo>
                  <a:pt x="6697177" y="828427"/>
                  <a:pt x="6704122" y="829295"/>
                  <a:pt x="6708463" y="832768"/>
                </a:cubicBezTo>
                <a:cubicBezTo>
                  <a:pt x="6717145" y="837109"/>
                  <a:pt x="6724090" y="841884"/>
                  <a:pt x="6729299" y="847093"/>
                </a:cubicBezTo>
                <a:cubicBezTo>
                  <a:pt x="6737113" y="859247"/>
                  <a:pt x="6734073" y="866192"/>
                  <a:pt x="6720183" y="867929"/>
                </a:cubicBezTo>
                <a:cubicBezTo>
                  <a:pt x="6668093" y="864456"/>
                  <a:pt x="6629460" y="863154"/>
                  <a:pt x="6604283" y="864022"/>
                </a:cubicBezTo>
                <a:cubicBezTo>
                  <a:pt x="6570425" y="865758"/>
                  <a:pt x="6537435" y="869665"/>
                  <a:pt x="6505313" y="875742"/>
                </a:cubicBezTo>
                <a:cubicBezTo>
                  <a:pt x="6499236" y="876610"/>
                  <a:pt x="6494027" y="875742"/>
                  <a:pt x="6489686" y="873138"/>
                </a:cubicBezTo>
                <a:cubicBezTo>
                  <a:pt x="6487949" y="872269"/>
                  <a:pt x="6486647" y="871835"/>
                  <a:pt x="6485779" y="871835"/>
                </a:cubicBezTo>
                <a:cubicBezTo>
                  <a:pt x="6484911" y="870967"/>
                  <a:pt x="6484043" y="870099"/>
                  <a:pt x="6483175" y="869231"/>
                </a:cubicBezTo>
                <a:cubicBezTo>
                  <a:pt x="6473625" y="862286"/>
                  <a:pt x="6467982" y="857511"/>
                  <a:pt x="6466245" y="854906"/>
                </a:cubicBezTo>
                <a:cubicBezTo>
                  <a:pt x="6466245" y="854906"/>
                  <a:pt x="6466245" y="854472"/>
                  <a:pt x="6466245" y="853604"/>
                </a:cubicBezTo>
                <a:cubicBezTo>
                  <a:pt x="6464509" y="850131"/>
                  <a:pt x="6465377" y="848395"/>
                  <a:pt x="6468850" y="848395"/>
                </a:cubicBezTo>
                <a:cubicBezTo>
                  <a:pt x="6483609" y="848395"/>
                  <a:pt x="6500538" y="847093"/>
                  <a:pt x="6519637" y="844488"/>
                </a:cubicBezTo>
                <a:cubicBezTo>
                  <a:pt x="6541341" y="842752"/>
                  <a:pt x="6561309" y="841450"/>
                  <a:pt x="6579541" y="840582"/>
                </a:cubicBezTo>
                <a:cubicBezTo>
                  <a:pt x="6579541" y="837109"/>
                  <a:pt x="6579541" y="831466"/>
                  <a:pt x="6579541" y="823652"/>
                </a:cubicBezTo>
                <a:cubicBezTo>
                  <a:pt x="6580409" y="814971"/>
                  <a:pt x="6580843" y="808459"/>
                  <a:pt x="6580843" y="804119"/>
                </a:cubicBezTo>
                <a:cubicBezTo>
                  <a:pt x="6578239" y="804119"/>
                  <a:pt x="6574331" y="804553"/>
                  <a:pt x="6569123" y="805421"/>
                </a:cubicBezTo>
                <a:cubicBezTo>
                  <a:pt x="6563045" y="805421"/>
                  <a:pt x="6558705" y="805855"/>
                  <a:pt x="6556100" y="806723"/>
                </a:cubicBezTo>
                <a:cubicBezTo>
                  <a:pt x="6546550" y="808459"/>
                  <a:pt x="6536567" y="802382"/>
                  <a:pt x="6526149" y="788492"/>
                </a:cubicBezTo>
                <a:cubicBezTo>
                  <a:pt x="6524412" y="785019"/>
                  <a:pt x="6523544" y="782849"/>
                  <a:pt x="6523544" y="781980"/>
                </a:cubicBezTo>
                <a:cubicBezTo>
                  <a:pt x="6523544" y="780244"/>
                  <a:pt x="6524846" y="779376"/>
                  <a:pt x="6527451" y="779376"/>
                </a:cubicBezTo>
                <a:cubicBezTo>
                  <a:pt x="6535264" y="779376"/>
                  <a:pt x="6551325" y="778074"/>
                  <a:pt x="6575634" y="775469"/>
                </a:cubicBezTo>
                <a:cubicBezTo>
                  <a:pt x="6573897" y="775469"/>
                  <a:pt x="6575634" y="775035"/>
                  <a:pt x="6580843" y="774167"/>
                </a:cubicBezTo>
                <a:cubicBezTo>
                  <a:pt x="6580843" y="769826"/>
                  <a:pt x="6581277" y="762881"/>
                  <a:pt x="6582145" y="753331"/>
                </a:cubicBezTo>
                <a:cubicBezTo>
                  <a:pt x="6582145" y="746386"/>
                  <a:pt x="6582145" y="741177"/>
                  <a:pt x="6582145" y="737704"/>
                </a:cubicBezTo>
                <a:cubicBezTo>
                  <a:pt x="6580409" y="737704"/>
                  <a:pt x="6577804" y="738138"/>
                  <a:pt x="6574331" y="739006"/>
                </a:cubicBezTo>
                <a:cubicBezTo>
                  <a:pt x="6570859" y="739006"/>
                  <a:pt x="6568689" y="739006"/>
                  <a:pt x="6567821" y="739006"/>
                </a:cubicBezTo>
                <a:cubicBezTo>
                  <a:pt x="6558271" y="739874"/>
                  <a:pt x="6549155" y="736836"/>
                  <a:pt x="6540473" y="729891"/>
                </a:cubicBezTo>
                <a:cubicBezTo>
                  <a:pt x="6539605" y="730759"/>
                  <a:pt x="6538303" y="732495"/>
                  <a:pt x="6536567" y="735100"/>
                </a:cubicBezTo>
                <a:cubicBezTo>
                  <a:pt x="6523544" y="753331"/>
                  <a:pt x="6506181" y="769392"/>
                  <a:pt x="6484477" y="783283"/>
                </a:cubicBezTo>
                <a:cubicBezTo>
                  <a:pt x="6480136" y="785887"/>
                  <a:pt x="6477531" y="787189"/>
                  <a:pt x="6476663" y="787189"/>
                </a:cubicBezTo>
                <a:cubicBezTo>
                  <a:pt x="6475795" y="786321"/>
                  <a:pt x="6476663" y="784151"/>
                  <a:pt x="6479268" y="780678"/>
                </a:cubicBezTo>
                <a:cubicBezTo>
                  <a:pt x="6495763" y="754633"/>
                  <a:pt x="6507483" y="731627"/>
                  <a:pt x="6514429" y="711659"/>
                </a:cubicBezTo>
                <a:cubicBezTo>
                  <a:pt x="6519637" y="694296"/>
                  <a:pt x="6520939" y="681273"/>
                  <a:pt x="6518335" y="672592"/>
                </a:cubicBezTo>
                <a:cubicBezTo>
                  <a:pt x="6518335" y="665646"/>
                  <a:pt x="6521374" y="663042"/>
                  <a:pt x="6527451" y="664778"/>
                </a:cubicBezTo>
                <a:cubicBezTo>
                  <a:pt x="6539605" y="668251"/>
                  <a:pt x="6550023" y="675630"/>
                  <a:pt x="6558705" y="686916"/>
                </a:cubicBezTo>
                <a:cubicBezTo>
                  <a:pt x="6562177" y="692994"/>
                  <a:pt x="6562177" y="697768"/>
                  <a:pt x="6558705" y="701241"/>
                </a:cubicBezTo>
                <a:cubicBezTo>
                  <a:pt x="6557837" y="703846"/>
                  <a:pt x="6556100" y="706450"/>
                  <a:pt x="6553495" y="709055"/>
                </a:cubicBezTo>
                <a:cubicBezTo>
                  <a:pt x="6558705" y="709055"/>
                  <a:pt x="6566953" y="708186"/>
                  <a:pt x="6578239" y="706450"/>
                </a:cubicBezTo>
                <a:cubicBezTo>
                  <a:pt x="6570425" y="708186"/>
                  <a:pt x="6571727" y="708186"/>
                  <a:pt x="6582145" y="706450"/>
                </a:cubicBezTo>
                <a:lnTo>
                  <a:pt x="6582145" y="696032"/>
                </a:lnTo>
                <a:cubicBezTo>
                  <a:pt x="6582145" y="663910"/>
                  <a:pt x="6578673" y="640904"/>
                  <a:pt x="6571727" y="627013"/>
                </a:cubicBezTo>
                <a:cubicBezTo>
                  <a:pt x="6567386" y="616595"/>
                  <a:pt x="6570859" y="611386"/>
                  <a:pt x="6582145" y="611386"/>
                </a:cubicBezTo>
                <a:close/>
                <a:moveTo>
                  <a:pt x="4167446" y="611386"/>
                </a:moveTo>
                <a:cubicBezTo>
                  <a:pt x="4183942" y="616595"/>
                  <a:pt x="4195228" y="623974"/>
                  <a:pt x="4201305" y="633524"/>
                </a:cubicBezTo>
                <a:cubicBezTo>
                  <a:pt x="4203909" y="637865"/>
                  <a:pt x="4204344" y="641772"/>
                  <a:pt x="4202607" y="645245"/>
                </a:cubicBezTo>
                <a:cubicBezTo>
                  <a:pt x="4198266" y="653926"/>
                  <a:pt x="4196964" y="675630"/>
                  <a:pt x="4198700" y="710357"/>
                </a:cubicBezTo>
                <a:cubicBezTo>
                  <a:pt x="4198700" y="721643"/>
                  <a:pt x="4198266" y="731193"/>
                  <a:pt x="4197398" y="739006"/>
                </a:cubicBezTo>
                <a:cubicBezTo>
                  <a:pt x="4215630" y="732061"/>
                  <a:pt x="4231257" y="722077"/>
                  <a:pt x="4244279" y="709055"/>
                </a:cubicBezTo>
                <a:cubicBezTo>
                  <a:pt x="4233861" y="699505"/>
                  <a:pt x="4225614" y="690823"/>
                  <a:pt x="4219536" y="683010"/>
                </a:cubicBezTo>
                <a:cubicBezTo>
                  <a:pt x="4218668" y="683010"/>
                  <a:pt x="4216932" y="681707"/>
                  <a:pt x="4214327" y="679103"/>
                </a:cubicBezTo>
                <a:cubicBezTo>
                  <a:pt x="4211723" y="676498"/>
                  <a:pt x="4209987" y="675196"/>
                  <a:pt x="4209118" y="675196"/>
                </a:cubicBezTo>
                <a:cubicBezTo>
                  <a:pt x="4205646" y="674328"/>
                  <a:pt x="4203909" y="672592"/>
                  <a:pt x="4203909" y="669987"/>
                </a:cubicBezTo>
                <a:cubicBezTo>
                  <a:pt x="4203909" y="668251"/>
                  <a:pt x="4205212" y="666515"/>
                  <a:pt x="4207816" y="664778"/>
                </a:cubicBezTo>
                <a:cubicBezTo>
                  <a:pt x="4209553" y="663910"/>
                  <a:pt x="4213459" y="663476"/>
                  <a:pt x="4219536" y="663476"/>
                </a:cubicBezTo>
                <a:cubicBezTo>
                  <a:pt x="4225614" y="663476"/>
                  <a:pt x="4235163" y="669119"/>
                  <a:pt x="4248186" y="680405"/>
                </a:cubicBezTo>
                <a:cubicBezTo>
                  <a:pt x="4252527" y="684746"/>
                  <a:pt x="4256867" y="688219"/>
                  <a:pt x="4261208" y="690823"/>
                </a:cubicBezTo>
                <a:cubicBezTo>
                  <a:pt x="4269890" y="679537"/>
                  <a:pt x="4275967" y="667383"/>
                  <a:pt x="4279440" y="654360"/>
                </a:cubicBezTo>
                <a:cubicBezTo>
                  <a:pt x="4281176" y="650888"/>
                  <a:pt x="4279874" y="649151"/>
                  <a:pt x="4275533" y="649151"/>
                </a:cubicBezTo>
                <a:cubicBezTo>
                  <a:pt x="4273797" y="650019"/>
                  <a:pt x="4270758" y="650888"/>
                  <a:pt x="4266417" y="651756"/>
                </a:cubicBezTo>
                <a:cubicBezTo>
                  <a:pt x="4257736" y="655228"/>
                  <a:pt x="4250790" y="658267"/>
                  <a:pt x="4245581" y="660872"/>
                </a:cubicBezTo>
                <a:cubicBezTo>
                  <a:pt x="4242109" y="661740"/>
                  <a:pt x="4238202" y="661740"/>
                  <a:pt x="4233861" y="660872"/>
                </a:cubicBezTo>
                <a:cubicBezTo>
                  <a:pt x="4227784" y="658267"/>
                  <a:pt x="4222575" y="653926"/>
                  <a:pt x="4218234" y="647849"/>
                </a:cubicBezTo>
                <a:cubicBezTo>
                  <a:pt x="4216498" y="643508"/>
                  <a:pt x="4217800" y="640904"/>
                  <a:pt x="4222141" y="640036"/>
                </a:cubicBezTo>
                <a:cubicBezTo>
                  <a:pt x="4226482" y="639167"/>
                  <a:pt x="4234295" y="637431"/>
                  <a:pt x="4245581" y="634827"/>
                </a:cubicBezTo>
                <a:cubicBezTo>
                  <a:pt x="4249922" y="633958"/>
                  <a:pt x="4252961" y="633090"/>
                  <a:pt x="4254697" y="632222"/>
                </a:cubicBezTo>
                <a:cubicBezTo>
                  <a:pt x="4260774" y="630486"/>
                  <a:pt x="4267719" y="628315"/>
                  <a:pt x="4275533" y="625711"/>
                </a:cubicBezTo>
                <a:cubicBezTo>
                  <a:pt x="4277269" y="624843"/>
                  <a:pt x="4278572" y="624409"/>
                  <a:pt x="4279440" y="624409"/>
                </a:cubicBezTo>
                <a:cubicBezTo>
                  <a:pt x="4284649" y="620936"/>
                  <a:pt x="4289858" y="620502"/>
                  <a:pt x="4295067" y="623106"/>
                </a:cubicBezTo>
                <a:cubicBezTo>
                  <a:pt x="4308089" y="630920"/>
                  <a:pt x="4316337" y="638733"/>
                  <a:pt x="4319809" y="646547"/>
                </a:cubicBezTo>
                <a:cubicBezTo>
                  <a:pt x="4323282" y="650888"/>
                  <a:pt x="4323282" y="654794"/>
                  <a:pt x="4319809" y="658267"/>
                </a:cubicBezTo>
                <a:cubicBezTo>
                  <a:pt x="4314600" y="664344"/>
                  <a:pt x="4309391" y="671724"/>
                  <a:pt x="4304182" y="680405"/>
                </a:cubicBezTo>
                <a:cubicBezTo>
                  <a:pt x="4298973" y="690823"/>
                  <a:pt x="4292896" y="699939"/>
                  <a:pt x="4285951" y="707752"/>
                </a:cubicBezTo>
                <a:cubicBezTo>
                  <a:pt x="4311996" y="721643"/>
                  <a:pt x="4340645" y="730759"/>
                  <a:pt x="4371899" y="735100"/>
                </a:cubicBezTo>
                <a:cubicBezTo>
                  <a:pt x="4374504" y="735968"/>
                  <a:pt x="4375806" y="736836"/>
                  <a:pt x="4375806" y="737704"/>
                </a:cubicBezTo>
                <a:cubicBezTo>
                  <a:pt x="4375806" y="738572"/>
                  <a:pt x="4374504" y="739440"/>
                  <a:pt x="4371899" y="740309"/>
                </a:cubicBezTo>
                <a:cubicBezTo>
                  <a:pt x="4348459" y="747254"/>
                  <a:pt x="4328491" y="751161"/>
                  <a:pt x="4311996" y="752029"/>
                </a:cubicBezTo>
                <a:cubicBezTo>
                  <a:pt x="4305919" y="753765"/>
                  <a:pt x="4301144" y="753331"/>
                  <a:pt x="4297671" y="750727"/>
                </a:cubicBezTo>
                <a:cubicBezTo>
                  <a:pt x="4296803" y="750727"/>
                  <a:pt x="4295935" y="750292"/>
                  <a:pt x="4295067" y="749424"/>
                </a:cubicBezTo>
                <a:cubicBezTo>
                  <a:pt x="4286385" y="745952"/>
                  <a:pt x="4279006" y="741177"/>
                  <a:pt x="4272928" y="735100"/>
                </a:cubicBezTo>
                <a:cubicBezTo>
                  <a:pt x="4272060" y="734231"/>
                  <a:pt x="4270758" y="732929"/>
                  <a:pt x="4269022" y="731193"/>
                </a:cubicBezTo>
                <a:cubicBezTo>
                  <a:pt x="4266417" y="729456"/>
                  <a:pt x="4264681" y="728154"/>
                  <a:pt x="4263813" y="727286"/>
                </a:cubicBezTo>
                <a:cubicBezTo>
                  <a:pt x="4263813" y="727286"/>
                  <a:pt x="4263379" y="727720"/>
                  <a:pt x="4262510" y="728588"/>
                </a:cubicBezTo>
                <a:cubicBezTo>
                  <a:pt x="4247752" y="737270"/>
                  <a:pt x="4226048" y="742913"/>
                  <a:pt x="4197398" y="745518"/>
                </a:cubicBezTo>
                <a:cubicBezTo>
                  <a:pt x="4196530" y="754199"/>
                  <a:pt x="4193926" y="760710"/>
                  <a:pt x="4189585" y="765051"/>
                </a:cubicBezTo>
                <a:cubicBezTo>
                  <a:pt x="4185244" y="768524"/>
                  <a:pt x="4180469" y="768524"/>
                  <a:pt x="4175260" y="765051"/>
                </a:cubicBezTo>
                <a:cubicBezTo>
                  <a:pt x="4167446" y="756370"/>
                  <a:pt x="4163974" y="748122"/>
                  <a:pt x="4164842" y="740309"/>
                </a:cubicBezTo>
                <a:cubicBezTo>
                  <a:pt x="4167446" y="724682"/>
                  <a:pt x="4167881" y="701675"/>
                  <a:pt x="4166144" y="671290"/>
                </a:cubicBezTo>
                <a:cubicBezTo>
                  <a:pt x="4166144" y="668685"/>
                  <a:pt x="4166144" y="664778"/>
                  <a:pt x="4166144" y="659569"/>
                </a:cubicBezTo>
                <a:cubicBezTo>
                  <a:pt x="4165276" y="638733"/>
                  <a:pt x="4162238" y="625277"/>
                  <a:pt x="4157029" y="619200"/>
                </a:cubicBezTo>
                <a:cubicBezTo>
                  <a:pt x="4155292" y="612254"/>
                  <a:pt x="4158765" y="609650"/>
                  <a:pt x="4167446" y="611386"/>
                </a:cubicBezTo>
                <a:close/>
                <a:moveTo>
                  <a:pt x="7272745" y="610084"/>
                </a:moveTo>
                <a:cubicBezTo>
                  <a:pt x="7290976" y="613556"/>
                  <a:pt x="7306169" y="621804"/>
                  <a:pt x="7318323" y="634827"/>
                </a:cubicBezTo>
                <a:cubicBezTo>
                  <a:pt x="7320060" y="637431"/>
                  <a:pt x="7320494" y="640904"/>
                  <a:pt x="7319625" y="645245"/>
                </a:cubicBezTo>
                <a:cubicBezTo>
                  <a:pt x="7317021" y="649585"/>
                  <a:pt x="7314417" y="660437"/>
                  <a:pt x="7311812" y="677801"/>
                </a:cubicBezTo>
                <a:cubicBezTo>
                  <a:pt x="7311812" y="678669"/>
                  <a:pt x="7311812" y="679971"/>
                  <a:pt x="7311812" y="681707"/>
                </a:cubicBezTo>
                <a:cubicBezTo>
                  <a:pt x="7310944" y="683444"/>
                  <a:pt x="7310510" y="684746"/>
                  <a:pt x="7310510" y="685614"/>
                </a:cubicBezTo>
                <a:cubicBezTo>
                  <a:pt x="7312247" y="685614"/>
                  <a:pt x="7313549" y="685614"/>
                  <a:pt x="7314417" y="685614"/>
                </a:cubicBezTo>
                <a:cubicBezTo>
                  <a:pt x="7316153" y="684746"/>
                  <a:pt x="7319192" y="683878"/>
                  <a:pt x="7323533" y="683010"/>
                </a:cubicBezTo>
                <a:cubicBezTo>
                  <a:pt x="7335687" y="680405"/>
                  <a:pt x="7343935" y="678235"/>
                  <a:pt x="7348275" y="676498"/>
                </a:cubicBezTo>
                <a:cubicBezTo>
                  <a:pt x="7354353" y="674762"/>
                  <a:pt x="7361732" y="675630"/>
                  <a:pt x="7370413" y="679103"/>
                </a:cubicBezTo>
                <a:cubicBezTo>
                  <a:pt x="7381700" y="683444"/>
                  <a:pt x="7390815" y="692125"/>
                  <a:pt x="7397761" y="705148"/>
                </a:cubicBezTo>
                <a:cubicBezTo>
                  <a:pt x="7401233" y="711225"/>
                  <a:pt x="7401233" y="715566"/>
                  <a:pt x="7397761" y="718170"/>
                </a:cubicBezTo>
                <a:cubicBezTo>
                  <a:pt x="7394288" y="720775"/>
                  <a:pt x="7390381" y="733797"/>
                  <a:pt x="7386040" y="757238"/>
                </a:cubicBezTo>
                <a:cubicBezTo>
                  <a:pt x="7382567" y="776337"/>
                  <a:pt x="7376057" y="802382"/>
                  <a:pt x="7366507" y="835373"/>
                </a:cubicBezTo>
                <a:cubicBezTo>
                  <a:pt x="7356957" y="863154"/>
                  <a:pt x="7340896" y="877044"/>
                  <a:pt x="7318323" y="877044"/>
                </a:cubicBezTo>
                <a:cubicBezTo>
                  <a:pt x="7315719" y="877044"/>
                  <a:pt x="7313549" y="874874"/>
                  <a:pt x="7311812" y="870533"/>
                </a:cubicBezTo>
                <a:cubicBezTo>
                  <a:pt x="7311812" y="870533"/>
                  <a:pt x="7311379" y="869665"/>
                  <a:pt x="7310510" y="867929"/>
                </a:cubicBezTo>
                <a:cubicBezTo>
                  <a:pt x="7306169" y="854906"/>
                  <a:pt x="7295317" y="839279"/>
                  <a:pt x="7277954" y="821048"/>
                </a:cubicBezTo>
                <a:cubicBezTo>
                  <a:pt x="7275349" y="816707"/>
                  <a:pt x="7274047" y="814102"/>
                  <a:pt x="7274047" y="813234"/>
                </a:cubicBezTo>
                <a:cubicBezTo>
                  <a:pt x="7274915" y="812366"/>
                  <a:pt x="7277520" y="812800"/>
                  <a:pt x="7281861" y="814537"/>
                </a:cubicBezTo>
                <a:cubicBezTo>
                  <a:pt x="7294883" y="817141"/>
                  <a:pt x="7306169" y="820180"/>
                  <a:pt x="7315719" y="823652"/>
                </a:cubicBezTo>
                <a:cubicBezTo>
                  <a:pt x="7320060" y="823652"/>
                  <a:pt x="7323099" y="822350"/>
                  <a:pt x="7324835" y="819746"/>
                </a:cubicBezTo>
                <a:cubicBezTo>
                  <a:pt x="7336989" y="786755"/>
                  <a:pt x="7343935" y="752029"/>
                  <a:pt x="7345671" y="715566"/>
                </a:cubicBezTo>
                <a:cubicBezTo>
                  <a:pt x="7345671" y="710357"/>
                  <a:pt x="7343066" y="708621"/>
                  <a:pt x="7337857" y="710357"/>
                </a:cubicBezTo>
                <a:cubicBezTo>
                  <a:pt x="7332648" y="711225"/>
                  <a:pt x="7323533" y="712961"/>
                  <a:pt x="7310510" y="715566"/>
                </a:cubicBezTo>
                <a:cubicBezTo>
                  <a:pt x="7307037" y="716434"/>
                  <a:pt x="7304433" y="716868"/>
                  <a:pt x="7302697" y="716868"/>
                </a:cubicBezTo>
                <a:cubicBezTo>
                  <a:pt x="7294883" y="740309"/>
                  <a:pt x="7284465" y="762881"/>
                  <a:pt x="7271443" y="784585"/>
                </a:cubicBezTo>
                <a:cubicBezTo>
                  <a:pt x="7247134" y="821916"/>
                  <a:pt x="7209803" y="848829"/>
                  <a:pt x="7159449" y="865324"/>
                </a:cubicBezTo>
                <a:cubicBezTo>
                  <a:pt x="7154241" y="867061"/>
                  <a:pt x="7151202" y="867495"/>
                  <a:pt x="7150333" y="866626"/>
                </a:cubicBezTo>
                <a:cubicBezTo>
                  <a:pt x="7150333" y="865758"/>
                  <a:pt x="7152938" y="863154"/>
                  <a:pt x="7158147" y="858813"/>
                </a:cubicBezTo>
                <a:cubicBezTo>
                  <a:pt x="7207633" y="817141"/>
                  <a:pt x="7240189" y="772865"/>
                  <a:pt x="7255815" y="725984"/>
                </a:cubicBezTo>
                <a:cubicBezTo>
                  <a:pt x="7251475" y="726852"/>
                  <a:pt x="7245397" y="728588"/>
                  <a:pt x="7237584" y="731193"/>
                </a:cubicBezTo>
                <a:cubicBezTo>
                  <a:pt x="7228035" y="732929"/>
                  <a:pt x="7221089" y="734665"/>
                  <a:pt x="7216748" y="736402"/>
                </a:cubicBezTo>
                <a:cubicBezTo>
                  <a:pt x="7212408" y="738138"/>
                  <a:pt x="7208067" y="737270"/>
                  <a:pt x="7203725" y="733797"/>
                </a:cubicBezTo>
                <a:cubicBezTo>
                  <a:pt x="7195913" y="725984"/>
                  <a:pt x="7189401" y="719038"/>
                  <a:pt x="7184192" y="712961"/>
                </a:cubicBezTo>
                <a:cubicBezTo>
                  <a:pt x="7181587" y="709489"/>
                  <a:pt x="7182022" y="706884"/>
                  <a:pt x="7185495" y="705148"/>
                </a:cubicBezTo>
                <a:cubicBezTo>
                  <a:pt x="7193308" y="704280"/>
                  <a:pt x="7215013" y="701241"/>
                  <a:pt x="7250607" y="696032"/>
                </a:cubicBezTo>
                <a:cubicBezTo>
                  <a:pt x="7257552" y="695164"/>
                  <a:pt x="7262761" y="694296"/>
                  <a:pt x="7266233" y="693428"/>
                </a:cubicBezTo>
                <a:cubicBezTo>
                  <a:pt x="7267102" y="690823"/>
                  <a:pt x="7267536" y="687351"/>
                  <a:pt x="7267536" y="683010"/>
                </a:cubicBezTo>
                <a:cubicBezTo>
                  <a:pt x="7268405" y="678669"/>
                  <a:pt x="7268838" y="675196"/>
                  <a:pt x="7268838" y="672592"/>
                </a:cubicBezTo>
                <a:cubicBezTo>
                  <a:pt x="7271443" y="648283"/>
                  <a:pt x="7270575" y="632222"/>
                  <a:pt x="7266233" y="624409"/>
                </a:cubicBezTo>
                <a:cubicBezTo>
                  <a:pt x="7261893" y="614859"/>
                  <a:pt x="7264063" y="610084"/>
                  <a:pt x="7272745" y="610084"/>
                </a:cubicBezTo>
                <a:close/>
                <a:moveTo>
                  <a:pt x="4863581" y="610084"/>
                </a:moveTo>
                <a:cubicBezTo>
                  <a:pt x="4865100" y="609650"/>
                  <a:pt x="4866728" y="610084"/>
                  <a:pt x="4868464" y="611386"/>
                </a:cubicBezTo>
                <a:cubicBezTo>
                  <a:pt x="4868464" y="611386"/>
                  <a:pt x="4868898" y="611820"/>
                  <a:pt x="4869767" y="612688"/>
                </a:cubicBezTo>
                <a:cubicBezTo>
                  <a:pt x="4883657" y="620502"/>
                  <a:pt x="4891471" y="625711"/>
                  <a:pt x="4893207" y="628315"/>
                </a:cubicBezTo>
                <a:cubicBezTo>
                  <a:pt x="4898416" y="632656"/>
                  <a:pt x="4897982" y="636997"/>
                  <a:pt x="4891904" y="641338"/>
                </a:cubicBezTo>
                <a:cubicBezTo>
                  <a:pt x="4883223" y="644810"/>
                  <a:pt x="4872805" y="648717"/>
                  <a:pt x="4860650" y="653058"/>
                </a:cubicBezTo>
                <a:cubicBezTo>
                  <a:pt x="4863255" y="653926"/>
                  <a:pt x="4864991" y="655228"/>
                  <a:pt x="4865860" y="656965"/>
                </a:cubicBezTo>
                <a:cubicBezTo>
                  <a:pt x="4869332" y="660437"/>
                  <a:pt x="4870200" y="664344"/>
                  <a:pt x="4868464" y="668685"/>
                </a:cubicBezTo>
                <a:cubicBezTo>
                  <a:pt x="4867596" y="669553"/>
                  <a:pt x="4866728" y="673026"/>
                  <a:pt x="4865860" y="679103"/>
                </a:cubicBezTo>
                <a:cubicBezTo>
                  <a:pt x="4865860" y="677367"/>
                  <a:pt x="4865426" y="678669"/>
                  <a:pt x="4864557" y="683010"/>
                </a:cubicBezTo>
                <a:cubicBezTo>
                  <a:pt x="4867162" y="683010"/>
                  <a:pt x="4869767" y="682576"/>
                  <a:pt x="4872371" y="681707"/>
                </a:cubicBezTo>
                <a:cubicBezTo>
                  <a:pt x="4877580" y="679971"/>
                  <a:pt x="4882355" y="679971"/>
                  <a:pt x="4886695" y="681707"/>
                </a:cubicBezTo>
                <a:cubicBezTo>
                  <a:pt x="4891036" y="683444"/>
                  <a:pt x="4894943" y="686482"/>
                  <a:pt x="4898416" y="690823"/>
                </a:cubicBezTo>
                <a:cubicBezTo>
                  <a:pt x="4898416" y="691691"/>
                  <a:pt x="4898850" y="692125"/>
                  <a:pt x="4899718" y="692125"/>
                </a:cubicBezTo>
                <a:cubicBezTo>
                  <a:pt x="4900586" y="694730"/>
                  <a:pt x="4900586" y="696900"/>
                  <a:pt x="4899718" y="698637"/>
                </a:cubicBezTo>
                <a:cubicBezTo>
                  <a:pt x="4911872" y="698637"/>
                  <a:pt x="4922725" y="699505"/>
                  <a:pt x="4932274" y="701241"/>
                </a:cubicBezTo>
                <a:cubicBezTo>
                  <a:pt x="4947033" y="706450"/>
                  <a:pt x="4950940" y="717302"/>
                  <a:pt x="4943995" y="733797"/>
                </a:cubicBezTo>
                <a:cubicBezTo>
                  <a:pt x="4940522" y="738138"/>
                  <a:pt x="4935747" y="739006"/>
                  <a:pt x="4929670" y="736402"/>
                </a:cubicBezTo>
                <a:cubicBezTo>
                  <a:pt x="4918384" y="728588"/>
                  <a:pt x="4907098" y="717736"/>
                  <a:pt x="4895811" y="703846"/>
                </a:cubicBezTo>
                <a:cubicBezTo>
                  <a:pt x="4895811" y="703846"/>
                  <a:pt x="4894943" y="704280"/>
                  <a:pt x="4893207" y="705148"/>
                </a:cubicBezTo>
                <a:cubicBezTo>
                  <a:pt x="4887998" y="706016"/>
                  <a:pt x="4881053" y="707752"/>
                  <a:pt x="4872371" y="710357"/>
                </a:cubicBezTo>
                <a:cubicBezTo>
                  <a:pt x="4868030" y="711225"/>
                  <a:pt x="4864557" y="712093"/>
                  <a:pt x="4861953" y="712961"/>
                </a:cubicBezTo>
                <a:cubicBezTo>
                  <a:pt x="4861953" y="713829"/>
                  <a:pt x="4861519" y="715132"/>
                  <a:pt x="4860650" y="716868"/>
                </a:cubicBezTo>
                <a:cubicBezTo>
                  <a:pt x="4871937" y="716868"/>
                  <a:pt x="4880618" y="719038"/>
                  <a:pt x="4886695" y="723379"/>
                </a:cubicBezTo>
                <a:cubicBezTo>
                  <a:pt x="4895377" y="727720"/>
                  <a:pt x="4897982" y="735534"/>
                  <a:pt x="4894509" y="746820"/>
                </a:cubicBezTo>
                <a:cubicBezTo>
                  <a:pt x="4890168" y="755501"/>
                  <a:pt x="4884091" y="756804"/>
                  <a:pt x="4876278" y="750727"/>
                </a:cubicBezTo>
                <a:cubicBezTo>
                  <a:pt x="4874541" y="748990"/>
                  <a:pt x="4871937" y="746386"/>
                  <a:pt x="4868464" y="742913"/>
                </a:cubicBezTo>
                <a:cubicBezTo>
                  <a:pt x="4864991" y="740309"/>
                  <a:pt x="4862387" y="738138"/>
                  <a:pt x="4860650" y="736402"/>
                </a:cubicBezTo>
                <a:cubicBezTo>
                  <a:pt x="4860650" y="764183"/>
                  <a:pt x="4860650" y="794135"/>
                  <a:pt x="4860650" y="826257"/>
                </a:cubicBezTo>
                <a:cubicBezTo>
                  <a:pt x="4860650" y="841016"/>
                  <a:pt x="4858480" y="851434"/>
                  <a:pt x="4854139" y="857511"/>
                </a:cubicBezTo>
                <a:cubicBezTo>
                  <a:pt x="4849799" y="863588"/>
                  <a:pt x="4845024" y="864456"/>
                  <a:pt x="4839814" y="860115"/>
                </a:cubicBezTo>
                <a:cubicBezTo>
                  <a:pt x="4834606" y="856643"/>
                  <a:pt x="4830699" y="852736"/>
                  <a:pt x="4828094" y="848395"/>
                </a:cubicBezTo>
                <a:cubicBezTo>
                  <a:pt x="4826358" y="841450"/>
                  <a:pt x="4825924" y="835373"/>
                  <a:pt x="4826793" y="830164"/>
                </a:cubicBezTo>
                <a:cubicBezTo>
                  <a:pt x="4829396" y="825823"/>
                  <a:pt x="4831133" y="803250"/>
                  <a:pt x="4832001" y="762447"/>
                </a:cubicBezTo>
                <a:cubicBezTo>
                  <a:pt x="4807693" y="785019"/>
                  <a:pt x="4783384" y="799778"/>
                  <a:pt x="4759075" y="806723"/>
                </a:cubicBezTo>
                <a:cubicBezTo>
                  <a:pt x="4756471" y="807591"/>
                  <a:pt x="4754735" y="807157"/>
                  <a:pt x="4753867" y="805421"/>
                </a:cubicBezTo>
                <a:cubicBezTo>
                  <a:pt x="4753867" y="803684"/>
                  <a:pt x="4755169" y="801948"/>
                  <a:pt x="4757773" y="800212"/>
                </a:cubicBezTo>
                <a:cubicBezTo>
                  <a:pt x="4783818" y="778508"/>
                  <a:pt x="4805088" y="752897"/>
                  <a:pt x="4821583" y="723379"/>
                </a:cubicBezTo>
                <a:cubicBezTo>
                  <a:pt x="4809429" y="726852"/>
                  <a:pt x="4801616" y="729022"/>
                  <a:pt x="4798143" y="729891"/>
                </a:cubicBezTo>
                <a:cubicBezTo>
                  <a:pt x="4792934" y="731627"/>
                  <a:pt x="4788593" y="731193"/>
                  <a:pt x="4785121" y="728588"/>
                </a:cubicBezTo>
                <a:cubicBezTo>
                  <a:pt x="4780780" y="725984"/>
                  <a:pt x="4776439" y="722077"/>
                  <a:pt x="4772098" y="716868"/>
                </a:cubicBezTo>
                <a:cubicBezTo>
                  <a:pt x="4771230" y="716000"/>
                  <a:pt x="4770362" y="715132"/>
                  <a:pt x="4769493" y="714264"/>
                </a:cubicBezTo>
                <a:cubicBezTo>
                  <a:pt x="4766889" y="707318"/>
                  <a:pt x="4767757" y="703412"/>
                  <a:pt x="4772098" y="702543"/>
                </a:cubicBezTo>
                <a:cubicBezTo>
                  <a:pt x="4773834" y="703412"/>
                  <a:pt x="4781648" y="702109"/>
                  <a:pt x="4795539" y="698637"/>
                </a:cubicBezTo>
                <a:cubicBezTo>
                  <a:pt x="4799879" y="697768"/>
                  <a:pt x="4802918" y="697334"/>
                  <a:pt x="4804654" y="697334"/>
                </a:cubicBezTo>
                <a:cubicBezTo>
                  <a:pt x="4811599" y="696466"/>
                  <a:pt x="4820715" y="694296"/>
                  <a:pt x="4832001" y="690823"/>
                </a:cubicBezTo>
                <a:cubicBezTo>
                  <a:pt x="4832001" y="677801"/>
                  <a:pt x="4831567" y="667817"/>
                  <a:pt x="4830699" y="660872"/>
                </a:cubicBezTo>
                <a:cubicBezTo>
                  <a:pt x="4822017" y="662608"/>
                  <a:pt x="4810297" y="665212"/>
                  <a:pt x="4795539" y="668685"/>
                </a:cubicBezTo>
                <a:cubicBezTo>
                  <a:pt x="4792066" y="669553"/>
                  <a:pt x="4789461" y="669987"/>
                  <a:pt x="4787725" y="669987"/>
                </a:cubicBezTo>
                <a:cubicBezTo>
                  <a:pt x="4785121" y="669987"/>
                  <a:pt x="4783818" y="669553"/>
                  <a:pt x="4783818" y="668685"/>
                </a:cubicBezTo>
                <a:cubicBezTo>
                  <a:pt x="4782950" y="667817"/>
                  <a:pt x="4783818" y="666515"/>
                  <a:pt x="4786422" y="664778"/>
                </a:cubicBezTo>
                <a:cubicBezTo>
                  <a:pt x="4802918" y="656097"/>
                  <a:pt x="4818545" y="646547"/>
                  <a:pt x="4833303" y="636129"/>
                </a:cubicBezTo>
                <a:cubicBezTo>
                  <a:pt x="4848062" y="625711"/>
                  <a:pt x="4856744" y="618331"/>
                  <a:pt x="4859349" y="613991"/>
                </a:cubicBezTo>
                <a:cubicBezTo>
                  <a:pt x="4860651" y="611820"/>
                  <a:pt x="4862061" y="610518"/>
                  <a:pt x="4863581" y="610084"/>
                </a:cubicBezTo>
                <a:close/>
                <a:moveTo>
                  <a:pt x="1868649" y="610084"/>
                </a:moveTo>
                <a:cubicBezTo>
                  <a:pt x="1879068" y="614425"/>
                  <a:pt x="1888184" y="620936"/>
                  <a:pt x="1895997" y="629618"/>
                </a:cubicBezTo>
                <a:cubicBezTo>
                  <a:pt x="1898601" y="633090"/>
                  <a:pt x="1898167" y="636563"/>
                  <a:pt x="1894695" y="640036"/>
                </a:cubicBezTo>
                <a:cubicBezTo>
                  <a:pt x="1891222" y="646981"/>
                  <a:pt x="1886881" y="654360"/>
                  <a:pt x="1881672" y="662174"/>
                </a:cubicBezTo>
                <a:cubicBezTo>
                  <a:pt x="1893827" y="658701"/>
                  <a:pt x="1902942" y="655663"/>
                  <a:pt x="1909019" y="653058"/>
                </a:cubicBezTo>
                <a:cubicBezTo>
                  <a:pt x="1913361" y="650454"/>
                  <a:pt x="1917267" y="650019"/>
                  <a:pt x="1920740" y="651756"/>
                </a:cubicBezTo>
                <a:cubicBezTo>
                  <a:pt x="1928553" y="654360"/>
                  <a:pt x="1935932" y="660437"/>
                  <a:pt x="1942878" y="669987"/>
                </a:cubicBezTo>
                <a:cubicBezTo>
                  <a:pt x="1945483" y="673460"/>
                  <a:pt x="1945483" y="677367"/>
                  <a:pt x="1942878" y="681707"/>
                </a:cubicBezTo>
                <a:cubicBezTo>
                  <a:pt x="1939405" y="683444"/>
                  <a:pt x="1934196" y="689087"/>
                  <a:pt x="1927251" y="698637"/>
                </a:cubicBezTo>
                <a:cubicBezTo>
                  <a:pt x="1924646" y="702977"/>
                  <a:pt x="1922476" y="706450"/>
                  <a:pt x="1920740" y="709055"/>
                </a:cubicBezTo>
                <a:cubicBezTo>
                  <a:pt x="1915531" y="715132"/>
                  <a:pt x="1910756" y="721643"/>
                  <a:pt x="1906415" y="728588"/>
                </a:cubicBezTo>
                <a:cubicBezTo>
                  <a:pt x="1935932" y="750292"/>
                  <a:pt x="1971527" y="768090"/>
                  <a:pt x="2013199" y="781980"/>
                </a:cubicBezTo>
                <a:cubicBezTo>
                  <a:pt x="2014935" y="782849"/>
                  <a:pt x="2015803" y="783717"/>
                  <a:pt x="2015803" y="784585"/>
                </a:cubicBezTo>
                <a:cubicBezTo>
                  <a:pt x="2015803" y="785453"/>
                  <a:pt x="2014935" y="786321"/>
                  <a:pt x="2013199" y="787189"/>
                </a:cubicBezTo>
                <a:cubicBezTo>
                  <a:pt x="1999308" y="791530"/>
                  <a:pt x="1978472" y="795003"/>
                  <a:pt x="1950691" y="797607"/>
                </a:cubicBezTo>
                <a:cubicBezTo>
                  <a:pt x="1948955" y="797607"/>
                  <a:pt x="1946785" y="797607"/>
                  <a:pt x="1944180" y="797607"/>
                </a:cubicBezTo>
                <a:lnTo>
                  <a:pt x="1945483" y="798910"/>
                </a:lnTo>
                <a:cubicBezTo>
                  <a:pt x="1948955" y="804119"/>
                  <a:pt x="1949389" y="809328"/>
                  <a:pt x="1946785" y="814537"/>
                </a:cubicBezTo>
                <a:cubicBezTo>
                  <a:pt x="1940706" y="821482"/>
                  <a:pt x="1936367" y="828861"/>
                  <a:pt x="1933763" y="836675"/>
                </a:cubicBezTo>
                <a:cubicBezTo>
                  <a:pt x="1937235" y="840147"/>
                  <a:pt x="1938971" y="842752"/>
                  <a:pt x="1938971" y="844488"/>
                </a:cubicBezTo>
                <a:cubicBezTo>
                  <a:pt x="1940706" y="852302"/>
                  <a:pt x="1937669" y="856643"/>
                  <a:pt x="1929855" y="857511"/>
                </a:cubicBezTo>
                <a:cubicBezTo>
                  <a:pt x="1928119" y="857511"/>
                  <a:pt x="1925080" y="857511"/>
                  <a:pt x="1920740" y="857511"/>
                </a:cubicBezTo>
                <a:cubicBezTo>
                  <a:pt x="1896431" y="859247"/>
                  <a:pt x="1877765" y="860115"/>
                  <a:pt x="1864743" y="860115"/>
                </a:cubicBezTo>
                <a:cubicBezTo>
                  <a:pt x="1864743" y="867061"/>
                  <a:pt x="1863875" y="871835"/>
                  <a:pt x="1862138" y="874440"/>
                </a:cubicBezTo>
                <a:cubicBezTo>
                  <a:pt x="1859535" y="877913"/>
                  <a:pt x="1854759" y="878347"/>
                  <a:pt x="1847814" y="875742"/>
                </a:cubicBezTo>
                <a:cubicBezTo>
                  <a:pt x="1840001" y="873138"/>
                  <a:pt x="1835659" y="864456"/>
                  <a:pt x="1834791" y="849697"/>
                </a:cubicBezTo>
                <a:cubicBezTo>
                  <a:pt x="1833055" y="821048"/>
                  <a:pt x="1828714" y="801514"/>
                  <a:pt x="1821769" y="791096"/>
                </a:cubicBezTo>
                <a:cubicBezTo>
                  <a:pt x="1819164" y="791964"/>
                  <a:pt x="1816560" y="793267"/>
                  <a:pt x="1813955" y="795003"/>
                </a:cubicBezTo>
                <a:cubicBezTo>
                  <a:pt x="1813955" y="795871"/>
                  <a:pt x="1813521" y="797173"/>
                  <a:pt x="1812653" y="798910"/>
                </a:cubicBezTo>
                <a:cubicBezTo>
                  <a:pt x="1812653" y="799778"/>
                  <a:pt x="1812219" y="800646"/>
                  <a:pt x="1811351" y="801514"/>
                </a:cubicBezTo>
                <a:cubicBezTo>
                  <a:pt x="1805273" y="806723"/>
                  <a:pt x="1799197" y="806289"/>
                  <a:pt x="1793119" y="800212"/>
                </a:cubicBezTo>
                <a:cubicBezTo>
                  <a:pt x="1789646" y="797607"/>
                  <a:pt x="1787042" y="793701"/>
                  <a:pt x="1785306" y="788492"/>
                </a:cubicBezTo>
                <a:cubicBezTo>
                  <a:pt x="1781833" y="788492"/>
                  <a:pt x="1776190" y="789360"/>
                  <a:pt x="1768377" y="791096"/>
                </a:cubicBezTo>
                <a:cubicBezTo>
                  <a:pt x="1758827" y="791964"/>
                  <a:pt x="1751882" y="792832"/>
                  <a:pt x="1747541" y="793701"/>
                </a:cubicBezTo>
                <a:cubicBezTo>
                  <a:pt x="1748409" y="798910"/>
                  <a:pt x="1747541" y="803250"/>
                  <a:pt x="1744936" y="806723"/>
                </a:cubicBezTo>
                <a:cubicBezTo>
                  <a:pt x="1743200" y="811064"/>
                  <a:pt x="1739727" y="811932"/>
                  <a:pt x="1734518" y="809328"/>
                </a:cubicBezTo>
                <a:cubicBezTo>
                  <a:pt x="1726705" y="804987"/>
                  <a:pt x="1721931" y="799778"/>
                  <a:pt x="1720193" y="793701"/>
                </a:cubicBezTo>
                <a:cubicBezTo>
                  <a:pt x="1720193" y="790228"/>
                  <a:pt x="1719760" y="784585"/>
                  <a:pt x="1718892" y="776771"/>
                </a:cubicBezTo>
                <a:cubicBezTo>
                  <a:pt x="1718023" y="771562"/>
                  <a:pt x="1717589" y="767222"/>
                  <a:pt x="1717589" y="763749"/>
                </a:cubicBezTo>
                <a:cubicBezTo>
                  <a:pt x="1713248" y="729891"/>
                  <a:pt x="1707171" y="704714"/>
                  <a:pt x="1699358" y="688219"/>
                </a:cubicBezTo>
                <a:cubicBezTo>
                  <a:pt x="1697621" y="682142"/>
                  <a:pt x="1699358" y="679537"/>
                  <a:pt x="1704567" y="680405"/>
                </a:cubicBezTo>
                <a:cubicBezTo>
                  <a:pt x="1713248" y="680405"/>
                  <a:pt x="1721062" y="681273"/>
                  <a:pt x="1728007" y="683010"/>
                </a:cubicBezTo>
                <a:cubicBezTo>
                  <a:pt x="1736689" y="682142"/>
                  <a:pt x="1746239" y="680405"/>
                  <a:pt x="1756657" y="677801"/>
                </a:cubicBezTo>
                <a:cubicBezTo>
                  <a:pt x="1776624" y="675196"/>
                  <a:pt x="1789213" y="672592"/>
                  <a:pt x="1794423" y="669987"/>
                </a:cubicBezTo>
                <a:cubicBezTo>
                  <a:pt x="1799631" y="668251"/>
                  <a:pt x="1804840" y="668251"/>
                  <a:pt x="1810049" y="669987"/>
                </a:cubicBezTo>
                <a:cubicBezTo>
                  <a:pt x="1817863" y="672592"/>
                  <a:pt x="1825241" y="679537"/>
                  <a:pt x="1832187" y="690823"/>
                </a:cubicBezTo>
                <a:cubicBezTo>
                  <a:pt x="1833923" y="693428"/>
                  <a:pt x="1834791" y="696032"/>
                  <a:pt x="1834791" y="698637"/>
                </a:cubicBezTo>
                <a:cubicBezTo>
                  <a:pt x="1840869" y="685614"/>
                  <a:pt x="1846946" y="671290"/>
                  <a:pt x="1853023" y="655663"/>
                </a:cubicBezTo>
                <a:cubicBezTo>
                  <a:pt x="1858232" y="637431"/>
                  <a:pt x="1860402" y="625711"/>
                  <a:pt x="1859535" y="620502"/>
                </a:cubicBezTo>
                <a:cubicBezTo>
                  <a:pt x="1859535" y="613556"/>
                  <a:pt x="1862573" y="610084"/>
                  <a:pt x="1868649" y="610084"/>
                </a:cubicBezTo>
                <a:close/>
                <a:moveTo>
                  <a:pt x="4956936" y="609677"/>
                </a:moveTo>
                <a:cubicBezTo>
                  <a:pt x="4958726" y="609514"/>
                  <a:pt x="4960923" y="609650"/>
                  <a:pt x="4963528" y="610084"/>
                </a:cubicBezTo>
                <a:cubicBezTo>
                  <a:pt x="4980891" y="615293"/>
                  <a:pt x="4993046" y="622672"/>
                  <a:pt x="4999991" y="632222"/>
                </a:cubicBezTo>
                <a:cubicBezTo>
                  <a:pt x="5003464" y="636563"/>
                  <a:pt x="5003898" y="640904"/>
                  <a:pt x="5001293" y="645245"/>
                </a:cubicBezTo>
                <a:cubicBezTo>
                  <a:pt x="4997821" y="657399"/>
                  <a:pt x="4995650" y="673894"/>
                  <a:pt x="4994782" y="694730"/>
                </a:cubicBezTo>
                <a:cubicBezTo>
                  <a:pt x="4994782" y="698203"/>
                  <a:pt x="4994782" y="705582"/>
                  <a:pt x="4994782" y="716868"/>
                </a:cubicBezTo>
                <a:cubicBezTo>
                  <a:pt x="4994782" y="728154"/>
                  <a:pt x="4994348" y="736402"/>
                  <a:pt x="4993480" y="741611"/>
                </a:cubicBezTo>
                <a:cubicBezTo>
                  <a:pt x="5003029" y="739874"/>
                  <a:pt x="5010409" y="738572"/>
                  <a:pt x="5015618" y="737704"/>
                </a:cubicBezTo>
                <a:cubicBezTo>
                  <a:pt x="5025168" y="735968"/>
                  <a:pt x="5032981" y="736836"/>
                  <a:pt x="5039059" y="740309"/>
                </a:cubicBezTo>
                <a:cubicBezTo>
                  <a:pt x="5046004" y="744649"/>
                  <a:pt x="5050778" y="749424"/>
                  <a:pt x="5053383" y="754633"/>
                </a:cubicBezTo>
                <a:cubicBezTo>
                  <a:pt x="5055987" y="761579"/>
                  <a:pt x="5053817" y="765051"/>
                  <a:pt x="5046872" y="765051"/>
                </a:cubicBezTo>
                <a:cubicBezTo>
                  <a:pt x="5024300" y="765051"/>
                  <a:pt x="5006502" y="765919"/>
                  <a:pt x="4993480" y="767656"/>
                </a:cubicBezTo>
                <a:cubicBezTo>
                  <a:pt x="4991744" y="814537"/>
                  <a:pt x="4986535" y="850131"/>
                  <a:pt x="4977853" y="874440"/>
                </a:cubicBezTo>
                <a:cubicBezTo>
                  <a:pt x="4976985" y="877044"/>
                  <a:pt x="4975682" y="878347"/>
                  <a:pt x="4973946" y="878347"/>
                </a:cubicBezTo>
                <a:cubicBezTo>
                  <a:pt x="4972210" y="878347"/>
                  <a:pt x="4970908" y="877044"/>
                  <a:pt x="4970039" y="874440"/>
                </a:cubicBezTo>
                <a:cubicBezTo>
                  <a:pt x="4962226" y="845791"/>
                  <a:pt x="4958319" y="811064"/>
                  <a:pt x="4958319" y="770260"/>
                </a:cubicBezTo>
                <a:cubicBezTo>
                  <a:pt x="4942692" y="772865"/>
                  <a:pt x="4927065" y="775469"/>
                  <a:pt x="4911438" y="778074"/>
                </a:cubicBezTo>
                <a:cubicBezTo>
                  <a:pt x="4911438" y="778074"/>
                  <a:pt x="4911004" y="778074"/>
                  <a:pt x="4910136" y="778074"/>
                </a:cubicBezTo>
                <a:cubicBezTo>
                  <a:pt x="4904059" y="779810"/>
                  <a:pt x="4899284" y="778942"/>
                  <a:pt x="4895811" y="775469"/>
                </a:cubicBezTo>
                <a:cubicBezTo>
                  <a:pt x="4894943" y="774601"/>
                  <a:pt x="4892773" y="772865"/>
                  <a:pt x="4889300" y="770260"/>
                </a:cubicBezTo>
                <a:cubicBezTo>
                  <a:pt x="4885827" y="767656"/>
                  <a:pt x="4883657" y="765919"/>
                  <a:pt x="4882789" y="765051"/>
                </a:cubicBezTo>
                <a:cubicBezTo>
                  <a:pt x="4880185" y="762447"/>
                  <a:pt x="4878882" y="760276"/>
                  <a:pt x="4878882" y="758540"/>
                </a:cubicBezTo>
                <a:cubicBezTo>
                  <a:pt x="4878882" y="756804"/>
                  <a:pt x="4880618" y="755935"/>
                  <a:pt x="4884091" y="755935"/>
                </a:cubicBezTo>
                <a:cubicBezTo>
                  <a:pt x="4891036" y="755935"/>
                  <a:pt x="4903625" y="754633"/>
                  <a:pt x="4921856" y="752029"/>
                </a:cubicBezTo>
                <a:cubicBezTo>
                  <a:pt x="4922725" y="752029"/>
                  <a:pt x="4924460" y="751595"/>
                  <a:pt x="4927065" y="750727"/>
                </a:cubicBezTo>
                <a:cubicBezTo>
                  <a:pt x="4932274" y="749858"/>
                  <a:pt x="4942692" y="748556"/>
                  <a:pt x="4958319" y="746820"/>
                </a:cubicBezTo>
                <a:cubicBezTo>
                  <a:pt x="4958319" y="736402"/>
                  <a:pt x="4958753" y="720775"/>
                  <a:pt x="4959621" y="699939"/>
                </a:cubicBezTo>
                <a:cubicBezTo>
                  <a:pt x="4959621" y="681707"/>
                  <a:pt x="4959621" y="668251"/>
                  <a:pt x="4959621" y="659569"/>
                </a:cubicBezTo>
                <a:cubicBezTo>
                  <a:pt x="4958753" y="643074"/>
                  <a:pt x="4956149" y="629618"/>
                  <a:pt x="4951808" y="619200"/>
                </a:cubicBezTo>
                <a:cubicBezTo>
                  <a:pt x="4949854" y="613340"/>
                  <a:pt x="4951563" y="610165"/>
                  <a:pt x="4956936" y="609677"/>
                </a:cubicBezTo>
                <a:close/>
                <a:moveTo>
                  <a:pt x="5164484" y="608782"/>
                </a:moveTo>
                <a:cubicBezTo>
                  <a:pt x="5180979" y="613122"/>
                  <a:pt x="5193133" y="621370"/>
                  <a:pt x="5200946" y="633524"/>
                </a:cubicBezTo>
                <a:cubicBezTo>
                  <a:pt x="5203551" y="637865"/>
                  <a:pt x="5203985" y="642206"/>
                  <a:pt x="5202248" y="646547"/>
                </a:cubicBezTo>
                <a:cubicBezTo>
                  <a:pt x="5198776" y="659569"/>
                  <a:pt x="5196605" y="673460"/>
                  <a:pt x="5195737" y="688219"/>
                </a:cubicBezTo>
                <a:cubicBezTo>
                  <a:pt x="5196605" y="688219"/>
                  <a:pt x="5198341" y="687785"/>
                  <a:pt x="5200946" y="686916"/>
                </a:cubicBezTo>
                <a:cubicBezTo>
                  <a:pt x="5205287" y="685180"/>
                  <a:pt x="5209194" y="685180"/>
                  <a:pt x="5212666" y="686916"/>
                </a:cubicBezTo>
                <a:cubicBezTo>
                  <a:pt x="5218744" y="689521"/>
                  <a:pt x="5223084" y="693428"/>
                  <a:pt x="5225689" y="698637"/>
                </a:cubicBezTo>
                <a:cubicBezTo>
                  <a:pt x="5229162" y="705582"/>
                  <a:pt x="5228727" y="710357"/>
                  <a:pt x="5224387" y="712961"/>
                </a:cubicBezTo>
                <a:cubicBezTo>
                  <a:pt x="5222650" y="713829"/>
                  <a:pt x="5217007" y="714698"/>
                  <a:pt x="5207457" y="715566"/>
                </a:cubicBezTo>
                <a:cubicBezTo>
                  <a:pt x="5203117" y="716434"/>
                  <a:pt x="5200078" y="716868"/>
                  <a:pt x="5198341" y="716868"/>
                </a:cubicBezTo>
                <a:cubicBezTo>
                  <a:pt x="5197473" y="716868"/>
                  <a:pt x="5196171" y="716868"/>
                  <a:pt x="5194435" y="716868"/>
                </a:cubicBezTo>
                <a:cubicBezTo>
                  <a:pt x="5194435" y="725550"/>
                  <a:pt x="5194435" y="733797"/>
                  <a:pt x="5194435" y="741611"/>
                </a:cubicBezTo>
                <a:cubicBezTo>
                  <a:pt x="5203117" y="737270"/>
                  <a:pt x="5212666" y="733363"/>
                  <a:pt x="5223084" y="729891"/>
                </a:cubicBezTo>
                <a:cubicBezTo>
                  <a:pt x="5226557" y="729022"/>
                  <a:pt x="5228294" y="729022"/>
                  <a:pt x="5228294" y="729891"/>
                </a:cubicBezTo>
                <a:cubicBezTo>
                  <a:pt x="5229162" y="730759"/>
                  <a:pt x="5227859" y="732495"/>
                  <a:pt x="5224387" y="735100"/>
                </a:cubicBezTo>
                <a:cubicBezTo>
                  <a:pt x="5213969" y="745518"/>
                  <a:pt x="5203985" y="755067"/>
                  <a:pt x="5194435" y="763749"/>
                </a:cubicBezTo>
                <a:cubicBezTo>
                  <a:pt x="5194435" y="770694"/>
                  <a:pt x="5194435" y="781546"/>
                  <a:pt x="5194435" y="796305"/>
                </a:cubicBezTo>
                <a:cubicBezTo>
                  <a:pt x="5193567" y="814537"/>
                  <a:pt x="5193133" y="828861"/>
                  <a:pt x="5193133" y="839279"/>
                </a:cubicBezTo>
                <a:cubicBezTo>
                  <a:pt x="5190528" y="859247"/>
                  <a:pt x="5184017" y="872704"/>
                  <a:pt x="5173599" y="879649"/>
                </a:cubicBezTo>
                <a:cubicBezTo>
                  <a:pt x="5164049" y="884858"/>
                  <a:pt x="5158406" y="883556"/>
                  <a:pt x="5156670" y="875742"/>
                </a:cubicBezTo>
                <a:cubicBezTo>
                  <a:pt x="5148856" y="860983"/>
                  <a:pt x="5138004" y="847093"/>
                  <a:pt x="5124113" y="834070"/>
                </a:cubicBezTo>
                <a:cubicBezTo>
                  <a:pt x="5122377" y="832334"/>
                  <a:pt x="5121509" y="831032"/>
                  <a:pt x="5121509" y="830164"/>
                </a:cubicBezTo>
                <a:cubicBezTo>
                  <a:pt x="5122377" y="829295"/>
                  <a:pt x="5124548" y="828861"/>
                  <a:pt x="5128020" y="828861"/>
                </a:cubicBezTo>
                <a:cubicBezTo>
                  <a:pt x="5132361" y="828861"/>
                  <a:pt x="5140175" y="829729"/>
                  <a:pt x="5151461" y="831466"/>
                </a:cubicBezTo>
                <a:cubicBezTo>
                  <a:pt x="5154066" y="832334"/>
                  <a:pt x="5155802" y="832768"/>
                  <a:pt x="5156670" y="832768"/>
                </a:cubicBezTo>
                <a:cubicBezTo>
                  <a:pt x="5159274" y="833636"/>
                  <a:pt x="5160577" y="831900"/>
                  <a:pt x="5160577" y="827559"/>
                </a:cubicBezTo>
                <a:cubicBezTo>
                  <a:pt x="5161445" y="815405"/>
                  <a:pt x="5161879" y="803250"/>
                  <a:pt x="5161879" y="791096"/>
                </a:cubicBezTo>
                <a:cubicBezTo>
                  <a:pt x="5158406" y="793701"/>
                  <a:pt x="5152329" y="798041"/>
                  <a:pt x="5143648" y="804119"/>
                </a:cubicBezTo>
                <a:cubicBezTo>
                  <a:pt x="5139307" y="806723"/>
                  <a:pt x="5136268" y="808893"/>
                  <a:pt x="5134531" y="810630"/>
                </a:cubicBezTo>
                <a:cubicBezTo>
                  <a:pt x="5129323" y="815839"/>
                  <a:pt x="5124548" y="816273"/>
                  <a:pt x="5120207" y="811932"/>
                </a:cubicBezTo>
                <a:cubicBezTo>
                  <a:pt x="5119339" y="811064"/>
                  <a:pt x="5118036" y="809762"/>
                  <a:pt x="5116300" y="808025"/>
                </a:cubicBezTo>
                <a:cubicBezTo>
                  <a:pt x="5106750" y="799344"/>
                  <a:pt x="5101542" y="791964"/>
                  <a:pt x="5100674" y="785887"/>
                </a:cubicBezTo>
                <a:cubicBezTo>
                  <a:pt x="5099805" y="781546"/>
                  <a:pt x="5101542" y="778942"/>
                  <a:pt x="5105882" y="778074"/>
                </a:cubicBezTo>
                <a:cubicBezTo>
                  <a:pt x="5113695" y="776337"/>
                  <a:pt x="5123245" y="772865"/>
                  <a:pt x="5134531" y="767656"/>
                </a:cubicBezTo>
                <a:cubicBezTo>
                  <a:pt x="5138004" y="765919"/>
                  <a:pt x="5142779" y="763749"/>
                  <a:pt x="5148856" y="761144"/>
                </a:cubicBezTo>
                <a:cubicBezTo>
                  <a:pt x="5155802" y="757672"/>
                  <a:pt x="5160577" y="755501"/>
                  <a:pt x="5163181" y="754633"/>
                </a:cubicBezTo>
                <a:cubicBezTo>
                  <a:pt x="5163181" y="739874"/>
                  <a:pt x="5163615" y="729456"/>
                  <a:pt x="5164484" y="723379"/>
                </a:cubicBezTo>
                <a:cubicBezTo>
                  <a:pt x="5158406" y="724247"/>
                  <a:pt x="5151461" y="725550"/>
                  <a:pt x="5143648" y="727286"/>
                </a:cubicBezTo>
                <a:cubicBezTo>
                  <a:pt x="5138438" y="729022"/>
                  <a:pt x="5133663" y="728588"/>
                  <a:pt x="5129323" y="725984"/>
                </a:cubicBezTo>
                <a:cubicBezTo>
                  <a:pt x="5123245" y="722511"/>
                  <a:pt x="5117602" y="716868"/>
                  <a:pt x="5112393" y="709055"/>
                </a:cubicBezTo>
                <a:cubicBezTo>
                  <a:pt x="5111525" y="703846"/>
                  <a:pt x="5112827" y="701241"/>
                  <a:pt x="5116300" y="701241"/>
                </a:cubicBezTo>
                <a:cubicBezTo>
                  <a:pt x="5123245" y="700373"/>
                  <a:pt x="5135834" y="698637"/>
                  <a:pt x="5154066" y="696032"/>
                </a:cubicBezTo>
                <a:cubicBezTo>
                  <a:pt x="5158406" y="695164"/>
                  <a:pt x="5161879" y="694730"/>
                  <a:pt x="5164484" y="694730"/>
                </a:cubicBezTo>
                <a:lnTo>
                  <a:pt x="5164484" y="660872"/>
                </a:lnTo>
                <a:cubicBezTo>
                  <a:pt x="5163615" y="641772"/>
                  <a:pt x="5161011" y="627881"/>
                  <a:pt x="5156670" y="619200"/>
                </a:cubicBezTo>
                <a:cubicBezTo>
                  <a:pt x="5154934" y="612254"/>
                  <a:pt x="5157538" y="608782"/>
                  <a:pt x="5164484" y="608782"/>
                </a:cubicBezTo>
                <a:close/>
                <a:moveTo>
                  <a:pt x="2899542" y="606177"/>
                </a:moveTo>
                <a:cubicBezTo>
                  <a:pt x="2912565" y="607913"/>
                  <a:pt x="2923851" y="613556"/>
                  <a:pt x="2933401" y="623106"/>
                </a:cubicBezTo>
                <a:cubicBezTo>
                  <a:pt x="2936874" y="628315"/>
                  <a:pt x="2937741" y="633524"/>
                  <a:pt x="2936005" y="638733"/>
                </a:cubicBezTo>
                <a:cubicBezTo>
                  <a:pt x="2936005" y="640470"/>
                  <a:pt x="2935571" y="642640"/>
                  <a:pt x="2934703" y="645245"/>
                </a:cubicBezTo>
                <a:cubicBezTo>
                  <a:pt x="2933835" y="648717"/>
                  <a:pt x="2932967" y="651322"/>
                  <a:pt x="2932099" y="653058"/>
                </a:cubicBezTo>
                <a:cubicBezTo>
                  <a:pt x="2938176" y="649585"/>
                  <a:pt x="2943385" y="643508"/>
                  <a:pt x="2947725" y="634827"/>
                </a:cubicBezTo>
                <a:cubicBezTo>
                  <a:pt x="2949462" y="632222"/>
                  <a:pt x="2950764" y="629618"/>
                  <a:pt x="2951632" y="627013"/>
                </a:cubicBezTo>
                <a:cubicBezTo>
                  <a:pt x="2950764" y="623540"/>
                  <a:pt x="2952934" y="622238"/>
                  <a:pt x="2958143" y="623106"/>
                </a:cubicBezTo>
                <a:cubicBezTo>
                  <a:pt x="2967693" y="626579"/>
                  <a:pt x="2975073" y="631354"/>
                  <a:pt x="2980282" y="637431"/>
                </a:cubicBezTo>
                <a:cubicBezTo>
                  <a:pt x="2983754" y="642640"/>
                  <a:pt x="2982886" y="646981"/>
                  <a:pt x="2977677" y="650454"/>
                </a:cubicBezTo>
                <a:cubicBezTo>
                  <a:pt x="2953368" y="657399"/>
                  <a:pt x="2937741" y="661306"/>
                  <a:pt x="2930796" y="662174"/>
                </a:cubicBezTo>
                <a:cubicBezTo>
                  <a:pt x="2930796" y="664778"/>
                  <a:pt x="2930796" y="666515"/>
                  <a:pt x="2930796" y="667383"/>
                </a:cubicBezTo>
                <a:lnTo>
                  <a:pt x="2936005" y="667383"/>
                </a:lnTo>
                <a:cubicBezTo>
                  <a:pt x="2951632" y="664778"/>
                  <a:pt x="2965523" y="662174"/>
                  <a:pt x="2977677" y="659569"/>
                </a:cubicBezTo>
                <a:cubicBezTo>
                  <a:pt x="2978545" y="658701"/>
                  <a:pt x="2981150" y="658701"/>
                  <a:pt x="2985491" y="659569"/>
                </a:cubicBezTo>
                <a:cubicBezTo>
                  <a:pt x="2987227" y="659569"/>
                  <a:pt x="2988529" y="659569"/>
                  <a:pt x="2989397" y="659569"/>
                </a:cubicBezTo>
                <a:cubicBezTo>
                  <a:pt x="3001552" y="663910"/>
                  <a:pt x="3009365" y="673026"/>
                  <a:pt x="3012838" y="686916"/>
                </a:cubicBezTo>
                <a:cubicBezTo>
                  <a:pt x="3012838" y="687785"/>
                  <a:pt x="3012838" y="688653"/>
                  <a:pt x="3012838" y="689521"/>
                </a:cubicBezTo>
                <a:cubicBezTo>
                  <a:pt x="3013706" y="692125"/>
                  <a:pt x="3013272" y="693862"/>
                  <a:pt x="3011536" y="694730"/>
                </a:cubicBezTo>
                <a:cubicBezTo>
                  <a:pt x="3008063" y="697334"/>
                  <a:pt x="3003288" y="698637"/>
                  <a:pt x="2997211" y="698637"/>
                </a:cubicBezTo>
                <a:cubicBezTo>
                  <a:pt x="2988529" y="698637"/>
                  <a:pt x="2975073" y="700807"/>
                  <a:pt x="2956841" y="705148"/>
                </a:cubicBezTo>
                <a:cubicBezTo>
                  <a:pt x="2956841" y="706016"/>
                  <a:pt x="2956407" y="706450"/>
                  <a:pt x="2955539" y="706450"/>
                </a:cubicBezTo>
                <a:cubicBezTo>
                  <a:pt x="2952934" y="709055"/>
                  <a:pt x="2950330" y="712093"/>
                  <a:pt x="2947725" y="715566"/>
                </a:cubicBezTo>
                <a:cubicBezTo>
                  <a:pt x="2948594" y="715566"/>
                  <a:pt x="2949462" y="716000"/>
                  <a:pt x="2950330" y="716868"/>
                </a:cubicBezTo>
                <a:cubicBezTo>
                  <a:pt x="2951198" y="716868"/>
                  <a:pt x="2951632" y="717302"/>
                  <a:pt x="2951632" y="718170"/>
                </a:cubicBezTo>
                <a:cubicBezTo>
                  <a:pt x="2955105" y="722511"/>
                  <a:pt x="2954237" y="725550"/>
                  <a:pt x="2949028" y="727286"/>
                </a:cubicBezTo>
                <a:cubicBezTo>
                  <a:pt x="2947291" y="727286"/>
                  <a:pt x="2944687" y="727720"/>
                  <a:pt x="2941214" y="728588"/>
                </a:cubicBezTo>
                <a:cubicBezTo>
                  <a:pt x="2937741" y="728588"/>
                  <a:pt x="2935137" y="729022"/>
                  <a:pt x="2933401" y="729891"/>
                </a:cubicBezTo>
                <a:cubicBezTo>
                  <a:pt x="2934269" y="729891"/>
                  <a:pt x="2935137" y="729891"/>
                  <a:pt x="2936005" y="729891"/>
                </a:cubicBezTo>
                <a:cubicBezTo>
                  <a:pt x="2942950" y="731627"/>
                  <a:pt x="2950764" y="735534"/>
                  <a:pt x="2959446" y="741611"/>
                </a:cubicBezTo>
                <a:cubicBezTo>
                  <a:pt x="2962918" y="745083"/>
                  <a:pt x="2962918" y="748556"/>
                  <a:pt x="2959446" y="752029"/>
                </a:cubicBezTo>
                <a:cubicBezTo>
                  <a:pt x="2957709" y="752029"/>
                  <a:pt x="2955105" y="752463"/>
                  <a:pt x="2951632" y="753331"/>
                </a:cubicBezTo>
                <a:cubicBezTo>
                  <a:pt x="2944687" y="755067"/>
                  <a:pt x="2932532" y="757672"/>
                  <a:pt x="2915169" y="761144"/>
                </a:cubicBezTo>
                <a:cubicBezTo>
                  <a:pt x="2917774" y="761144"/>
                  <a:pt x="2919944" y="762013"/>
                  <a:pt x="2921681" y="763749"/>
                </a:cubicBezTo>
                <a:cubicBezTo>
                  <a:pt x="2923417" y="763749"/>
                  <a:pt x="2924285" y="764183"/>
                  <a:pt x="2924285" y="765051"/>
                </a:cubicBezTo>
                <a:cubicBezTo>
                  <a:pt x="2929494" y="763315"/>
                  <a:pt x="2935137" y="762013"/>
                  <a:pt x="2941214" y="761144"/>
                </a:cubicBezTo>
                <a:cubicBezTo>
                  <a:pt x="2945555" y="761144"/>
                  <a:pt x="2949896" y="761579"/>
                  <a:pt x="2954237" y="762447"/>
                </a:cubicBezTo>
                <a:cubicBezTo>
                  <a:pt x="2960314" y="765051"/>
                  <a:pt x="2964655" y="769392"/>
                  <a:pt x="2967259" y="775469"/>
                </a:cubicBezTo>
                <a:cubicBezTo>
                  <a:pt x="2968127" y="778074"/>
                  <a:pt x="2967259" y="779376"/>
                  <a:pt x="2964655" y="779376"/>
                </a:cubicBezTo>
                <a:cubicBezTo>
                  <a:pt x="2954237" y="780244"/>
                  <a:pt x="2942516" y="781546"/>
                  <a:pt x="2929494" y="783283"/>
                </a:cubicBezTo>
                <a:cubicBezTo>
                  <a:pt x="2930362" y="784151"/>
                  <a:pt x="2930796" y="785887"/>
                  <a:pt x="2930796" y="788492"/>
                </a:cubicBezTo>
                <a:cubicBezTo>
                  <a:pt x="2931665" y="790228"/>
                  <a:pt x="2932099" y="791530"/>
                  <a:pt x="2932099" y="792398"/>
                </a:cubicBezTo>
                <a:cubicBezTo>
                  <a:pt x="2939044" y="790662"/>
                  <a:pt x="2950330" y="788926"/>
                  <a:pt x="2965957" y="787189"/>
                </a:cubicBezTo>
                <a:cubicBezTo>
                  <a:pt x="2966825" y="787189"/>
                  <a:pt x="2967693" y="787189"/>
                  <a:pt x="2968561" y="787189"/>
                </a:cubicBezTo>
                <a:cubicBezTo>
                  <a:pt x="2976375" y="787189"/>
                  <a:pt x="2981584" y="787623"/>
                  <a:pt x="2984188" y="788492"/>
                </a:cubicBezTo>
                <a:cubicBezTo>
                  <a:pt x="2992870" y="791096"/>
                  <a:pt x="2998079" y="795003"/>
                  <a:pt x="2999815" y="800212"/>
                </a:cubicBezTo>
                <a:cubicBezTo>
                  <a:pt x="3002420" y="806289"/>
                  <a:pt x="3001552" y="810196"/>
                  <a:pt x="2997211" y="811932"/>
                </a:cubicBezTo>
                <a:cubicBezTo>
                  <a:pt x="2988529" y="811932"/>
                  <a:pt x="2976375" y="811498"/>
                  <a:pt x="2960748" y="810630"/>
                </a:cubicBezTo>
                <a:cubicBezTo>
                  <a:pt x="2952934" y="810630"/>
                  <a:pt x="2943819" y="810630"/>
                  <a:pt x="2933401" y="810630"/>
                </a:cubicBezTo>
                <a:lnTo>
                  <a:pt x="2933401" y="815839"/>
                </a:lnTo>
                <a:cubicBezTo>
                  <a:pt x="2933401" y="849697"/>
                  <a:pt x="2925587" y="870967"/>
                  <a:pt x="2909960" y="879649"/>
                </a:cubicBezTo>
                <a:cubicBezTo>
                  <a:pt x="2902147" y="881385"/>
                  <a:pt x="2896504" y="880083"/>
                  <a:pt x="2893031" y="875742"/>
                </a:cubicBezTo>
                <a:cubicBezTo>
                  <a:pt x="2885218" y="861852"/>
                  <a:pt x="2876536" y="851434"/>
                  <a:pt x="2866986" y="844488"/>
                </a:cubicBezTo>
                <a:cubicBezTo>
                  <a:pt x="2866118" y="842752"/>
                  <a:pt x="2865684" y="841450"/>
                  <a:pt x="2865684" y="840582"/>
                </a:cubicBezTo>
                <a:cubicBezTo>
                  <a:pt x="2866552" y="839713"/>
                  <a:pt x="2867854" y="839713"/>
                  <a:pt x="2869591" y="840582"/>
                </a:cubicBezTo>
                <a:cubicBezTo>
                  <a:pt x="2882613" y="843186"/>
                  <a:pt x="2891295" y="844054"/>
                  <a:pt x="2895636" y="843186"/>
                </a:cubicBezTo>
                <a:cubicBezTo>
                  <a:pt x="2899108" y="843186"/>
                  <a:pt x="2900845" y="841450"/>
                  <a:pt x="2900845" y="837977"/>
                </a:cubicBezTo>
                <a:cubicBezTo>
                  <a:pt x="2900845" y="836675"/>
                  <a:pt x="2900953" y="834396"/>
                  <a:pt x="2901170" y="831140"/>
                </a:cubicBezTo>
                <a:lnTo>
                  <a:pt x="2901863" y="822137"/>
                </a:lnTo>
                <a:lnTo>
                  <a:pt x="2902391" y="819420"/>
                </a:lnTo>
                <a:cubicBezTo>
                  <a:pt x="2902662" y="817901"/>
                  <a:pt x="2903015" y="815839"/>
                  <a:pt x="2903449" y="813234"/>
                </a:cubicBezTo>
                <a:cubicBezTo>
                  <a:pt x="2883481" y="814102"/>
                  <a:pt x="2866986" y="816707"/>
                  <a:pt x="2853964" y="821048"/>
                </a:cubicBezTo>
                <a:cubicBezTo>
                  <a:pt x="2849623" y="821048"/>
                  <a:pt x="2846150" y="820614"/>
                  <a:pt x="2843546" y="819746"/>
                </a:cubicBezTo>
                <a:cubicBezTo>
                  <a:pt x="2837469" y="816273"/>
                  <a:pt x="2832260" y="811932"/>
                  <a:pt x="2827919" y="806723"/>
                </a:cubicBezTo>
                <a:cubicBezTo>
                  <a:pt x="2826183" y="803250"/>
                  <a:pt x="2827051" y="801514"/>
                  <a:pt x="2830523" y="801514"/>
                </a:cubicBezTo>
                <a:cubicBezTo>
                  <a:pt x="2846150" y="801514"/>
                  <a:pt x="2870459" y="799344"/>
                  <a:pt x="2903449" y="795003"/>
                </a:cubicBezTo>
                <a:lnTo>
                  <a:pt x="2903449" y="789794"/>
                </a:lnTo>
                <a:cubicBezTo>
                  <a:pt x="2903449" y="788926"/>
                  <a:pt x="2903449" y="788058"/>
                  <a:pt x="2903449" y="787189"/>
                </a:cubicBezTo>
                <a:cubicBezTo>
                  <a:pt x="2894767" y="788058"/>
                  <a:pt x="2886954" y="789360"/>
                  <a:pt x="2880009" y="791096"/>
                </a:cubicBezTo>
                <a:cubicBezTo>
                  <a:pt x="2873931" y="792832"/>
                  <a:pt x="2869591" y="792398"/>
                  <a:pt x="2866986" y="789794"/>
                </a:cubicBezTo>
                <a:cubicBezTo>
                  <a:pt x="2862645" y="788926"/>
                  <a:pt x="2858304" y="785887"/>
                  <a:pt x="2853964" y="780678"/>
                </a:cubicBezTo>
                <a:cubicBezTo>
                  <a:pt x="2851359" y="778074"/>
                  <a:pt x="2852228" y="775903"/>
                  <a:pt x="2856568" y="774167"/>
                </a:cubicBezTo>
                <a:cubicBezTo>
                  <a:pt x="2872195" y="773299"/>
                  <a:pt x="2885652" y="771562"/>
                  <a:pt x="2896938" y="768958"/>
                </a:cubicBezTo>
                <a:cubicBezTo>
                  <a:pt x="2896938" y="767222"/>
                  <a:pt x="2896070" y="765919"/>
                  <a:pt x="2894333" y="765051"/>
                </a:cubicBezTo>
                <a:cubicBezTo>
                  <a:pt x="2894333" y="765051"/>
                  <a:pt x="2893899" y="764617"/>
                  <a:pt x="2893031" y="763749"/>
                </a:cubicBezTo>
                <a:cubicBezTo>
                  <a:pt x="2874800" y="766353"/>
                  <a:pt x="2858304" y="767656"/>
                  <a:pt x="2843546" y="767656"/>
                </a:cubicBezTo>
                <a:cubicBezTo>
                  <a:pt x="2841810" y="767656"/>
                  <a:pt x="2840941" y="767222"/>
                  <a:pt x="2840941" y="766353"/>
                </a:cubicBezTo>
                <a:cubicBezTo>
                  <a:pt x="2840941" y="765485"/>
                  <a:pt x="2841810" y="764617"/>
                  <a:pt x="2843546" y="763749"/>
                </a:cubicBezTo>
                <a:cubicBezTo>
                  <a:pt x="2846150" y="762881"/>
                  <a:pt x="2850491" y="761579"/>
                  <a:pt x="2856568" y="759842"/>
                </a:cubicBezTo>
                <a:cubicBezTo>
                  <a:pt x="2872195" y="754633"/>
                  <a:pt x="2883915" y="749858"/>
                  <a:pt x="2891729" y="745518"/>
                </a:cubicBezTo>
                <a:cubicBezTo>
                  <a:pt x="2888256" y="745518"/>
                  <a:pt x="2885652" y="745083"/>
                  <a:pt x="2883915" y="744215"/>
                </a:cubicBezTo>
                <a:cubicBezTo>
                  <a:pt x="2881311" y="743347"/>
                  <a:pt x="2879575" y="741611"/>
                  <a:pt x="2878706" y="739006"/>
                </a:cubicBezTo>
                <a:cubicBezTo>
                  <a:pt x="2873497" y="725116"/>
                  <a:pt x="2870025" y="716000"/>
                  <a:pt x="2868288" y="711659"/>
                </a:cubicBezTo>
                <a:cubicBezTo>
                  <a:pt x="2868288" y="710791"/>
                  <a:pt x="2867854" y="709923"/>
                  <a:pt x="2866986" y="709055"/>
                </a:cubicBezTo>
                <a:cubicBezTo>
                  <a:pt x="2866986" y="708186"/>
                  <a:pt x="2866552" y="707318"/>
                  <a:pt x="2865684" y="706450"/>
                </a:cubicBezTo>
                <a:cubicBezTo>
                  <a:pt x="2863079" y="710791"/>
                  <a:pt x="2859607" y="714264"/>
                  <a:pt x="2855266" y="716868"/>
                </a:cubicBezTo>
                <a:cubicBezTo>
                  <a:pt x="2850057" y="719473"/>
                  <a:pt x="2845716" y="719038"/>
                  <a:pt x="2842244" y="715566"/>
                </a:cubicBezTo>
                <a:cubicBezTo>
                  <a:pt x="2839639" y="712961"/>
                  <a:pt x="2837903" y="709489"/>
                  <a:pt x="2837035" y="705148"/>
                </a:cubicBezTo>
                <a:cubicBezTo>
                  <a:pt x="2837035" y="704280"/>
                  <a:pt x="2836601" y="703846"/>
                  <a:pt x="2835732" y="703846"/>
                </a:cubicBezTo>
                <a:cubicBezTo>
                  <a:pt x="2833128" y="703846"/>
                  <a:pt x="2830089" y="704280"/>
                  <a:pt x="2826617" y="705148"/>
                </a:cubicBezTo>
                <a:cubicBezTo>
                  <a:pt x="2825748" y="705148"/>
                  <a:pt x="2824446" y="705148"/>
                  <a:pt x="2822710" y="705148"/>
                </a:cubicBezTo>
                <a:cubicBezTo>
                  <a:pt x="2821842" y="712093"/>
                  <a:pt x="2821408" y="719473"/>
                  <a:pt x="2821408" y="727286"/>
                </a:cubicBezTo>
                <a:cubicBezTo>
                  <a:pt x="2823144" y="726418"/>
                  <a:pt x="2826183" y="725116"/>
                  <a:pt x="2830523" y="723379"/>
                </a:cubicBezTo>
                <a:cubicBezTo>
                  <a:pt x="2833996" y="721643"/>
                  <a:pt x="2836601" y="720341"/>
                  <a:pt x="2838337" y="719473"/>
                </a:cubicBezTo>
                <a:cubicBezTo>
                  <a:pt x="2841810" y="718604"/>
                  <a:pt x="2843980" y="718604"/>
                  <a:pt x="2844848" y="719473"/>
                </a:cubicBezTo>
                <a:cubicBezTo>
                  <a:pt x="2845716" y="721209"/>
                  <a:pt x="2844848" y="723379"/>
                  <a:pt x="2842244" y="725984"/>
                </a:cubicBezTo>
                <a:cubicBezTo>
                  <a:pt x="2839639" y="728588"/>
                  <a:pt x="2835732" y="732495"/>
                  <a:pt x="2830523" y="737704"/>
                </a:cubicBezTo>
                <a:cubicBezTo>
                  <a:pt x="2826183" y="742913"/>
                  <a:pt x="2823144" y="746386"/>
                  <a:pt x="2821408" y="748122"/>
                </a:cubicBezTo>
                <a:cubicBezTo>
                  <a:pt x="2820539" y="772431"/>
                  <a:pt x="2820105" y="795871"/>
                  <a:pt x="2820105" y="818443"/>
                </a:cubicBezTo>
                <a:cubicBezTo>
                  <a:pt x="2820974" y="835807"/>
                  <a:pt x="2815330" y="850131"/>
                  <a:pt x="2803176" y="861417"/>
                </a:cubicBezTo>
                <a:cubicBezTo>
                  <a:pt x="2794494" y="866626"/>
                  <a:pt x="2788417" y="865324"/>
                  <a:pt x="2784945" y="857511"/>
                </a:cubicBezTo>
                <a:cubicBezTo>
                  <a:pt x="2778867" y="842752"/>
                  <a:pt x="2771054" y="831900"/>
                  <a:pt x="2761504" y="824955"/>
                </a:cubicBezTo>
                <a:cubicBezTo>
                  <a:pt x="2758900" y="824086"/>
                  <a:pt x="2757598" y="822784"/>
                  <a:pt x="2757598" y="821048"/>
                </a:cubicBezTo>
                <a:cubicBezTo>
                  <a:pt x="2758466" y="820180"/>
                  <a:pt x="2760202" y="819746"/>
                  <a:pt x="2762807" y="819746"/>
                </a:cubicBezTo>
                <a:cubicBezTo>
                  <a:pt x="2769752" y="819746"/>
                  <a:pt x="2777565" y="820614"/>
                  <a:pt x="2786247" y="822350"/>
                </a:cubicBezTo>
                <a:cubicBezTo>
                  <a:pt x="2787115" y="823218"/>
                  <a:pt x="2787983" y="823218"/>
                  <a:pt x="2788851" y="822350"/>
                </a:cubicBezTo>
                <a:cubicBezTo>
                  <a:pt x="2788851" y="822350"/>
                  <a:pt x="2788851" y="821048"/>
                  <a:pt x="2788851" y="818443"/>
                </a:cubicBezTo>
                <a:cubicBezTo>
                  <a:pt x="2788851" y="808025"/>
                  <a:pt x="2788851" y="795003"/>
                  <a:pt x="2788851" y="779376"/>
                </a:cubicBezTo>
                <a:cubicBezTo>
                  <a:pt x="2782774" y="784585"/>
                  <a:pt x="2776263" y="789794"/>
                  <a:pt x="2769318" y="795003"/>
                </a:cubicBezTo>
                <a:cubicBezTo>
                  <a:pt x="2763241" y="800212"/>
                  <a:pt x="2758032" y="800646"/>
                  <a:pt x="2753691" y="796305"/>
                </a:cubicBezTo>
                <a:cubicBezTo>
                  <a:pt x="2745009" y="789360"/>
                  <a:pt x="2739366" y="781546"/>
                  <a:pt x="2736762" y="772865"/>
                </a:cubicBezTo>
                <a:cubicBezTo>
                  <a:pt x="2735893" y="769392"/>
                  <a:pt x="2737196" y="767656"/>
                  <a:pt x="2740668" y="767656"/>
                </a:cubicBezTo>
                <a:cubicBezTo>
                  <a:pt x="2745877" y="766788"/>
                  <a:pt x="2755861" y="762447"/>
                  <a:pt x="2770620" y="754633"/>
                </a:cubicBezTo>
                <a:cubicBezTo>
                  <a:pt x="2773224" y="753765"/>
                  <a:pt x="2776263" y="752029"/>
                  <a:pt x="2779736" y="749424"/>
                </a:cubicBezTo>
                <a:cubicBezTo>
                  <a:pt x="2784076" y="746820"/>
                  <a:pt x="2787549" y="745083"/>
                  <a:pt x="2790154" y="744215"/>
                </a:cubicBezTo>
                <a:cubicBezTo>
                  <a:pt x="2790154" y="733797"/>
                  <a:pt x="2790588" y="723379"/>
                  <a:pt x="2791456" y="712961"/>
                </a:cubicBezTo>
                <a:cubicBezTo>
                  <a:pt x="2787983" y="714698"/>
                  <a:pt x="2785379" y="715566"/>
                  <a:pt x="2783642" y="715566"/>
                </a:cubicBezTo>
                <a:cubicBezTo>
                  <a:pt x="2780170" y="717302"/>
                  <a:pt x="2775829" y="717302"/>
                  <a:pt x="2770620" y="715566"/>
                </a:cubicBezTo>
                <a:cubicBezTo>
                  <a:pt x="2766279" y="713829"/>
                  <a:pt x="2761504" y="709923"/>
                  <a:pt x="2756295" y="703846"/>
                </a:cubicBezTo>
                <a:cubicBezTo>
                  <a:pt x="2755427" y="702977"/>
                  <a:pt x="2754559" y="702109"/>
                  <a:pt x="2753691" y="701241"/>
                </a:cubicBezTo>
                <a:cubicBezTo>
                  <a:pt x="2751086" y="697768"/>
                  <a:pt x="2751955" y="695598"/>
                  <a:pt x="2756295" y="694730"/>
                </a:cubicBezTo>
                <a:cubicBezTo>
                  <a:pt x="2759768" y="694730"/>
                  <a:pt x="2765411" y="693862"/>
                  <a:pt x="2773224" y="692125"/>
                </a:cubicBezTo>
                <a:cubicBezTo>
                  <a:pt x="2781906" y="691257"/>
                  <a:pt x="2788417" y="690389"/>
                  <a:pt x="2792758" y="689521"/>
                </a:cubicBezTo>
                <a:cubicBezTo>
                  <a:pt x="2792758" y="685180"/>
                  <a:pt x="2793192" y="681273"/>
                  <a:pt x="2794060" y="677801"/>
                </a:cubicBezTo>
                <a:cubicBezTo>
                  <a:pt x="2794929" y="657833"/>
                  <a:pt x="2792758" y="642206"/>
                  <a:pt x="2787549" y="630920"/>
                </a:cubicBezTo>
                <a:cubicBezTo>
                  <a:pt x="2786681" y="627447"/>
                  <a:pt x="2786681" y="624843"/>
                  <a:pt x="2787549" y="623106"/>
                </a:cubicBezTo>
                <a:cubicBezTo>
                  <a:pt x="2788417" y="622238"/>
                  <a:pt x="2791022" y="621804"/>
                  <a:pt x="2795363" y="621804"/>
                </a:cubicBezTo>
                <a:cubicBezTo>
                  <a:pt x="2809253" y="624409"/>
                  <a:pt x="2820539" y="631788"/>
                  <a:pt x="2829221" y="643942"/>
                </a:cubicBezTo>
                <a:cubicBezTo>
                  <a:pt x="2829221" y="643942"/>
                  <a:pt x="2829221" y="644376"/>
                  <a:pt x="2829221" y="645245"/>
                </a:cubicBezTo>
                <a:cubicBezTo>
                  <a:pt x="2830957" y="647849"/>
                  <a:pt x="2830957" y="651322"/>
                  <a:pt x="2829221" y="655663"/>
                </a:cubicBezTo>
                <a:cubicBezTo>
                  <a:pt x="2827485" y="660003"/>
                  <a:pt x="2825748" y="669119"/>
                  <a:pt x="2824012" y="683010"/>
                </a:cubicBezTo>
                <a:cubicBezTo>
                  <a:pt x="2828353" y="681273"/>
                  <a:pt x="2832260" y="681707"/>
                  <a:pt x="2835732" y="684312"/>
                </a:cubicBezTo>
                <a:cubicBezTo>
                  <a:pt x="2838337" y="684312"/>
                  <a:pt x="2840073" y="685614"/>
                  <a:pt x="2840941" y="688219"/>
                </a:cubicBezTo>
                <a:cubicBezTo>
                  <a:pt x="2848755" y="678669"/>
                  <a:pt x="2853530" y="669987"/>
                  <a:pt x="2855266" y="662174"/>
                </a:cubicBezTo>
                <a:cubicBezTo>
                  <a:pt x="2855266" y="660437"/>
                  <a:pt x="2856134" y="659569"/>
                  <a:pt x="2857870" y="659569"/>
                </a:cubicBezTo>
                <a:cubicBezTo>
                  <a:pt x="2858739" y="659569"/>
                  <a:pt x="2859607" y="660437"/>
                  <a:pt x="2860475" y="662174"/>
                </a:cubicBezTo>
                <a:cubicBezTo>
                  <a:pt x="2863079" y="665646"/>
                  <a:pt x="2865250" y="669553"/>
                  <a:pt x="2866986" y="673894"/>
                </a:cubicBezTo>
                <a:cubicBezTo>
                  <a:pt x="2870459" y="673894"/>
                  <a:pt x="2879575" y="673026"/>
                  <a:pt x="2894333" y="671290"/>
                </a:cubicBezTo>
                <a:cubicBezTo>
                  <a:pt x="2892597" y="672158"/>
                  <a:pt x="2894767" y="672158"/>
                  <a:pt x="2900845" y="671290"/>
                </a:cubicBezTo>
                <a:cubicBezTo>
                  <a:pt x="2902581" y="662608"/>
                  <a:pt x="2902581" y="653058"/>
                  <a:pt x="2900845" y="642640"/>
                </a:cubicBezTo>
                <a:cubicBezTo>
                  <a:pt x="2901713" y="632222"/>
                  <a:pt x="2898674" y="623540"/>
                  <a:pt x="2891729" y="616595"/>
                </a:cubicBezTo>
                <a:cubicBezTo>
                  <a:pt x="2889993" y="609650"/>
                  <a:pt x="2892597" y="606177"/>
                  <a:pt x="2899542" y="606177"/>
                </a:cubicBezTo>
                <a:close/>
                <a:moveTo>
                  <a:pt x="5271267" y="604875"/>
                </a:moveTo>
                <a:cubicBezTo>
                  <a:pt x="5290367" y="606611"/>
                  <a:pt x="5303823" y="613556"/>
                  <a:pt x="5311637" y="625711"/>
                </a:cubicBezTo>
                <a:cubicBezTo>
                  <a:pt x="5314241" y="630920"/>
                  <a:pt x="5314676" y="636997"/>
                  <a:pt x="5312940" y="643942"/>
                </a:cubicBezTo>
                <a:cubicBezTo>
                  <a:pt x="5310335" y="648283"/>
                  <a:pt x="5308164" y="660437"/>
                  <a:pt x="5306428" y="680405"/>
                </a:cubicBezTo>
                <a:cubicBezTo>
                  <a:pt x="5309033" y="680405"/>
                  <a:pt x="5312940" y="679537"/>
                  <a:pt x="5318148" y="677801"/>
                </a:cubicBezTo>
                <a:cubicBezTo>
                  <a:pt x="5320753" y="676933"/>
                  <a:pt x="5322489" y="676498"/>
                  <a:pt x="5323358" y="676498"/>
                </a:cubicBezTo>
                <a:cubicBezTo>
                  <a:pt x="5328566" y="674762"/>
                  <a:pt x="5334209" y="674328"/>
                  <a:pt x="5340286" y="675196"/>
                </a:cubicBezTo>
                <a:cubicBezTo>
                  <a:pt x="5350704" y="680405"/>
                  <a:pt x="5357215" y="686048"/>
                  <a:pt x="5359820" y="692125"/>
                </a:cubicBezTo>
                <a:cubicBezTo>
                  <a:pt x="5362425" y="699939"/>
                  <a:pt x="5361122" y="704280"/>
                  <a:pt x="5355913" y="705148"/>
                </a:cubicBezTo>
                <a:cubicBezTo>
                  <a:pt x="5351573" y="706016"/>
                  <a:pt x="5343759" y="706450"/>
                  <a:pt x="5332473" y="706450"/>
                </a:cubicBezTo>
                <a:cubicBezTo>
                  <a:pt x="5322923" y="707318"/>
                  <a:pt x="5315544" y="707752"/>
                  <a:pt x="5310335" y="707752"/>
                </a:cubicBezTo>
                <a:cubicBezTo>
                  <a:pt x="5309467" y="708621"/>
                  <a:pt x="5308164" y="709055"/>
                  <a:pt x="5306428" y="709055"/>
                </a:cubicBezTo>
                <a:cubicBezTo>
                  <a:pt x="5306428" y="711659"/>
                  <a:pt x="5305994" y="715566"/>
                  <a:pt x="5305126" y="720775"/>
                </a:cubicBezTo>
                <a:cubicBezTo>
                  <a:pt x="5305126" y="725116"/>
                  <a:pt x="5305126" y="728154"/>
                  <a:pt x="5305126" y="729891"/>
                </a:cubicBezTo>
                <a:cubicBezTo>
                  <a:pt x="5305994" y="729891"/>
                  <a:pt x="5307296" y="729456"/>
                  <a:pt x="5309033" y="728588"/>
                </a:cubicBezTo>
                <a:cubicBezTo>
                  <a:pt x="5309901" y="728588"/>
                  <a:pt x="5310769" y="728154"/>
                  <a:pt x="5311637" y="727286"/>
                </a:cubicBezTo>
                <a:cubicBezTo>
                  <a:pt x="5316846" y="726418"/>
                  <a:pt x="5321187" y="726852"/>
                  <a:pt x="5324659" y="728588"/>
                </a:cubicBezTo>
                <a:cubicBezTo>
                  <a:pt x="5332473" y="732061"/>
                  <a:pt x="5338550" y="738572"/>
                  <a:pt x="5342891" y="748122"/>
                </a:cubicBezTo>
                <a:cubicBezTo>
                  <a:pt x="5345495" y="752463"/>
                  <a:pt x="5345062" y="757238"/>
                  <a:pt x="5341589" y="762447"/>
                </a:cubicBezTo>
                <a:cubicBezTo>
                  <a:pt x="5338116" y="765919"/>
                  <a:pt x="5333776" y="772865"/>
                  <a:pt x="5328566" y="783283"/>
                </a:cubicBezTo>
                <a:cubicBezTo>
                  <a:pt x="5327698" y="785019"/>
                  <a:pt x="5326396" y="787623"/>
                  <a:pt x="5324659" y="791096"/>
                </a:cubicBezTo>
                <a:cubicBezTo>
                  <a:pt x="5322055" y="795437"/>
                  <a:pt x="5317714" y="802382"/>
                  <a:pt x="5311637" y="811932"/>
                </a:cubicBezTo>
                <a:cubicBezTo>
                  <a:pt x="5317714" y="817141"/>
                  <a:pt x="5324659" y="822350"/>
                  <a:pt x="5332473" y="827559"/>
                </a:cubicBezTo>
                <a:cubicBezTo>
                  <a:pt x="5361991" y="845791"/>
                  <a:pt x="5386733" y="858379"/>
                  <a:pt x="5406701" y="865324"/>
                </a:cubicBezTo>
                <a:cubicBezTo>
                  <a:pt x="5409305" y="866192"/>
                  <a:pt x="5410608" y="867495"/>
                  <a:pt x="5410608" y="869231"/>
                </a:cubicBezTo>
                <a:cubicBezTo>
                  <a:pt x="5410608" y="870099"/>
                  <a:pt x="5409740" y="870533"/>
                  <a:pt x="5408003" y="870533"/>
                </a:cubicBezTo>
                <a:cubicBezTo>
                  <a:pt x="5377618" y="875742"/>
                  <a:pt x="5355045" y="878781"/>
                  <a:pt x="5340286" y="879649"/>
                </a:cubicBezTo>
                <a:cubicBezTo>
                  <a:pt x="5336814" y="879649"/>
                  <a:pt x="5332907" y="878781"/>
                  <a:pt x="5328566" y="877044"/>
                </a:cubicBezTo>
                <a:cubicBezTo>
                  <a:pt x="5319885" y="872704"/>
                  <a:pt x="5309467" y="863588"/>
                  <a:pt x="5297312" y="849697"/>
                </a:cubicBezTo>
                <a:cubicBezTo>
                  <a:pt x="5294708" y="846225"/>
                  <a:pt x="5291669" y="842752"/>
                  <a:pt x="5288197" y="839279"/>
                </a:cubicBezTo>
                <a:cubicBezTo>
                  <a:pt x="5282987" y="846225"/>
                  <a:pt x="5277779" y="850999"/>
                  <a:pt x="5272569" y="853604"/>
                </a:cubicBezTo>
                <a:cubicBezTo>
                  <a:pt x="5248261" y="869231"/>
                  <a:pt x="5220914" y="877478"/>
                  <a:pt x="5190528" y="878347"/>
                </a:cubicBezTo>
                <a:cubicBezTo>
                  <a:pt x="5187055" y="878347"/>
                  <a:pt x="5185320" y="877913"/>
                  <a:pt x="5185320" y="877044"/>
                </a:cubicBezTo>
                <a:cubicBezTo>
                  <a:pt x="5185320" y="875308"/>
                  <a:pt x="5187055" y="874006"/>
                  <a:pt x="5190528" y="873138"/>
                </a:cubicBezTo>
                <a:cubicBezTo>
                  <a:pt x="5222650" y="860115"/>
                  <a:pt x="5249130" y="841450"/>
                  <a:pt x="5269965" y="817141"/>
                </a:cubicBezTo>
                <a:cubicBezTo>
                  <a:pt x="5266492" y="811932"/>
                  <a:pt x="5263454" y="807591"/>
                  <a:pt x="5260849" y="804119"/>
                </a:cubicBezTo>
                <a:cubicBezTo>
                  <a:pt x="5252168" y="791096"/>
                  <a:pt x="5245657" y="783283"/>
                  <a:pt x="5241316" y="780678"/>
                </a:cubicBezTo>
                <a:cubicBezTo>
                  <a:pt x="5240448" y="779810"/>
                  <a:pt x="5239580" y="778942"/>
                  <a:pt x="5238712" y="778074"/>
                </a:cubicBezTo>
                <a:cubicBezTo>
                  <a:pt x="5236107" y="775469"/>
                  <a:pt x="5234805" y="773733"/>
                  <a:pt x="5234805" y="772865"/>
                </a:cubicBezTo>
                <a:cubicBezTo>
                  <a:pt x="5235673" y="769392"/>
                  <a:pt x="5237409" y="767222"/>
                  <a:pt x="5240013" y="766353"/>
                </a:cubicBezTo>
                <a:cubicBezTo>
                  <a:pt x="5258245" y="768958"/>
                  <a:pt x="5271701" y="774601"/>
                  <a:pt x="5280383" y="783283"/>
                </a:cubicBezTo>
                <a:cubicBezTo>
                  <a:pt x="5282987" y="785887"/>
                  <a:pt x="5285592" y="788492"/>
                  <a:pt x="5288197" y="791096"/>
                </a:cubicBezTo>
                <a:cubicBezTo>
                  <a:pt x="5295142" y="780678"/>
                  <a:pt x="5300351" y="769826"/>
                  <a:pt x="5303823" y="758540"/>
                </a:cubicBezTo>
                <a:cubicBezTo>
                  <a:pt x="5304692" y="756804"/>
                  <a:pt x="5304692" y="755935"/>
                  <a:pt x="5303823" y="755935"/>
                </a:cubicBezTo>
                <a:cubicBezTo>
                  <a:pt x="5302955" y="755067"/>
                  <a:pt x="5301653" y="755067"/>
                  <a:pt x="5299917" y="755935"/>
                </a:cubicBezTo>
                <a:cubicBezTo>
                  <a:pt x="5286026" y="758540"/>
                  <a:pt x="5273438" y="762013"/>
                  <a:pt x="5262151" y="766353"/>
                </a:cubicBezTo>
                <a:cubicBezTo>
                  <a:pt x="5257811" y="767222"/>
                  <a:pt x="5252602" y="766788"/>
                  <a:pt x="5246525" y="765051"/>
                </a:cubicBezTo>
                <a:cubicBezTo>
                  <a:pt x="5243052" y="762447"/>
                  <a:pt x="5237409" y="757238"/>
                  <a:pt x="5229595" y="749424"/>
                </a:cubicBezTo>
                <a:cubicBezTo>
                  <a:pt x="5226991" y="745083"/>
                  <a:pt x="5227425" y="742479"/>
                  <a:pt x="5230898" y="741611"/>
                </a:cubicBezTo>
                <a:cubicBezTo>
                  <a:pt x="5233502" y="741611"/>
                  <a:pt x="5238712" y="741177"/>
                  <a:pt x="5246525" y="740309"/>
                </a:cubicBezTo>
                <a:cubicBezTo>
                  <a:pt x="5257811" y="738572"/>
                  <a:pt x="5266927" y="737270"/>
                  <a:pt x="5273872" y="736402"/>
                </a:cubicBezTo>
                <a:cubicBezTo>
                  <a:pt x="5273004" y="729456"/>
                  <a:pt x="5272569" y="721209"/>
                  <a:pt x="5272569" y="711659"/>
                </a:cubicBezTo>
                <a:cubicBezTo>
                  <a:pt x="5269965" y="711659"/>
                  <a:pt x="5266058" y="712093"/>
                  <a:pt x="5260849" y="712961"/>
                </a:cubicBezTo>
                <a:cubicBezTo>
                  <a:pt x="5255640" y="712961"/>
                  <a:pt x="5251734" y="713395"/>
                  <a:pt x="5249130" y="714264"/>
                </a:cubicBezTo>
                <a:cubicBezTo>
                  <a:pt x="5247393" y="715132"/>
                  <a:pt x="5244789" y="714698"/>
                  <a:pt x="5241316" y="712961"/>
                </a:cubicBezTo>
                <a:cubicBezTo>
                  <a:pt x="5240448" y="712093"/>
                  <a:pt x="5240013" y="711659"/>
                  <a:pt x="5240013" y="711659"/>
                </a:cubicBezTo>
                <a:cubicBezTo>
                  <a:pt x="5236541" y="708186"/>
                  <a:pt x="5232634" y="703846"/>
                  <a:pt x="5228294" y="698637"/>
                </a:cubicBezTo>
                <a:cubicBezTo>
                  <a:pt x="5226557" y="692559"/>
                  <a:pt x="5228294" y="689521"/>
                  <a:pt x="5233502" y="689521"/>
                </a:cubicBezTo>
                <a:cubicBezTo>
                  <a:pt x="5245657" y="687785"/>
                  <a:pt x="5258679" y="686482"/>
                  <a:pt x="5272569" y="685614"/>
                </a:cubicBezTo>
                <a:lnTo>
                  <a:pt x="5272569" y="669987"/>
                </a:lnTo>
                <a:cubicBezTo>
                  <a:pt x="5273438" y="650888"/>
                  <a:pt x="5270399" y="631788"/>
                  <a:pt x="5263454" y="612688"/>
                </a:cubicBezTo>
                <a:cubicBezTo>
                  <a:pt x="5262586" y="605743"/>
                  <a:pt x="5265190" y="603139"/>
                  <a:pt x="5271267" y="604875"/>
                </a:cubicBezTo>
                <a:close/>
                <a:moveTo>
                  <a:pt x="2494135" y="603247"/>
                </a:moveTo>
                <a:cubicBezTo>
                  <a:pt x="2495871" y="603030"/>
                  <a:pt x="2498041" y="603139"/>
                  <a:pt x="2500646" y="603573"/>
                </a:cubicBezTo>
                <a:cubicBezTo>
                  <a:pt x="2517141" y="607913"/>
                  <a:pt x="2529729" y="613991"/>
                  <a:pt x="2538411" y="621804"/>
                </a:cubicBezTo>
                <a:cubicBezTo>
                  <a:pt x="2545356" y="627013"/>
                  <a:pt x="2547527" y="633524"/>
                  <a:pt x="2544922" y="641338"/>
                </a:cubicBezTo>
                <a:cubicBezTo>
                  <a:pt x="2541449" y="649151"/>
                  <a:pt x="2539279" y="659569"/>
                  <a:pt x="2538411" y="672592"/>
                </a:cubicBezTo>
                <a:cubicBezTo>
                  <a:pt x="2539279" y="672592"/>
                  <a:pt x="2540581" y="672158"/>
                  <a:pt x="2542318" y="671290"/>
                </a:cubicBezTo>
                <a:cubicBezTo>
                  <a:pt x="2543186" y="671290"/>
                  <a:pt x="2544054" y="671290"/>
                  <a:pt x="2544922" y="671290"/>
                </a:cubicBezTo>
                <a:cubicBezTo>
                  <a:pt x="2550999" y="670421"/>
                  <a:pt x="2557945" y="667817"/>
                  <a:pt x="2565758" y="663476"/>
                </a:cubicBezTo>
                <a:cubicBezTo>
                  <a:pt x="2571835" y="660003"/>
                  <a:pt x="2577478" y="659135"/>
                  <a:pt x="2582687" y="660872"/>
                </a:cubicBezTo>
                <a:cubicBezTo>
                  <a:pt x="2593973" y="664344"/>
                  <a:pt x="2600919" y="669553"/>
                  <a:pt x="2603523" y="676498"/>
                </a:cubicBezTo>
                <a:cubicBezTo>
                  <a:pt x="2607864" y="684312"/>
                  <a:pt x="2606128" y="688653"/>
                  <a:pt x="2598314" y="689521"/>
                </a:cubicBezTo>
                <a:cubicBezTo>
                  <a:pt x="2589632" y="692125"/>
                  <a:pt x="2577044" y="695598"/>
                  <a:pt x="2560549" y="699939"/>
                </a:cubicBezTo>
                <a:cubicBezTo>
                  <a:pt x="2550131" y="701675"/>
                  <a:pt x="2542318" y="703412"/>
                  <a:pt x="2537109" y="705148"/>
                </a:cubicBezTo>
                <a:cubicBezTo>
                  <a:pt x="2537109" y="711225"/>
                  <a:pt x="2537109" y="716434"/>
                  <a:pt x="2537109" y="720775"/>
                </a:cubicBezTo>
                <a:cubicBezTo>
                  <a:pt x="2536240" y="723379"/>
                  <a:pt x="2535806" y="725550"/>
                  <a:pt x="2535806" y="727286"/>
                </a:cubicBezTo>
                <a:cubicBezTo>
                  <a:pt x="2536675" y="726418"/>
                  <a:pt x="2537977" y="725984"/>
                  <a:pt x="2539713" y="725984"/>
                </a:cubicBezTo>
                <a:cubicBezTo>
                  <a:pt x="2540581" y="725116"/>
                  <a:pt x="2541449" y="724682"/>
                  <a:pt x="2542318" y="724682"/>
                </a:cubicBezTo>
                <a:cubicBezTo>
                  <a:pt x="2549263" y="721209"/>
                  <a:pt x="2555774" y="720775"/>
                  <a:pt x="2561851" y="723379"/>
                </a:cubicBezTo>
                <a:cubicBezTo>
                  <a:pt x="2571401" y="726852"/>
                  <a:pt x="2579215" y="732929"/>
                  <a:pt x="2585292" y="741611"/>
                </a:cubicBezTo>
                <a:cubicBezTo>
                  <a:pt x="2588764" y="745952"/>
                  <a:pt x="2589199" y="750292"/>
                  <a:pt x="2586594" y="754633"/>
                </a:cubicBezTo>
                <a:cubicBezTo>
                  <a:pt x="2581385" y="758974"/>
                  <a:pt x="2574874" y="768090"/>
                  <a:pt x="2567060" y="781980"/>
                </a:cubicBezTo>
                <a:cubicBezTo>
                  <a:pt x="2564456" y="786321"/>
                  <a:pt x="2560115" y="792832"/>
                  <a:pt x="2554038" y="801514"/>
                </a:cubicBezTo>
                <a:cubicBezTo>
                  <a:pt x="2551433" y="804987"/>
                  <a:pt x="2549697" y="807591"/>
                  <a:pt x="2548829" y="809328"/>
                </a:cubicBezTo>
                <a:cubicBezTo>
                  <a:pt x="2570533" y="822350"/>
                  <a:pt x="2591369" y="832334"/>
                  <a:pt x="2611337" y="839279"/>
                </a:cubicBezTo>
                <a:cubicBezTo>
                  <a:pt x="2629568" y="845356"/>
                  <a:pt x="2652574" y="850131"/>
                  <a:pt x="2680356" y="853604"/>
                </a:cubicBezTo>
                <a:cubicBezTo>
                  <a:pt x="2682960" y="853604"/>
                  <a:pt x="2684262" y="854038"/>
                  <a:pt x="2684262" y="854906"/>
                </a:cubicBezTo>
                <a:cubicBezTo>
                  <a:pt x="2684262" y="856643"/>
                  <a:pt x="2683394" y="857945"/>
                  <a:pt x="2681658" y="858813"/>
                </a:cubicBezTo>
                <a:cubicBezTo>
                  <a:pt x="2672976" y="862286"/>
                  <a:pt x="2655179" y="868797"/>
                  <a:pt x="2628266" y="878347"/>
                </a:cubicBezTo>
                <a:cubicBezTo>
                  <a:pt x="2623057" y="880083"/>
                  <a:pt x="2619584" y="881385"/>
                  <a:pt x="2617848" y="882253"/>
                </a:cubicBezTo>
                <a:cubicBezTo>
                  <a:pt x="2613507" y="883990"/>
                  <a:pt x="2608732" y="883556"/>
                  <a:pt x="2603523" y="880951"/>
                </a:cubicBezTo>
                <a:cubicBezTo>
                  <a:pt x="2574874" y="867929"/>
                  <a:pt x="2548395" y="852302"/>
                  <a:pt x="2524086" y="834070"/>
                </a:cubicBezTo>
                <a:cubicBezTo>
                  <a:pt x="2524086" y="834070"/>
                  <a:pt x="2523218" y="834504"/>
                  <a:pt x="2521482" y="835373"/>
                </a:cubicBezTo>
                <a:cubicBezTo>
                  <a:pt x="2500646" y="852736"/>
                  <a:pt x="2461144" y="863154"/>
                  <a:pt x="2402977" y="866626"/>
                </a:cubicBezTo>
                <a:cubicBezTo>
                  <a:pt x="2400373" y="866626"/>
                  <a:pt x="2398637" y="865758"/>
                  <a:pt x="2397768" y="864022"/>
                </a:cubicBezTo>
                <a:cubicBezTo>
                  <a:pt x="2397768" y="862286"/>
                  <a:pt x="2399071" y="860983"/>
                  <a:pt x="2401675" y="860115"/>
                </a:cubicBezTo>
                <a:cubicBezTo>
                  <a:pt x="2452029" y="844488"/>
                  <a:pt x="2485019" y="828861"/>
                  <a:pt x="2500646" y="813234"/>
                </a:cubicBezTo>
                <a:lnTo>
                  <a:pt x="2498041" y="810630"/>
                </a:lnTo>
                <a:cubicBezTo>
                  <a:pt x="2481546" y="795003"/>
                  <a:pt x="2469392" y="787189"/>
                  <a:pt x="2461578" y="787189"/>
                </a:cubicBezTo>
                <a:cubicBezTo>
                  <a:pt x="2458106" y="787189"/>
                  <a:pt x="2456369" y="785887"/>
                  <a:pt x="2456369" y="783283"/>
                </a:cubicBezTo>
                <a:cubicBezTo>
                  <a:pt x="2455501" y="778942"/>
                  <a:pt x="2456803" y="775469"/>
                  <a:pt x="2460276" y="772865"/>
                </a:cubicBezTo>
                <a:cubicBezTo>
                  <a:pt x="2460276" y="772865"/>
                  <a:pt x="2461144" y="772865"/>
                  <a:pt x="2462881" y="772865"/>
                </a:cubicBezTo>
                <a:cubicBezTo>
                  <a:pt x="2455935" y="769392"/>
                  <a:pt x="2449424" y="764183"/>
                  <a:pt x="2443347" y="757238"/>
                </a:cubicBezTo>
                <a:cubicBezTo>
                  <a:pt x="2439006" y="753765"/>
                  <a:pt x="2439874" y="750727"/>
                  <a:pt x="2445951" y="748122"/>
                </a:cubicBezTo>
                <a:cubicBezTo>
                  <a:pt x="2449424" y="747254"/>
                  <a:pt x="2454199" y="746386"/>
                  <a:pt x="2460276" y="745518"/>
                </a:cubicBezTo>
                <a:cubicBezTo>
                  <a:pt x="2479376" y="741177"/>
                  <a:pt x="2494569" y="738138"/>
                  <a:pt x="2505855" y="736402"/>
                </a:cubicBezTo>
                <a:cubicBezTo>
                  <a:pt x="2503250" y="732061"/>
                  <a:pt x="2501948" y="724682"/>
                  <a:pt x="2501948" y="714264"/>
                </a:cubicBezTo>
                <a:lnTo>
                  <a:pt x="2501948" y="712961"/>
                </a:lnTo>
                <a:cubicBezTo>
                  <a:pt x="2499344" y="712961"/>
                  <a:pt x="2495437" y="713829"/>
                  <a:pt x="2490228" y="715566"/>
                </a:cubicBezTo>
                <a:cubicBezTo>
                  <a:pt x="2485019" y="716434"/>
                  <a:pt x="2481112" y="717302"/>
                  <a:pt x="2478508" y="718170"/>
                </a:cubicBezTo>
                <a:cubicBezTo>
                  <a:pt x="2471562" y="720775"/>
                  <a:pt x="2458540" y="715132"/>
                  <a:pt x="2439440" y="701241"/>
                </a:cubicBezTo>
                <a:cubicBezTo>
                  <a:pt x="2437704" y="699505"/>
                  <a:pt x="2437270" y="697768"/>
                  <a:pt x="2438138" y="696032"/>
                </a:cubicBezTo>
                <a:cubicBezTo>
                  <a:pt x="2438138" y="694296"/>
                  <a:pt x="2439874" y="692994"/>
                  <a:pt x="2443347" y="692125"/>
                </a:cubicBezTo>
                <a:cubicBezTo>
                  <a:pt x="2458974" y="690389"/>
                  <a:pt x="2478508" y="686916"/>
                  <a:pt x="2501948" y="681707"/>
                </a:cubicBezTo>
                <a:cubicBezTo>
                  <a:pt x="2501948" y="673026"/>
                  <a:pt x="2501948" y="664778"/>
                  <a:pt x="2501948" y="656965"/>
                </a:cubicBezTo>
                <a:cubicBezTo>
                  <a:pt x="2501080" y="643074"/>
                  <a:pt x="2497607" y="629618"/>
                  <a:pt x="2491530" y="616595"/>
                </a:cubicBezTo>
                <a:cubicBezTo>
                  <a:pt x="2488926" y="611386"/>
                  <a:pt x="2488492" y="607479"/>
                  <a:pt x="2490228" y="604875"/>
                </a:cubicBezTo>
                <a:cubicBezTo>
                  <a:pt x="2491096" y="604007"/>
                  <a:pt x="2492398" y="603464"/>
                  <a:pt x="2494135" y="603247"/>
                </a:cubicBezTo>
                <a:close/>
                <a:moveTo>
                  <a:pt x="5618641" y="601294"/>
                </a:moveTo>
                <a:cubicBezTo>
                  <a:pt x="5621463" y="601511"/>
                  <a:pt x="5623742" y="602270"/>
                  <a:pt x="5625478" y="603573"/>
                </a:cubicBezTo>
                <a:cubicBezTo>
                  <a:pt x="5635896" y="608782"/>
                  <a:pt x="5643276" y="615727"/>
                  <a:pt x="5647616" y="624409"/>
                </a:cubicBezTo>
                <a:cubicBezTo>
                  <a:pt x="5651089" y="630486"/>
                  <a:pt x="5651089" y="636129"/>
                  <a:pt x="5647616" y="641338"/>
                </a:cubicBezTo>
                <a:cubicBezTo>
                  <a:pt x="5647616" y="642206"/>
                  <a:pt x="5646314" y="645245"/>
                  <a:pt x="5643710" y="650454"/>
                </a:cubicBezTo>
                <a:cubicBezTo>
                  <a:pt x="5641974" y="655663"/>
                  <a:pt x="5640671" y="658701"/>
                  <a:pt x="5639803" y="659569"/>
                </a:cubicBezTo>
                <a:cubicBezTo>
                  <a:pt x="5637198" y="669119"/>
                  <a:pt x="5634594" y="679103"/>
                  <a:pt x="5631989" y="689521"/>
                </a:cubicBezTo>
                <a:cubicBezTo>
                  <a:pt x="5629385" y="699071"/>
                  <a:pt x="5623742" y="706884"/>
                  <a:pt x="5615060" y="712961"/>
                </a:cubicBezTo>
                <a:cubicBezTo>
                  <a:pt x="5608983" y="716434"/>
                  <a:pt x="5604208" y="715132"/>
                  <a:pt x="5600735" y="709055"/>
                </a:cubicBezTo>
                <a:cubicBezTo>
                  <a:pt x="5599867" y="706450"/>
                  <a:pt x="5598565" y="703846"/>
                  <a:pt x="5596829" y="701241"/>
                </a:cubicBezTo>
                <a:cubicBezTo>
                  <a:pt x="5584675" y="701241"/>
                  <a:pt x="5573388" y="702109"/>
                  <a:pt x="5562970" y="703846"/>
                </a:cubicBezTo>
                <a:cubicBezTo>
                  <a:pt x="5562102" y="703846"/>
                  <a:pt x="5560800" y="703846"/>
                  <a:pt x="5559064" y="703846"/>
                </a:cubicBezTo>
                <a:cubicBezTo>
                  <a:pt x="5559064" y="705582"/>
                  <a:pt x="5558630" y="707318"/>
                  <a:pt x="5557761" y="709055"/>
                </a:cubicBezTo>
                <a:cubicBezTo>
                  <a:pt x="5557761" y="710791"/>
                  <a:pt x="5557761" y="711659"/>
                  <a:pt x="5557761" y="711659"/>
                </a:cubicBezTo>
                <a:cubicBezTo>
                  <a:pt x="5554289" y="716868"/>
                  <a:pt x="5549948" y="718170"/>
                  <a:pt x="5544739" y="715566"/>
                </a:cubicBezTo>
                <a:cubicBezTo>
                  <a:pt x="5544739" y="715566"/>
                  <a:pt x="5543871" y="715132"/>
                  <a:pt x="5542134" y="714264"/>
                </a:cubicBezTo>
                <a:cubicBezTo>
                  <a:pt x="5541266" y="714264"/>
                  <a:pt x="5539096" y="712961"/>
                  <a:pt x="5535623" y="710357"/>
                </a:cubicBezTo>
                <a:cubicBezTo>
                  <a:pt x="5533887" y="707752"/>
                  <a:pt x="5532151" y="698637"/>
                  <a:pt x="5530414" y="683010"/>
                </a:cubicBezTo>
                <a:cubicBezTo>
                  <a:pt x="5529546" y="672592"/>
                  <a:pt x="5526942" y="659135"/>
                  <a:pt x="5522601" y="642640"/>
                </a:cubicBezTo>
                <a:cubicBezTo>
                  <a:pt x="5520865" y="635695"/>
                  <a:pt x="5518694" y="629618"/>
                  <a:pt x="5516089" y="624409"/>
                </a:cubicBezTo>
                <a:cubicBezTo>
                  <a:pt x="5515221" y="623540"/>
                  <a:pt x="5514787" y="623106"/>
                  <a:pt x="5514787" y="623106"/>
                </a:cubicBezTo>
                <a:cubicBezTo>
                  <a:pt x="5513919" y="620502"/>
                  <a:pt x="5513919" y="618331"/>
                  <a:pt x="5514787" y="616595"/>
                </a:cubicBezTo>
                <a:cubicBezTo>
                  <a:pt x="5514787" y="615727"/>
                  <a:pt x="5514787" y="614859"/>
                  <a:pt x="5514787" y="613991"/>
                </a:cubicBezTo>
                <a:cubicBezTo>
                  <a:pt x="5516524" y="611386"/>
                  <a:pt x="5519563" y="610084"/>
                  <a:pt x="5523903" y="610084"/>
                </a:cubicBezTo>
                <a:cubicBezTo>
                  <a:pt x="5525639" y="610084"/>
                  <a:pt x="5528244" y="610518"/>
                  <a:pt x="5531716" y="611386"/>
                </a:cubicBezTo>
                <a:cubicBezTo>
                  <a:pt x="5533453" y="612254"/>
                  <a:pt x="5534755" y="612688"/>
                  <a:pt x="5535623" y="612688"/>
                </a:cubicBezTo>
                <a:cubicBezTo>
                  <a:pt x="5536492" y="612688"/>
                  <a:pt x="5537360" y="613122"/>
                  <a:pt x="5538228" y="613991"/>
                </a:cubicBezTo>
                <a:cubicBezTo>
                  <a:pt x="5539964" y="613991"/>
                  <a:pt x="5540832" y="614425"/>
                  <a:pt x="5540832" y="615293"/>
                </a:cubicBezTo>
                <a:cubicBezTo>
                  <a:pt x="5543437" y="615293"/>
                  <a:pt x="5547778" y="614859"/>
                  <a:pt x="5553855" y="613991"/>
                </a:cubicBezTo>
                <a:cubicBezTo>
                  <a:pt x="5555591" y="613122"/>
                  <a:pt x="5557328" y="612688"/>
                  <a:pt x="5559064" y="612688"/>
                </a:cubicBezTo>
                <a:cubicBezTo>
                  <a:pt x="5568614" y="611820"/>
                  <a:pt x="5585109" y="608348"/>
                  <a:pt x="5608549" y="602270"/>
                </a:cubicBezTo>
                <a:cubicBezTo>
                  <a:pt x="5612456" y="601402"/>
                  <a:pt x="5615820" y="601077"/>
                  <a:pt x="5618641" y="601294"/>
                </a:cubicBezTo>
                <a:close/>
                <a:moveTo>
                  <a:pt x="167991" y="600968"/>
                </a:moveTo>
                <a:cubicBezTo>
                  <a:pt x="182750" y="603573"/>
                  <a:pt x="194904" y="609650"/>
                  <a:pt x="204454" y="619200"/>
                </a:cubicBezTo>
                <a:cubicBezTo>
                  <a:pt x="208795" y="621804"/>
                  <a:pt x="210097" y="626579"/>
                  <a:pt x="208361" y="633524"/>
                </a:cubicBezTo>
                <a:cubicBezTo>
                  <a:pt x="207492" y="636997"/>
                  <a:pt x="206190" y="641338"/>
                  <a:pt x="204454" y="646547"/>
                </a:cubicBezTo>
                <a:cubicBezTo>
                  <a:pt x="205322" y="646547"/>
                  <a:pt x="206624" y="646547"/>
                  <a:pt x="208361" y="646547"/>
                </a:cubicBezTo>
                <a:cubicBezTo>
                  <a:pt x="210097" y="645679"/>
                  <a:pt x="211833" y="645245"/>
                  <a:pt x="213570" y="645245"/>
                </a:cubicBezTo>
                <a:cubicBezTo>
                  <a:pt x="220515" y="643508"/>
                  <a:pt x="225724" y="643942"/>
                  <a:pt x="229196" y="646547"/>
                </a:cubicBezTo>
                <a:cubicBezTo>
                  <a:pt x="234406" y="649151"/>
                  <a:pt x="238312" y="653492"/>
                  <a:pt x="240916" y="659569"/>
                </a:cubicBezTo>
                <a:cubicBezTo>
                  <a:pt x="242654" y="664778"/>
                  <a:pt x="240916" y="667817"/>
                  <a:pt x="235708" y="668685"/>
                </a:cubicBezTo>
                <a:cubicBezTo>
                  <a:pt x="232235" y="668685"/>
                  <a:pt x="226592" y="669119"/>
                  <a:pt x="218779" y="669987"/>
                </a:cubicBezTo>
                <a:cubicBezTo>
                  <a:pt x="210965" y="669987"/>
                  <a:pt x="205322" y="670421"/>
                  <a:pt x="201849" y="671290"/>
                </a:cubicBezTo>
                <a:cubicBezTo>
                  <a:pt x="201849" y="673894"/>
                  <a:pt x="201415" y="677367"/>
                  <a:pt x="200547" y="681707"/>
                </a:cubicBezTo>
                <a:cubicBezTo>
                  <a:pt x="197943" y="706016"/>
                  <a:pt x="195772" y="725984"/>
                  <a:pt x="194036" y="741611"/>
                </a:cubicBezTo>
                <a:cubicBezTo>
                  <a:pt x="204454" y="739874"/>
                  <a:pt x="213136" y="738572"/>
                  <a:pt x="220081" y="737704"/>
                </a:cubicBezTo>
                <a:cubicBezTo>
                  <a:pt x="225290" y="735968"/>
                  <a:pt x="231367" y="736402"/>
                  <a:pt x="238312" y="739006"/>
                </a:cubicBezTo>
                <a:cubicBezTo>
                  <a:pt x="248730" y="744215"/>
                  <a:pt x="256110" y="750727"/>
                  <a:pt x="260450" y="758540"/>
                </a:cubicBezTo>
                <a:cubicBezTo>
                  <a:pt x="262187" y="765485"/>
                  <a:pt x="258714" y="769826"/>
                  <a:pt x="250032" y="771562"/>
                </a:cubicBezTo>
                <a:cubicBezTo>
                  <a:pt x="233538" y="768958"/>
                  <a:pt x="216174" y="768090"/>
                  <a:pt x="197943" y="768958"/>
                </a:cubicBezTo>
                <a:cubicBezTo>
                  <a:pt x="210965" y="785453"/>
                  <a:pt x="229630" y="799344"/>
                  <a:pt x="253940" y="810630"/>
                </a:cubicBezTo>
                <a:cubicBezTo>
                  <a:pt x="258280" y="812366"/>
                  <a:pt x="264792" y="815405"/>
                  <a:pt x="273473" y="819746"/>
                </a:cubicBezTo>
                <a:cubicBezTo>
                  <a:pt x="278682" y="821482"/>
                  <a:pt x="288232" y="825389"/>
                  <a:pt x="302122" y="831466"/>
                </a:cubicBezTo>
                <a:cubicBezTo>
                  <a:pt x="305595" y="832334"/>
                  <a:pt x="307331" y="833636"/>
                  <a:pt x="307331" y="835373"/>
                </a:cubicBezTo>
                <a:cubicBezTo>
                  <a:pt x="307331" y="836241"/>
                  <a:pt x="305595" y="837109"/>
                  <a:pt x="302122" y="837977"/>
                </a:cubicBezTo>
                <a:cubicBezTo>
                  <a:pt x="296045" y="837977"/>
                  <a:pt x="286061" y="838845"/>
                  <a:pt x="272171" y="840582"/>
                </a:cubicBezTo>
                <a:cubicBezTo>
                  <a:pt x="256544" y="842318"/>
                  <a:pt x="245258" y="843620"/>
                  <a:pt x="238312" y="844488"/>
                </a:cubicBezTo>
                <a:cubicBezTo>
                  <a:pt x="234840" y="845356"/>
                  <a:pt x="230498" y="844054"/>
                  <a:pt x="225290" y="840582"/>
                </a:cubicBezTo>
                <a:cubicBezTo>
                  <a:pt x="199245" y="818877"/>
                  <a:pt x="181013" y="795437"/>
                  <a:pt x="170595" y="770260"/>
                </a:cubicBezTo>
                <a:cubicBezTo>
                  <a:pt x="167991" y="770260"/>
                  <a:pt x="164518" y="770260"/>
                  <a:pt x="160177" y="770260"/>
                </a:cubicBezTo>
                <a:cubicBezTo>
                  <a:pt x="154968" y="771128"/>
                  <a:pt x="151062" y="771562"/>
                  <a:pt x="148457" y="771562"/>
                </a:cubicBezTo>
                <a:cubicBezTo>
                  <a:pt x="144985" y="771562"/>
                  <a:pt x="139776" y="771997"/>
                  <a:pt x="132830" y="772865"/>
                </a:cubicBezTo>
                <a:cubicBezTo>
                  <a:pt x="125017" y="773733"/>
                  <a:pt x="119374" y="774601"/>
                  <a:pt x="115901" y="775469"/>
                </a:cubicBezTo>
                <a:cubicBezTo>
                  <a:pt x="117637" y="776337"/>
                  <a:pt x="118940" y="778074"/>
                  <a:pt x="119808" y="780678"/>
                </a:cubicBezTo>
                <a:cubicBezTo>
                  <a:pt x="122412" y="785887"/>
                  <a:pt x="121544" y="789794"/>
                  <a:pt x="117203" y="792398"/>
                </a:cubicBezTo>
                <a:cubicBezTo>
                  <a:pt x="114599" y="795003"/>
                  <a:pt x="110258" y="799344"/>
                  <a:pt x="104181" y="805421"/>
                </a:cubicBezTo>
                <a:cubicBezTo>
                  <a:pt x="98972" y="811498"/>
                  <a:pt x="88554" y="818877"/>
                  <a:pt x="72927" y="827559"/>
                </a:cubicBezTo>
                <a:cubicBezTo>
                  <a:pt x="57300" y="836241"/>
                  <a:pt x="38634" y="843620"/>
                  <a:pt x="16930" y="849697"/>
                </a:cubicBezTo>
                <a:cubicBezTo>
                  <a:pt x="14326" y="850565"/>
                  <a:pt x="13024" y="850565"/>
                  <a:pt x="13024" y="849697"/>
                </a:cubicBezTo>
                <a:cubicBezTo>
                  <a:pt x="13024" y="847961"/>
                  <a:pt x="13892" y="846225"/>
                  <a:pt x="15628" y="844488"/>
                </a:cubicBezTo>
                <a:cubicBezTo>
                  <a:pt x="48618" y="820180"/>
                  <a:pt x="70322" y="799778"/>
                  <a:pt x="80740" y="783283"/>
                </a:cubicBezTo>
                <a:cubicBezTo>
                  <a:pt x="82477" y="781546"/>
                  <a:pt x="83345" y="780244"/>
                  <a:pt x="83345" y="779376"/>
                </a:cubicBezTo>
                <a:cubicBezTo>
                  <a:pt x="78136" y="779376"/>
                  <a:pt x="72059" y="780244"/>
                  <a:pt x="65113" y="781980"/>
                </a:cubicBezTo>
                <a:cubicBezTo>
                  <a:pt x="59904" y="782849"/>
                  <a:pt x="55998" y="781546"/>
                  <a:pt x="53393" y="778074"/>
                </a:cubicBezTo>
                <a:cubicBezTo>
                  <a:pt x="48184" y="773733"/>
                  <a:pt x="42975" y="768958"/>
                  <a:pt x="37766" y="763749"/>
                </a:cubicBezTo>
                <a:cubicBezTo>
                  <a:pt x="36030" y="762013"/>
                  <a:pt x="35596" y="760276"/>
                  <a:pt x="36464" y="758540"/>
                </a:cubicBezTo>
                <a:cubicBezTo>
                  <a:pt x="37332" y="757672"/>
                  <a:pt x="39069" y="757238"/>
                  <a:pt x="41673" y="757238"/>
                </a:cubicBezTo>
                <a:cubicBezTo>
                  <a:pt x="46014" y="757238"/>
                  <a:pt x="53827" y="756804"/>
                  <a:pt x="65113" y="755935"/>
                </a:cubicBezTo>
                <a:cubicBezTo>
                  <a:pt x="69454" y="755067"/>
                  <a:pt x="72927" y="754633"/>
                  <a:pt x="75531" y="754633"/>
                </a:cubicBezTo>
                <a:cubicBezTo>
                  <a:pt x="83345" y="752897"/>
                  <a:pt x="91158" y="752029"/>
                  <a:pt x="98972" y="752029"/>
                </a:cubicBezTo>
                <a:cubicBezTo>
                  <a:pt x="98972" y="726852"/>
                  <a:pt x="98104" y="703846"/>
                  <a:pt x="96367" y="683010"/>
                </a:cubicBezTo>
                <a:cubicBezTo>
                  <a:pt x="95499" y="683010"/>
                  <a:pt x="93763" y="683444"/>
                  <a:pt x="91158" y="684312"/>
                </a:cubicBezTo>
                <a:cubicBezTo>
                  <a:pt x="88554" y="684312"/>
                  <a:pt x="86818" y="684746"/>
                  <a:pt x="85949" y="685614"/>
                </a:cubicBezTo>
                <a:cubicBezTo>
                  <a:pt x="78136" y="687351"/>
                  <a:pt x="69020" y="681273"/>
                  <a:pt x="58602" y="667383"/>
                </a:cubicBezTo>
                <a:cubicBezTo>
                  <a:pt x="56866" y="666515"/>
                  <a:pt x="56432" y="665212"/>
                  <a:pt x="57300" y="663476"/>
                </a:cubicBezTo>
                <a:cubicBezTo>
                  <a:pt x="57300" y="662608"/>
                  <a:pt x="58602" y="662174"/>
                  <a:pt x="61207" y="662174"/>
                </a:cubicBezTo>
                <a:cubicBezTo>
                  <a:pt x="69020" y="662174"/>
                  <a:pt x="77702" y="661306"/>
                  <a:pt x="87252" y="659569"/>
                </a:cubicBezTo>
                <a:cubicBezTo>
                  <a:pt x="89856" y="659569"/>
                  <a:pt x="92461" y="659569"/>
                  <a:pt x="95065" y="659569"/>
                </a:cubicBezTo>
                <a:cubicBezTo>
                  <a:pt x="94197" y="648283"/>
                  <a:pt x="91592" y="638733"/>
                  <a:pt x="87252" y="630920"/>
                </a:cubicBezTo>
                <a:cubicBezTo>
                  <a:pt x="85515" y="624843"/>
                  <a:pt x="87686" y="621804"/>
                  <a:pt x="93763" y="621804"/>
                </a:cubicBezTo>
                <a:cubicBezTo>
                  <a:pt x="106785" y="622672"/>
                  <a:pt x="117203" y="626145"/>
                  <a:pt x="125017" y="632222"/>
                </a:cubicBezTo>
                <a:cubicBezTo>
                  <a:pt x="129358" y="635695"/>
                  <a:pt x="131094" y="640036"/>
                  <a:pt x="130226" y="645245"/>
                </a:cubicBezTo>
                <a:cubicBezTo>
                  <a:pt x="130226" y="646113"/>
                  <a:pt x="130226" y="647415"/>
                  <a:pt x="130226" y="649151"/>
                </a:cubicBezTo>
                <a:cubicBezTo>
                  <a:pt x="129358" y="651756"/>
                  <a:pt x="128924" y="653926"/>
                  <a:pt x="128924" y="655663"/>
                </a:cubicBezTo>
                <a:cubicBezTo>
                  <a:pt x="141946" y="653926"/>
                  <a:pt x="154968" y="652624"/>
                  <a:pt x="167991" y="651756"/>
                </a:cubicBezTo>
                <a:cubicBezTo>
                  <a:pt x="167991" y="631788"/>
                  <a:pt x="165386" y="618331"/>
                  <a:pt x="160177" y="611386"/>
                </a:cubicBezTo>
                <a:cubicBezTo>
                  <a:pt x="157573" y="604441"/>
                  <a:pt x="160177" y="600968"/>
                  <a:pt x="167991" y="600968"/>
                </a:cubicBezTo>
                <a:close/>
                <a:moveTo>
                  <a:pt x="8304942" y="599666"/>
                </a:moveTo>
                <a:cubicBezTo>
                  <a:pt x="8317965" y="600534"/>
                  <a:pt x="8331856" y="608348"/>
                  <a:pt x="8346614" y="623106"/>
                </a:cubicBezTo>
                <a:cubicBezTo>
                  <a:pt x="8350087" y="628315"/>
                  <a:pt x="8350955" y="633524"/>
                  <a:pt x="8349219" y="638733"/>
                </a:cubicBezTo>
                <a:cubicBezTo>
                  <a:pt x="8345746" y="647415"/>
                  <a:pt x="8344010" y="661306"/>
                  <a:pt x="8344010" y="680405"/>
                </a:cubicBezTo>
                <a:cubicBezTo>
                  <a:pt x="8347483" y="679537"/>
                  <a:pt x="8353125" y="678669"/>
                  <a:pt x="8360939" y="677801"/>
                </a:cubicBezTo>
                <a:cubicBezTo>
                  <a:pt x="8373093" y="675196"/>
                  <a:pt x="8381341" y="673460"/>
                  <a:pt x="8385681" y="672592"/>
                </a:cubicBezTo>
                <a:cubicBezTo>
                  <a:pt x="8391759" y="670855"/>
                  <a:pt x="8397402" y="671290"/>
                  <a:pt x="8402611" y="673894"/>
                </a:cubicBezTo>
                <a:cubicBezTo>
                  <a:pt x="8415633" y="679103"/>
                  <a:pt x="8423881" y="686048"/>
                  <a:pt x="8427353" y="694730"/>
                </a:cubicBezTo>
                <a:cubicBezTo>
                  <a:pt x="8429090" y="699939"/>
                  <a:pt x="8428656" y="704714"/>
                  <a:pt x="8426051" y="709055"/>
                </a:cubicBezTo>
                <a:cubicBezTo>
                  <a:pt x="8423447" y="710791"/>
                  <a:pt x="8417804" y="710791"/>
                  <a:pt x="8409122" y="709055"/>
                </a:cubicBezTo>
                <a:cubicBezTo>
                  <a:pt x="8409990" y="709055"/>
                  <a:pt x="8409122" y="709055"/>
                  <a:pt x="8406517" y="709055"/>
                </a:cubicBezTo>
                <a:cubicBezTo>
                  <a:pt x="8401308" y="708186"/>
                  <a:pt x="8388720" y="708186"/>
                  <a:pt x="8368752" y="709055"/>
                </a:cubicBezTo>
                <a:cubicBezTo>
                  <a:pt x="8359203" y="709055"/>
                  <a:pt x="8352257" y="709055"/>
                  <a:pt x="8347916" y="709055"/>
                </a:cubicBezTo>
                <a:cubicBezTo>
                  <a:pt x="8347916" y="709055"/>
                  <a:pt x="8347483" y="709055"/>
                  <a:pt x="8346614" y="709055"/>
                </a:cubicBezTo>
                <a:cubicBezTo>
                  <a:pt x="8345746" y="709923"/>
                  <a:pt x="8344878" y="710357"/>
                  <a:pt x="8344010" y="710357"/>
                </a:cubicBezTo>
                <a:lnTo>
                  <a:pt x="8344010" y="742913"/>
                </a:lnTo>
                <a:cubicBezTo>
                  <a:pt x="8344010" y="774167"/>
                  <a:pt x="8344878" y="804987"/>
                  <a:pt x="8346614" y="835373"/>
                </a:cubicBezTo>
                <a:cubicBezTo>
                  <a:pt x="8346614" y="843186"/>
                  <a:pt x="8344878" y="851434"/>
                  <a:pt x="8341405" y="860115"/>
                </a:cubicBezTo>
                <a:cubicBezTo>
                  <a:pt x="8335328" y="870533"/>
                  <a:pt x="8327080" y="879215"/>
                  <a:pt x="8316662" y="886160"/>
                </a:cubicBezTo>
                <a:cubicBezTo>
                  <a:pt x="8307981" y="888765"/>
                  <a:pt x="8302338" y="887462"/>
                  <a:pt x="8299733" y="882253"/>
                </a:cubicBezTo>
                <a:cubicBezTo>
                  <a:pt x="8295393" y="872704"/>
                  <a:pt x="8291052" y="864022"/>
                  <a:pt x="8286711" y="856208"/>
                </a:cubicBezTo>
                <a:cubicBezTo>
                  <a:pt x="8282371" y="848395"/>
                  <a:pt x="8273689" y="840147"/>
                  <a:pt x="8260666" y="831466"/>
                </a:cubicBezTo>
                <a:cubicBezTo>
                  <a:pt x="8257193" y="829729"/>
                  <a:pt x="8255457" y="827993"/>
                  <a:pt x="8255457" y="826257"/>
                </a:cubicBezTo>
                <a:cubicBezTo>
                  <a:pt x="8256325" y="825389"/>
                  <a:pt x="8258495" y="824955"/>
                  <a:pt x="8261968" y="824955"/>
                </a:cubicBezTo>
                <a:cubicBezTo>
                  <a:pt x="8271518" y="824955"/>
                  <a:pt x="8284107" y="826691"/>
                  <a:pt x="8299733" y="830164"/>
                </a:cubicBezTo>
                <a:cubicBezTo>
                  <a:pt x="8304074" y="830164"/>
                  <a:pt x="8306244" y="827559"/>
                  <a:pt x="8306244" y="822350"/>
                </a:cubicBezTo>
                <a:cubicBezTo>
                  <a:pt x="8307113" y="798910"/>
                  <a:pt x="8307547" y="773299"/>
                  <a:pt x="8307547" y="745518"/>
                </a:cubicBezTo>
                <a:cubicBezTo>
                  <a:pt x="8283239" y="777640"/>
                  <a:pt x="8258061" y="800212"/>
                  <a:pt x="8232017" y="813234"/>
                </a:cubicBezTo>
                <a:cubicBezTo>
                  <a:pt x="8208576" y="825389"/>
                  <a:pt x="8186438" y="832768"/>
                  <a:pt x="8165602" y="835373"/>
                </a:cubicBezTo>
                <a:cubicBezTo>
                  <a:pt x="8160393" y="836241"/>
                  <a:pt x="8159525" y="835373"/>
                  <a:pt x="8162997" y="832768"/>
                </a:cubicBezTo>
                <a:cubicBezTo>
                  <a:pt x="8209879" y="802382"/>
                  <a:pt x="8249814" y="762447"/>
                  <a:pt x="8282804" y="712961"/>
                </a:cubicBezTo>
                <a:cubicBezTo>
                  <a:pt x="8258495" y="715566"/>
                  <a:pt x="8237659" y="719038"/>
                  <a:pt x="8220296" y="723379"/>
                </a:cubicBezTo>
                <a:cubicBezTo>
                  <a:pt x="8214219" y="725116"/>
                  <a:pt x="8208576" y="724247"/>
                  <a:pt x="8203367" y="720775"/>
                </a:cubicBezTo>
                <a:cubicBezTo>
                  <a:pt x="8192081" y="713829"/>
                  <a:pt x="8185570" y="707752"/>
                  <a:pt x="8183833" y="702543"/>
                </a:cubicBezTo>
                <a:cubicBezTo>
                  <a:pt x="8182965" y="700807"/>
                  <a:pt x="8182531" y="699071"/>
                  <a:pt x="8182531" y="697334"/>
                </a:cubicBezTo>
                <a:cubicBezTo>
                  <a:pt x="8183399" y="696466"/>
                  <a:pt x="8184702" y="696032"/>
                  <a:pt x="8186438" y="696032"/>
                </a:cubicBezTo>
                <a:cubicBezTo>
                  <a:pt x="8189043" y="696032"/>
                  <a:pt x="8193817" y="695598"/>
                  <a:pt x="8200763" y="694730"/>
                </a:cubicBezTo>
                <a:cubicBezTo>
                  <a:pt x="8213785" y="693862"/>
                  <a:pt x="8223769" y="692994"/>
                  <a:pt x="8230714" y="692125"/>
                </a:cubicBezTo>
                <a:cubicBezTo>
                  <a:pt x="8245473" y="690389"/>
                  <a:pt x="8270650" y="687785"/>
                  <a:pt x="8306244" y="684312"/>
                </a:cubicBezTo>
                <a:cubicBezTo>
                  <a:pt x="8306244" y="673894"/>
                  <a:pt x="8305811" y="663910"/>
                  <a:pt x="8304942" y="654360"/>
                </a:cubicBezTo>
                <a:cubicBezTo>
                  <a:pt x="8305811" y="640470"/>
                  <a:pt x="8302772" y="627013"/>
                  <a:pt x="8295827" y="613991"/>
                </a:cubicBezTo>
                <a:cubicBezTo>
                  <a:pt x="8294091" y="605309"/>
                  <a:pt x="8297129" y="600534"/>
                  <a:pt x="8304942" y="599666"/>
                </a:cubicBezTo>
                <a:close/>
                <a:moveTo>
                  <a:pt x="4597597" y="599666"/>
                </a:moveTo>
                <a:cubicBezTo>
                  <a:pt x="4611487" y="603139"/>
                  <a:pt x="4623208" y="608782"/>
                  <a:pt x="4632758" y="616595"/>
                </a:cubicBezTo>
                <a:cubicBezTo>
                  <a:pt x="4636230" y="620936"/>
                  <a:pt x="4636664" y="625711"/>
                  <a:pt x="4634060" y="630920"/>
                </a:cubicBezTo>
                <a:cubicBezTo>
                  <a:pt x="4633192" y="633524"/>
                  <a:pt x="4631455" y="643942"/>
                  <a:pt x="4628851" y="662174"/>
                </a:cubicBezTo>
                <a:cubicBezTo>
                  <a:pt x="4634928" y="661306"/>
                  <a:pt x="4640137" y="659569"/>
                  <a:pt x="4644478" y="656965"/>
                </a:cubicBezTo>
                <a:cubicBezTo>
                  <a:pt x="4651423" y="655228"/>
                  <a:pt x="4657066" y="655663"/>
                  <a:pt x="4661407" y="658267"/>
                </a:cubicBezTo>
                <a:cubicBezTo>
                  <a:pt x="4664012" y="659135"/>
                  <a:pt x="4666616" y="661740"/>
                  <a:pt x="4669221" y="666081"/>
                </a:cubicBezTo>
                <a:cubicBezTo>
                  <a:pt x="4670088" y="666949"/>
                  <a:pt x="4670957" y="667817"/>
                  <a:pt x="4671825" y="668685"/>
                </a:cubicBezTo>
                <a:cubicBezTo>
                  <a:pt x="4675297" y="676498"/>
                  <a:pt x="4673995" y="680839"/>
                  <a:pt x="4667918" y="681707"/>
                </a:cubicBezTo>
                <a:cubicBezTo>
                  <a:pt x="4660105" y="684312"/>
                  <a:pt x="4648385" y="686916"/>
                  <a:pt x="4632758" y="689521"/>
                </a:cubicBezTo>
                <a:cubicBezTo>
                  <a:pt x="4630153" y="690389"/>
                  <a:pt x="4628417" y="690823"/>
                  <a:pt x="4627549" y="690823"/>
                </a:cubicBezTo>
                <a:cubicBezTo>
                  <a:pt x="4626680" y="698637"/>
                  <a:pt x="4626246" y="705582"/>
                  <a:pt x="4626246" y="711659"/>
                </a:cubicBezTo>
                <a:cubicBezTo>
                  <a:pt x="4630587" y="709923"/>
                  <a:pt x="4634494" y="709055"/>
                  <a:pt x="4637967" y="709055"/>
                </a:cubicBezTo>
                <a:cubicBezTo>
                  <a:pt x="4640571" y="708186"/>
                  <a:pt x="4644044" y="707318"/>
                  <a:pt x="4648385" y="706450"/>
                </a:cubicBezTo>
                <a:cubicBezTo>
                  <a:pt x="4662275" y="704714"/>
                  <a:pt x="4670957" y="702977"/>
                  <a:pt x="4674429" y="701241"/>
                </a:cubicBezTo>
                <a:cubicBezTo>
                  <a:pt x="4680506" y="699505"/>
                  <a:pt x="4686150" y="699939"/>
                  <a:pt x="4691359" y="702543"/>
                </a:cubicBezTo>
                <a:cubicBezTo>
                  <a:pt x="4700908" y="706884"/>
                  <a:pt x="4708722" y="712961"/>
                  <a:pt x="4714799" y="720775"/>
                </a:cubicBezTo>
                <a:cubicBezTo>
                  <a:pt x="4716535" y="729456"/>
                  <a:pt x="4713931" y="733363"/>
                  <a:pt x="4706986" y="732495"/>
                </a:cubicBezTo>
                <a:cubicBezTo>
                  <a:pt x="4705249" y="732495"/>
                  <a:pt x="4702211" y="732495"/>
                  <a:pt x="4697870" y="732495"/>
                </a:cubicBezTo>
                <a:cubicBezTo>
                  <a:pt x="4680506" y="731627"/>
                  <a:pt x="4660973" y="732061"/>
                  <a:pt x="4639269" y="733797"/>
                </a:cubicBezTo>
                <a:cubicBezTo>
                  <a:pt x="4647951" y="739874"/>
                  <a:pt x="4651423" y="745083"/>
                  <a:pt x="4649687" y="749424"/>
                </a:cubicBezTo>
                <a:cubicBezTo>
                  <a:pt x="4649687" y="751161"/>
                  <a:pt x="4649687" y="752029"/>
                  <a:pt x="4649687" y="752029"/>
                </a:cubicBezTo>
                <a:cubicBezTo>
                  <a:pt x="4657500" y="751161"/>
                  <a:pt x="4664446" y="749424"/>
                  <a:pt x="4670523" y="746820"/>
                </a:cubicBezTo>
                <a:cubicBezTo>
                  <a:pt x="4676600" y="745083"/>
                  <a:pt x="4681809" y="746386"/>
                  <a:pt x="4686150" y="750727"/>
                </a:cubicBezTo>
                <a:cubicBezTo>
                  <a:pt x="4691359" y="754199"/>
                  <a:pt x="4695700" y="757672"/>
                  <a:pt x="4699172" y="761144"/>
                </a:cubicBezTo>
                <a:cubicBezTo>
                  <a:pt x="4703513" y="768958"/>
                  <a:pt x="4701342" y="773733"/>
                  <a:pt x="4692661" y="775469"/>
                </a:cubicBezTo>
                <a:cubicBezTo>
                  <a:pt x="4679638" y="775469"/>
                  <a:pt x="4664880" y="775903"/>
                  <a:pt x="4648385" y="776771"/>
                </a:cubicBezTo>
                <a:lnTo>
                  <a:pt x="4648385" y="793701"/>
                </a:lnTo>
                <a:cubicBezTo>
                  <a:pt x="4648385" y="808459"/>
                  <a:pt x="4648819" y="823218"/>
                  <a:pt x="4649687" y="837977"/>
                </a:cubicBezTo>
                <a:cubicBezTo>
                  <a:pt x="4650555" y="860549"/>
                  <a:pt x="4641873" y="876610"/>
                  <a:pt x="4623642" y="886160"/>
                </a:cubicBezTo>
                <a:cubicBezTo>
                  <a:pt x="4615828" y="889633"/>
                  <a:pt x="4609751" y="888331"/>
                  <a:pt x="4605410" y="882253"/>
                </a:cubicBezTo>
                <a:cubicBezTo>
                  <a:pt x="4598465" y="864890"/>
                  <a:pt x="4588481" y="851434"/>
                  <a:pt x="4575459" y="841884"/>
                </a:cubicBezTo>
                <a:cubicBezTo>
                  <a:pt x="4573723" y="840147"/>
                  <a:pt x="4572854" y="838845"/>
                  <a:pt x="4572854" y="837977"/>
                </a:cubicBezTo>
                <a:cubicBezTo>
                  <a:pt x="4572854" y="837109"/>
                  <a:pt x="4574157" y="837109"/>
                  <a:pt x="4576761" y="837977"/>
                </a:cubicBezTo>
                <a:cubicBezTo>
                  <a:pt x="4579366" y="837977"/>
                  <a:pt x="4583707" y="838411"/>
                  <a:pt x="4589783" y="839279"/>
                </a:cubicBezTo>
                <a:cubicBezTo>
                  <a:pt x="4599333" y="840147"/>
                  <a:pt x="4605844" y="841016"/>
                  <a:pt x="4609317" y="841884"/>
                </a:cubicBezTo>
                <a:cubicBezTo>
                  <a:pt x="4612790" y="842752"/>
                  <a:pt x="4614960" y="841450"/>
                  <a:pt x="4615828" y="837977"/>
                </a:cubicBezTo>
                <a:lnTo>
                  <a:pt x="4615828" y="779376"/>
                </a:lnTo>
                <a:cubicBezTo>
                  <a:pt x="4589783" y="782849"/>
                  <a:pt x="4572420" y="785887"/>
                  <a:pt x="4563739" y="788492"/>
                </a:cubicBezTo>
                <a:cubicBezTo>
                  <a:pt x="4577629" y="790228"/>
                  <a:pt x="4586311" y="792832"/>
                  <a:pt x="4589783" y="796305"/>
                </a:cubicBezTo>
                <a:cubicBezTo>
                  <a:pt x="4600201" y="804987"/>
                  <a:pt x="4601938" y="814971"/>
                  <a:pt x="4594992" y="826257"/>
                </a:cubicBezTo>
                <a:cubicBezTo>
                  <a:pt x="4590652" y="830598"/>
                  <a:pt x="4586311" y="831466"/>
                  <a:pt x="4581970" y="828861"/>
                </a:cubicBezTo>
                <a:cubicBezTo>
                  <a:pt x="4573289" y="822784"/>
                  <a:pt x="4565041" y="810630"/>
                  <a:pt x="4557227" y="792398"/>
                </a:cubicBezTo>
                <a:cubicBezTo>
                  <a:pt x="4556359" y="792398"/>
                  <a:pt x="4555925" y="791530"/>
                  <a:pt x="4555925" y="789794"/>
                </a:cubicBezTo>
                <a:cubicBezTo>
                  <a:pt x="4552453" y="789794"/>
                  <a:pt x="4548980" y="789360"/>
                  <a:pt x="4545507" y="788492"/>
                </a:cubicBezTo>
                <a:cubicBezTo>
                  <a:pt x="4544639" y="787623"/>
                  <a:pt x="4543771" y="786755"/>
                  <a:pt x="4542903" y="785887"/>
                </a:cubicBezTo>
                <a:cubicBezTo>
                  <a:pt x="4536826" y="781546"/>
                  <a:pt x="4532919" y="778074"/>
                  <a:pt x="4531182" y="775469"/>
                </a:cubicBezTo>
                <a:cubicBezTo>
                  <a:pt x="4528578" y="772865"/>
                  <a:pt x="4527710" y="771128"/>
                  <a:pt x="4528578" y="770260"/>
                </a:cubicBezTo>
                <a:cubicBezTo>
                  <a:pt x="4529446" y="768524"/>
                  <a:pt x="4531182" y="767656"/>
                  <a:pt x="4533787" y="767656"/>
                </a:cubicBezTo>
                <a:cubicBezTo>
                  <a:pt x="4549414" y="765919"/>
                  <a:pt x="4563739" y="763749"/>
                  <a:pt x="4576761" y="761144"/>
                </a:cubicBezTo>
                <a:cubicBezTo>
                  <a:pt x="4582838" y="760276"/>
                  <a:pt x="4591520" y="759408"/>
                  <a:pt x="4602806" y="758540"/>
                </a:cubicBezTo>
                <a:cubicBezTo>
                  <a:pt x="4608883" y="757672"/>
                  <a:pt x="4613224" y="757238"/>
                  <a:pt x="4615828" y="757238"/>
                </a:cubicBezTo>
                <a:cubicBezTo>
                  <a:pt x="4614960" y="748556"/>
                  <a:pt x="4613658" y="742045"/>
                  <a:pt x="4611922" y="737704"/>
                </a:cubicBezTo>
                <a:cubicBezTo>
                  <a:pt x="4605844" y="738138"/>
                  <a:pt x="4598248" y="739006"/>
                  <a:pt x="4589132" y="740309"/>
                </a:cubicBezTo>
                <a:lnTo>
                  <a:pt x="4561378" y="744840"/>
                </a:lnTo>
                <a:lnTo>
                  <a:pt x="4552018" y="746820"/>
                </a:lnTo>
                <a:cubicBezTo>
                  <a:pt x="4545073" y="748556"/>
                  <a:pt x="4539430" y="748122"/>
                  <a:pt x="4535089" y="745518"/>
                </a:cubicBezTo>
                <a:cubicBezTo>
                  <a:pt x="4531617" y="742913"/>
                  <a:pt x="4527710" y="739874"/>
                  <a:pt x="4523369" y="736402"/>
                </a:cubicBezTo>
                <a:cubicBezTo>
                  <a:pt x="4522501" y="737270"/>
                  <a:pt x="4521199" y="738572"/>
                  <a:pt x="4519462" y="740309"/>
                </a:cubicBezTo>
                <a:cubicBezTo>
                  <a:pt x="4517726" y="742913"/>
                  <a:pt x="4516424" y="744649"/>
                  <a:pt x="4515555" y="745518"/>
                </a:cubicBezTo>
                <a:cubicBezTo>
                  <a:pt x="4515555" y="779376"/>
                  <a:pt x="4515555" y="808459"/>
                  <a:pt x="4515555" y="832768"/>
                </a:cubicBezTo>
                <a:cubicBezTo>
                  <a:pt x="4518160" y="850999"/>
                  <a:pt x="4511649" y="864890"/>
                  <a:pt x="4496022" y="874440"/>
                </a:cubicBezTo>
                <a:cubicBezTo>
                  <a:pt x="4489076" y="877913"/>
                  <a:pt x="4482999" y="874874"/>
                  <a:pt x="4477790" y="865324"/>
                </a:cubicBezTo>
                <a:cubicBezTo>
                  <a:pt x="4469109" y="849697"/>
                  <a:pt x="4459125" y="837543"/>
                  <a:pt x="4447839" y="828861"/>
                </a:cubicBezTo>
                <a:cubicBezTo>
                  <a:pt x="4445234" y="827993"/>
                  <a:pt x="4444366" y="827125"/>
                  <a:pt x="4445234" y="826257"/>
                </a:cubicBezTo>
                <a:cubicBezTo>
                  <a:pt x="4446102" y="824520"/>
                  <a:pt x="4447839" y="824086"/>
                  <a:pt x="4450443" y="824955"/>
                </a:cubicBezTo>
                <a:cubicBezTo>
                  <a:pt x="4453916" y="824955"/>
                  <a:pt x="4461295" y="825823"/>
                  <a:pt x="4472581" y="827559"/>
                </a:cubicBezTo>
                <a:cubicBezTo>
                  <a:pt x="4475186" y="828427"/>
                  <a:pt x="4476922" y="828861"/>
                  <a:pt x="4477790" y="828861"/>
                </a:cubicBezTo>
                <a:cubicBezTo>
                  <a:pt x="4482131" y="827993"/>
                  <a:pt x="4484302" y="826257"/>
                  <a:pt x="4484302" y="823652"/>
                </a:cubicBezTo>
                <a:cubicBezTo>
                  <a:pt x="4484302" y="808025"/>
                  <a:pt x="4484302" y="793267"/>
                  <a:pt x="4484302" y="779376"/>
                </a:cubicBezTo>
                <a:cubicBezTo>
                  <a:pt x="4480829" y="783717"/>
                  <a:pt x="4476054" y="789360"/>
                  <a:pt x="4469977" y="796305"/>
                </a:cubicBezTo>
                <a:cubicBezTo>
                  <a:pt x="4466504" y="800646"/>
                  <a:pt x="4463900" y="803684"/>
                  <a:pt x="4462163" y="805421"/>
                </a:cubicBezTo>
                <a:cubicBezTo>
                  <a:pt x="4457823" y="808025"/>
                  <a:pt x="4453916" y="808893"/>
                  <a:pt x="4450443" y="808025"/>
                </a:cubicBezTo>
                <a:cubicBezTo>
                  <a:pt x="4438289" y="802816"/>
                  <a:pt x="4430042" y="795003"/>
                  <a:pt x="4425700" y="784585"/>
                </a:cubicBezTo>
                <a:cubicBezTo>
                  <a:pt x="4424833" y="778508"/>
                  <a:pt x="4426569" y="774601"/>
                  <a:pt x="4430909" y="772865"/>
                </a:cubicBezTo>
                <a:cubicBezTo>
                  <a:pt x="4436987" y="771128"/>
                  <a:pt x="4444800" y="767656"/>
                  <a:pt x="4454350" y="762447"/>
                </a:cubicBezTo>
                <a:cubicBezTo>
                  <a:pt x="4463900" y="757238"/>
                  <a:pt x="4473884" y="751161"/>
                  <a:pt x="4484302" y="744215"/>
                </a:cubicBezTo>
                <a:cubicBezTo>
                  <a:pt x="4485170" y="735534"/>
                  <a:pt x="4485604" y="725984"/>
                  <a:pt x="4485604" y="715566"/>
                </a:cubicBezTo>
                <a:cubicBezTo>
                  <a:pt x="4483868" y="715566"/>
                  <a:pt x="4481263" y="716434"/>
                  <a:pt x="4477790" y="718170"/>
                </a:cubicBezTo>
                <a:cubicBezTo>
                  <a:pt x="4474318" y="719038"/>
                  <a:pt x="4471713" y="719907"/>
                  <a:pt x="4469977" y="720775"/>
                </a:cubicBezTo>
                <a:cubicBezTo>
                  <a:pt x="4464768" y="722511"/>
                  <a:pt x="4459993" y="722077"/>
                  <a:pt x="4455652" y="719473"/>
                </a:cubicBezTo>
                <a:cubicBezTo>
                  <a:pt x="4447839" y="715132"/>
                  <a:pt x="4442630" y="710791"/>
                  <a:pt x="4440025" y="706450"/>
                </a:cubicBezTo>
                <a:cubicBezTo>
                  <a:pt x="4436553" y="699505"/>
                  <a:pt x="4437855" y="695598"/>
                  <a:pt x="4443932" y="694730"/>
                </a:cubicBezTo>
                <a:cubicBezTo>
                  <a:pt x="4444800" y="694730"/>
                  <a:pt x="4447839" y="694296"/>
                  <a:pt x="4453048" y="693428"/>
                </a:cubicBezTo>
                <a:cubicBezTo>
                  <a:pt x="4467807" y="690823"/>
                  <a:pt x="4478658" y="688653"/>
                  <a:pt x="4485604" y="686916"/>
                </a:cubicBezTo>
                <a:lnTo>
                  <a:pt x="4485604" y="677801"/>
                </a:lnTo>
                <a:cubicBezTo>
                  <a:pt x="4485604" y="640470"/>
                  <a:pt x="4483434" y="620068"/>
                  <a:pt x="4479093" y="616595"/>
                </a:cubicBezTo>
                <a:cubicBezTo>
                  <a:pt x="4477356" y="613122"/>
                  <a:pt x="4477790" y="610084"/>
                  <a:pt x="4480395" y="607479"/>
                </a:cubicBezTo>
                <a:cubicBezTo>
                  <a:pt x="4482999" y="605743"/>
                  <a:pt x="4486472" y="605743"/>
                  <a:pt x="4490813" y="607479"/>
                </a:cubicBezTo>
                <a:cubicBezTo>
                  <a:pt x="4501231" y="610952"/>
                  <a:pt x="4511649" y="618331"/>
                  <a:pt x="4522067" y="629618"/>
                </a:cubicBezTo>
                <a:cubicBezTo>
                  <a:pt x="4524671" y="633958"/>
                  <a:pt x="4525539" y="638733"/>
                  <a:pt x="4524671" y="643942"/>
                </a:cubicBezTo>
                <a:cubicBezTo>
                  <a:pt x="4520330" y="651756"/>
                  <a:pt x="4517726" y="663476"/>
                  <a:pt x="4516858" y="679103"/>
                </a:cubicBezTo>
                <a:cubicBezTo>
                  <a:pt x="4518594" y="679103"/>
                  <a:pt x="4519462" y="678669"/>
                  <a:pt x="4519462" y="677801"/>
                </a:cubicBezTo>
                <a:cubicBezTo>
                  <a:pt x="4527276" y="675196"/>
                  <a:pt x="4534221" y="675196"/>
                  <a:pt x="4540298" y="677801"/>
                </a:cubicBezTo>
                <a:cubicBezTo>
                  <a:pt x="4544639" y="679537"/>
                  <a:pt x="4548112" y="683444"/>
                  <a:pt x="4550716" y="689521"/>
                </a:cubicBezTo>
                <a:cubicBezTo>
                  <a:pt x="4553321" y="697334"/>
                  <a:pt x="4551150" y="701675"/>
                  <a:pt x="4544205" y="702543"/>
                </a:cubicBezTo>
                <a:cubicBezTo>
                  <a:pt x="4543337" y="702543"/>
                  <a:pt x="4541600" y="702977"/>
                  <a:pt x="4538996" y="703846"/>
                </a:cubicBezTo>
                <a:cubicBezTo>
                  <a:pt x="4535523" y="703846"/>
                  <a:pt x="4527710" y="705582"/>
                  <a:pt x="4515555" y="709055"/>
                </a:cubicBezTo>
                <a:lnTo>
                  <a:pt x="4515555" y="718170"/>
                </a:lnTo>
                <a:cubicBezTo>
                  <a:pt x="4515555" y="720775"/>
                  <a:pt x="4515555" y="723813"/>
                  <a:pt x="4515555" y="727286"/>
                </a:cubicBezTo>
                <a:cubicBezTo>
                  <a:pt x="4522501" y="722945"/>
                  <a:pt x="4528578" y="719038"/>
                  <a:pt x="4533787" y="715566"/>
                </a:cubicBezTo>
                <a:cubicBezTo>
                  <a:pt x="4538128" y="712961"/>
                  <a:pt x="4540732" y="712093"/>
                  <a:pt x="4541600" y="712961"/>
                </a:cubicBezTo>
                <a:cubicBezTo>
                  <a:pt x="4542469" y="713829"/>
                  <a:pt x="4541166" y="716434"/>
                  <a:pt x="4537694" y="720775"/>
                </a:cubicBezTo>
                <a:cubicBezTo>
                  <a:pt x="4536826" y="721643"/>
                  <a:pt x="4535523" y="723379"/>
                  <a:pt x="4533787" y="725984"/>
                </a:cubicBezTo>
                <a:cubicBezTo>
                  <a:pt x="4541600" y="724247"/>
                  <a:pt x="4550282" y="722945"/>
                  <a:pt x="4559832" y="722077"/>
                </a:cubicBezTo>
                <a:cubicBezTo>
                  <a:pt x="4563304" y="721209"/>
                  <a:pt x="4568514" y="720341"/>
                  <a:pt x="4575459" y="719473"/>
                </a:cubicBezTo>
                <a:cubicBezTo>
                  <a:pt x="4584141" y="717736"/>
                  <a:pt x="4590652" y="716434"/>
                  <a:pt x="4594992" y="715566"/>
                </a:cubicBezTo>
                <a:cubicBezTo>
                  <a:pt x="4594992" y="708621"/>
                  <a:pt x="4594992" y="702543"/>
                  <a:pt x="4594992" y="697334"/>
                </a:cubicBezTo>
                <a:cubicBezTo>
                  <a:pt x="4593256" y="697334"/>
                  <a:pt x="4590652" y="697334"/>
                  <a:pt x="4587179" y="697334"/>
                </a:cubicBezTo>
                <a:cubicBezTo>
                  <a:pt x="4582838" y="698203"/>
                  <a:pt x="4579800" y="698637"/>
                  <a:pt x="4578063" y="698637"/>
                </a:cubicBezTo>
                <a:cubicBezTo>
                  <a:pt x="4571986" y="700373"/>
                  <a:pt x="4563739" y="695598"/>
                  <a:pt x="4553321" y="684312"/>
                </a:cubicBezTo>
                <a:cubicBezTo>
                  <a:pt x="4549848" y="679103"/>
                  <a:pt x="4551150" y="676064"/>
                  <a:pt x="4557227" y="675196"/>
                </a:cubicBezTo>
                <a:cubicBezTo>
                  <a:pt x="4566777" y="674328"/>
                  <a:pt x="4579366" y="672158"/>
                  <a:pt x="4594992" y="668685"/>
                </a:cubicBezTo>
                <a:cubicBezTo>
                  <a:pt x="4594992" y="666949"/>
                  <a:pt x="4595427" y="664344"/>
                  <a:pt x="4596295" y="660872"/>
                </a:cubicBezTo>
                <a:cubicBezTo>
                  <a:pt x="4596295" y="658267"/>
                  <a:pt x="4596295" y="656097"/>
                  <a:pt x="4596295" y="654360"/>
                </a:cubicBezTo>
                <a:cubicBezTo>
                  <a:pt x="4596295" y="634392"/>
                  <a:pt x="4593690" y="619200"/>
                  <a:pt x="4588481" y="608782"/>
                </a:cubicBezTo>
                <a:cubicBezTo>
                  <a:pt x="4585877" y="602704"/>
                  <a:pt x="4588916" y="599666"/>
                  <a:pt x="4597597" y="599666"/>
                </a:cubicBezTo>
                <a:close/>
                <a:moveTo>
                  <a:pt x="5870710" y="597061"/>
                </a:moveTo>
                <a:cubicBezTo>
                  <a:pt x="5881128" y="599666"/>
                  <a:pt x="5888941" y="605309"/>
                  <a:pt x="5894150" y="613991"/>
                </a:cubicBezTo>
                <a:cubicBezTo>
                  <a:pt x="5896755" y="618331"/>
                  <a:pt x="5896755" y="622672"/>
                  <a:pt x="5894150" y="627013"/>
                </a:cubicBezTo>
                <a:cubicBezTo>
                  <a:pt x="5894150" y="627881"/>
                  <a:pt x="5894150" y="628315"/>
                  <a:pt x="5894150" y="628315"/>
                </a:cubicBezTo>
                <a:cubicBezTo>
                  <a:pt x="5895019" y="627447"/>
                  <a:pt x="5896755" y="626579"/>
                  <a:pt x="5899359" y="625711"/>
                </a:cubicBezTo>
                <a:cubicBezTo>
                  <a:pt x="5901096" y="624843"/>
                  <a:pt x="5902398" y="624409"/>
                  <a:pt x="5903266" y="624409"/>
                </a:cubicBezTo>
                <a:cubicBezTo>
                  <a:pt x="5908475" y="621804"/>
                  <a:pt x="5913684" y="621370"/>
                  <a:pt x="5918893" y="623106"/>
                </a:cubicBezTo>
                <a:cubicBezTo>
                  <a:pt x="5924102" y="626579"/>
                  <a:pt x="5928877" y="630920"/>
                  <a:pt x="5933217" y="636129"/>
                </a:cubicBezTo>
                <a:cubicBezTo>
                  <a:pt x="5934954" y="640470"/>
                  <a:pt x="5933652" y="643942"/>
                  <a:pt x="5929311" y="646547"/>
                </a:cubicBezTo>
                <a:cubicBezTo>
                  <a:pt x="5917157" y="650019"/>
                  <a:pt x="5902398" y="651756"/>
                  <a:pt x="5885034" y="651756"/>
                </a:cubicBezTo>
                <a:cubicBezTo>
                  <a:pt x="5882430" y="651756"/>
                  <a:pt x="5879825" y="651756"/>
                  <a:pt x="5877221" y="651756"/>
                </a:cubicBezTo>
                <a:cubicBezTo>
                  <a:pt x="5876353" y="652624"/>
                  <a:pt x="5875485" y="653492"/>
                  <a:pt x="5874616" y="654360"/>
                </a:cubicBezTo>
                <a:cubicBezTo>
                  <a:pt x="5877221" y="654360"/>
                  <a:pt x="5881128" y="654360"/>
                  <a:pt x="5886337" y="654360"/>
                </a:cubicBezTo>
                <a:cubicBezTo>
                  <a:pt x="5891546" y="655228"/>
                  <a:pt x="5895019" y="655663"/>
                  <a:pt x="5896755" y="655663"/>
                </a:cubicBezTo>
                <a:cubicBezTo>
                  <a:pt x="5908909" y="658267"/>
                  <a:pt x="5913684" y="666515"/>
                  <a:pt x="5911079" y="680405"/>
                </a:cubicBezTo>
                <a:cubicBezTo>
                  <a:pt x="5907607" y="688219"/>
                  <a:pt x="5901096" y="690389"/>
                  <a:pt x="5891546" y="686916"/>
                </a:cubicBezTo>
                <a:cubicBezTo>
                  <a:pt x="5886337" y="680839"/>
                  <a:pt x="5880260" y="673026"/>
                  <a:pt x="5873314" y="663476"/>
                </a:cubicBezTo>
                <a:cubicBezTo>
                  <a:pt x="5872446" y="661740"/>
                  <a:pt x="5871578" y="660437"/>
                  <a:pt x="5870710" y="659569"/>
                </a:cubicBezTo>
                <a:cubicBezTo>
                  <a:pt x="5857687" y="673460"/>
                  <a:pt x="5840758" y="686482"/>
                  <a:pt x="5819923" y="698637"/>
                </a:cubicBezTo>
                <a:cubicBezTo>
                  <a:pt x="5815582" y="700373"/>
                  <a:pt x="5814714" y="699505"/>
                  <a:pt x="5817318" y="696032"/>
                </a:cubicBezTo>
                <a:cubicBezTo>
                  <a:pt x="5822527" y="689087"/>
                  <a:pt x="5832945" y="671290"/>
                  <a:pt x="5848571" y="642640"/>
                </a:cubicBezTo>
                <a:cubicBezTo>
                  <a:pt x="5850308" y="640036"/>
                  <a:pt x="5851610" y="637865"/>
                  <a:pt x="5852478" y="636129"/>
                </a:cubicBezTo>
                <a:cubicBezTo>
                  <a:pt x="5860292" y="620502"/>
                  <a:pt x="5863330" y="608782"/>
                  <a:pt x="5861594" y="600968"/>
                </a:cubicBezTo>
                <a:cubicBezTo>
                  <a:pt x="5860726" y="597495"/>
                  <a:pt x="5863765" y="596193"/>
                  <a:pt x="5870710" y="597061"/>
                </a:cubicBezTo>
                <a:close/>
                <a:moveTo>
                  <a:pt x="6925045" y="594457"/>
                </a:moveTo>
                <a:cubicBezTo>
                  <a:pt x="6929386" y="594457"/>
                  <a:pt x="6940672" y="595759"/>
                  <a:pt x="6958903" y="598364"/>
                </a:cubicBezTo>
                <a:cubicBezTo>
                  <a:pt x="6960640" y="598364"/>
                  <a:pt x="6961942" y="598364"/>
                  <a:pt x="6962810" y="598364"/>
                </a:cubicBezTo>
                <a:cubicBezTo>
                  <a:pt x="6975833" y="600968"/>
                  <a:pt x="6982778" y="607479"/>
                  <a:pt x="6983646" y="617897"/>
                </a:cubicBezTo>
                <a:cubicBezTo>
                  <a:pt x="6983646" y="626579"/>
                  <a:pt x="6981041" y="633524"/>
                  <a:pt x="6975833" y="638733"/>
                </a:cubicBezTo>
                <a:cubicBezTo>
                  <a:pt x="6968887" y="643074"/>
                  <a:pt x="6961942" y="642206"/>
                  <a:pt x="6954997" y="636129"/>
                </a:cubicBezTo>
                <a:cubicBezTo>
                  <a:pt x="6942843" y="626579"/>
                  <a:pt x="6931991" y="614425"/>
                  <a:pt x="6922441" y="599666"/>
                </a:cubicBezTo>
                <a:cubicBezTo>
                  <a:pt x="6921573" y="597930"/>
                  <a:pt x="6921139" y="596627"/>
                  <a:pt x="6921139" y="595759"/>
                </a:cubicBezTo>
                <a:cubicBezTo>
                  <a:pt x="6922007" y="594891"/>
                  <a:pt x="6923309" y="594457"/>
                  <a:pt x="6925045" y="594457"/>
                </a:cubicBezTo>
                <a:close/>
                <a:moveTo>
                  <a:pt x="1515742" y="594457"/>
                </a:moveTo>
                <a:cubicBezTo>
                  <a:pt x="1535709" y="599666"/>
                  <a:pt x="1549165" y="606611"/>
                  <a:pt x="1556111" y="615293"/>
                </a:cubicBezTo>
                <a:cubicBezTo>
                  <a:pt x="1559583" y="617897"/>
                  <a:pt x="1560452" y="624409"/>
                  <a:pt x="1558716" y="634827"/>
                </a:cubicBezTo>
                <a:cubicBezTo>
                  <a:pt x="1557847" y="649585"/>
                  <a:pt x="1557847" y="666081"/>
                  <a:pt x="1558716" y="684312"/>
                </a:cubicBezTo>
                <a:cubicBezTo>
                  <a:pt x="1558716" y="688653"/>
                  <a:pt x="1559149" y="693428"/>
                  <a:pt x="1560017" y="698637"/>
                </a:cubicBezTo>
                <a:cubicBezTo>
                  <a:pt x="1568699" y="696032"/>
                  <a:pt x="1578683" y="692125"/>
                  <a:pt x="1589969" y="686916"/>
                </a:cubicBezTo>
                <a:cubicBezTo>
                  <a:pt x="1589969" y="686916"/>
                  <a:pt x="1590404" y="686916"/>
                  <a:pt x="1591271" y="686916"/>
                </a:cubicBezTo>
                <a:cubicBezTo>
                  <a:pt x="1595612" y="685180"/>
                  <a:pt x="1599953" y="684746"/>
                  <a:pt x="1604293" y="685614"/>
                </a:cubicBezTo>
                <a:cubicBezTo>
                  <a:pt x="1610371" y="687351"/>
                  <a:pt x="1616882" y="691257"/>
                  <a:pt x="1623828" y="697334"/>
                </a:cubicBezTo>
                <a:cubicBezTo>
                  <a:pt x="1628169" y="702543"/>
                  <a:pt x="1626866" y="706884"/>
                  <a:pt x="1619921" y="710357"/>
                </a:cubicBezTo>
                <a:cubicBezTo>
                  <a:pt x="1616448" y="711225"/>
                  <a:pt x="1611239" y="712527"/>
                  <a:pt x="1604293" y="714264"/>
                </a:cubicBezTo>
                <a:cubicBezTo>
                  <a:pt x="1586931" y="718604"/>
                  <a:pt x="1573474" y="722511"/>
                  <a:pt x="1563924" y="725984"/>
                </a:cubicBezTo>
                <a:cubicBezTo>
                  <a:pt x="1565660" y="736402"/>
                  <a:pt x="1567831" y="746386"/>
                  <a:pt x="1570435" y="755935"/>
                </a:cubicBezTo>
                <a:cubicBezTo>
                  <a:pt x="1578248" y="743781"/>
                  <a:pt x="1582156" y="734665"/>
                  <a:pt x="1582156" y="728588"/>
                </a:cubicBezTo>
                <a:cubicBezTo>
                  <a:pt x="1583892" y="721643"/>
                  <a:pt x="1587799" y="719473"/>
                  <a:pt x="1593876" y="722077"/>
                </a:cubicBezTo>
                <a:cubicBezTo>
                  <a:pt x="1604293" y="727286"/>
                  <a:pt x="1611673" y="735100"/>
                  <a:pt x="1616014" y="745518"/>
                </a:cubicBezTo>
                <a:cubicBezTo>
                  <a:pt x="1618618" y="752463"/>
                  <a:pt x="1618184" y="756804"/>
                  <a:pt x="1614712" y="758540"/>
                </a:cubicBezTo>
                <a:cubicBezTo>
                  <a:pt x="1609503" y="762881"/>
                  <a:pt x="1603860" y="768958"/>
                  <a:pt x="1597783" y="776771"/>
                </a:cubicBezTo>
                <a:cubicBezTo>
                  <a:pt x="1593441" y="780244"/>
                  <a:pt x="1588667" y="785453"/>
                  <a:pt x="1583458" y="792398"/>
                </a:cubicBezTo>
                <a:cubicBezTo>
                  <a:pt x="1593008" y="812366"/>
                  <a:pt x="1604293" y="827559"/>
                  <a:pt x="1617317" y="837977"/>
                </a:cubicBezTo>
                <a:cubicBezTo>
                  <a:pt x="1619921" y="840582"/>
                  <a:pt x="1622091" y="840147"/>
                  <a:pt x="1623828" y="836675"/>
                </a:cubicBezTo>
                <a:cubicBezTo>
                  <a:pt x="1625564" y="826257"/>
                  <a:pt x="1628169" y="814102"/>
                  <a:pt x="1631641" y="800212"/>
                </a:cubicBezTo>
                <a:cubicBezTo>
                  <a:pt x="1632509" y="798475"/>
                  <a:pt x="1633378" y="797607"/>
                  <a:pt x="1634245" y="797607"/>
                </a:cubicBezTo>
                <a:cubicBezTo>
                  <a:pt x="1634245" y="797607"/>
                  <a:pt x="1634679" y="798475"/>
                  <a:pt x="1635548" y="800212"/>
                </a:cubicBezTo>
                <a:cubicBezTo>
                  <a:pt x="1639021" y="820180"/>
                  <a:pt x="1645097" y="841450"/>
                  <a:pt x="1653779" y="864022"/>
                </a:cubicBezTo>
                <a:cubicBezTo>
                  <a:pt x="1657251" y="870967"/>
                  <a:pt x="1658120" y="876176"/>
                  <a:pt x="1656384" y="879649"/>
                </a:cubicBezTo>
                <a:cubicBezTo>
                  <a:pt x="1653779" y="888331"/>
                  <a:pt x="1648570" y="892671"/>
                  <a:pt x="1640757" y="892671"/>
                </a:cubicBezTo>
                <a:cubicBezTo>
                  <a:pt x="1622525" y="890067"/>
                  <a:pt x="1605161" y="879215"/>
                  <a:pt x="1588667" y="860115"/>
                </a:cubicBezTo>
                <a:cubicBezTo>
                  <a:pt x="1574776" y="843620"/>
                  <a:pt x="1563924" y="827993"/>
                  <a:pt x="1556111" y="813234"/>
                </a:cubicBezTo>
                <a:cubicBezTo>
                  <a:pt x="1541351" y="825389"/>
                  <a:pt x="1518345" y="836241"/>
                  <a:pt x="1487092" y="845791"/>
                </a:cubicBezTo>
                <a:cubicBezTo>
                  <a:pt x="1484488" y="846659"/>
                  <a:pt x="1482751" y="846225"/>
                  <a:pt x="1481882" y="844488"/>
                </a:cubicBezTo>
                <a:cubicBezTo>
                  <a:pt x="1481882" y="843620"/>
                  <a:pt x="1482751" y="842318"/>
                  <a:pt x="1484488" y="840582"/>
                </a:cubicBezTo>
                <a:cubicBezTo>
                  <a:pt x="1486223" y="838845"/>
                  <a:pt x="1488828" y="837109"/>
                  <a:pt x="1492301" y="835373"/>
                </a:cubicBezTo>
                <a:cubicBezTo>
                  <a:pt x="1494906" y="832768"/>
                  <a:pt x="1497075" y="831032"/>
                  <a:pt x="1498811" y="830164"/>
                </a:cubicBezTo>
                <a:cubicBezTo>
                  <a:pt x="1497944" y="830164"/>
                  <a:pt x="1496642" y="830164"/>
                  <a:pt x="1494906" y="830164"/>
                </a:cubicBezTo>
                <a:cubicBezTo>
                  <a:pt x="1488828" y="831032"/>
                  <a:pt x="1478844" y="831900"/>
                  <a:pt x="1464953" y="832768"/>
                </a:cubicBezTo>
                <a:cubicBezTo>
                  <a:pt x="1452799" y="834504"/>
                  <a:pt x="1444118" y="835373"/>
                  <a:pt x="1438908" y="835373"/>
                </a:cubicBezTo>
                <a:cubicBezTo>
                  <a:pt x="1438040" y="836241"/>
                  <a:pt x="1436738" y="836241"/>
                  <a:pt x="1435002" y="835373"/>
                </a:cubicBezTo>
                <a:cubicBezTo>
                  <a:pt x="1434134" y="835373"/>
                  <a:pt x="1433700" y="835373"/>
                  <a:pt x="1433700" y="835373"/>
                </a:cubicBezTo>
                <a:cubicBezTo>
                  <a:pt x="1433700" y="848395"/>
                  <a:pt x="1431095" y="854906"/>
                  <a:pt x="1425886" y="854906"/>
                </a:cubicBezTo>
                <a:cubicBezTo>
                  <a:pt x="1423282" y="856643"/>
                  <a:pt x="1418507" y="854472"/>
                  <a:pt x="1411561" y="848395"/>
                </a:cubicBezTo>
                <a:cubicBezTo>
                  <a:pt x="1408089" y="844054"/>
                  <a:pt x="1406352" y="839713"/>
                  <a:pt x="1406352" y="835373"/>
                </a:cubicBezTo>
                <a:cubicBezTo>
                  <a:pt x="1403748" y="818009"/>
                  <a:pt x="1401143" y="801948"/>
                  <a:pt x="1398539" y="787189"/>
                </a:cubicBezTo>
                <a:cubicBezTo>
                  <a:pt x="1395934" y="775035"/>
                  <a:pt x="1392895" y="765485"/>
                  <a:pt x="1389423" y="758540"/>
                </a:cubicBezTo>
                <a:cubicBezTo>
                  <a:pt x="1386819" y="752463"/>
                  <a:pt x="1388990" y="748990"/>
                  <a:pt x="1395934" y="748122"/>
                </a:cubicBezTo>
                <a:cubicBezTo>
                  <a:pt x="1403748" y="748122"/>
                  <a:pt x="1411561" y="750292"/>
                  <a:pt x="1419375" y="754633"/>
                </a:cubicBezTo>
                <a:cubicBezTo>
                  <a:pt x="1420243" y="754633"/>
                  <a:pt x="1420678" y="755067"/>
                  <a:pt x="1420678" y="755935"/>
                </a:cubicBezTo>
                <a:cubicBezTo>
                  <a:pt x="1422413" y="755067"/>
                  <a:pt x="1425018" y="754633"/>
                  <a:pt x="1428491" y="754633"/>
                </a:cubicBezTo>
                <a:cubicBezTo>
                  <a:pt x="1431964" y="753765"/>
                  <a:pt x="1434568" y="753331"/>
                  <a:pt x="1436305" y="753331"/>
                </a:cubicBezTo>
                <a:cubicBezTo>
                  <a:pt x="1436305" y="726418"/>
                  <a:pt x="1435869" y="700807"/>
                  <a:pt x="1435002" y="676498"/>
                </a:cubicBezTo>
                <a:cubicBezTo>
                  <a:pt x="1435002" y="661740"/>
                  <a:pt x="1431964" y="647415"/>
                  <a:pt x="1425886" y="633524"/>
                </a:cubicBezTo>
                <a:cubicBezTo>
                  <a:pt x="1422413" y="624843"/>
                  <a:pt x="1425018" y="620502"/>
                  <a:pt x="1433700" y="620502"/>
                </a:cubicBezTo>
                <a:cubicBezTo>
                  <a:pt x="1449326" y="623974"/>
                  <a:pt x="1461915" y="630052"/>
                  <a:pt x="1471465" y="638733"/>
                </a:cubicBezTo>
                <a:cubicBezTo>
                  <a:pt x="1474938" y="641338"/>
                  <a:pt x="1475372" y="646547"/>
                  <a:pt x="1472768" y="654360"/>
                </a:cubicBezTo>
                <a:cubicBezTo>
                  <a:pt x="1471899" y="659569"/>
                  <a:pt x="1470596" y="669987"/>
                  <a:pt x="1468860" y="685614"/>
                </a:cubicBezTo>
                <a:cubicBezTo>
                  <a:pt x="1474069" y="683878"/>
                  <a:pt x="1480146" y="682576"/>
                  <a:pt x="1487092" y="681707"/>
                </a:cubicBezTo>
                <a:cubicBezTo>
                  <a:pt x="1494037" y="679971"/>
                  <a:pt x="1502719" y="683444"/>
                  <a:pt x="1513137" y="692125"/>
                </a:cubicBezTo>
                <a:cubicBezTo>
                  <a:pt x="1518345" y="696466"/>
                  <a:pt x="1518345" y="700373"/>
                  <a:pt x="1513137" y="703846"/>
                </a:cubicBezTo>
                <a:cubicBezTo>
                  <a:pt x="1502719" y="708186"/>
                  <a:pt x="1487960" y="711225"/>
                  <a:pt x="1468860" y="712961"/>
                </a:cubicBezTo>
                <a:cubicBezTo>
                  <a:pt x="1468860" y="723379"/>
                  <a:pt x="1468426" y="734665"/>
                  <a:pt x="1467557" y="746820"/>
                </a:cubicBezTo>
                <a:cubicBezTo>
                  <a:pt x="1468426" y="746820"/>
                  <a:pt x="1469294" y="746386"/>
                  <a:pt x="1470162" y="745518"/>
                </a:cubicBezTo>
                <a:cubicBezTo>
                  <a:pt x="1471031" y="745518"/>
                  <a:pt x="1471899" y="745083"/>
                  <a:pt x="1472768" y="744215"/>
                </a:cubicBezTo>
                <a:cubicBezTo>
                  <a:pt x="1476239" y="742479"/>
                  <a:pt x="1480580" y="742479"/>
                  <a:pt x="1485790" y="744215"/>
                </a:cubicBezTo>
                <a:cubicBezTo>
                  <a:pt x="1495339" y="747688"/>
                  <a:pt x="1503153" y="754199"/>
                  <a:pt x="1509230" y="763749"/>
                </a:cubicBezTo>
                <a:cubicBezTo>
                  <a:pt x="1513572" y="768958"/>
                  <a:pt x="1513572" y="774167"/>
                  <a:pt x="1509230" y="779376"/>
                </a:cubicBezTo>
                <a:cubicBezTo>
                  <a:pt x="1506626" y="781112"/>
                  <a:pt x="1504021" y="785019"/>
                  <a:pt x="1501416" y="791096"/>
                </a:cubicBezTo>
                <a:cubicBezTo>
                  <a:pt x="1502285" y="790228"/>
                  <a:pt x="1502285" y="790662"/>
                  <a:pt x="1501416" y="792398"/>
                </a:cubicBezTo>
                <a:cubicBezTo>
                  <a:pt x="1501416" y="793267"/>
                  <a:pt x="1500982" y="794569"/>
                  <a:pt x="1500115" y="796305"/>
                </a:cubicBezTo>
                <a:cubicBezTo>
                  <a:pt x="1497510" y="802382"/>
                  <a:pt x="1495339" y="806723"/>
                  <a:pt x="1493603" y="809328"/>
                </a:cubicBezTo>
                <a:cubicBezTo>
                  <a:pt x="1496207" y="810196"/>
                  <a:pt x="1498378" y="812800"/>
                  <a:pt x="1500115" y="817141"/>
                </a:cubicBezTo>
                <a:cubicBezTo>
                  <a:pt x="1502719" y="821482"/>
                  <a:pt x="1503153" y="824955"/>
                  <a:pt x="1501416" y="827559"/>
                </a:cubicBezTo>
                <a:cubicBezTo>
                  <a:pt x="1514439" y="817141"/>
                  <a:pt x="1528764" y="804119"/>
                  <a:pt x="1544391" y="788492"/>
                </a:cubicBezTo>
                <a:cubicBezTo>
                  <a:pt x="1539181" y="772865"/>
                  <a:pt x="1534407" y="755067"/>
                  <a:pt x="1530066" y="735100"/>
                </a:cubicBezTo>
                <a:cubicBezTo>
                  <a:pt x="1528329" y="735100"/>
                  <a:pt x="1525725" y="735968"/>
                  <a:pt x="1522252" y="737704"/>
                </a:cubicBezTo>
                <a:cubicBezTo>
                  <a:pt x="1518779" y="738572"/>
                  <a:pt x="1516176" y="739440"/>
                  <a:pt x="1514439" y="740309"/>
                </a:cubicBezTo>
                <a:cubicBezTo>
                  <a:pt x="1503153" y="740309"/>
                  <a:pt x="1493169" y="735534"/>
                  <a:pt x="1484488" y="725984"/>
                </a:cubicBezTo>
                <a:cubicBezTo>
                  <a:pt x="1482751" y="724247"/>
                  <a:pt x="1481882" y="722511"/>
                  <a:pt x="1481882" y="720775"/>
                </a:cubicBezTo>
                <a:cubicBezTo>
                  <a:pt x="1482751" y="719907"/>
                  <a:pt x="1484488" y="719038"/>
                  <a:pt x="1487092" y="718170"/>
                </a:cubicBezTo>
                <a:cubicBezTo>
                  <a:pt x="1500115" y="713829"/>
                  <a:pt x="1513137" y="709923"/>
                  <a:pt x="1526159" y="706450"/>
                </a:cubicBezTo>
                <a:cubicBezTo>
                  <a:pt x="1525291" y="693428"/>
                  <a:pt x="1523988" y="679103"/>
                  <a:pt x="1522252" y="663476"/>
                </a:cubicBezTo>
                <a:cubicBezTo>
                  <a:pt x="1520515" y="636563"/>
                  <a:pt x="1515742" y="617029"/>
                  <a:pt x="1507927" y="604875"/>
                </a:cubicBezTo>
                <a:cubicBezTo>
                  <a:pt x="1505323" y="597930"/>
                  <a:pt x="1507927" y="594457"/>
                  <a:pt x="1515742" y="594457"/>
                </a:cubicBezTo>
                <a:close/>
                <a:moveTo>
                  <a:pt x="5956658" y="590550"/>
                </a:moveTo>
                <a:cubicBezTo>
                  <a:pt x="5967944" y="593155"/>
                  <a:pt x="5977494" y="598798"/>
                  <a:pt x="5985307" y="607479"/>
                </a:cubicBezTo>
                <a:cubicBezTo>
                  <a:pt x="5987044" y="612688"/>
                  <a:pt x="5986610" y="616595"/>
                  <a:pt x="5984005" y="619200"/>
                </a:cubicBezTo>
                <a:cubicBezTo>
                  <a:pt x="5984005" y="620068"/>
                  <a:pt x="5983137" y="621370"/>
                  <a:pt x="5981401" y="623106"/>
                </a:cubicBezTo>
                <a:cubicBezTo>
                  <a:pt x="5988346" y="621370"/>
                  <a:pt x="5994857" y="619200"/>
                  <a:pt x="6000934" y="616595"/>
                </a:cubicBezTo>
                <a:cubicBezTo>
                  <a:pt x="6008748" y="614859"/>
                  <a:pt x="6015259" y="614859"/>
                  <a:pt x="6020468" y="616595"/>
                </a:cubicBezTo>
                <a:cubicBezTo>
                  <a:pt x="6027413" y="620068"/>
                  <a:pt x="6032188" y="623540"/>
                  <a:pt x="6034793" y="627013"/>
                </a:cubicBezTo>
                <a:cubicBezTo>
                  <a:pt x="6037397" y="634827"/>
                  <a:pt x="6035227" y="640036"/>
                  <a:pt x="6028281" y="642640"/>
                </a:cubicBezTo>
                <a:cubicBezTo>
                  <a:pt x="6024809" y="643508"/>
                  <a:pt x="6016996" y="643942"/>
                  <a:pt x="6004841" y="643942"/>
                </a:cubicBezTo>
                <a:cubicBezTo>
                  <a:pt x="5993555" y="644810"/>
                  <a:pt x="5985742" y="645245"/>
                  <a:pt x="5981401" y="645245"/>
                </a:cubicBezTo>
                <a:cubicBezTo>
                  <a:pt x="5976192" y="645245"/>
                  <a:pt x="5971417" y="644810"/>
                  <a:pt x="5967076" y="643942"/>
                </a:cubicBezTo>
                <a:cubicBezTo>
                  <a:pt x="5967076" y="643942"/>
                  <a:pt x="5966642" y="644376"/>
                  <a:pt x="5965774" y="645245"/>
                </a:cubicBezTo>
                <a:cubicBezTo>
                  <a:pt x="5965774" y="646113"/>
                  <a:pt x="5965340" y="646981"/>
                  <a:pt x="5964471" y="647849"/>
                </a:cubicBezTo>
                <a:cubicBezTo>
                  <a:pt x="5976626" y="647849"/>
                  <a:pt x="5987044" y="648717"/>
                  <a:pt x="5995725" y="650454"/>
                </a:cubicBezTo>
                <a:cubicBezTo>
                  <a:pt x="6007012" y="653926"/>
                  <a:pt x="6011787" y="662608"/>
                  <a:pt x="6010050" y="676498"/>
                </a:cubicBezTo>
                <a:cubicBezTo>
                  <a:pt x="6007446" y="686048"/>
                  <a:pt x="6001369" y="688653"/>
                  <a:pt x="5991819" y="684312"/>
                </a:cubicBezTo>
                <a:cubicBezTo>
                  <a:pt x="5982269" y="677367"/>
                  <a:pt x="5971417" y="666949"/>
                  <a:pt x="5959262" y="653058"/>
                </a:cubicBezTo>
                <a:cubicBezTo>
                  <a:pt x="5944504" y="667817"/>
                  <a:pt x="5930613" y="678669"/>
                  <a:pt x="5917591" y="685614"/>
                </a:cubicBezTo>
                <a:cubicBezTo>
                  <a:pt x="5914986" y="686482"/>
                  <a:pt x="5913250" y="686482"/>
                  <a:pt x="5912382" y="685614"/>
                </a:cubicBezTo>
                <a:cubicBezTo>
                  <a:pt x="5911514" y="684746"/>
                  <a:pt x="5911948" y="683444"/>
                  <a:pt x="5913684" y="681707"/>
                </a:cubicBezTo>
                <a:cubicBezTo>
                  <a:pt x="5913684" y="680839"/>
                  <a:pt x="5914118" y="679971"/>
                  <a:pt x="5914986" y="679103"/>
                </a:cubicBezTo>
                <a:cubicBezTo>
                  <a:pt x="5925404" y="664344"/>
                  <a:pt x="5934520" y="647849"/>
                  <a:pt x="5942333" y="629618"/>
                </a:cubicBezTo>
                <a:cubicBezTo>
                  <a:pt x="5949279" y="614859"/>
                  <a:pt x="5951015" y="604441"/>
                  <a:pt x="5947542" y="598364"/>
                </a:cubicBezTo>
                <a:cubicBezTo>
                  <a:pt x="5946674" y="592286"/>
                  <a:pt x="5949713" y="589682"/>
                  <a:pt x="5956658" y="590550"/>
                </a:cubicBezTo>
                <a:close/>
                <a:moveTo>
                  <a:pt x="2416000" y="237009"/>
                </a:moveTo>
                <a:cubicBezTo>
                  <a:pt x="2417736" y="236141"/>
                  <a:pt x="2420774" y="236141"/>
                  <a:pt x="2425116" y="237009"/>
                </a:cubicBezTo>
                <a:cubicBezTo>
                  <a:pt x="2462446" y="245691"/>
                  <a:pt x="2481980" y="256977"/>
                  <a:pt x="2483717" y="270867"/>
                </a:cubicBezTo>
                <a:cubicBezTo>
                  <a:pt x="2482848" y="280417"/>
                  <a:pt x="2476771" y="285626"/>
                  <a:pt x="2465485" y="286494"/>
                </a:cubicBezTo>
                <a:cubicBezTo>
                  <a:pt x="2457672" y="287362"/>
                  <a:pt x="2452028" y="283890"/>
                  <a:pt x="2448556" y="276076"/>
                </a:cubicBezTo>
                <a:cubicBezTo>
                  <a:pt x="2443347" y="266527"/>
                  <a:pt x="2433363" y="255675"/>
                  <a:pt x="2418604" y="243520"/>
                </a:cubicBezTo>
                <a:cubicBezTo>
                  <a:pt x="2416000" y="240916"/>
                  <a:pt x="2415132" y="238745"/>
                  <a:pt x="2416000" y="237009"/>
                </a:cubicBezTo>
                <a:close/>
                <a:moveTo>
                  <a:pt x="1406352" y="237009"/>
                </a:moveTo>
                <a:cubicBezTo>
                  <a:pt x="1408090" y="236141"/>
                  <a:pt x="1411128" y="236141"/>
                  <a:pt x="1415469" y="237009"/>
                </a:cubicBezTo>
                <a:cubicBezTo>
                  <a:pt x="1452800" y="245691"/>
                  <a:pt x="1472333" y="256977"/>
                  <a:pt x="1474069" y="270867"/>
                </a:cubicBezTo>
                <a:cubicBezTo>
                  <a:pt x="1473202" y="280417"/>
                  <a:pt x="1467124" y="285626"/>
                  <a:pt x="1455838" y="286494"/>
                </a:cubicBezTo>
                <a:cubicBezTo>
                  <a:pt x="1448025" y="287362"/>
                  <a:pt x="1442382" y="283890"/>
                  <a:pt x="1438908" y="276076"/>
                </a:cubicBezTo>
                <a:cubicBezTo>
                  <a:pt x="1433700" y="266527"/>
                  <a:pt x="1423716" y="255675"/>
                  <a:pt x="1408957" y="243520"/>
                </a:cubicBezTo>
                <a:cubicBezTo>
                  <a:pt x="1406352" y="240916"/>
                  <a:pt x="1405485" y="238745"/>
                  <a:pt x="1406352" y="237009"/>
                </a:cubicBezTo>
                <a:close/>
                <a:moveTo>
                  <a:pt x="4229954" y="207057"/>
                </a:moveTo>
                <a:cubicBezTo>
                  <a:pt x="4228218" y="207057"/>
                  <a:pt x="4224311" y="207491"/>
                  <a:pt x="4218234" y="208360"/>
                </a:cubicBezTo>
                <a:cubicBezTo>
                  <a:pt x="4209552" y="209228"/>
                  <a:pt x="4204344" y="210096"/>
                  <a:pt x="4202607" y="210964"/>
                </a:cubicBezTo>
                <a:lnTo>
                  <a:pt x="4201305" y="210964"/>
                </a:lnTo>
                <a:cubicBezTo>
                  <a:pt x="4201305" y="212700"/>
                  <a:pt x="4200871" y="215305"/>
                  <a:pt x="4200003" y="218777"/>
                </a:cubicBezTo>
                <a:cubicBezTo>
                  <a:pt x="4200003" y="221382"/>
                  <a:pt x="4200003" y="223118"/>
                  <a:pt x="4200003" y="223986"/>
                </a:cubicBezTo>
                <a:cubicBezTo>
                  <a:pt x="4210421" y="222250"/>
                  <a:pt x="4220405" y="220948"/>
                  <a:pt x="4229954" y="220080"/>
                </a:cubicBezTo>
                <a:cubicBezTo>
                  <a:pt x="4229954" y="216607"/>
                  <a:pt x="4229954" y="212266"/>
                  <a:pt x="4229954" y="207057"/>
                </a:cubicBezTo>
                <a:close/>
                <a:moveTo>
                  <a:pt x="1209305" y="195337"/>
                </a:moveTo>
                <a:cubicBezTo>
                  <a:pt x="1195413" y="197942"/>
                  <a:pt x="1180221" y="199678"/>
                  <a:pt x="1163726" y="200546"/>
                </a:cubicBezTo>
                <a:cubicBezTo>
                  <a:pt x="1161121" y="201414"/>
                  <a:pt x="1158083" y="200980"/>
                  <a:pt x="1154610" y="199244"/>
                </a:cubicBezTo>
                <a:cubicBezTo>
                  <a:pt x="1157215" y="200980"/>
                  <a:pt x="1156780" y="200980"/>
                  <a:pt x="1153307" y="199244"/>
                </a:cubicBezTo>
                <a:cubicBezTo>
                  <a:pt x="1153307" y="204453"/>
                  <a:pt x="1153307" y="210096"/>
                  <a:pt x="1153307" y="216173"/>
                </a:cubicBezTo>
                <a:cubicBezTo>
                  <a:pt x="1166330" y="214437"/>
                  <a:pt x="1178919" y="211832"/>
                  <a:pt x="1191073" y="208360"/>
                </a:cubicBezTo>
                <a:cubicBezTo>
                  <a:pt x="1198018" y="207491"/>
                  <a:pt x="1202793" y="207925"/>
                  <a:pt x="1205398" y="209662"/>
                </a:cubicBezTo>
                <a:cubicBezTo>
                  <a:pt x="1209739" y="212266"/>
                  <a:pt x="1212343" y="214871"/>
                  <a:pt x="1213211" y="217475"/>
                </a:cubicBezTo>
                <a:cubicBezTo>
                  <a:pt x="1213211" y="209662"/>
                  <a:pt x="1213211" y="202282"/>
                  <a:pt x="1213211" y="195337"/>
                </a:cubicBezTo>
                <a:cubicBezTo>
                  <a:pt x="1212343" y="195337"/>
                  <a:pt x="1211041" y="195337"/>
                  <a:pt x="1209305" y="195337"/>
                </a:cubicBezTo>
                <a:close/>
                <a:moveTo>
                  <a:pt x="8245039" y="175803"/>
                </a:moveTo>
                <a:cubicBezTo>
                  <a:pt x="8236357" y="178408"/>
                  <a:pt x="8225505" y="180144"/>
                  <a:pt x="8212483" y="181012"/>
                </a:cubicBezTo>
                <a:cubicBezTo>
                  <a:pt x="8211615" y="181012"/>
                  <a:pt x="8210313" y="181012"/>
                  <a:pt x="8208576" y="181012"/>
                </a:cubicBezTo>
                <a:cubicBezTo>
                  <a:pt x="8208576" y="183617"/>
                  <a:pt x="8208576" y="187524"/>
                  <a:pt x="8208576" y="192733"/>
                </a:cubicBezTo>
                <a:cubicBezTo>
                  <a:pt x="8209444" y="200546"/>
                  <a:pt x="8209879" y="206623"/>
                  <a:pt x="8209879" y="210964"/>
                </a:cubicBezTo>
                <a:cubicBezTo>
                  <a:pt x="8215087" y="210096"/>
                  <a:pt x="8219429" y="208360"/>
                  <a:pt x="8222901" y="205755"/>
                </a:cubicBezTo>
                <a:cubicBezTo>
                  <a:pt x="8229846" y="203151"/>
                  <a:pt x="8237225" y="203151"/>
                  <a:pt x="8245039" y="205755"/>
                </a:cubicBezTo>
                <a:cubicBezTo>
                  <a:pt x="8245039" y="197073"/>
                  <a:pt x="8245039" y="187090"/>
                  <a:pt x="8245039" y="175803"/>
                </a:cubicBezTo>
                <a:close/>
                <a:moveTo>
                  <a:pt x="4229954" y="171897"/>
                </a:moveTo>
                <a:cubicBezTo>
                  <a:pt x="4221273" y="173633"/>
                  <a:pt x="4211723" y="174501"/>
                  <a:pt x="4201305" y="174501"/>
                </a:cubicBezTo>
                <a:cubicBezTo>
                  <a:pt x="4201305" y="177974"/>
                  <a:pt x="4201305" y="182315"/>
                  <a:pt x="4201305" y="187524"/>
                </a:cubicBezTo>
                <a:cubicBezTo>
                  <a:pt x="4203041" y="187524"/>
                  <a:pt x="4206080" y="187090"/>
                  <a:pt x="4210421" y="186221"/>
                </a:cubicBezTo>
                <a:cubicBezTo>
                  <a:pt x="4213893" y="186221"/>
                  <a:pt x="4216064" y="186221"/>
                  <a:pt x="4216932" y="186221"/>
                </a:cubicBezTo>
                <a:cubicBezTo>
                  <a:pt x="4221273" y="186221"/>
                  <a:pt x="4225614" y="188392"/>
                  <a:pt x="4229954" y="192733"/>
                </a:cubicBezTo>
                <a:cubicBezTo>
                  <a:pt x="4229954" y="184919"/>
                  <a:pt x="4229954" y="177974"/>
                  <a:pt x="4229954" y="171897"/>
                </a:cubicBezTo>
                <a:close/>
                <a:moveTo>
                  <a:pt x="5628408" y="168315"/>
                </a:moveTo>
                <a:cubicBezTo>
                  <a:pt x="5631230" y="168532"/>
                  <a:pt x="5633726" y="169292"/>
                  <a:pt x="5635896" y="170594"/>
                </a:cubicBezTo>
                <a:cubicBezTo>
                  <a:pt x="5643710" y="174935"/>
                  <a:pt x="5649353" y="179276"/>
                  <a:pt x="5652825" y="183617"/>
                </a:cubicBezTo>
                <a:cubicBezTo>
                  <a:pt x="5658034" y="193167"/>
                  <a:pt x="5655430" y="198376"/>
                  <a:pt x="5645012" y="199244"/>
                </a:cubicBezTo>
                <a:cubicBezTo>
                  <a:pt x="5631989" y="199244"/>
                  <a:pt x="5611588" y="200980"/>
                  <a:pt x="5583806" y="204453"/>
                </a:cubicBezTo>
                <a:cubicBezTo>
                  <a:pt x="5576861" y="205321"/>
                  <a:pt x="5572086" y="205755"/>
                  <a:pt x="5569482" y="205755"/>
                </a:cubicBezTo>
                <a:cubicBezTo>
                  <a:pt x="5573823" y="208360"/>
                  <a:pt x="5576427" y="210530"/>
                  <a:pt x="5577295" y="212266"/>
                </a:cubicBezTo>
                <a:cubicBezTo>
                  <a:pt x="5580768" y="217475"/>
                  <a:pt x="5579900" y="220948"/>
                  <a:pt x="5574691" y="222684"/>
                </a:cubicBezTo>
                <a:cubicBezTo>
                  <a:pt x="5572955" y="223552"/>
                  <a:pt x="5569482" y="225289"/>
                  <a:pt x="5564273" y="227893"/>
                </a:cubicBezTo>
                <a:cubicBezTo>
                  <a:pt x="5541701" y="239179"/>
                  <a:pt x="5525639" y="246993"/>
                  <a:pt x="5516089" y="251334"/>
                </a:cubicBezTo>
                <a:cubicBezTo>
                  <a:pt x="5533453" y="248729"/>
                  <a:pt x="5559064" y="245691"/>
                  <a:pt x="5592922" y="242218"/>
                </a:cubicBezTo>
                <a:cubicBezTo>
                  <a:pt x="5589450" y="237009"/>
                  <a:pt x="5586411" y="231366"/>
                  <a:pt x="5583806" y="225289"/>
                </a:cubicBezTo>
                <a:cubicBezTo>
                  <a:pt x="5582938" y="223552"/>
                  <a:pt x="5582938" y="222250"/>
                  <a:pt x="5583806" y="221382"/>
                </a:cubicBezTo>
                <a:cubicBezTo>
                  <a:pt x="5584675" y="220514"/>
                  <a:pt x="5586411" y="220514"/>
                  <a:pt x="5589015" y="221382"/>
                </a:cubicBezTo>
                <a:cubicBezTo>
                  <a:pt x="5606379" y="224855"/>
                  <a:pt x="5622440" y="230498"/>
                  <a:pt x="5637198" y="238311"/>
                </a:cubicBezTo>
                <a:cubicBezTo>
                  <a:pt x="5653694" y="250465"/>
                  <a:pt x="5655864" y="268263"/>
                  <a:pt x="5643710" y="291703"/>
                </a:cubicBezTo>
                <a:cubicBezTo>
                  <a:pt x="5637633" y="298649"/>
                  <a:pt x="5629819" y="296478"/>
                  <a:pt x="5620269" y="285192"/>
                </a:cubicBezTo>
                <a:cubicBezTo>
                  <a:pt x="5612456" y="275642"/>
                  <a:pt x="5605944" y="266092"/>
                  <a:pt x="5600735" y="256543"/>
                </a:cubicBezTo>
                <a:cubicBezTo>
                  <a:pt x="5575559" y="261752"/>
                  <a:pt x="5550382" y="269565"/>
                  <a:pt x="5525205" y="279983"/>
                </a:cubicBezTo>
                <a:cubicBezTo>
                  <a:pt x="5521733" y="280851"/>
                  <a:pt x="5516089" y="283890"/>
                  <a:pt x="5508276" y="289099"/>
                </a:cubicBezTo>
                <a:cubicBezTo>
                  <a:pt x="5503067" y="293440"/>
                  <a:pt x="5498727" y="293440"/>
                  <a:pt x="5495254" y="289099"/>
                </a:cubicBezTo>
                <a:cubicBezTo>
                  <a:pt x="5487440" y="281285"/>
                  <a:pt x="5480495" y="273038"/>
                  <a:pt x="5474418" y="264356"/>
                </a:cubicBezTo>
                <a:cubicBezTo>
                  <a:pt x="5471813" y="257411"/>
                  <a:pt x="5473115" y="253070"/>
                  <a:pt x="5478324" y="251334"/>
                </a:cubicBezTo>
                <a:cubicBezTo>
                  <a:pt x="5492215" y="246993"/>
                  <a:pt x="5504369" y="239179"/>
                  <a:pt x="5514787" y="227893"/>
                </a:cubicBezTo>
                <a:cubicBezTo>
                  <a:pt x="5516524" y="225289"/>
                  <a:pt x="5518694" y="222250"/>
                  <a:pt x="5521298" y="218777"/>
                </a:cubicBezTo>
                <a:cubicBezTo>
                  <a:pt x="5524771" y="214437"/>
                  <a:pt x="5526942" y="211398"/>
                  <a:pt x="5527810" y="209662"/>
                </a:cubicBezTo>
                <a:cubicBezTo>
                  <a:pt x="5524337" y="210530"/>
                  <a:pt x="5518694" y="211398"/>
                  <a:pt x="5510880" y="212266"/>
                </a:cubicBezTo>
                <a:cubicBezTo>
                  <a:pt x="5504804" y="214003"/>
                  <a:pt x="5500463" y="214871"/>
                  <a:pt x="5497858" y="214871"/>
                </a:cubicBezTo>
                <a:cubicBezTo>
                  <a:pt x="5490913" y="216607"/>
                  <a:pt x="5484836" y="215739"/>
                  <a:pt x="5479627" y="212266"/>
                </a:cubicBezTo>
                <a:cubicBezTo>
                  <a:pt x="5473550" y="207057"/>
                  <a:pt x="5467906" y="201848"/>
                  <a:pt x="5462697" y="196639"/>
                </a:cubicBezTo>
                <a:cubicBezTo>
                  <a:pt x="5460961" y="194903"/>
                  <a:pt x="5460093" y="193167"/>
                  <a:pt x="5460093" y="191430"/>
                </a:cubicBezTo>
                <a:cubicBezTo>
                  <a:pt x="5460961" y="190562"/>
                  <a:pt x="5463132" y="190128"/>
                  <a:pt x="5466604" y="190128"/>
                </a:cubicBezTo>
                <a:cubicBezTo>
                  <a:pt x="5481363" y="188392"/>
                  <a:pt x="5495254" y="187090"/>
                  <a:pt x="5508276" y="186221"/>
                </a:cubicBezTo>
                <a:cubicBezTo>
                  <a:pt x="5512617" y="185353"/>
                  <a:pt x="5519563" y="184485"/>
                  <a:pt x="5529112" y="183617"/>
                </a:cubicBezTo>
                <a:cubicBezTo>
                  <a:pt x="5554289" y="179276"/>
                  <a:pt x="5575559" y="176238"/>
                  <a:pt x="5592922" y="174501"/>
                </a:cubicBezTo>
                <a:cubicBezTo>
                  <a:pt x="5596395" y="174501"/>
                  <a:pt x="5605076" y="172765"/>
                  <a:pt x="5618967" y="169292"/>
                </a:cubicBezTo>
                <a:cubicBezTo>
                  <a:pt x="5622440" y="168424"/>
                  <a:pt x="5625587" y="168098"/>
                  <a:pt x="5628408" y="168315"/>
                </a:cubicBezTo>
                <a:close/>
                <a:moveTo>
                  <a:pt x="843373" y="167990"/>
                </a:moveTo>
                <a:cubicBezTo>
                  <a:pt x="842506" y="167990"/>
                  <a:pt x="841203" y="168424"/>
                  <a:pt x="839467" y="169292"/>
                </a:cubicBezTo>
                <a:cubicBezTo>
                  <a:pt x="835993" y="171029"/>
                  <a:pt x="833389" y="172331"/>
                  <a:pt x="831653" y="173199"/>
                </a:cubicBezTo>
                <a:cubicBezTo>
                  <a:pt x="823840" y="176672"/>
                  <a:pt x="815158" y="181880"/>
                  <a:pt x="805608" y="188826"/>
                </a:cubicBezTo>
                <a:cubicBezTo>
                  <a:pt x="808212" y="189694"/>
                  <a:pt x="809949" y="191430"/>
                  <a:pt x="810817" y="194035"/>
                </a:cubicBezTo>
                <a:cubicBezTo>
                  <a:pt x="814290" y="192298"/>
                  <a:pt x="819933" y="190562"/>
                  <a:pt x="827746" y="188826"/>
                </a:cubicBezTo>
                <a:cubicBezTo>
                  <a:pt x="834691" y="186221"/>
                  <a:pt x="839901" y="184485"/>
                  <a:pt x="843373" y="183617"/>
                </a:cubicBezTo>
                <a:cubicBezTo>
                  <a:pt x="845110" y="182749"/>
                  <a:pt x="846412" y="183183"/>
                  <a:pt x="847279" y="184919"/>
                </a:cubicBezTo>
                <a:cubicBezTo>
                  <a:pt x="848148" y="185787"/>
                  <a:pt x="847714" y="187090"/>
                  <a:pt x="845977" y="188826"/>
                </a:cubicBezTo>
                <a:cubicBezTo>
                  <a:pt x="842506" y="190562"/>
                  <a:pt x="837729" y="193601"/>
                  <a:pt x="831653" y="197942"/>
                </a:cubicBezTo>
                <a:cubicBezTo>
                  <a:pt x="824708" y="201414"/>
                  <a:pt x="819499" y="204453"/>
                  <a:pt x="816026" y="207057"/>
                </a:cubicBezTo>
                <a:cubicBezTo>
                  <a:pt x="819499" y="215739"/>
                  <a:pt x="821235" y="225289"/>
                  <a:pt x="821235" y="235707"/>
                </a:cubicBezTo>
                <a:cubicBezTo>
                  <a:pt x="822104" y="244388"/>
                  <a:pt x="821235" y="253504"/>
                  <a:pt x="818630" y="263054"/>
                </a:cubicBezTo>
                <a:cubicBezTo>
                  <a:pt x="843807" y="249163"/>
                  <a:pt x="862906" y="231800"/>
                  <a:pt x="875929" y="210964"/>
                </a:cubicBezTo>
                <a:cubicBezTo>
                  <a:pt x="869852" y="203151"/>
                  <a:pt x="864209" y="194469"/>
                  <a:pt x="859000" y="184919"/>
                </a:cubicBezTo>
                <a:cubicBezTo>
                  <a:pt x="857263" y="181446"/>
                  <a:pt x="852922" y="176238"/>
                  <a:pt x="845977" y="169292"/>
                </a:cubicBezTo>
                <a:cubicBezTo>
                  <a:pt x="844242" y="168424"/>
                  <a:pt x="843373" y="167990"/>
                  <a:pt x="843373" y="167990"/>
                </a:cubicBezTo>
                <a:close/>
                <a:moveTo>
                  <a:pt x="1205398" y="160176"/>
                </a:moveTo>
                <a:cubicBezTo>
                  <a:pt x="1202793" y="160176"/>
                  <a:pt x="1196715" y="161045"/>
                  <a:pt x="1187166" y="162781"/>
                </a:cubicBezTo>
                <a:cubicBezTo>
                  <a:pt x="1171539" y="165385"/>
                  <a:pt x="1160253" y="167122"/>
                  <a:pt x="1153307" y="167990"/>
                </a:cubicBezTo>
                <a:lnTo>
                  <a:pt x="1153307" y="181012"/>
                </a:lnTo>
                <a:cubicBezTo>
                  <a:pt x="1161990" y="179276"/>
                  <a:pt x="1170671" y="177106"/>
                  <a:pt x="1179353" y="174501"/>
                </a:cubicBezTo>
                <a:cubicBezTo>
                  <a:pt x="1187166" y="171897"/>
                  <a:pt x="1194111" y="172331"/>
                  <a:pt x="1200189" y="175803"/>
                </a:cubicBezTo>
                <a:cubicBezTo>
                  <a:pt x="1205398" y="178408"/>
                  <a:pt x="1209305" y="181012"/>
                  <a:pt x="1211908" y="183617"/>
                </a:cubicBezTo>
                <a:cubicBezTo>
                  <a:pt x="1211908" y="177540"/>
                  <a:pt x="1211908" y="171463"/>
                  <a:pt x="1211908" y="165385"/>
                </a:cubicBezTo>
                <a:cubicBezTo>
                  <a:pt x="1210173" y="160176"/>
                  <a:pt x="1208002" y="158440"/>
                  <a:pt x="1205398" y="160176"/>
                </a:cubicBezTo>
                <a:close/>
                <a:moveTo>
                  <a:pt x="3525030" y="158874"/>
                </a:moveTo>
                <a:cubicBezTo>
                  <a:pt x="3521557" y="158874"/>
                  <a:pt x="3516348" y="159308"/>
                  <a:pt x="3509403" y="160176"/>
                </a:cubicBezTo>
                <a:cubicBezTo>
                  <a:pt x="3501589" y="160176"/>
                  <a:pt x="3495946" y="160610"/>
                  <a:pt x="3492474" y="161479"/>
                </a:cubicBezTo>
                <a:cubicBezTo>
                  <a:pt x="3500287" y="164951"/>
                  <a:pt x="3507667" y="171029"/>
                  <a:pt x="3514612" y="179710"/>
                </a:cubicBezTo>
                <a:cubicBezTo>
                  <a:pt x="3518953" y="187524"/>
                  <a:pt x="3518519" y="193167"/>
                  <a:pt x="3513310" y="196639"/>
                </a:cubicBezTo>
                <a:cubicBezTo>
                  <a:pt x="3515914" y="197507"/>
                  <a:pt x="3519387" y="199678"/>
                  <a:pt x="3523728" y="203151"/>
                </a:cubicBezTo>
                <a:cubicBezTo>
                  <a:pt x="3525464" y="204887"/>
                  <a:pt x="3526766" y="206189"/>
                  <a:pt x="3527634" y="207057"/>
                </a:cubicBezTo>
                <a:cubicBezTo>
                  <a:pt x="3527634" y="202716"/>
                  <a:pt x="3527634" y="197942"/>
                  <a:pt x="3527634" y="192733"/>
                </a:cubicBezTo>
                <a:cubicBezTo>
                  <a:pt x="3529371" y="176238"/>
                  <a:pt x="3528936" y="165385"/>
                  <a:pt x="3526332" y="160176"/>
                </a:cubicBezTo>
                <a:cubicBezTo>
                  <a:pt x="3525464" y="159308"/>
                  <a:pt x="3525030" y="158874"/>
                  <a:pt x="3525030" y="158874"/>
                </a:cubicBezTo>
                <a:close/>
                <a:moveTo>
                  <a:pt x="4164842" y="145852"/>
                </a:moveTo>
                <a:cubicBezTo>
                  <a:pt x="4157029" y="145852"/>
                  <a:pt x="4150083" y="146720"/>
                  <a:pt x="4144006" y="148456"/>
                </a:cubicBezTo>
                <a:cubicBezTo>
                  <a:pt x="4144006" y="149324"/>
                  <a:pt x="4144006" y="150627"/>
                  <a:pt x="4144006" y="152363"/>
                </a:cubicBezTo>
                <a:cubicBezTo>
                  <a:pt x="4143138" y="156704"/>
                  <a:pt x="4143138" y="160176"/>
                  <a:pt x="4144006" y="162781"/>
                </a:cubicBezTo>
                <a:cubicBezTo>
                  <a:pt x="4144874" y="169726"/>
                  <a:pt x="4146177" y="183183"/>
                  <a:pt x="4147913" y="203151"/>
                </a:cubicBezTo>
                <a:cubicBezTo>
                  <a:pt x="4149649" y="217041"/>
                  <a:pt x="4150517" y="226157"/>
                  <a:pt x="4150517" y="230498"/>
                </a:cubicBezTo>
                <a:cubicBezTo>
                  <a:pt x="4153990" y="230498"/>
                  <a:pt x="4159199" y="230064"/>
                  <a:pt x="4166144" y="229195"/>
                </a:cubicBezTo>
                <a:cubicBezTo>
                  <a:pt x="4168749" y="228327"/>
                  <a:pt x="4170919" y="227893"/>
                  <a:pt x="4172655" y="227893"/>
                </a:cubicBezTo>
                <a:cubicBezTo>
                  <a:pt x="4169183" y="182749"/>
                  <a:pt x="4166579" y="155402"/>
                  <a:pt x="4164842" y="145852"/>
                </a:cubicBezTo>
                <a:close/>
                <a:moveTo>
                  <a:pt x="4228652" y="138038"/>
                </a:moveTo>
                <a:cubicBezTo>
                  <a:pt x="4219102" y="138906"/>
                  <a:pt x="4209118" y="140209"/>
                  <a:pt x="4198700" y="141945"/>
                </a:cubicBezTo>
                <a:cubicBezTo>
                  <a:pt x="4199569" y="142813"/>
                  <a:pt x="4200003" y="143681"/>
                  <a:pt x="4200003" y="144549"/>
                </a:cubicBezTo>
                <a:cubicBezTo>
                  <a:pt x="4200871" y="146286"/>
                  <a:pt x="4201305" y="147588"/>
                  <a:pt x="4201305" y="148456"/>
                </a:cubicBezTo>
                <a:lnTo>
                  <a:pt x="4201305" y="151061"/>
                </a:lnTo>
                <a:cubicBezTo>
                  <a:pt x="4203041" y="151061"/>
                  <a:pt x="4205646" y="150627"/>
                  <a:pt x="4209118" y="149758"/>
                </a:cubicBezTo>
                <a:cubicBezTo>
                  <a:pt x="4212591" y="149758"/>
                  <a:pt x="4214761" y="149758"/>
                  <a:pt x="4215630" y="149758"/>
                </a:cubicBezTo>
                <a:cubicBezTo>
                  <a:pt x="4218234" y="149758"/>
                  <a:pt x="4223009" y="152363"/>
                  <a:pt x="4229954" y="157572"/>
                </a:cubicBezTo>
                <a:cubicBezTo>
                  <a:pt x="4229954" y="154967"/>
                  <a:pt x="4229520" y="151061"/>
                  <a:pt x="4228652" y="145852"/>
                </a:cubicBezTo>
                <a:cubicBezTo>
                  <a:pt x="4228652" y="142379"/>
                  <a:pt x="4228652" y="139775"/>
                  <a:pt x="4228652" y="138038"/>
                </a:cubicBezTo>
                <a:close/>
                <a:moveTo>
                  <a:pt x="4291160" y="132829"/>
                </a:moveTo>
                <a:cubicBezTo>
                  <a:pt x="4287687" y="132829"/>
                  <a:pt x="4279006" y="133698"/>
                  <a:pt x="4265115" y="135434"/>
                </a:cubicBezTo>
                <a:cubicBezTo>
                  <a:pt x="4266851" y="134566"/>
                  <a:pt x="4265115" y="134566"/>
                  <a:pt x="4259906" y="135434"/>
                </a:cubicBezTo>
                <a:cubicBezTo>
                  <a:pt x="4262510" y="136302"/>
                  <a:pt x="4264247" y="137604"/>
                  <a:pt x="4265115" y="139340"/>
                </a:cubicBezTo>
                <a:cubicBezTo>
                  <a:pt x="4268588" y="142813"/>
                  <a:pt x="4270324" y="147154"/>
                  <a:pt x="4270324" y="152363"/>
                </a:cubicBezTo>
                <a:cubicBezTo>
                  <a:pt x="4267719" y="166254"/>
                  <a:pt x="4264681" y="187524"/>
                  <a:pt x="4261208" y="216173"/>
                </a:cubicBezTo>
                <a:cubicBezTo>
                  <a:pt x="4267285" y="213569"/>
                  <a:pt x="4274665" y="214003"/>
                  <a:pt x="4283346" y="217475"/>
                </a:cubicBezTo>
                <a:cubicBezTo>
                  <a:pt x="4284215" y="217475"/>
                  <a:pt x="4285517" y="217909"/>
                  <a:pt x="4287253" y="218777"/>
                </a:cubicBezTo>
                <a:cubicBezTo>
                  <a:pt x="4288121" y="219646"/>
                  <a:pt x="4288989" y="220514"/>
                  <a:pt x="4289858" y="221382"/>
                </a:cubicBezTo>
                <a:cubicBezTo>
                  <a:pt x="4296803" y="183183"/>
                  <a:pt x="4300276" y="154533"/>
                  <a:pt x="4300276" y="135434"/>
                </a:cubicBezTo>
                <a:cubicBezTo>
                  <a:pt x="4300276" y="133698"/>
                  <a:pt x="4297237" y="132829"/>
                  <a:pt x="4291160" y="132829"/>
                </a:cubicBezTo>
                <a:close/>
                <a:moveTo>
                  <a:pt x="5588690" y="125016"/>
                </a:moveTo>
                <a:cubicBezTo>
                  <a:pt x="5592814" y="125016"/>
                  <a:pt x="5596395" y="125884"/>
                  <a:pt x="5599433" y="127620"/>
                </a:cubicBezTo>
                <a:cubicBezTo>
                  <a:pt x="5608115" y="131961"/>
                  <a:pt x="5613324" y="136736"/>
                  <a:pt x="5615060" y="141945"/>
                </a:cubicBezTo>
                <a:cubicBezTo>
                  <a:pt x="5619401" y="149758"/>
                  <a:pt x="5616797" y="154533"/>
                  <a:pt x="5607247" y="156270"/>
                </a:cubicBezTo>
                <a:cubicBezTo>
                  <a:pt x="5587279" y="160610"/>
                  <a:pt x="5562102" y="163649"/>
                  <a:pt x="5531716" y="165385"/>
                </a:cubicBezTo>
                <a:cubicBezTo>
                  <a:pt x="5521298" y="166254"/>
                  <a:pt x="5512617" y="161045"/>
                  <a:pt x="5505671" y="149758"/>
                </a:cubicBezTo>
                <a:cubicBezTo>
                  <a:pt x="5502199" y="144549"/>
                  <a:pt x="5503067" y="141077"/>
                  <a:pt x="5508276" y="139340"/>
                </a:cubicBezTo>
                <a:cubicBezTo>
                  <a:pt x="5536925" y="136736"/>
                  <a:pt x="5559064" y="132829"/>
                  <a:pt x="5574691" y="127620"/>
                </a:cubicBezTo>
                <a:cubicBezTo>
                  <a:pt x="5579900" y="125884"/>
                  <a:pt x="5584566" y="125016"/>
                  <a:pt x="5588690" y="125016"/>
                </a:cubicBezTo>
                <a:close/>
                <a:moveTo>
                  <a:pt x="869419" y="125016"/>
                </a:moveTo>
                <a:cubicBezTo>
                  <a:pt x="866813" y="128488"/>
                  <a:pt x="862473" y="132395"/>
                  <a:pt x="856396" y="136736"/>
                </a:cubicBezTo>
                <a:cubicBezTo>
                  <a:pt x="852055" y="141077"/>
                  <a:pt x="849017" y="144115"/>
                  <a:pt x="847279" y="145852"/>
                </a:cubicBezTo>
                <a:cubicBezTo>
                  <a:pt x="844675" y="147588"/>
                  <a:pt x="842506" y="147588"/>
                  <a:pt x="840769" y="145852"/>
                </a:cubicBezTo>
                <a:cubicBezTo>
                  <a:pt x="839033" y="144115"/>
                  <a:pt x="839033" y="141945"/>
                  <a:pt x="840769" y="139340"/>
                </a:cubicBezTo>
                <a:cubicBezTo>
                  <a:pt x="841637" y="138472"/>
                  <a:pt x="842939" y="137170"/>
                  <a:pt x="844675" y="135434"/>
                </a:cubicBezTo>
                <a:cubicBezTo>
                  <a:pt x="845544" y="133698"/>
                  <a:pt x="846412" y="132395"/>
                  <a:pt x="847279" y="131527"/>
                </a:cubicBezTo>
                <a:cubicBezTo>
                  <a:pt x="838598" y="132395"/>
                  <a:pt x="829482" y="134131"/>
                  <a:pt x="819933" y="136736"/>
                </a:cubicBezTo>
                <a:cubicBezTo>
                  <a:pt x="817328" y="138472"/>
                  <a:pt x="812988" y="141511"/>
                  <a:pt x="806910" y="145852"/>
                </a:cubicBezTo>
                <a:cubicBezTo>
                  <a:pt x="805174" y="148456"/>
                  <a:pt x="803439" y="150193"/>
                  <a:pt x="801701" y="151061"/>
                </a:cubicBezTo>
                <a:cubicBezTo>
                  <a:pt x="808646" y="148456"/>
                  <a:pt x="814725" y="145852"/>
                  <a:pt x="819933" y="143247"/>
                </a:cubicBezTo>
                <a:cubicBezTo>
                  <a:pt x="822537" y="140643"/>
                  <a:pt x="825576" y="140209"/>
                  <a:pt x="829048" y="141945"/>
                </a:cubicBezTo>
                <a:cubicBezTo>
                  <a:pt x="836862" y="145418"/>
                  <a:pt x="842506" y="150193"/>
                  <a:pt x="845977" y="156270"/>
                </a:cubicBezTo>
                <a:cubicBezTo>
                  <a:pt x="852055" y="156270"/>
                  <a:pt x="857698" y="157572"/>
                  <a:pt x="862906" y="160176"/>
                </a:cubicBezTo>
                <a:cubicBezTo>
                  <a:pt x="870720" y="162781"/>
                  <a:pt x="876363" y="166688"/>
                  <a:pt x="879836" y="171897"/>
                </a:cubicBezTo>
                <a:cubicBezTo>
                  <a:pt x="882440" y="176238"/>
                  <a:pt x="885479" y="179710"/>
                  <a:pt x="888952" y="182315"/>
                </a:cubicBezTo>
                <a:cubicBezTo>
                  <a:pt x="890688" y="178842"/>
                  <a:pt x="891556" y="175803"/>
                  <a:pt x="891556" y="173199"/>
                </a:cubicBezTo>
                <a:cubicBezTo>
                  <a:pt x="894161" y="161045"/>
                  <a:pt x="895897" y="148890"/>
                  <a:pt x="896765" y="136736"/>
                </a:cubicBezTo>
                <a:lnTo>
                  <a:pt x="895463" y="136736"/>
                </a:lnTo>
                <a:cubicBezTo>
                  <a:pt x="884177" y="138472"/>
                  <a:pt x="875929" y="135434"/>
                  <a:pt x="870720" y="127620"/>
                </a:cubicBezTo>
                <a:cubicBezTo>
                  <a:pt x="870720" y="126752"/>
                  <a:pt x="870720" y="126318"/>
                  <a:pt x="870720" y="126318"/>
                </a:cubicBezTo>
                <a:cubicBezTo>
                  <a:pt x="869852" y="125450"/>
                  <a:pt x="869419" y="125016"/>
                  <a:pt x="869419" y="125016"/>
                </a:cubicBezTo>
                <a:close/>
                <a:moveTo>
                  <a:pt x="8237225" y="123714"/>
                </a:moveTo>
                <a:cubicBezTo>
                  <a:pt x="8226807" y="124582"/>
                  <a:pt x="8216389" y="125884"/>
                  <a:pt x="8205971" y="127620"/>
                </a:cubicBezTo>
                <a:cubicBezTo>
                  <a:pt x="8205971" y="129357"/>
                  <a:pt x="8206406" y="131961"/>
                  <a:pt x="8207274" y="135434"/>
                </a:cubicBezTo>
                <a:cubicBezTo>
                  <a:pt x="8207274" y="138906"/>
                  <a:pt x="8207274" y="141511"/>
                  <a:pt x="8207274" y="143247"/>
                </a:cubicBezTo>
                <a:cubicBezTo>
                  <a:pt x="8207274" y="148456"/>
                  <a:pt x="8207274" y="153231"/>
                  <a:pt x="8207274" y="157572"/>
                </a:cubicBezTo>
                <a:cubicBezTo>
                  <a:pt x="8212483" y="156704"/>
                  <a:pt x="8216389" y="154967"/>
                  <a:pt x="8218994" y="152363"/>
                </a:cubicBezTo>
                <a:cubicBezTo>
                  <a:pt x="8223335" y="149758"/>
                  <a:pt x="8229846" y="150193"/>
                  <a:pt x="8238527" y="153665"/>
                </a:cubicBezTo>
                <a:cubicBezTo>
                  <a:pt x="8240264" y="153665"/>
                  <a:pt x="8242000" y="154533"/>
                  <a:pt x="8243737" y="156270"/>
                </a:cubicBezTo>
                <a:cubicBezTo>
                  <a:pt x="8243737" y="145852"/>
                  <a:pt x="8243303" y="137170"/>
                  <a:pt x="8242435" y="130225"/>
                </a:cubicBezTo>
                <a:cubicBezTo>
                  <a:pt x="8242435" y="125884"/>
                  <a:pt x="8240698" y="123714"/>
                  <a:pt x="8237225" y="123714"/>
                </a:cubicBezTo>
                <a:close/>
                <a:moveTo>
                  <a:pt x="4942692" y="122411"/>
                </a:moveTo>
                <a:cubicBezTo>
                  <a:pt x="4945296" y="122411"/>
                  <a:pt x="4947901" y="123279"/>
                  <a:pt x="4950505" y="125016"/>
                </a:cubicBezTo>
                <a:cubicBezTo>
                  <a:pt x="4959187" y="129357"/>
                  <a:pt x="4968303" y="136736"/>
                  <a:pt x="4977853" y="147154"/>
                </a:cubicBezTo>
                <a:cubicBezTo>
                  <a:pt x="4981326" y="151495"/>
                  <a:pt x="4981760" y="156270"/>
                  <a:pt x="4979155" y="161479"/>
                </a:cubicBezTo>
                <a:cubicBezTo>
                  <a:pt x="4976551" y="166688"/>
                  <a:pt x="4973512" y="174501"/>
                  <a:pt x="4970040" y="184919"/>
                </a:cubicBezTo>
                <a:cubicBezTo>
                  <a:pt x="4966567" y="195337"/>
                  <a:pt x="4961358" y="205321"/>
                  <a:pt x="4954412" y="214871"/>
                </a:cubicBezTo>
                <a:cubicBezTo>
                  <a:pt x="4963094" y="221816"/>
                  <a:pt x="4970040" y="227459"/>
                  <a:pt x="4975249" y="231800"/>
                </a:cubicBezTo>
                <a:cubicBezTo>
                  <a:pt x="4997821" y="244822"/>
                  <a:pt x="5025168" y="256109"/>
                  <a:pt x="5057290" y="265658"/>
                </a:cubicBezTo>
                <a:cubicBezTo>
                  <a:pt x="5061631" y="267395"/>
                  <a:pt x="5063367" y="268697"/>
                  <a:pt x="5062499" y="269565"/>
                </a:cubicBezTo>
                <a:cubicBezTo>
                  <a:pt x="5062499" y="271301"/>
                  <a:pt x="5060328" y="272604"/>
                  <a:pt x="5055988" y="273472"/>
                </a:cubicBezTo>
                <a:cubicBezTo>
                  <a:pt x="5037756" y="277813"/>
                  <a:pt x="5017788" y="281285"/>
                  <a:pt x="4996084" y="283890"/>
                </a:cubicBezTo>
                <a:cubicBezTo>
                  <a:pt x="4988271" y="285626"/>
                  <a:pt x="4981326" y="284758"/>
                  <a:pt x="4975249" y="281285"/>
                </a:cubicBezTo>
                <a:cubicBezTo>
                  <a:pt x="4960490" y="271736"/>
                  <a:pt x="4945731" y="258279"/>
                  <a:pt x="4930972" y="240916"/>
                </a:cubicBezTo>
                <a:cubicBezTo>
                  <a:pt x="4930104" y="241784"/>
                  <a:pt x="4928368" y="243086"/>
                  <a:pt x="4925763" y="244822"/>
                </a:cubicBezTo>
                <a:cubicBezTo>
                  <a:pt x="4924027" y="246559"/>
                  <a:pt x="4922290" y="247861"/>
                  <a:pt x="4920554" y="248729"/>
                </a:cubicBezTo>
                <a:cubicBezTo>
                  <a:pt x="4897982" y="264356"/>
                  <a:pt x="4868030" y="273906"/>
                  <a:pt x="4830699" y="277379"/>
                </a:cubicBezTo>
                <a:cubicBezTo>
                  <a:pt x="4826358" y="277379"/>
                  <a:pt x="4824188" y="276944"/>
                  <a:pt x="4824188" y="276076"/>
                </a:cubicBezTo>
                <a:cubicBezTo>
                  <a:pt x="4824188" y="275208"/>
                  <a:pt x="4825924" y="273472"/>
                  <a:pt x="4829396" y="270867"/>
                </a:cubicBezTo>
                <a:cubicBezTo>
                  <a:pt x="4865859" y="254372"/>
                  <a:pt x="4892773" y="236141"/>
                  <a:pt x="4910136" y="216173"/>
                </a:cubicBezTo>
                <a:lnTo>
                  <a:pt x="4901021" y="205755"/>
                </a:lnTo>
                <a:cubicBezTo>
                  <a:pt x="4887998" y="185787"/>
                  <a:pt x="4877580" y="175369"/>
                  <a:pt x="4869767" y="174501"/>
                </a:cubicBezTo>
                <a:cubicBezTo>
                  <a:pt x="4864558" y="168424"/>
                  <a:pt x="4865859" y="164083"/>
                  <a:pt x="4873673" y="161479"/>
                </a:cubicBezTo>
                <a:cubicBezTo>
                  <a:pt x="4885827" y="159742"/>
                  <a:pt x="4901454" y="167556"/>
                  <a:pt x="4920554" y="184919"/>
                </a:cubicBezTo>
                <a:cubicBezTo>
                  <a:pt x="4922290" y="186655"/>
                  <a:pt x="4924027" y="188392"/>
                  <a:pt x="4925763" y="190128"/>
                </a:cubicBezTo>
                <a:cubicBezTo>
                  <a:pt x="4930972" y="180578"/>
                  <a:pt x="4934445" y="170594"/>
                  <a:pt x="4936181" y="160176"/>
                </a:cubicBezTo>
                <a:cubicBezTo>
                  <a:pt x="4937049" y="157572"/>
                  <a:pt x="4937049" y="155836"/>
                  <a:pt x="4936181" y="154967"/>
                </a:cubicBezTo>
                <a:cubicBezTo>
                  <a:pt x="4935313" y="154099"/>
                  <a:pt x="4934010" y="154099"/>
                  <a:pt x="4932274" y="154967"/>
                </a:cubicBezTo>
                <a:cubicBezTo>
                  <a:pt x="4929670" y="156704"/>
                  <a:pt x="4925763" y="158874"/>
                  <a:pt x="4920554" y="161479"/>
                </a:cubicBezTo>
                <a:cubicBezTo>
                  <a:pt x="4916213" y="164083"/>
                  <a:pt x="4913175" y="165819"/>
                  <a:pt x="4911439" y="166688"/>
                </a:cubicBezTo>
                <a:cubicBezTo>
                  <a:pt x="4909702" y="167556"/>
                  <a:pt x="4906663" y="167556"/>
                  <a:pt x="4902323" y="166688"/>
                </a:cubicBezTo>
                <a:cubicBezTo>
                  <a:pt x="4896245" y="163215"/>
                  <a:pt x="4888866" y="157138"/>
                  <a:pt x="4880184" y="148456"/>
                </a:cubicBezTo>
                <a:cubicBezTo>
                  <a:pt x="4877580" y="145852"/>
                  <a:pt x="4878882" y="143681"/>
                  <a:pt x="4884091" y="141945"/>
                </a:cubicBezTo>
                <a:cubicBezTo>
                  <a:pt x="4888432" y="141077"/>
                  <a:pt x="4894509" y="139775"/>
                  <a:pt x="4902323" y="138038"/>
                </a:cubicBezTo>
                <a:cubicBezTo>
                  <a:pt x="4906663" y="137170"/>
                  <a:pt x="4909702" y="136302"/>
                  <a:pt x="4911439" y="135434"/>
                </a:cubicBezTo>
                <a:cubicBezTo>
                  <a:pt x="4920988" y="131961"/>
                  <a:pt x="4928801" y="128488"/>
                  <a:pt x="4934879" y="125016"/>
                </a:cubicBezTo>
                <a:cubicBezTo>
                  <a:pt x="4937483" y="123279"/>
                  <a:pt x="4940088" y="122411"/>
                  <a:pt x="4942692" y="122411"/>
                </a:cubicBezTo>
                <a:close/>
                <a:moveTo>
                  <a:pt x="3626361" y="121923"/>
                </a:moveTo>
                <a:cubicBezTo>
                  <a:pt x="3634988" y="122900"/>
                  <a:pt x="3642883" y="128271"/>
                  <a:pt x="3650045" y="138038"/>
                </a:cubicBezTo>
                <a:cubicBezTo>
                  <a:pt x="3656991" y="149324"/>
                  <a:pt x="3654386" y="155402"/>
                  <a:pt x="3642232" y="156270"/>
                </a:cubicBezTo>
                <a:cubicBezTo>
                  <a:pt x="3637023" y="156270"/>
                  <a:pt x="3628775" y="156270"/>
                  <a:pt x="3617489" y="156270"/>
                </a:cubicBezTo>
                <a:cubicBezTo>
                  <a:pt x="3593181" y="155402"/>
                  <a:pt x="3575383" y="155402"/>
                  <a:pt x="3564097" y="156270"/>
                </a:cubicBezTo>
                <a:cubicBezTo>
                  <a:pt x="3567570" y="161479"/>
                  <a:pt x="3567570" y="167990"/>
                  <a:pt x="3564097" y="175803"/>
                </a:cubicBezTo>
                <a:cubicBezTo>
                  <a:pt x="3564097" y="177540"/>
                  <a:pt x="3563663" y="179710"/>
                  <a:pt x="3562795" y="182315"/>
                </a:cubicBezTo>
                <a:cubicBezTo>
                  <a:pt x="3564531" y="181446"/>
                  <a:pt x="3567570" y="180578"/>
                  <a:pt x="3571911" y="179710"/>
                </a:cubicBezTo>
                <a:cubicBezTo>
                  <a:pt x="3581461" y="176238"/>
                  <a:pt x="3586670" y="174501"/>
                  <a:pt x="3587538" y="174501"/>
                </a:cubicBezTo>
                <a:cubicBezTo>
                  <a:pt x="3592747" y="173633"/>
                  <a:pt x="3597956" y="174501"/>
                  <a:pt x="3603165" y="177106"/>
                </a:cubicBezTo>
                <a:cubicBezTo>
                  <a:pt x="3609242" y="181446"/>
                  <a:pt x="3613582" y="187090"/>
                  <a:pt x="3616187" y="194035"/>
                </a:cubicBezTo>
                <a:cubicBezTo>
                  <a:pt x="3617924" y="196639"/>
                  <a:pt x="3617489" y="199244"/>
                  <a:pt x="3614885" y="201848"/>
                </a:cubicBezTo>
                <a:cubicBezTo>
                  <a:pt x="3612280" y="205321"/>
                  <a:pt x="3606203" y="207057"/>
                  <a:pt x="3596653" y="207057"/>
                </a:cubicBezTo>
                <a:cubicBezTo>
                  <a:pt x="3582763" y="207925"/>
                  <a:pt x="3570174" y="208360"/>
                  <a:pt x="3558888" y="208360"/>
                </a:cubicBezTo>
                <a:cubicBezTo>
                  <a:pt x="3558888" y="213569"/>
                  <a:pt x="3558454" y="219212"/>
                  <a:pt x="3557586" y="225289"/>
                </a:cubicBezTo>
                <a:cubicBezTo>
                  <a:pt x="3568004" y="230498"/>
                  <a:pt x="3577988" y="234839"/>
                  <a:pt x="3587538" y="238311"/>
                </a:cubicBezTo>
                <a:cubicBezTo>
                  <a:pt x="3607506" y="246993"/>
                  <a:pt x="3639627" y="255675"/>
                  <a:pt x="3683904" y="264356"/>
                </a:cubicBezTo>
                <a:cubicBezTo>
                  <a:pt x="3689981" y="265224"/>
                  <a:pt x="3693454" y="266527"/>
                  <a:pt x="3694322" y="268263"/>
                </a:cubicBezTo>
                <a:cubicBezTo>
                  <a:pt x="3694322" y="270867"/>
                  <a:pt x="3691283" y="272604"/>
                  <a:pt x="3685206" y="273472"/>
                </a:cubicBezTo>
                <a:cubicBezTo>
                  <a:pt x="3679997" y="274340"/>
                  <a:pt x="3672184" y="276944"/>
                  <a:pt x="3661766" y="281285"/>
                </a:cubicBezTo>
                <a:cubicBezTo>
                  <a:pt x="3641798" y="288231"/>
                  <a:pt x="3626605" y="292571"/>
                  <a:pt x="3616187" y="294308"/>
                </a:cubicBezTo>
                <a:cubicBezTo>
                  <a:pt x="3610110" y="295176"/>
                  <a:pt x="3603165" y="294308"/>
                  <a:pt x="3595351" y="291703"/>
                </a:cubicBezTo>
                <a:cubicBezTo>
                  <a:pt x="3556284" y="271736"/>
                  <a:pt x="3523728" y="244822"/>
                  <a:pt x="3497683" y="210964"/>
                </a:cubicBezTo>
                <a:cubicBezTo>
                  <a:pt x="3496815" y="211832"/>
                  <a:pt x="3496380" y="212700"/>
                  <a:pt x="3496380" y="213569"/>
                </a:cubicBezTo>
                <a:cubicBezTo>
                  <a:pt x="3472940" y="237009"/>
                  <a:pt x="3448632" y="253504"/>
                  <a:pt x="3423455" y="263054"/>
                </a:cubicBezTo>
                <a:cubicBezTo>
                  <a:pt x="3413905" y="266527"/>
                  <a:pt x="3408696" y="267395"/>
                  <a:pt x="3407828" y="265658"/>
                </a:cubicBezTo>
                <a:cubicBezTo>
                  <a:pt x="3406091" y="263054"/>
                  <a:pt x="3409130" y="259147"/>
                  <a:pt x="3416943" y="253938"/>
                </a:cubicBezTo>
                <a:cubicBezTo>
                  <a:pt x="3433439" y="240048"/>
                  <a:pt x="3449934" y="220514"/>
                  <a:pt x="3466429" y="195337"/>
                </a:cubicBezTo>
                <a:cubicBezTo>
                  <a:pt x="3473374" y="183183"/>
                  <a:pt x="3476413" y="173199"/>
                  <a:pt x="3475544" y="165385"/>
                </a:cubicBezTo>
                <a:cubicBezTo>
                  <a:pt x="3475544" y="164517"/>
                  <a:pt x="3475544" y="163649"/>
                  <a:pt x="3475544" y="162781"/>
                </a:cubicBezTo>
                <a:cubicBezTo>
                  <a:pt x="3472940" y="162781"/>
                  <a:pt x="3469467" y="163215"/>
                  <a:pt x="3465126" y="164083"/>
                </a:cubicBezTo>
                <a:cubicBezTo>
                  <a:pt x="3459917" y="164083"/>
                  <a:pt x="3456445" y="164517"/>
                  <a:pt x="3454708" y="165385"/>
                </a:cubicBezTo>
                <a:cubicBezTo>
                  <a:pt x="3444291" y="167122"/>
                  <a:pt x="3435175" y="162347"/>
                  <a:pt x="3427361" y="151061"/>
                </a:cubicBezTo>
                <a:cubicBezTo>
                  <a:pt x="3423889" y="147588"/>
                  <a:pt x="3422152" y="144115"/>
                  <a:pt x="3422152" y="140643"/>
                </a:cubicBezTo>
                <a:cubicBezTo>
                  <a:pt x="3423021" y="138038"/>
                  <a:pt x="3425625" y="137170"/>
                  <a:pt x="3429966" y="138038"/>
                </a:cubicBezTo>
                <a:cubicBezTo>
                  <a:pt x="3452538" y="138038"/>
                  <a:pt x="3469901" y="137170"/>
                  <a:pt x="3482056" y="135434"/>
                </a:cubicBezTo>
                <a:cubicBezTo>
                  <a:pt x="3489869" y="134566"/>
                  <a:pt x="3505496" y="133263"/>
                  <a:pt x="3528936" y="131527"/>
                </a:cubicBezTo>
                <a:cubicBezTo>
                  <a:pt x="3554113" y="129791"/>
                  <a:pt x="3570608" y="128488"/>
                  <a:pt x="3578422" y="127620"/>
                </a:cubicBezTo>
                <a:cubicBezTo>
                  <a:pt x="3595785" y="125884"/>
                  <a:pt x="3608808" y="124148"/>
                  <a:pt x="3617489" y="122411"/>
                </a:cubicBezTo>
                <a:cubicBezTo>
                  <a:pt x="3620528" y="121760"/>
                  <a:pt x="3623485" y="121597"/>
                  <a:pt x="3626361" y="121923"/>
                </a:cubicBezTo>
                <a:close/>
                <a:moveTo>
                  <a:pt x="4621037" y="113296"/>
                </a:moveTo>
                <a:lnTo>
                  <a:pt x="4610830" y="114430"/>
                </a:lnTo>
                <a:lnTo>
                  <a:pt x="4606713" y="115900"/>
                </a:lnTo>
                <a:cubicBezTo>
                  <a:pt x="4606713" y="115900"/>
                  <a:pt x="4605844" y="115900"/>
                  <a:pt x="4604108" y="115900"/>
                </a:cubicBezTo>
                <a:lnTo>
                  <a:pt x="4604108" y="127620"/>
                </a:lnTo>
                <a:cubicBezTo>
                  <a:pt x="4605844" y="127620"/>
                  <a:pt x="4607147" y="127186"/>
                  <a:pt x="4608015" y="126318"/>
                </a:cubicBezTo>
                <a:lnTo>
                  <a:pt x="4616830" y="125216"/>
                </a:lnTo>
                <a:lnTo>
                  <a:pt x="4621037" y="123714"/>
                </a:lnTo>
                <a:cubicBezTo>
                  <a:pt x="4621037" y="119373"/>
                  <a:pt x="4621037" y="115900"/>
                  <a:pt x="4621037" y="113296"/>
                </a:cubicBezTo>
                <a:close/>
                <a:moveTo>
                  <a:pt x="4518160" y="111993"/>
                </a:moveTo>
                <a:cubicBezTo>
                  <a:pt x="4510346" y="123279"/>
                  <a:pt x="4503401" y="135868"/>
                  <a:pt x="4497324" y="149758"/>
                </a:cubicBezTo>
                <a:cubicBezTo>
                  <a:pt x="4500797" y="149758"/>
                  <a:pt x="4503401" y="149324"/>
                  <a:pt x="4505138" y="148456"/>
                </a:cubicBezTo>
                <a:cubicBezTo>
                  <a:pt x="4507742" y="146720"/>
                  <a:pt x="4511649" y="147154"/>
                  <a:pt x="4516858" y="149758"/>
                </a:cubicBezTo>
                <a:cubicBezTo>
                  <a:pt x="4516858" y="149758"/>
                  <a:pt x="4517292" y="149758"/>
                  <a:pt x="4518160" y="149758"/>
                </a:cubicBezTo>
                <a:cubicBezTo>
                  <a:pt x="4525105" y="152363"/>
                  <a:pt x="4530314" y="157138"/>
                  <a:pt x="4533787" y="164083"/>
                </a:cubicBezTo>
                <a:cubicBezTo>
                  <a:pt x="4536391" y="166688"/>
                  <a:pt x="4536391" y="169726"/>
                  <a:pt x="4533787" y="173199"/>
                </a:cubicBezTo>
                <a:cubicBezTo>
                  <a:pt x="4532919" y="174935"/>
                  <a:pt x="4531616" y="178408"/>
                  <a:pt x="4529880" y="183617"/>
                </a:cubicBezTo>
                <a:cubicBezTo>
                  <a:pt x="4529012" y="188826"/>
                  <a:pt x="4527710" y="193167"/>
                  <a:pt x="4525973" y="196639"/>
                </a:cubicBezTo>
                <a:cubicBezTo>
                  <a:pt x="4523369" y="205321"/>
                  <a:pt x="4520764" y="212700"/>
                  <a:pt x="4518160" y="218777"/>
                </a:cubicBezTo>
                <a:lnTo>
                  <a:pt x="4532485" y="226591"/>
                </a:lnTo>
                <a:cubicBezTo>
                  <a:pt x="4546375" y="232668"/>
                  <a:pt x="4561134" y="238311"/>
                  <a:pt x="4576761" y="243520"/>
                </a:cubicBezTo>
                <a:cubicBezTo>
                  <a:pt x="4575893" y="242652"/>
                  <a:pt x="4575459" y="241350"/>
                  <a:pt x="4575459" y="239613"/>
                </a:cubicBezTo>
                <a:cubicBezTo>
                  <a:pt x="4574591" y="237877"/>
                  <a:pt x="4574157" y="236575"/>
                  <a:pt x="4574157" y="235707"/>
                </a:cubicBezTo>
                <a:cubicBezTo>
                  <a:pt x="4573288" y="233102"/>
                  <a:pt x="4572854" y="229195"/>
                  <a:pt x="4572854" y="223986"/>
                </a:cubicBezTo>
                <a:cubicBezTo>
                  <a:pt x="4570250" y="223986"/>
                  <a:pt x="4567211" y="224421"/>
                  <a:pt x="4563739" y="225289"/>
                </a:cubicBezTo>
                <a:cubicBezTo>
                  <a:pt x="4560266" y="225289"/>
                  <a:pt x="4558096" y="225289"/>
                  <a:pt x="4557227" y="225289"/>
                </a:cubicBezTo>
                <a:cubicBezTo>
                  <a:pt x="4554623" y="226157"/>
                  <a:pt x="4550282" y="225723"/>
                  <a:pt x="4544205" y="223986"/>
                </a:cubicBezTo>
                <a:cubicBezTo>
                  <a:pt x="4537260" y="219646"/>
                  <a:pt x="4532051" y="214871"/>
                  <a:pt x="4528578" y="209662"/>
                </a:cubicBezTo>
                <a:cubicBezTo>
                  <a:pt x="4526841" y="207925"/>
                  <a:pt x="4526408" y="206623"/>
                  <a:pt x="4527276" y="205755"/>
                </a:cubicBezTo>
                <a:cubicBezTo>
                  <a:pt x="4527276" y="204887"/>
                  <a:pt x="4528578" y="204453"/>
                  <a:pt x="4531182" y="204453"/>
                </a:cubicBezTo>
                <a:cubicBezTo>
                  <a:pt x="4535523" y="204453"/>
                  <a:pt x="4549848" y="202716"/>
                  <a:pt x="4574157" y="199244"/>
                </a:cubicBezTo>
                <a:cubicBezTo>
                  <a:pt x="4574157" y="196639"/>
                  <a:pt x="4574157" y="193167"/>
                  <a:pt x="4574157" y="188826"/>
                </a:cubicBezTo>
                <a:cubicBezTo>
                  <a:pt x="4573288" y="188826"/>
                  <a:pt x="4571552" y="189260"/>
                  <a:pt x="4568948" y="190128"/>
                </a:cubicBezTo>
                <a:cubicBezTo>
                  <a:pt x="4566343" y="190128"/>
                  <a:pt x="4564607" y="190562"/>
                  <a:pt x="4563739" y="191430"/>
                </a:cubicBezTo>
                <a:cubicBezTo>
                  <a:pt x="4555057" y="190562"/>
                  <a:pt x="4546809" y="184919"/>
                  <a:pt x="4538996" y="174501"/>
                </a:cubicBezTo>
                <a:cubicBezTo>
                  <a:pt x="4538128" y="171897"/>
                  <a:pt x="4537694" y="170160"/>
                  <a:pt x="4537694" y="169292"/>
                </a:cubicBezTo>
                <a:cubicBezTo>
                  <a:pt x="4538562" y="168424"/>
                  <a:pt x="4540298" y="167990"/>
                  <a:pt x="4542903" y="167990"/>
                </a:cubicBezTo>
                <a:cubicBezTo>
                  <a:pt x="4546375" y="167990"/>
                  <a:pt x="4555057" y="167122"/>
                  <a:pt x="4568948" y="165385"/>
                </a:cubicBezTo>
                <a:cubicBezTo>
                  <a:pt x="4567211" y="166254"/>
                  <a:pt x="4568948" y="166254"/>
                  <a:pt x="4574157" y="165385"/>
                </a:cubicBezTo>
                <a:lnTo>
                  <a:pt x="4574157" y="154967"/>
                </a:lnTo>
                <a:cubicBezTo>
                  <a:pt x="4573288" y="155836"/>
                  <a:pt x="4571552" y="156270"/>
                  <a:pt x="4568948" y="156270"/>
                </a:cubicBezTo>
                <a:cubicBezTo>
                  <a:pt x="4566343" y="157138"/>
                  <a:pt x="4564607" y="157572"/>
                  <a:pt x="4563739" y="157572"/>
                </a:cubicBezTo>
                <a:cubicBezTo>
                  <a:pt x="4558530" y="158440"/>
                  <a:pt x="4553321" y="158006"/>
                  <a:pt x="4548112" y="156270"/>
                </a:cubicBezTo>
                <a:cubicBezTo>
                  <a:pt x="4547244" y="155402"/>
                  <a:pt x="4546375" y="154533"/>
                  <a:pt x="4545507" y="153665"/>
                </a:cubicBezTo>
                <a:cubicBezTo>
                  <a:pt x="4541166" y="150193"/>
                  <a:pt x="4538562" y="147588"/>
                  <a:pt x="4537694" y="145852"/>
                </a:cubicBezTo>
                <a:cubicBezTo>
                  <a:pt x="4534221" y="141511"/>
                  <a:pt x="4535523" y="138472"/>
                  <a:pt x="4541600" y="136736"/>
                </a:cubicBezTo>
                <a:cubicBezTo>
                  <a:pt x="4545941" y="135868"/>
                  <a:pt x="4551584" y="135000"/>
                  <a:pt x="4558530" y="134131"/>
                </a:cubicBezTo>
                <a:cubicBezTo>
                  <a:pt x="4566343" y="133263"/>
                  <a:pt x="4571986" y="132829"/>
                  <a:pt x="4575459" y="132829"/>
                </a:cubicBezTo>
                <a:lnTo>
                  <a:pt x="4575459" y="121109"/>
                </a:lnTo>
                <a:cubicBezTo>
                  <a:pt x="4571986" y="121977"/>
                  <a:pt x="4567645" y="122845"/>
                  <a:pt x="4562436" y="123714"/>
                </a:cubicBezTo>
                <a:cubicBezTo>
                  <a:pt x="4555491" y="125450"/>
                  <a:pt x="4550282" y="126752"/>
                  <a:pt x="4546809" y="127620"/>
                </a:cubicBezTo>
                <a:cubicBezTo>
                  <a:pt x="4542469" y="129357"/>
                  <a:pt x="4537694" y="128923"/>
                  <a:pt x="4532485" y="126318"/>
                </a:cubicBezTo>
                <a:cubicBezTo>
                  <a:pt x="4532485" y="126318"/>
                  <a:pt x="4532051" y="125884"/>
                  <a:pt x="4531182" y="125016"/>
                </a:cubicBezTo>
                <a:cubicBezTo>
                  <a:pt x="4525105" y="121543"/>
                  <a:pt x="4521199" y="118505"/>
                  <a:pt x="4519462" y="115900"/>
                </a:cubicBezTo>
                <a:cubicBezTo>
                  <a:pt x="4518594" y="114164"/>
                  <a:pt x="4518160" y="112861"/>
                  <a:pt x="4518160" y="111993"/>
                </a:cubicBezTo>
                <a:close/>
                <a:moveTo>
                  <a:pt x="831653" y="92460"/>
                </a:moveTo>
                <a:cubicBezTo>
                  <a:pt x="829917" y="92460"/>
                  <a:pt x="826444" y="92894"/>
                  <a:pt x="821235" y="93762"/>
                </a:cubicBezTo>
                <a:cubicBezTo>
                  <a:pt x="816894" y="94630"/>
                  <a:pt x="813422" y="95498"/>
                  <a:pt x="810817" y="96366"/>
                </a:cubicBezTo>
                <a:cubicBezTo>
                  <a:pt x="810817" y="97235"/>
                  <a:pt x="810817" y="99405"/>
                  <a:pt x="810817" y="102878"/>
                </a:cubicBezTo>
                <a:cubicBezTo>
                  <a:pt x="809949" y="107218"/>
                  <a:pt x="809514" y="110257"/>
                  <a:pt x="809514" y="111993"/>
                </a:cubicBezTo>
                <a:cubicBezTo>
                  <a:pt x="810384" y="111993"/>
                  <a:pt x="811684" y="111559"/>
                  <a:pt x="813422" y="110691"/>
                </a:cubicBezTo>
                <a:cubicBezTo>
                  <a:pt x="814290" y="110691"/>
                  <a:pt x="815158" y="110691"/>
                  <a:pt x="816026" y="110691"/>
                </a:cubicBezTo>
                <a:cubicBezTo>
                  <a:pt x="816894" y="108955"/>
                  <a:pt x="818630" y="106784"/>
                  <a:pt x="821235" y="104180"/>
                </a:cubicBezTo>
                <a:cubicBezTo>
                  <a:pt x="822972" y="101575"/>
                  <a:pt x="824274" y="99839"/>
                  <a:pt x="825140" y="98971"/>
                </a:cubicBezTo>
                <a:cubicBezTo>
                  <a:pt x="826010" y="98103"/>
                  <a:pt x="826878" y="97235"/>
                  <a:pt x="827746" y="96366"/>
                </a:cubicBezTo>
                <a:cubicBezTo>
                  <a:pt x="828614" y="95498"/>
                  <a:pt x="829917" y="94196"/>
                  <a:pt x="831653" y="92460"/>
                </a:cubicBezTo>
                <a:close/>
                <a:moveTo>
                  <a:pt x="5204202" y="89855"/>
                </a:moveTo>
                <a:cubicBezTo>
                  <a:pt x="5206806" y="89855"/>
                  <a:pt x="5209628" y="90289"/>
                  <a:pt x="5212666" y="91157"/>
                </a:cubicBezTo>
                <a:cubicBezTo>
                  <a:pt x="5222216" y="95498"/>
                  <a:pt x="5228727" y="100273"/>
                  <a:pt x="5232200" y="105482"/>
                </a:cubicBezTo>
                <a:cubicBezTo>
                  <a:pt x="5234804" y="110691"/>
                  <a:pt x="5234371" y="114164"/>
                  <a:pt x="5230898" y="115900"/>
                </a:cubicBezTo>
                <a:cubicBezTo>
                  <a:pt x="5225689" y="117636"/>
                  <a:pt x="5215705" y="128054"/>
                  <a:pt x="5200946" y="147154"/>
                </a:cubicBezTo>
                <a:cubicBezTo>
                  <a:pt x="5199210" y="147154"/>
                  <a:pt x="5198341" y="148022"/>
                  <a:pt x="5198341" y="149758"/>
                </a:cubicBezTo>
                <a:cubicBezTo>
                  <a:pt x="5207891" y="151495"/>
                  <a:pt x="5218309" y="154533"/>
                  <a:pt x="5229595" y="158874"/>
                </a:cubicBezTo>
                <a:cubicBezTo>
                  <a:pt x="5241750" y="166688"/>
                  <a:pt x="5244354" y="178842"/>
                  <a:pt x="5237409" y="195337"/>
                </a:cubicBezTo>
                <a:cubicBezTo>
                  <a:pt x="5230464" y="203151"/>
                  <a:pt x="5224386" y="203585"/>
                  <a:pt x="5219177" y="196639"/>
                </a:cubicBezTo>
                <a:cubicBezTo>
                  <a:pt x="5212232" y="190562"/>
                  <a:pt x="5204419" y="178408"/>
                  <a:pt x="5195737" y="160176"/>
                </a:cubicBezTo>
                <a:cubicBezTo>
                  <a:pt x="5194869" y="157572"/>
                  <a:pt x="5194001" y="155836"/>
                  <a:pt x="5193132" y="154967"/>
                </a:cubicBezTo>
                <a:cubicBezTo>
                  <a:pt x="5193132" y="154967"/>
                  <a:pt x="5192699" y="155402"/>
                  <a:pt x="5191830" y="156270"/>
                </a:cubicBezTo>
                <a:cubicBezTo>
                  <a:pt x="5191830" y="157138"/>
                  <a:pt x="5191396" y="158006"/>
                  <a:pt x="5190528" y="158874"/>
                </a:cubicBezTo>
                <a:cubicBezTo>
                  <a:pt x="5192264" y="160610"/>
                  <a:pt x="5193567" y="161479"/>
                  <a:pt x="5194435" y="161479"/>
                </a:cubicBezTo>
                <a:cubicBezTo>
                  <a:pt x="5197908" y="164951"/>
                  <a:pt x="5200078" y="173633"/>
                  <a:pt x="5200946" y="187524"/>
                </a:cubicBezTo>
                <a:cubicBezTo>
                  <a:pt x="5200946" y="192733"/>
                  <a:pt x="5200512" y="207057"/>
                  <a:pt x="5199644" y="230498"/>
                </a:cubicBezTo>
                <a:cubicBezTo>
                  <a:pt x="5198776" y="235707"/>
                  <a:pt x="5198341" y="240048"/>
                  <a:pt x="5198341" y="243520"/>
                </a:cubicBezTo>
                <a:cubicBezTo>
                  <a:pt x="5198341" y="261752"/>
                  <a:pt x="5195737" y="273038"/>
                  <a:pt x="5190528" y="277379"/>
                </a:cubicBezTo>
                <a:cubicBezTo>
                  <a:pt x="5187055" y="281719"/>
                  <a:pt x="5182714" y="281719"/>
                  <a:pt x="5177505" y="277379"/>
                </a:cubicBezTo>
                <a:cubicBezTo>
                  <a:pt x="5171429" y="273906"/>
                  <a:pt x="5167088" y="268697"/>
                  <a:pt x="5164483" y="261752"/>
                </a:cubicBezTo>
                <a:cubicBezTo>
                  <a:pt x="5164483" y="260884"/>
                  <a:pt x="5164483" y="260015"/>
                  <a:pt x="5164483" y="259147"/>
                </a:cubicBezTo>
                <a:cubicBezTo>
                  <a:pt x="5163615" y="252202"/>
                  <a:pt x="5163615" y="247427"/>
                  <a:pt x="5164483" y="244822"/>
                </a:cubicBezTo>
                <a:cubicBezTo>
                  <a:pt x="5168824" y="230932"/>
                  <a:pt x="5171429" y="210530"/>
                  <a:pt x="5172296" y="183617"/>
                </a:cubicBezTo>
                <a:lnTo>
                  <a:pt x="5172296" y="177106"/>
                </a:lnTo>
                <a:cubicBezTo>
                  <a:pt x="5170561" y="179710"/>
                  <a:pt x="5168390" y="181446"/>
                  <a:pt x="5165785" y="182315"/>
                </a:cubicBezTo>
                <a:cubicBezTo>
                  <a:pt x="5147554" y="196205"/>
                  <a:pt x="5128454" y="207491"/>
                  <a:pt x="5108487" y="216173"/>
                </a:cubicBezTo>
                <a:cubicBezTo>
                  <a:pt x="5104146" y="217909"/>
                  <a:pt x="5101542" y="218344"/>
                  <a:pt x="5100674" y="217475"/>
                </a:cubicBezTo>
                <a:cubicBezTo>
                  <a:pt x="5100674" y="215739"/>
                  <a:pt x="5102409" y="213569"/>
                  <a:pt x="5105883" y="210964"/>
                </a:cubicBezTo>
                <a:cubicBezTo>
                  <a:pt x="5124982" y="193601"/>
                  <a:pt x="5146686" y="166688"/>
                  <a:pt x="5170994" y="130225"/>
                </a:cubicBezTo>
                <a:cubicBezTo>
                  <a:pt x="5171863" y="127620"/>
                  <a:pt x="5170126" y="126752"/>
                  <a:pt x="5165785" y="127620"/>
                </a:cubicBezTo>
                <a:cubicBezTo>
                  <a:pt x="5164917" y="128488"/>
                  <a:pt x="5163181" y="129357"/>
                  <a:pt x="5160576" y="130225"/>
                </a:cubicBezTo>
                <a:cubicBezTo>
                  <a:pt x="5152763" y="133698"/>
                  <a:pt x="5146686" y="136736"/>
                  <a:pt x="5142345" y="139340"/>
                </a:cubicBezTo>
                <a:cubicBezTo>
                  <a:pt x="5138872" y="141945"/>
                  <a:pt x="5134098" y="142379"/>
                  <a:pt x="5128021" y="140643"/>
                </a:cubicBezTo>
                <a:cubicBezTo>
                  <a:pt x="5121943" y="137170"/>
                  <a:pt x="5115866" y="131093"/>
                  <a:pt x="5109789" y="122411"/>
                </a:cubicBezTo>
                <a:cubicBezTo>
                  <a:pt x="5108053" y="119807"/>
                  <a:pt x="5107185" y="118070"/>
                  <a:pt x="5107185" y="117202"/>
                </a:cubicBezTo>
                <a:cubicBezTo>
                  <a:pt x="5107185" y="116334"/>
                  <a:pt x="5108487" y="115466"/>
                  <a:pt x="5111092" y="114598"/>
                </a:cubicBezTo>
                <a:cubicBezTo>
                  <a:pt x="5118905" y="113730"/>
                  <a:pt x="5132361" y="111125"/>
                  <a:pt x="5151461" y="106784"/>
                </a:cubicBezTo>
                <a:cubicBezTo>
                  <a:pt x="5158406" y="105048"/>
                  <a:pt x="5163615" y="103746"/>
                  <a:pt x="5167088" y="102878"/>
                </a:cubicBezTo>
                <a:cubicBezTo>
                  <a:pt x="5183583" y="98537"/>
                  <a:pt x="5193567" y="94630"/>
                  <a:pt x="5197039" y="91157"/>
                </a:cubicBezTo>
                <a:cubicBezTo>
                  <a:pt x="5199210" y="90289"/>
                  <a:pt x="5201597" y="89855"/>
                  <a:pt x="5204202" y="89855"/>
                </a:cubicBezTo>
                <a:close/>
                <a:moveTo>
                  <a:pt x="3873139" y="87251"/>
                </a:moveTo>
                <a:cubicBezTo>
                  <a:pt x="3858163" y="110040"/>
                  <a:pt x="3842943" y="128678"/>
                  <a:pt x="3827479" y="143166"/>
                </a:cubicBezTo>
                <a:lnTo>
                  <a:pt x="3813548" y="154909"/>
                </a:lnTo>
                <a:lnTo>
                  <a:pt x="3896579" y="139340"/>
                </a:lnTo>
                <a:cubicBezTo>
                  <a:pt x="3902656" y="137604"/>
                  <a:pt x="3907431" y="138038"/>
                  <a:pt x="3910904" y="140643"/>
                </a:cubicBezTo>
                <a:cubicBezTo>
                  <a:pt x="3897881" y="125884"/>
                  <a:pt x="3887463" y="111125"/>
                  <a:pt x="3879650" y="96366"/>
                </a:cubicBezTo>
                <a:cubicBezTo>
                  <a:pt x="3878782" y="95498"/>
                  <a:pt x="3877914" y="94196"/>
                  <a:pt x="3877046" y="92460"/>
                </a:cubicBezTo>
                <a:cubicBezTo>
                  <a:pt x="3877046" y="90723"/>
                  <a:pt x="3875743" y="88987"/>
                  <a:pt x="3873139" y="87251"/>
                </a:cubicBezTo>
                <a:close/>
                <a:moveTo>
                  <a:pt x="5986284" y="86600"/>
                </a:moveTo>
                <a:cubicBezTo>
                  <a:pt x="5988237" y="86600"/>
                  <a:pt x="5990082" y="87251"/>
                  <a:pt x="5991819" y="88553"/>
                </a:cubicBezTo>
                <a:cubicBezTo>
                  <a:pt x="6001369" y="93762"/>
                  <a:pt x="6008748" y="100707"/>
                  <a:pt x="6013957" y="109389"/>
                </a:cubicBezTo>
                <a:cubicBezTo>
                  <a:pt x="6017429" y="114598"/>
                  <a:pt x="6016561" y="118070"/>
                  <a:pt x="6011352" y="119807"/>
                </a:cubicBezTo>
                <a:cubicBezTo>
                  <a:pt x="6010484" y="119807"/>
                  <a:pt x="6008748" y="120241"/>
                  <a:pt x="6006143" y="121109"/>
                </a:cubicBezTo>
                <a:cubicBezTo>
                  <a:pt x="5998330" y="121977"/>
                  <a:pt x="5991819" y="122411"/>
                  <a:pt x="5986610" y="122411"/>
                </a:cubicBezTo>
                <a:cubicBezTo>
                  <a:pt x="5970115" y="123279"/>
                  <a:pt x="5952751" y="125016"/>
                  <a:pt x="5934520" y="127620"/>
                </a:cubicBezTo>
                <a:cubicBezTo>
                  <a:pt x="5938861" y="130225"/>
                  <a:pt x="5942767" y="133263"/>
                  <a:pt x="5946240" y="136736"/>
                </a:cubicBezTo>
                <a:cubicBezTo>
                  <a:pt x="5947976" y="141945"/>
                  <a:pt x="5947976" y="145852"/>
                  <a:pt x="5946240" y="148456"/>
                </a:cubicBezTo>
                <a:cubicBezTo>
                  <a:pt x="5943635" y="153665"/>
                  <a:pt x="5942333" y="158874"/>
                  <a:pt x="5942333" y="164083"/>
                </a:cubicBezTo>
                <a:cubicBezTo>
                  <a:pt x="5942333" y="164083"/>
                  <a:pt x="5941899" y="164517"/>
                  <a:pt x="5941031" y="165385"/>
                </a:cubicBezTo>
                <a:cubicBezTo>
                  <a:pt x="5954053" y="162781"/>
                  <a:pt x="5964906" y="160176"/>
                  <a:pt x="5973587" y="157572"/>
                </a:cubicBezTo>
                <a:cubicBezTo>
                  <a:pt x="5979664" y="154967"/>
                  <a:pt x="5985307" y="155402"/>
                  <a:pt x="5990516" y="158874"/>
                </a:cubicBezTo>
                <a:cubicBezTo>
                  <a:pt x="6000066" y="166688"/>
                  <a:pt x="6005709" y="172765"/>
                  <a:pt x="6007446" y="177106"/>
                </a:cubicBezTo>
                <a:cubicBezTo>
                  <a:pt x="6010050" y="183183"/>
                  <a:pt x="6008313" y="187090"/>
                  <a:pt x="6002237" y="188826"/>
                </a:cubicBezTo>
                <a:cubicBezTo>
                  <a:pt x="6001369" y="188826"/>
                  <a:pt x="5999198" y="189260"/>
                  <a:pt x="5995725" y="190128"/>
                </a:cubicBezTo>
                <a:cubicBezTo>
                  <a:pt x="5974021" y="193601"/>
                  <a:pt x="5955790" y="196205"/>
                  <a:pt x="5941031" y="197942"/>
                </a:cubicBezTo>
                <a:cubicBezTo>
                  <a:pt x="5941031" y="211832"/>
                  <a:pt x="5941031" y="224855"/>
                  <a:pt x="5941031" y="237009"/>
                </a:cubicBezTo>
                <a:cubicBezTo>
                  <a:pt x="5953185" y="237009"/>
                  <a:pt x="5964906" y="236141"/>
                  <a:pt x="5976192" y="234404"/>
                </a:cubicBezTo>
                <a:cubicBezTo>
                  <a:pt x="5978796" y="234404"/>
                  <a:pt x="5982703" y="233970"/>
                  <a:pt x="5987912" y="233102"/>
                </a:cubicBezTo>
                <a:cubicBezTo>
                  <a:pt x="6000066" y="233102"/>
                  <a:pt x="6009182" y="232234"/>
                  <a:pt x="6015259" y="230498"/>
                </a:cubicBezTo>
                <a:cubicBezTo>
                  <a:pt x="6023072" y="228761"/>
                  <a:pt x="6030018" y="230498"/>
                  <a:pt x="6036095" y="235707"/>
                </a:cubicBezTo>
                <a:cubicBezTo>
                  <a:pt x="6046513" y="242652"/>
                  <a:pt x="6053024" y="250465"/>
                  <a:pt x="6055629" y="259147"/>
                </a:cubicBezTo>
                <a:cubicBezTo>
                  <a:pt x="6058233" y="266092"/>
                  <a:pt x="6056497" y="269999"/>
                  <a:pt x="6050420" y="270867"/>
                </a:cubicBezTo>
                <a:cubicBezTo>
                  <a:pt x="6045211" y="270867"/>
                  <a:pt x="6033490" y="269565"/>
                  <a:pt x="6015259" y="266961"/>
                </a:cubicBezTo>
                <a:cubicBezTo>
                  <a:pt x="5988346" y="262620"/>
                  <a:pt x="5957092" y="261752"/>
                  <a:pt x="5921497" y="264356"/>
                </a:cubicBezTo>
                <a:cubicBezTo>
                  <a:pt x="5879825" y="266961"/>
                  <a:pt x="5848137" y="270867"/>
                  <a:pt x="5826433" y="276076"/>
                </a:cubicBezTo>
                <a:cubicBezTo>
                  <a:pt x="5819488" y="278681"/>
                  <a:pt x="5813845" y="278247"/>
                  <a:pt x="5809504" y="274774"/>
                </a:cubicBezTo>
                <a:cubicBezTo>
                  <a:pt x="5808636" y="273906"/>
                  <a:pt x="5806900" y="272170"/>
                  <a:pt x="5804295" y="269565"/>
                </a:cubicBezTo>
                <a:cubicBezTo>
                  <a:pt x="5798218" y="263488"/>
                  <a:pt x="5793443" y="258713"/>
                  <a:pt x="5789970" y="255240"/>
                </a:cubicBezTo>
                <a:cubicBezTo>
                  <a:pt x="5788234" y="251768"/>
                  <a:pt x="5789536" y="249597"/>
                  <a:pt x="5793877" y="248729"/>
                </a:cubicBezTo>
                <a:cubicBezTo>
                  <a:pt x="5811241" y="248729"/>
                  <a:pt x="5823829" y="248295"/>
                  <a:pt x="5831642" y="247427"/>
                </a:cubicBezTo>
                <a:cubicBezTo>
                  <a:pt x="5840324" y="246559"/>
                  <a:pt x="5852478" y="245256"/>
                  <a:pt x="5868105" y="243520"/>
                </a:cubicBezTo>
                <a:cubicBezTo>
                  <a:pt x="5884600" y="242652"/>
                  <a:pt x="5896755" y="241784"/>
                  <a:pt x="5904568" y="240916"/>
                </a:cubicBezTo>
                <a:cubicBezTo>
                  <a:pt x="5904568" y="237443"/>
                  <a:pt x="5904568" y="231800"/>
                  <a:pt x="5904568" y="223986"/>
                </a:cubicBezTo>
                <a:cubicBezTo>
                  <a:pt x="5903700" y="214437"/>
                  <a:pt x="5903266" y="207491"/>
                  <a:pt x="5903266" y="203151"/>
                </a:cubicBezTo>
                <a:cubicBezTo>
                  <a:pt x="5892848" y="204887"/>
                  <a:pt x="5882430" y="205755"/>
                  <a:pt x="5872012" y="205755"/>
                </a:cubicBezTo>
                <a:cubicBezTo>
                  <a:pt x="5863330" y="207491"/>
                  <a:pt x="5853346" y="201414"/>
                  <a:pt x="5842060" y="187524"/>
                </a:cubicBezTo>
                <a:cubicBezTo>
                  <a:pt x="5840324" y="184919"/>
                  <a:pt x="5839890" y="183183"/>
                  <a:pt x="5840758" y="182315"/>
                </a:cubicBezTo>
                <a:cubicBezTo>
                  <a:pt x="5841626" y="180578"/>
                  <a:pt x="5843363" y="179710"/>
                  <a:pt x="5845967" y="179710"/>
                </a:cubicBezTo>
                <a:cubicBezTo>
                  <a:pt x="5858989" y="178842"/>
                  <a:pt x="5878089" y="176672"/>
                  <a:pt x="5903266" y="173199"/>
                </a:cubicBezTo>
                <a:lnTo>
                  <a:pt x="5903266" y="160176"/>
                </a:lnTo>
                <a:cubicBezTo>
                  <a:pt x="5903266" y="148022"/>
                  <a:pt x="5901529" y="138906"/>
                  <a:pt x="5898057" y="132829"/>
                </a:cubicBezTo>
                <a:cubicBezTo>
                  <a:pt x="5895452" y="132829"/>
                  <a:pt x="5892414" y="133263"/>
                  <a:pt x="5888941" y="134131"/>
                </a:cubicBezTo>
                <a:cubicBezTo>
                  <a:pt x="5881128" y="135000"/>
                  <a:pt x="5873748" y="136736"/>
                  <a:pt x="5866803" y="139340"/>
                </a:cubicBezTo>
                <a:cubicBezTo>
                  <a:pt x="5863330" y="139340"/>
                  <a:pt x="5859424" y="138472"/>
                  <a:pt x="5855083" y="136736"/>
                </a:cubicBezTo>
                <a:cubicBezTo>
                  <a:pt x="5846401" y="131527"/>
                  <a:pt x="5838588" y="124582"/>
                  <a:pt x="5831642" y="115900"/>
                </a:cubicBezTo>
                <a:cubicBezTo>
                  <a:pt x="5829906" y="114164"/>
                  <a:pt x="5829472" y="112427"/>
                  <a:pt x="5830340" y="110691"/>
                </a:cubicBezTo>
                <a:cubicBezTo>
                  <a:pt x="5831208" y="109823"/>
                  <a:pt x="5832945" y="109389"/>
                  <a:pt x="5835549" y="109389"/>
                </a:cubicBezTo>
                <a:cubicBezTo>
                  <a:pt x="5848571" y="109389"/>
                  <a:pt x="5858555" y="108521"/>
                  <a:pt x="5865501" y="106784"/>
                </a:cubicBezTo>
                <a:cubicBezTo>
                  <a:pt x="5875051" y="105916"/>
                  <a:pt x="5889375" y="104180"/>
                  <a:pt x="5908475" y="101575"/>
                </a:cubicBezTo>
                <a:cubicBezTo>
                  <a:pt x="5930179" y="98103"/>
                  <a:pt x="5945372" y="95932"/>
                  <a:pt x="5954053" y="95064"/>
                </a:cubicBezTo>
                <a:cubicBezTo>
                  <a:pt x="5956658" y="94196"/>
                  <a:pt x="5960130" y="93328"/>
                  <a:pt x="5964471" y="92460"/>
                </a:cubicBezTo>
                <a:cubicBezTo>
                  <a:pt x="5967944" y="91592"/>
                  <a:pt x="5973153" y="90289"/>
                  <a:pt x="5980098" y="88553"/>
                </a:cubicBezTo>
                <a:cubicBezTo>
                  <a:pt x="5982269" y="87251"/>
                  <a:pt x="5984331" y="86600"/>
                  <a:pt x="5986284" y="86600"/>
                </a:cubicBezTo>
                <a:close/>
                <a:moveTo>
                  <a:pt x="4623642" y="78135"/>
                </a:moveTo>
                <a:cubicBezTo>
                  <a:pt x="4621906" y="79003"/>
                  <a:pt x="4618867" y="79437"/>
                  <a:pt x="4614526" y="79437"/>
                </a:cubicBezTo>
                <a:cubicBezTo>
                  <a:pt x="4610185" y="80305"/>
                  <a:pt x="4607147" y="80739"/>
                  <a:pt x="4605410" y="80739"/>
                </a:cubicBezTo>
                <a:lnTo>
                  <a:pt x="4605410" y="93762"/>
                </a:lnTo>
                <a:cubicBezTo>
                  <a:pt x="4607147" y="92894"/>
                  <a:pt x="4610185" y="92026"/>
                  <a:pt x="4614526" y="91157"/>
                </a:cubicBezTo>
                <a:cubicBezTo>
                  <a:pt x="4617999" y="90289"/>
                  <a:pt x="4620603" y="89855"/>
                  <a:pt x="4622340" y="89855"/>
                </a:cubicBezTo>
                <a:cubicBezTo>
                  <a:pt x="4623208" y="85514"/>
                  <a:pt x="4623642" y="81608"/>
                  <a:pt x="4623642" y="78135"/>
                </a:cubicBezTo>
                <a:close/>
                <a:moveTo>
                  <a:pt x="7648201" y="75530"/>
                </a:moveTo>
                <a:cubicBezTo>
                  <a:pt x="7653410" y="75530"/>
                  <a:pt x="7657317" y="76399"/>
                  <a:pt x="7659921" y="78135"/>
                </a:cubicBezTo>
                <a:cubicBezTo>
                  <a:pt x="7664262" y="79003"/>
                  <a:pt x="7668169" y="83344"/>
                  <a:pt x="7671641" y="91157"/>
                </a:cubicBezTo>
                <a:cubicBezTo>
                  <a:pt x="7673378" y="95498"/>
                  <a:pt x="7672943" y="98103"/>
                  <a:pt x="7670339" y="98971"/>
                </a:cubicBezTo>
                <a:cubicBezTo>
                  <a:pt x="7658185" y="101575"/>
                  <a:pt x="7647333" y="102878"/>
                  <a:pt x="7637783" y="102878"/>
                </a:cubicBezTo>
                <a:cubicBezTo>
                  <a:pt x="7632574" y="103746"/>
                  <a:pt x="7627799" y="104180"/>
                  <a:pt x="7623459" y="104180"/>
                </a:cubicBezTo>
                <a:cubicBezTo>
                  <a:pt x="7625195" y="105048"/>
                  <a:pt x="7626497" y="106350"/>
                  <a:pt x="7627365" y="108087"/>
                </a:cubicBezTo>
                <a:cubicBezTo>
                  <a:pt x="7629969" y="110691"/>
                  <a:pt x="7630837" y="115032"/>
                  <a:pt x="7629969" y="121109"/>
                </a:cubicBezTo>
                <a:cubicBezTo>
                  <a:pt x="7629969" y="121977"/>
                  <a:pt x="7629969" y="122845"/>
                  <a:pt x="7629969" y="123714"/>
                </a:cubicBezTo>
                <a:cubicBezTo>
                  <a:pt x="7636915" y="121977"/>
                  <a:pt x="7642124" y="120675"/>
                  <a:pt x="7645597" y="119807"/>
                </a:cubicBezTo>
                <a:cubicBezTo>
                  <a:pt x="7650805" y="118939"/>
                  <a:pt x="7654712" y="119807"/>
                  <a:pt x="7657317" y="122411"/>
                </a:cubicBezTo>
                <a:cubicBezTo>
                  <a:pt x="7660789" y="125884"/>
                  <a:pt x="7664262" y="131093"/>
                  <a:pt x="7667735" y="138038"/>
                </a:cubicBezTo>
                <a:cubicBezTo>
                  <a:pt x="7668603" y="140643"/>
                  <a:pt x="7667735" y="142379"/>
                  <a:pt x="7665130" y="143247"/>
                </a:cubicBezTo>
                <a:cubicBezTo>
                  <a:pt x="7659921" y="144115"/>
                  <a:pt x="7650371" y="144984"/>
                  <a:pt x="7636481" y="145852"/>
                </a:cubicBezTo>
                <a:cubicBezTo>
                  <a:pt x="7639085" y="145852"/>
                  <a:pt x="7636481" y="146286"/>
                  <a:pt x="7628667" y="147154"/>
                </a:cubicBezTo>
                <a:cubicBezTo>
                  <a:pt x="7628667" y="148022"/>
                  <a:pt x="7628667" y="149324"/>
                  <a:pt x="7628667" y="151061"/>
                </a:cubicBezTo>
                <a:cubicBezTo>
                  <a:pt x="7626931" y="161479"/>
                  <a:pt x="7626063" y="171463"/>
                  <a:pt x="7626063" y="181012"/>
                </a:cubicBezTo>
                <a:cubicBezTo>
                  <a:pt x="7633009" y="179276"/>
                  <a:pt x="7639085" y="178408"/>
                  <a:pt x="7644294" y="178408"/>
                </a:cubicBezTo>
                <a:cubicBezTo>
                  <a:pt x="7643426" y="175803"/>
                  <a:pt x="7640821" y="171029"/>
                  <a:pt x="7636481" y="164083"/>
                </a:cubicBezTo>
                <a:cubicBezTo>
                  <a:pt x="7633009" y="159742"/>
                  <a:pt x="7630837" y="156270"/>
                  <a:pt x="7629969" y="153665"/>
                </a:cubicBezTo>
                <a:cubicBezTo>
                  <a:pt x="7629101" y="151061"/>
                  <a:pt x="7629969" y="150193"/>
                  <a:pt x="7632574" y="151061"/>
                </a:cubicBezTo>
                <a:cubicBezTo>
                  <a:pt x="7642124" y="151929"/>
                  <a:pt x="7649503" y="153231"/>
                  <a:pt x="7654712" y="154967"/>
                </a:cubicBezTo>
                <a:cubicBezTo>
                  <a:pt x="7659053" y="156704"/>
                  <a:pt x="7661657" y="161045"/>
                  <a:pt x="7662525" y="167990"/>
                </a:cubicBezTo>
                <a:cubicBezTo>
                  <a:pt x="7662525" y="170594"/>
                  <a:pt x="7662091" y="173199"/>
                  <a:pt x="7661223" y="175803"/>
                </a:cubicBezTo>
                <a:cubicBezTo>
                  <a:pt x="7665565" y="174935"/>
                  <a:pt x="7669037" y="175369"/>
                  <a:pt x="7671641" y="177106"/>
                </a:cubicBezTo>
                <a:cubicBezTo>
                  <a:pt x="7677719" y="180578"/>
                  <a:pt x="7681625" y="186221"/>
                  <a:pt x="7683361" y="194035"/>
                </a:cubicBezTo>
                <a:cubicBezTo>
                  <a:pt x="7685098" y="198376"/>
                  <a:pt x="7683796" y="200546"/>
                  <a:pt x="7679455" y="200546"/>
                </a:cubicBezTo>
                <a:cubicBezTo>
                  <a:pt x="7662091" y="198810"/>
                  <a:pt x="7644729" y="199244"/>
                  <a:pt x="7627365" y="201848"/>
                </a:cubicBezTo>
                <a:cubicBezTo>
                  <a:pt x="7601320" y="204453"/>
                  <a:pt x="7583523" y="206623"/>
                  <a:pt x="7573973" y="208360"/>
                </a:cubicBezTo>
                <a:cubicBezTo>
                  <a:pt x="7570501" y="208360"/>
                  <a:pt x="7567896" y="207491"/>
                  <a:pt x="7566160" y="205755"/>
                </a:cubicBezTo>
                <a:cubicBezTo>
                  <a:pt x="7560951" y="201414"/>
                  <a:pt x="7555742" y="196639"/>
                  <a:pt x="7550533" y="191430"/>
                </a:cubicBezTo>
                <a:cubicBezTo>
                  <a:pt x="7549665" y="187958"/>
                  <a:pt x="7550098" y="186221"/>
                  <a:pt x="7551835" y="186221"/>
                </a:cubicBezTo>
                <a:cubicBezTo>
                  <a:pt x="7564858" y="184485"/>
                  <a:pt x="7577445" y="183183"/>
                  <a:pt x="7589600" y="182315"/>
                </a:cubicBezTo>
                <a:cubicBezTo>
                  <a:pt x="7592205" y="182315"/>
                  <a:pt x="7594809" y="182315"/>
                  <a:pt x="7597413" y="182315"/>
                </a:cubicBezTo>
                <a:cubicBezTo>
                  <a:pt x="7597413" y="178842"/>
                  <a:pt x="7597847" y="173633"/>
                  <a:pt x="7598715" y="166688"/>
                </a:cubicBezTo>
                <a:cubicBezTo>
                  <a:pt x="7598715" y="159742"/>
                  <a:pt x="7598715" y="154967"/>
                  <a:pt x="7598715" y="152363"/>
                </a:cubicBezTo>
                <a:cubicBezTo>
                  <a:pt x="7596979" y="152363"/>
                  <a:pt x="7594809" y="152797"/>
                  <a:pt x="7592205" y="153665"/>
                </a:cubicBezTo>
                <a:cubicBezTo>
                  <a:pt x="7589600" y="153665"/>
                  <a:pt x="7587863" y="153665"/>
                  <a:pt x="7586995" y="153665"/>
                </a:cubicBezTo>
                <a:cubicBezTo>
                  <a:pt x="7581787" y="154533"/>
                  <a:pt x="7577445" y="153665"/>
                  <a:pt x="7573973" y="151061"/>
                </a:cubicBezTo>
                <a:cubicBezTo>
                  <a:pt x="7570501" y="147588"/>
                  <a:pt x="7566593" y="143247"/>
                  <a:pt x="7562253" y="138038"/>
                </a:cubicBezTo>
                <a:cubicBezTo>
                  <a:pt x="7559649" y="134566"/>
                  <a:pt x="7560083" y="132395"/>
                  <a:pt x="7563555" y="131527"/>
                </a:cubicBezTo>
                <a:cubicBezTo>
                  <a:pt x="7567896" y="131527"/>
                  <a:pt x="7575275" y="131093"/>
                  <a:pt x="7585693" y="130225"/>
                </a:cubicBezTo>
                <a:cubicBezTo>
                  <a:pt x="7586561" y="130225"/>
                  <a:pt x="7588297" y="130225"/>
                  <a:pt x="7590902" y="130225"/>
                </a:cubicBezTo>
                <a:cubicBezTo>
                  <a:pt x="7593507" y="129357"/>
                  <a:pt x="7595677" y="128923"/>
                  <a:pt x="7597413" y="128923"/>
                </a:cubicBezTo>
                <a:cubicBezTo>
                  <a:pt x="7597413" y="121977"/>
                  <a:pt x="7596545" y="115032"/>
                  <a:pt x="7594809" y="108087"/>
                </a:cubicBezTo>
                <a:cubicBezTo>
                  <a:pt x="7593073" y="108087"/>
                  <a:pt x="7591337" y="108521"/>
                  <a:pt x="7589600" y="109389"/>
                </a:cubicBezTo>
                <a:cubicBezTo>
                  <a:pt x="7580919" y="109389"/>
                  <a:pt x="7575275" y="108521"/>
                  <a:pt x="7572671" y="106784"/>
                </a:cubicBezTo>
                <a:cubicBezTo>
                  <a:pt x="7569198" y="105048"/>
                  <a:pt x="7565291" y="101575"/>
                  <a:pt x="7560951" y="96366"/>
                </a:cubicBezTo>
                <a:cubicBezTo>
                  <a:pt x="7558347" y="93762"/>
                  <a:pt x="7558347" y="91592"/>
                  <a:pt x="7560951" y="89855"/>
                </a:cubicBezTo>
                <a:cubicBezTo>
                  <a:pt x="7561819" y="89855"/>
                  <a:pt x="7563121" y="89421"/>
                  <a:pt x="7564858" y="88553"/>
                </a:cubicBezTo>
                <a:cubicBezTo>
                  <a:pt x="7574407" y="86817"/>
                  <a:pt x="7580919" y="85948"/>
                  <a:pt x="7584391" y="85948"/>
                </a:cubicBezTo>
                <a:cubicBezTo>
                  <a:pt x="7604359" y="85080"/>
                  <a:pt x="7625629" y="81608"/>
                  <a:pt x="7648201" y="75530"/>
                </a:cubicBezTo>
                <a:close/>
                <a:moveTo>
                  <a:pt x="3574515" y="74228"/>
                </a:moveTo>
                <a:cubicBezTo>
                  <a:pt x="3566702" y="76833"/>
                  <a:pt x="3553679" y="79003"/>
                  <a:pt x="3535448" y="80739"/>
                </a:cubicBezTo>
                <a:cubicBezTo>
                  <a:pt x="3532843" y="80739"/>
                  <a:pt x="3530239" y="80739"/>
                  <a:pt x="3527634" y="80739"/>
                </a:cubicBezTo>
                <a:cubicBezTo>
                  <a:pt x="3528503" y="84212"/>
                  <a:pt x="3528936" y="88553"/>
                  <a:pt x="3528936" y="93762"/>
                </a:cubicBezTo>
                <a:cubicBezTo>
                  <a:pt x="3538486" y="91157"/>
                  <a:pt x="3548470" y="89421"/>
                  <a:pt x="3558888" y="88553"/>
                </a:cubicBezTo>
                <a:cubicBezTo>
                  <a:pt x="3559756" y="88553"/>
                  <a:pt x="3561059" y="88553"/>
                  <a:pt x="3562795" y="88553"/>
                </a:cubicBezTo>
                <a:cubicBezTo>
                  <a:pt x="3566268" y="87685"/>
                  <a:pt x="3568872" y="87685"/>
                  <a:pt x="3570608" y="88553"/>
                </a:cubicBezTo>
                <a:cubicBezTo>
                  <a:pt x="3571477" y="86817"/>
                  <a:pt x="3572345" y="84212"/>
                  <a:pt x="3573213" y="80739"/>
                </a:cubicBezTo>
                <a:cubicBezTo>
                  <a:pt x="3574081" y="78135"/>
                  <a:pt x="3574515" y="75964"/>
                  <a:pt x="3574515" y="74228"/>
                </a:cubicBezTo>
                <a:close/>
                <a:moveTo>
                  <a:pt x="7675548" y="61206"/>
                </a:moveTo>
                <a:cubicBezTo>
                  <a:pt x="7661657" y="60338"/>
                  <a:pt x="7628667" y="62508"/>
                  <a:pt x="7576578" y="67717"/>
                </a:cubicBezTo>
                <a:cubicBezTo>
                  <a:pt x="7568765" y="68585"/>
                  <a:pt x="7563555" y="69019"/>
                  <a:pt x="7560951" y="69019"/>
                </a:cubicBezTo>
                <a:cubicBezTo>
                  <a:pt x="7557478" y="69887"/>
                  <a:pt x="7554005" y="70321"/>
                  <a:pt x="7550533" y="70321"/>
                </a:cubicBezTo>
                <a:cubicBezTo>
                  <a:pt x="7550533" y="135434"/>
                  <a:pt x="7549231" y="187524"/>
                  <a:pt x="7546627" y="226591"/>
                </a:cubicBezTo>
                <a:cubicBezTo>
                  <a:pt x="7582221" y="222250"/>
                  <a:pt x="7621288" y="218777"/>
                  <a:pt x="7663828" y="216173"/>
                </a:cubicBezTo>
                <a:cubicBezTo>
                  <a:pt x="7664696" y="216173"/>
                  <a:pt x="7665998" y="216173"/>
                  <a:pt x="7667735" y="216173"/>
                </a:cubicBezTo>
                <a:cubicBezTo>
                  <a:pt x="7672075" y="215305"/>
                  <a:pt x="7675548" y="216173"/>
                  <a:pt x="7678153" y="218777"/>
                </a:cubicBezTo>
                <a:cubicBezTo>
                  <a:pt x="7680757" y="219646"/>
                  <a:pt x="7682493" y="221382"/>
                  <a:pt x="7683361" y="223986"/>
                </a:cubicBezTo>
                <a:cubicBezTo>
                  <a:pt x="7686834" y="187524"/>
                  <a:pt x="7686834" y="135868"/>
                  <a:pt x="7683361" y="69019"/>
                </a:cubicBezTo>
                <a:cubicBezTo>
                  <a:pt x="7683361" y="63810"/>
                  <a:pt x="7680757" y="61206"/>
                  <a:pt x="7675548" y="61206"/>
                </a:cubicBezTo>
                <a:close/>
                <a:moveTo>
                  <a:pt x="1853023" y="57299"/>
                </a:moveTo>
                <a:cubicBezTo>
                  <a:pt x="1863441" y="57299"/>
                  <a:pt x="1872991" y="58601"/>
                  <a:pt x="1881673" y="61206"/>
                </a:cubicBezTo>
                <a:cubicBezTo>
                  <a:pt x="1897299" y="65547"/>
                  <a:pt x="1901206" y="76399"/>
                  <a:pt x="1893393" y="93762"/>
                </a:cubicBezTo>
                <a:cubicBezTo>
                  <a:pt x="1889920" y="98103"/>
                  <a:pt x="1885145" y="98971"/>
                  <a:pt x="1879068" y="96366"/>
                </a:cubicBezTo>
                <a:cubicBezTo>
                  <a:pt x="1867782" y="86817"/>
                  <a:pt x="1858666" y="75530"/>
                  <a:pt x="1851721" y="62508"/>
                </a:cubicBezTo>
                <a:cubicBezTo>
                  <a:pt x="1849985" y="59035"/>
                  <a:pt x="1850419" y="57299"/>
                  <a:pt x="1853023" y="57299"/>
                </a:cubicBezTo>
                <a:close/>
                <a:moveTo>
                  <a:pt x="6880769" y="40370"/>
                </a:moveTo>
                <a:cubicBezTo>
                  <a:pt x="6882505" y="39502"/>
                  <a:pt x="6885109" y="39502"/>
                  <a:pt x="6888582" y="40370"/>
                </a:cubicBezTo>
                <a:cubicBezTo>
                  <a:pt x="6899000" y="43842"/>
                  <a:pt x="6907682" y="51656"/>
                  <a:pt x="6914627" y="63810"/>
                </a:cubicBezTo>
                <a:cubicBezTo>
                  <a:pt x="6919836" y="69019"/>
                  <a:pt x="6919403" y="74228"/>
                  <a:pt x="6913325" y="79437"/>
                </a:cubicBezTo>
                <a:cubicBezTo>
                  <a:pt x="6905511" y="90723"/>
                  <a:pt x="6899000" y="100273"/>
                  <a:pt x="6893791" y="108087"/>
                </a:cubicBezTo>
                <a:cubicBezTo>
                  <a:pt x="6892055" y="110691"/>
                  <a:pt x="6889017" y="114598"/>
                  <a:pt x="6884675" y="119807"/>
                </a:cubicBezTo>
                <a:cubicBezTo>
                  <a:pt x="6882939" y="122411"/>
                  <a:pt x="6881637" y="124148"/>
                  <a:pt x="6880769" y="125016"/>
                </a:cubicBezTo>
                <a:cubicBezTo>
                  <a:pt x="6888582" y="134566"/>
                  <a:pt x="6892489" y="143681"/>
                  <a:pt x="6892489" y="152363"/>
                </a:cubicBezTo>
                <a:cubicBezTo>
                  <a:pt x="6892489" y="190562"/>
                  <a:pt x="6892055" y="216607"/>
                  <a:pt x="6891187" y="230498"/>
                </a:cubicBezTo>
                <a:cubicBezTo>
                  <a:pt x="6891187" y="253938"/>
                  <a:pt x="6887280" y="267829"/>
                  <a:pt x="6879467" y="272170"/>
                </a:cubicBezTo>
                <a:cubicBezTo>
                  <a:pt x="6875126" y="276510"/>
                  <a:pt x="6870351" y="276510"/>
                  <a:pt x="6865141" y="272170"/>
                </a:cubicBezTo>
                <a:cubicBezTo>
                  <a:pt x="6860801" y="268697"/>
                  <a:pt x="6857329" y="263922"/>
                  <a:pt x="6854724" y="257845"/>
                </a:cubicBezTo>
                <a:cubicBezTo>
                  <a:pt x="6852119" y="250031"/>
                  <a:pt x="6852119" y="241784"/>
                  <a:pt x="6854724" y="233102"/>
                </a:cubicBezTo>
                <a:cubicBezTo>
                  <a:pt x="6859065" y="212266"/>
                  <a:pt x="6861669" y="192298"/>
                  <a:pt x="6862537" y="173199"/>
                </a:cubicBezTo>
                <a:cubicBezTo>
                  <a:pt x="6863406" y="167122"/>
                  <a:pt x="6862971" y="158440"/>
                  <a:pt x="6861235" y="147154"/>
                </a:cubicBezTo>
                <a:cubicBezTo>
                  <a:pt x="6860367" y="148022"/>
                  <a:pt x="6859065" y="149324"/>
                  <a:pt x="6857329" y="151061"/>
                </a:cubicBezTo>
                <a:cubicBezTo>
                  <a:pt x="6856461" y="151929"/>
                  <a:pt x="6856026" y="152363"/>
                  <a:pt x="6856026" y="152363"/>
                </a:cubicBezTo>
                <a:cubicBezTo>
                  <a:pt x="6840399" y="167990"/>
                  <a:pt x="6820865" y="180578"/>
                  <a:pt x="6797425" y="190128"/>
                </a:cubicBezTo>
                <a:cubicBezTo>
                  <a:pt x="6794821" y="190996"/>
                  <a:pt x="6793085" y="190996"/>
                  <a:pt x="6792216" y="190128"/>
                </a:cubicBezTo>
                <a:cubicBezTo>
                  <a:pt x="6792216" y="189260"/>
                  <a:pt x="6793518" y="187524"/>
                  <a:pt x="6796123" y="184919"/>
                </a:cubicBezTo>
                <a:cubicBezTo>
                  <a:pt x="6818695" y="161479"/>
                  <a:pt x="6841701" y="130225"/>
                  <a:pt x="6865141" y="91157"/>
                </a:cubicBezTo>
                <a:cubicBezTo>
                  <a:pt x="6873824" y="72926"/>
                  <a:pt x="6878599" y="58601"/>
                  <a:pt x="6879467" y="48183"/>
                </a:cubicBezTo>
                <a:cubicBezTo>
                  <a:pt x="6878599" y="43842"/>
                  <a:pt x="6879033" y="41238"/>
                  <a:pt x="6880769" y="40370"/>
                </a:cubicBezTo>
                <a:close/>
                <a:moveTo>
                  <a:pt x="6986251" y="39068"/>
                </a:moveTo>
                <a:cubicBezTo>
                  <a:pt x="6987119" y="38199"/>
                  <a:pt x="6988855" y="38199"/>
                  <a:pt x="6991459" y="39068"/>
                </a:cubicBezTo>
                <a:cubicBezTo>
                  <a:pt x="7008823" y="40804"/>
                  <a:pt x="7022280" y="42974"/>
                  <a:pt x="7031829" y="45579"/>
                </a:cubicBezTo>
                <a:cubicBezTo>
                  <a:pt x="7048325" y="54260"/>
                  <a:pt x="7053533" y="67283"/>
                  <a:pt x="7047456" y="84646"/>
                </a:cubicBezTo>
                <a:cubicBezTo>
                  <a:pt x="7040511" y="94196"/>
                  <a:pt x="7030527" y="93328"/>
                  <a:pt x="7017505" y="82042"/>
                </a:cubicBezTo>
                <a:cubicBezTo>
                  <a:pt x="7016637" y="80305"/>
                  <a:pt x="7014900" y="78135"/>
                  <a:pt x="7012295" y="75530"/>
                </a:cubicBezTo>
                <a:cubicBezTo>
                  <a:pt x="7006219" y="67717"/>
                  <a:pt x="6998405" y="57299"/>
                  <a:pt x="6988855" y="44277"/>
                </a:cubicBezTo>
                <a:cubicBezTo>
                  <a:pt x="6987119" y="42540"/>
                  <a:pt x="6986251" y="40804"/>
                  <a:pt x="6986251" y="39068"/>
                </a:cubicBezTo>
                <a:close/>
                <a:moveTo>
                  <a:pt x="4798143" y="39068"/>
                </a:moveTo>
                <a:cubicBezTo>
                  <a:pt x="4799879" y="39068"/>
                  <a:pt x="4802484" y="39502"/>
                  <a:pt x="4805956" y="40370"/>
                </a:cubicBezTo>
                <a:cubicBezTo>
                  <a:pt x="4825056" y="41238"/>
                  <a:pt x="4838512" y="42974"/>
                  <a:pt x="4846326" y="45579"/>
                </a:cubicBezTo>
                <a:cubicBezTo>
                  <a:pt x="4860217" y="50788"/>
                  <a:pt x="4863689" y="63810"/>
                  <a:pt x="4856744" y="84646"/>
                </a:cubicBezTo>
                <a:cubicBezTo>
                  <a:pt x="4853271" y="93328"/>
                  <a:pt x="4846326" y="95064"/>
                  <a:pt x="4835908" y="89855"/>
                </a:cubicBezTo>
                <a:cubicBezTo>
                  <a:pt x="4821149" y="77701"/>
                  <a:pt x="4807259" y="62508"/>
                  <a:pt x="4794236" y="44277"/>
                </a:cubicBezTo>
                <a:cubicBezTo>
                  <a:pt x="4792500" y="41672"/>
                  <a:pt x="4792066" y="40370"/>
                  <a:pt x="4792934" y="40370"/>
                </a:cubicBezTo>
                <a:cubicBezTo>
                  <a:pt x="4792934" y="39502"/>
                  <a:pt x="4794670" y="39068"/>
                  <a:pt x="4798143" y="39068"/>
                </a:cubicBezTo>
                <a:close/>
                <a:moveTo>
                  <a:pt x="3573213" y="39068"/>
                </a:moveTo>
                <a:cubicBezTo>
                  <a:pt x="3562795" y="40804"/>
                  <a:pt x="3548470" y="43408"/>
                  <a:pt x="3530239" y="46881"/>
                </a:cubicBezTo>
                <a:cubicBezTo>
                  <a:pt x="3527634" y="46881"/>
                  <a:pt x="3525030" y="46881"/>
                  <a:pt x="3522425" y="46881"/>
                </a:cubicBezTo>
                <a:cubicBezTo>
                  <a:pt x="3522425" y="50354"/>
                  <a:pt x="3523294" y="54260"/>
                  <a:pt x="3525030" y="58601"/>
                </a:cubicBezTo>
                <a:cubicBezTo>
                  <a:pt x="3531107" y="55997"/>
                  <a:pt x="3538052" y="53826"/>
                  <a:pt x="3545866" y="52090"/>
                </a:cubicBezTo>
                <a:cubicBezTo>
                  <a:pt x="3551075" y="50354"/>
                  <a:pt x="3556284" y="50354"/>
                  <a:pt x="3561493" y="52090"/>
                </a:cubicBezTo>
                <a:cubicBezTo>
                  <a:pt x="3565834" y="53826"/>
                  <a:pt x="3570608" y="58167"/>
                  <a:pt x="3575817" y="65112"/>
                </a:cubicBezTo>
                <a:cubicBezTo>
                  <a:pt x="3576686" y="59035"/>
                  <a:pt x="3577120" y="52090"/>
                  <a:pt x="3577120" y="44277"/>
                </a:cubicBezTo>
                <a:cubicBezTo>
                  <a:pt x="3577988" y="41672"/>
                  <a:pt x="3576686" y="39936"/>
                  <a:pt x="3573213" y="39068"/>
                </a:cubicBezTo>
                <a:close/>
                <a:moveTo>
                  <a:pt x="2844848" y="36463"/>
                </a:moveTo>
                <a:cubicBezTo>
                  <a:pt x="2860475" y="42540"/>
                  <a:pt x="2873497" y="53392"/>
                  <a:pt x="2883915" y="69019"/>
                </a:cubicBezTo>
                <a:cubicBezTo>
                  <a:pt x="2888256" y="73360"/>
                  <a:pt x="2888256" y="78135"/>
                  <a:pt x="2883915" y="83344"/>
                </a:cubicBezTo>
                <a:cubicBezTo>
                  <a:pt x="2883047" y="85080"/>
                  <a:pt x="2881311" y="87685"/>
                  <a:pt x="2878706" y="91157"/>
                </a:cubicBezTo>
                <a:cubicBezTo>
                  <a:pt x="2876970" y="95498"/>
                  <a:pt x="2873063" y="102878"/>
                  <a:pt x="2866986" y="113296"/>
                </a:cubicBezTo>
                <a:cubicBezTo>
                  <a:pt x="2866118" y="115900"/>
                  <a:pt x="2864816" y="118070"/>
                  <a:pt x="2863079" y="119807"/>
                </a:cubicBezTo>
                <a:cubicBezTo>
                  <a:pt x="2898674" y="177106"/>
                  <a:pt x="2951632" y="221382"/>
                  <a:pt x="3021953" y="252636"/>
                </a:cubicBezTo>
                <a:cubicBezTo>
                  <a:pt x="3027162" y="255240"/>
                  <a:pt x="3029767" y="257411"/>
                  <a:pt x="3029767" y="259147"/>
                </a:cubicBezTo>
                <a:cubicBezTo>
                  <a:pt x="3029767" y="260884"/>
                  <a:pt x="3027162" y="262186"/>
                  <a:pt x="3021953" y="263054"/>
                </a:cubicBezTo>
                <a:cubicBezTo>
                  <a:pt x="3003722" y="266527"/>
                  <a:pt x="2981584" y="269131"/>
                  <a:pt x="2955539" y="270867"/>
                </a:cubicBezTo>
                <a:cubicBezTo>
                  <a:pt x="2944253" y="272604"/>
                  <a:pt x="2935137" y="269999"/>
                  <a:pt x="2928192" y="263054"/>
                </a:cubicBezTo>
                <a:cubicBezTo>
                  <a:pt x="2896938" y="235273"/>
                  <a:pt x="2873063" y="202716"/>
                  <a:pt x="2856568" y="165385"/>
                </a:cubicBezTo>
                <a:cubicBezTo>
                  <a:pt x="2855700" y="161913"/>
                  <a:pt x="2853096" y="155836"/>
                  <a:pt x="2848755" y="147154"/>
                </a:cubicBezTo>
                <a:cubicBezTo>
                  <a:pt x="2833128" y="174935"/>
                  <a:pt x="2814896" y="200112"/>
                  <a:pt x="2794060" y="222684"/>
                </a:cubicBezTo>
                <a:cubicBezTo>
                  <a:pt x="2775829" y="240916"/>
                  <a:pt x="2751086" y="254806"/>
                  <a:pt x="2719832" y="264356"/>
                </a:cubicBezTo>
                <a:cubicBezTo>
                  <a:pt x="2717228" y="265224"/>
                  <a:pt x="2715492" y="265224"/>
                  <a:pt x="2714623" y="264356"/>
                </a:cubicBezTo>
                <a:cubicBezTo>
                  <a:pt x="2714623" y="263488"/>
                  <a:pt x="2715926" y="262186"/>
                  <a:pt x="2718530" y="260449"/>
                </a:cubicBezTo>
                <a:cubicBezTo>
                  <a:pt x="2765411" y="223986"/>
                  <a:pt x="2802308" y="168858"/>
                  <a:pt x="2829221" y="95064"/>
                </a:cubicBezTo>
                <a:cubicBezTo>
                  <a:pt x="2836166" y="78569"/>
                  <a:pt x="2838337" y="61206"/>
                  <a:pt x="2835732" y="42974"/>
                </a:cubicBezTo>
                <a:cubicBezTo>
                  <a:pt x="2835732" y="37765"/>
                  <a:pt x="2838771" y="35595"/>
                  <a:pt x="2844848" y="36463"/>
                </a:cubicBezTo>
                <a:close/>
                <a:moveTo>
                  <a:pt x="6174133" y="32556"/>
                </a:moveTo>
                <a:cubicBezTo>
                  <a:pt x="6194969" y="36029"/>
                  <a:pt x="6212332" y="41672"/>
                  <a:pt x="6226223" y="49485"/>
                </a:cubicBezTo>
                <a:cubicBezTo>
                  <a:pt x="6233168" y="52958"/>
                  <a:pt x="6237075" y="58601"/>
                  <a:pt x="6237943" y="66415"/>
                </a:cubicBezTo>
                <a:cubicBezTo>
                  <a:pt x="6238811" y="80305"/>
                  <a:pt x="6235339" y="91157"/>
                  <a:pt x="6227525" y="98971"/>
                </a:cubicBezTo>
                <a:cubicBezTo>
                  <a:pt x="6223184" y="102444"/>
                  <a:pt x="6218844" y="102444"/>
                  <a:pt x="6214503" y="98971"/>
                </a:cubicBezTo>
                <a:cubicBezTo>
                  <a:pt x="6198876" y="85080"/>
                  <a:pt x="6183683" y="64678"/>
                  <a:pt x="6168924" y="37765"/>
                </a:cubicBezTo>
                <a:cubicBezTo>
                  <a:pt x="6168056" y="33424"/>
                  <a:pt x="6169792" y="31688"/>
                  <a:pt x="6174133" y="32556"/>
                </a:cubicBezTo>
                <a:close/>
                <a:moveTo>
                  <a:pt x="1277347" y="32556"/>
                </a:moveTo>
                <a:cubicBezTo>
                  <a:pt x="1281036" y="32556"/>
                  <a:pt x="1284401" y="33424"/>
                  <a:pt x="1287440" y="35161"/>
                </a:cubicBezTo>
                <a:cubicBezTo>
                  <a:pt x="1296121" y="41238"/>
                  <a:pt x="1303066" y="48617"/>
                  <a:pt x="1308275" y="57299"/>
                </a:cubicBezTo>
                <a:cubicBezTo>
                  <a:pt x="1311747" y="64244"/>
                  <a:pt x="1308275" y="68151"/>
                  <a:pt x="1297857" y="69019"/>
                </a:cubicBezTo>
                <a:cubicBezTo>
                  <a:pt x="1259657" y="67283"/>
                  <a:pt x="1219722" y="69019"/>
                  <a:pt x="1178050" y="74228"/>
                </a:cubicBezTo>
                <a:cubicBezTo>
                  <a:pt x="1182390" y="78569"/>
                  <a:pt x="1182390" y="82042"/>
                  <a:pt x="1178050" y="84646"/>
                </a:cubicBezTo>
                <a:cubicBezTo>
                  <a:pt x="1166764" y="89855"/>
                  <a:pt x="1153741" y="97235"/>
                  <a:pt x="1138984" y="106784"/>
                </a:cubicBezTo>
                <a:cubicBezTo>
                  <a:pt x="1162424" y="103312"/>
                  <a:pt x="1185429" y="100273"/>
                  <a:pt x="1208002" y="97669"/>
                </a:cubicBezTo>
                <a:cubicBezTo>
                  <a:pt x="1203661" y="92460"/>
                  <a:pt x="1200189" y="87685"/>
                  <a:pt x="1197584" y="83344"/>
                </a:cubicBezTo>
                <a:cubicBezTo>
                  <a:pt x="1196715" y="81608"/>
                  <a:pt x="1196715" y="80739"/>
                  <a:pt x="1197584" y="80739"/>
                </a:cubicBezTo>
                <a:cubicBezTo>
                  <a:pt x="1197584" y="79871"/>
                  <a:pt x="1198452" y="79437"/>
                  <a:pt x="1200189" y="79437"/>
                </a:cubicBezTo>
                <a:cubicBezTo>
                  <a:pt x="1207134" y="79437"/>
                  <a:pt x="1220156" y="81173"/>
                  <a:pt x="1239256" y="84646"/>
                </a:cubicBezTo>
                <a:cubicBezTo>
                  <a:pt x="1251410" y="86383"/>
                  <a:pt x="1259223" y="90723"/>
                  <a:pt x="1262696" y="97669"/>
                </a:cubicBezTo>
                <a:cubicBezTo>
                  <a:pt x="1267905" y="108087"/>
                  <a:pt x="1267472" y="117636"/>
                  <a:pt x="1261394" y="126318"/>
                </a:cubicBezTo>
                <a:cubicBezTo>
                  <a:pt x="1254449" y="135000"/>
                  <a:pt x="1246636" y="135868"/>
                  <a:pt x="1237954" y="128923"/>
                </a:cubicBezTo>
                <a:cubicBezTo>
                  <a:pt x="1233613" y="125450"/>
                  <a:pt x="1227969" y="119373"/>
                  <a:pt x="1221025" y="110691"/>
                </a:cubicBezTo>
                <a:cubicBezTo>
                  <a:pt x="1226234" y="117636"/>
                  <a:pt x="1225800" y="117202"/>
                  <a:pt x="1219722" y="109389"/>
                </a:cubicBezTo>
                <a:cubicBezTo>
                  <a:pt x="1198887" y="113730"/>
                  <a:pt x="1172841" y="121543"/>
                  <a:pt x="1141588" y="132829"/>
                </a:cubicBezTo>
                <a:cubicBezTo>
                  <a:pt x="1139851" y="134566"/>
                  <a:pt x="1135510" y="136736"/>
                  <a:pt x="1128565" y="139340"/>
                </a:cubicBezTo>
                <a:cubicBezTo>
                  <a:pt x="1126828" y="141077"/>
                  <a:pt x="1125526" y="141945"/>
                  <a:pt x="1124658" y="141945"/>
                </a:cubicBezTo>
                <a:cubicBezTo>
                  <a:pt x="1135076" y="144549"/>
                  <a:pt x="1142022" y="146720"/>
                  <a:pt x="1145494" y="148456"/>
                </a:cubicBezTo>
                <a:cubicBezTo>
                  <a:pt x="1156780" y="147588"/>
                  <a:pt x="1168500" y="145418"/>
                  <a:pt x="1180656" y="141945"/>
                </a:cubicBezTo>
                <a:cubicBezTo>
                  <a:pt x="1182390" y="141077"/>
                  <a:pt x="1185429" y="140209"/>
                  <a:pt x="1189771" y="139340"/>
                </a:cubicBezTo>
                <a:cubicBezTo>
                  <a:pt x="1194111" y="138472"/>
                  <a:pt x="1199320" y="137170"/>
                  <a:pt x="1205398" y="135434"/>
                </a:cubicBezTo>
                <a:cubicBezTo>
                  <a:pt x="1211474" y="132829"/>
                  <a:pt x="1217552" y="132829"/>
                  <a:pt x="1223629" y="135434"/>
                </a:cubicBezTo>
                <a:cubicBezTo>
                  <a:pt x="1234047" y="140643"/>
                  <a:pt x="1242295" y="146286"/>
                  <a:pt x="1248371" y="152363"/>
                </a:cubicBezTo>
                <a:cubicBezTo>
                  <a:pt x="1251844" y="156704"/>
                  <a:pt x="1252712" y="162347"/>
                  <a:pt x="1250976" y="169292"/>
                </a:cubicBezTo>
                <a:cubicBezTo>
                  <a:pt x="1247504" y="175369"/>
                  <a:pt x="1246202" y="187090"/>
                  <a:pt x="1247069" y="204453"/>
                </a:cubicBezTo>
                <a:cubicBezTo>
                  <a:pt x="1247069" y="226157"/>
                  <a:pt x="1247938" y="243086"/>
                  <a:pt x="1249673" y="255240"/>
                </a:cubicBezTo>
                <a:cubicBezTo>
                  <a:pt x="1251410" y="280417"/>
                  <a:pt x="1244030" y="296912"/>
                  <a:pt x="1227535" y="304726"/>
                </a:cubicBezTo>
                <a:cubicBezTo>
                  <a:pt x="1220590" y="308198"/>
                  <a:pt x="1215382" y="306462"/>
                  <a:pt x="1211908" y="299517"/>
                </a:cubicBezTo>
                <a:cubicBezTo>
                  <a:pt x="1204095" y="283022"/>
                  <a:pt x="1193678" y="269999"/>
                  <a:pt x="1180656" y="260449"/>
                </a:cubicBezTo>
                <a:cubicBezTo>
                  <a:pt x="1178919" y="258713"/>
                  <a:pt x="1178050" y="257411"/>
                  <a:pt x="1178050" y="256543"/>
                </a:cubicBezTo>
                <a:cubicBezTo>
                  <a:pt x="1178050" y="255675"/>
                  <a:pt x="1179353" y="255675"/>
                  <a:pt x="1181957" y="256543"/>
                </a:cubicBezTo>
                <a:cubicBezTo>
                  <a:pt x="1190639" y="256543"/>
                  <a:pt x="1199320" y="257411"/>
                  <a:pt x="1208002" y="259147"/>
                </a:cubicBezTo>
                <a:cubicBezTo>
                  <a:pt x="1213211" y="259147"/>
                  <a:pt x="1215382" y="257411"/>
                  <a:pt x="1214513" y="253938"/>
                </a:cubicBezTo>
                <a:cubicBezTo>
                  <a:pt x="1214513" y="246993"/>
                  <a:pt x="1214079" y="240048"/>
                  <a:pt x="1213211" y="233102"/>
                </a:cubicBezTo>
                <a:cubicBezTo>
                  <a:pt x="1200189" y="235707"/>
                  <a:pt x="1184128" y="237009"/>
                  <a:pt x="1165028" y="237009"/>
                </a:cubicBezTo>
                <a:cubicBezTo>
                  <a:pt x="1159819" y="237009"/>
                  <a:pt x="1155478" y="235707"/>
                  <a:pt x="1152006" y="233102"/>
                </a:cubicBezTo>
                <a:cubicBezTo>
                  <a:pt x="1152006" y="235707"/>
                  <a:pt x="1151572" y="240048"/>
                  <a:pt x="1150703" y="246125"/>
                </a:cubicBezTo>
                <a:cubicBezTo>
                  <a:pt x="1150703" y="251334"/>
                  <a:pt x="1150269" y="255675"/>
                  <a:pt x="1149401" y="259147"/>
                </a:cubicBezTo>
                <a:cubicBezTo>
                  <a:pt x="1148533" y="273906"/>
                  <a:pt x="1146796" y="283890"/>
                  <a:pt x="1144192" y="289099"/>
                </a:cubicBezTo>
                <a:cubicBezTo>
                  <a:pt x="1138984" y="295176"/>
                  <a:pt x="1133773" y="295610"/>
                  <a:pt x="1128565" y="290401"/>
                </a:cubicBezTo>
                <a:cubicBezTo>
                  <a:pt x="1122487" y="286060"/>
                  <a:pt x="1118581" y="280851"/>
                  <a:pt x="1116845" y="274774"/>
                </a:cubicBezTo>
                <a:cubicBezTo>
                  <a:pt x="1113372" y="270433"/>
                  <a:pt x="1112938" y="263488"/>
                  <a:pt x="1115542" y="253938"/>
                </a:cubicBezTo>
                <a:cubicBezTo>
                  <a:pt x="1119884" y="236575"/>
                  <a:pt x="1122487" y="214003"/>
                  <a:pt x="1123356" y="186221"/>
                </a:cubicBezTo>
                <a:cubicBezTo>
                  <a:pt x="1122487" y="166254"/>
                  <a:pt x="1120318" y="154533"/>
                  <a:pt x="1116845" y="151061"/>
                </a:cubicBezTo>
                <a:cubicBezTo>
                  <a:pt x="1116845" y="150193"/>
                  <a:pt x="1116412" y="149324"/>
                  <a:pt x="1115542" y="148456"/>
                </a:cubicBezTo>
                <a:cubicBezTo>
                  <a:pt x="1115542" y="147588"/>
                  <a:pt x="1115108" y="147154"/>
                  <a:pt x="1114239" y="147154"/>
                </a:cubicBezTo>
                <a:cubicBezTo>
                  <a:pt x="1112505" y="147154"/>
                  <a:pt x="1110768" y="146286"/>
                  <a:pt x="1109032" y="144549"/>
                </a:cubicBezTo>
                <a:cubicBezTo>
                  <a:pt x="1101218" y="136736"/>
                  <a:pt x="1095574" y="129791"/>
                  <a:pt x="1092102" y="123714"/>
                </a:cubicBezTo>
                <a:cubicBezTo>
                  <a:pt x="1089498" y="117636"/>
                  <a:pt x="1090367" y="113730"/>
                  <a:pt x="1094706" y="111993"/>
                </a:cubicBezTo>
                <a:cubicBezTo>
                  <a:pt x="1106861" y="107652"/>
                  <a:pt x="1117713" y="100707"/>
                  <a:pt x="1127263" y="91157"/>
                </a:cubicBezTo>
                <a:cubicBezTo>
                  <a:pt x="1128131" y="89421"/>
                  <a:pt x="1129868" y="87251"/>
                  <a:pt x="1132472" y="84646"/>
                </a:cubicBezTo>
                <a:cubicBezTo>
                  <a:pt x="1134208" y="82042"/>
                  <a:pt x="1135510" y="80305"/>
                  <a:pt x="1136379" y="79437"/>
                </a:cubicBezTo>
                <a:cubicBezTo>
                  <a:pt x="1122487" y="81173"/>
                  <a:pt x="1105558" y="84646"/>
                  <a:pt x="1085591" y="89855"/>
                </a:cubicBezTo>
                <a:cubicBezTo>
                  <a:pt x="1079513" y="91592"/>
                  <a:pt x="1075173" y="91157"/>
                  <a:pt x="1072568" y="88553"/>
                </a:cubicBezTo>
                <a:cubicBezTo>
                  <a:pt x="1071701" y="87685"/>
                  <a:pt x="1070833" y="86817"/>
                  <a:pt x="1069964" y="85948"/>
                </a:cubicBezTo>
                <a:cubicBezTo>
                  <a:pt x="1062151" y="81608"/>
                  <a:pt x="1055639" y="76399"/>
                  <a:pt x="1050430" y="70321"/>
                </a:cubicBezTo>
                <a:cubicBezTo>
                  <a:pt x="1049563" y="66849"/>
                  <a:pt x="1050864" y="65112"/>
                  <a:pt x="1054337" y="65112"/>
                </a:cubicBezTo>
                <a:cubicBezTo>
                  <a:pt x="1070833" y="63376"/>
                  <a:pt x="1087762" y="61206"/>
                  <a:pt x="1105124" y="58601"/>
                </a:cubicBezTo>
                <a:cubicBezTo>
                  <a:pt x="1118147" y="57733"/>
                  <a:pt x="1148099" y="53826"/>
                  <a:pt x="1194979" y="46881"/>
                </a:cubicBezTo>
                <a:cubicBezTo>
                  <a:pt x="1210606" y="45145"/>
                  <a:pt x="1221025" y="43842"/>
                  <a:pt x="1226234" y="42974"/>
                </a:cubicBezTo>
                <a:cubicBezTo>
                  <a:pt x="1241861" y="40370"/>
                  <a:pt x="1254884" y="37765"/>
                  <a:pt x="1265301" y="35161"/>
                </a:cubicBezTo>
                <a:cubicBezTo>
                  <a:pt x="1269641" y="33424"/>
                  <a:pt x="1273657" y="32556"/>
                  <a:pt x="1277347" y="32556"/>
                </a:cubicBezTo>
                <a:close/>
                <a:moveTo>
                  <a:pt x="4279440" y="29952"/>
                </a:moveTo>
                <a:cubicBezTo>
                  <a:pt x="4282044" y="29952"/>
                  <a:pt x="4283780" y="30386"/>
                  <a:pt x="4284649" y="31254"/>
                </a:cubicBezTo>
                <a:cubicBezTo>
                  <a:pt x="4293330" y="35595"/>
                  <a:pt x="4300710" y="41238"/>
                  <a:pt x="4306787" y="48183"/>
                </a:cubicBezTo>
                <a:cubicBezTo>
                  <a:pt x="4311996" y="55129"/>
                  <a:pt x="4309391" y="59469"/>
                  <a:pt x="4298973" y="61206"/>
                </a:cubicBezTo>
                <a:cubicBezTo>
                  <a:pt x="4296369" y="61206"/>
                  <a:pt x="4290292" y="62074"/>
                  <a:pt x="4280742" y="63810"/>
                </a:cubicBezTo>
                <a:cubicBezTo>
                  <a:pt x="4258170" y="67283"/>
                  <a:pt x="4241241" y="69887"/>
                  <a:pt x="4229954" y="71624"/>
                </a:cubicBezTo>
                <a:cubicBezTo>
                  <a:pt x="4229086" y="71624"/>
                  <a:pt x="4227784" y="71624"/>
                  <a:pt x="4226048" y="71624"/>
                </a:cubicBezTo>
                <a:cubicBezTo>
                  <a:pt x="4223443" y="72492"/>
                  <a:pt x="4221273" y="72926"/>
                  <a:pt x="4219536" y="72926"/>
                </a:cubicBezTo>
                <a:cubicBezTo>
                  <a:pt x="4223009" y="73794"/>
                  <a:pt x="4226482" y="75530"/>
                  <a:pt x="4229954" y="78135"/>
                </a:cubicBezTo>
                <a:cubicBezTo>
                  <a:pt x="4230823" y="79003"/>
                  <a:pt x="4231691" y="79437"/>
                  <a:pt x="4232559" y="79437"/>
                </a:cubicBezTo>
                <a:cubicBezTo>
                  <a:pt x="4236900" y="82910"/>
                  <a:pt x="4236466" y="86383"/>
                  <a:pt x="4231257" y="89855"/>
                </a:cubicBezTo>
                <a:cubicBezTo>
                  <a:pt x="4219970" y="99405"/>
                  <a:pt x="4206514" y="109389"/>
                  <a:pt x="4190887" y="119807"/>
                </a:cubicBezTo>
                <a:cubicBezTo>
                  <a:pt x="4197832" y="118939"/>
                  <a:pt x="4207382" y="117636"/>
                  <a:pt x="4219536" y="115900"/>
                </a:cubicBezTo>
                <a:cubicBezTo>
                  <a:pt x="4224745" y="115032"/>
                  <a:pt x="4228652" y="114598"/>
                  <a:pt x="4231257" y="114598"/>
                </a:cubicBezTo>
                <a:cubicBezTo>
                  <a:pt x="4234729" y="113730"/>
                  <a:pt x="4240372" y="112861"/>
                  <a:pt x="4248186" y="111993"/>
                </a:cubicBezTo>
                <a:cubicBezTo>
                  <a:pt x="4280308" y="106784"/>
                  <a:pt x="4297237" y="103312"/>
                  <a:pt x="4298973" y="101575"/>
                </a:cubicBezTo>
                <a:cubicBezTo>
                  <a:pt x="4310260" y="98971"/>
                  <a:pt x="4318507" y="99405"/>
                  <a:pt x="4323716" y="102878"/>
                </a:cubicBezTo>
                <a:cubicBezTo>
                  <a:pt x="4334134" y="110691"/>
                  <a:pt x="4342816" y="119807"/>
                  <a:pt x="4349761" y="130225"/>
                </a:cubicBezTo>
                <a:cubicBezTo>
                  <a:pt x="4354970" y="138906"/>
                  <a:pt x="4354970" y="146286"/>
                  <a:pt x="4349761" y="152363"/>
                </a:cubicBezTo>
                <a:cubicBezTo>
                  <a:pt x="4348025" y="154967"/>
                  <a:pt x="4344986" y="163215"/>
                  <a:pt x="4340645" y="177106"/>
                </a:cubicBezTo>
                <a:cubicBezTo>
                  <a:pt x="4339777" y="181446"/>
                  <a:pt x="4338041" y="189260"/>
                  <a:pt x="4335436" y="200546"/>
                </a:cubicBezTo>
                <a:cubicBezTo>
                  <a:pt x="4330227" y="225723"/>
                  <a:pt x="4327189" y="240048"/>
                  <a:pt x="4326321" y="243520"/>
                </a:cubicBezTo>
                <a:cubicBezTo>
                  <a:pt x="4321112" y="260015"/>
                  <a:pt x="4315469" y="269999"/>
                  <a:pt x="4309391" y="273472"/>
                </a:cubicBezTo>
                <a:cubicBezTo>
                  <a:pt x="4300710" y="276944"/>
                  <a:pt x="4294633" y="276076"/>
                  <a:pt x="4291160" y="270867"/>
                </a:cubicBezTo>
                <a:cubicBezTo>
                  <a:pt x="4285083" y="262186"/>
                  <a:pt x="4283346" y="253504"/>
                  <a:pt x="4285951" y="244822"/>
                </a:cubicBezTo>
                <a:cubicBezTo>
                  <a:pt x="4272060" y="245691"/>
                  <a:pt x="4245581" y="246993"/>
                  <a:pt x="4206514" y="248729"/>
                </a:cubicBezTo>
                <a:cubicBezTo>
                  <a:pt x="4177864" y="251334"/>
                  <a:pt x="4159199" y="252636"/>
                  <a:pt x="4150517" y="252636"/>
                </a:cubicBezTo>
                <a:cubicBezTo>
                  <a:pt x="4149649" y="260449"/>
                  <a:pt x="4148347" y="265658"/>
                  <a:pt x="4146611" y="268263"/>
                </a:cubicBezTo>
                <a:cubicBezTo>
                  <a:pt x="4142270" y="274340"/>
                  <a:pt x="4136627" y="274340"/>
                  <a:pt x="4129681" y="268263"/>
                </a:cubicBezTo>
                <a:cubicBezTo>
                  <a:pt x="4123604" y="263922"/>
                  <a:pt x="4120132" y="255240"/>
                  <a:pt x="4119263" y="242218"/>
                </a:cubicBezTo>
                <a:cubicBezTo>
                  <a:pt x="4119263" y="240482"/>
                  <a:pt x="4118829" y="232668"/>
                  <a:pt x="4117961" y="218777"/>
                </a:cubicBezTo>
                <a:cubicBezTo>
                  <a:pt x="4116225" y="198810"/>
                  <a:pt x="4114923" y="184919"/>
                  <a:pt x="4114054" y="177106"/>
                </a:cubicBezTo>
                <a:cubicBezTo>
                  <a:pt x="4110582" y="156270"/>
                  <a:pt x="4105807" y="141077"/>
                  <a:pt x="4099730" y="131527"/>
                </a:cubicBezTo>
                <a:cubicBezTo>
                  <a:pt x="4097993" y="126318"/>
                  <a:pt x="4099730" y="123714"/>
                  <a:pt x="4104939" y="123714"/>
                </a:cubicBezTo>
                <a:cubicBezTo>
                  <a:pt x="4110148" y="123714"/>
                  <a:pt x="4117961" y="125450"/>
                  <a:pt x="4128379" y="128923"/>
                </a:cubicBezTo>
                <a:cubicBezTo>
                  <a:pt x="4129247" y="128923"/>
                  <a:pt x="4131418" y="128488"/>
                  <a:pt x="4134890" y="127620"/>
                </a:cubicBezTo>
                <a:cubicBezTo>
                  <a:pt x="4148781" y="125884"/>
                  <a:pt x="4160067" y="124582"/>
                  <a:pt x="4168749" y="123714"/>
                </a:cubicBezTo>
                <a:cubicBezTo>
                  <a:pt x="4170485" y="119373"/>
                  <a:pt x="4173089" y="113730"/>
                  <a:pt x="4176562" y="106784"/>
                </a:cubicBezTo>
                <a:cubicBezTo>
                  <a:pt x="4182639" y="94630"/>
                  <a:pt x="4186980" y="85080"/>
                  <a:pt x="4189585" y="78135"/>
                </a:cubicBezTo>
                <a:cubicBezTo>
                  <a:pt x="4177430" y="79871"/>
                  <a:pt x="4170051" y="81173"/>
                  <a:pt x="4167446" y="82042"/>
                </a:cubicBezTo>
                <a:cubicBezTo>
                  <a:pt x="4161370" y="82042"/>
                  <a:pt x="4156595" y="80739"/>
                  <a:pt x="4153122" y="78135"/>
                </a:cubicBezTo>
                <a:cubicBezTo>
                  <a:pt x="4145308" y="70321"/>
                  <a:pt x="4140099" y="64678"/>
                  <a:pt x="4137495" y="61206"/>
                </a:cubicBezTo>
                <a:cubicBezTo>
                  <a:pt x="4135759" y="57733"/>
                  <a:pt x="4137061" y="55563"/>
                  <a:pt x="4141402" y="54694"/>
                </a:cubicBezTo>
                <a:cubicBezTo>
                  <a:pt x="4203041" y="46013"/>
                  <a:pt x="4245581" y="38199"/>
                  <a:pt x="4269022" y="31254"/>
                </a:cubicBezTo>
                <a:cubicBezTo>
                  <a:pt x="4273363" y="30386"/>
                  <a:pt x="4276835" y="29952"/>
                  <a:pt x="4279440" y="29952"/>
                </a:cubicBezTo>
                <a:close/>
                <a:moveTo>
                  <a:pt x="6662233" y="29301"/>
                </a:moveTo>
                <a:cubicBezTo>
                  <a:pt x="6665272" y="29301"/>
                  <a:pt x="6667659" y="29952"/>
                  <a:pt x="6669395" y="31254"/>
                </a:cubicBezTo>
                <a:cubicBezTo>
                  <a:pt x="6678945" y="39068"/>
                  <a:pt x="6686325" y="46447"/>
                  <a:pt x="6691533" y="53392"/>
                </a:cubicBezTo>
                <a:cubicBezTo>
                  <a:pt x="6695007" y="56865"/>
                  <a:pt x="6695441" y="61206"/>
                  <a:pt x="6692836" y="66415"/>
                </a:cubicBezTo>
                <a:cubicBezTo>
                  <a:pt x="6689363" y="77701"/>
                  <a:pt x="6687627" y="88119"/>
                  <a:pt x="6687627" y="97669"/>
                </a:cubicBezTo>
                <a:cubicBezTo>
                  <a:pt x="6684155" y="130659"/>
                  <a:pt x="6682418" y="152363"/>
                  <a:pt x="6682418" y="162781"/>
                </a:cubicBezTo>
                <a:cubicBezTo>
                  <a:pt x="6683287" y="173199"/>
                  <a:pt x="6679813" y="181446"/>
                  <a:pt x="6672000" y="187524"/>
                </a:cubicBezTo>
                <a:cubicBezTo>
                  <a:pt x="6669395" y="190128"/>
                  <a:pt x="6665923" y="189694"/>
                  <a:pt x="6661582" y="186221"/>
                </a:cubicBezTo>
                <a:cubicBezTo>
                  <a:pt x="6650296" y="178408"/>
                  <a:pt x="6646389" y="166254"/>
                  <a:pt x="6649862" y="149758"/>
                </a:cubicBezTo>
                <a:cubicBezTo>
                  <a:pt x="6651599" y="128054"/>
                  <a:pt x="6651599" y="98971"/>
                  <a:pt x="6649862" y="62508"/>
                </a:cubicBezTo>
                <a:cubicBezTo>
                  <a:pt x="6649862" y="59035"/>
                  <a:pt x="6648126" y="57299"/>
                  <a:pt x="6644653" y="57299"/>
                </a:cubicBezTo>
                <a:cubicBezTo>
                  <a:pt x="6642049" y="58167"/>
                  <a:pt x="6637273" y="59035"/>
                  <a:pt x="6630328" y="59903"/>
                </a:cubicBezTo>
                <a:cubicBezTo>
                  <a:pt x="6617305" y="62508"/>
                  <a:pt x="6607757" y="64678"/>
                  <a:pt x="6601679" y="66415"/>
                </a:cubicBezTo>
                <a:lnTo>
                  <a:pt x="6601679" y="70321"/>
                </a:lnTo>
                <a:cubicBezTo>
                  <a:pt x="6601679" y="99839"/>
                  <a:pt x="6602113" y="125016"/>
                  <a:pt x="6602981" y="145852"/>
                </a:cubicBezTo>
                <a:lnTo>
                  <a:pt x="6602981" y="158874"/>
                </a:lnTo>
                <a:cubicBezTo>
                  <a:pt x="6603849" y="156270"/>
                  <a:pt x="6604717" y="152363"/>
                  <a:pt x="6605585" y="147154"/>
                </a:cubicBezTo>
                <a:cubicBezTo>
                  <a:pt x="6607322" y="142813"/>
                  <a:pt x="6608190" y="139340"/>
                  <a:pt x="6608190" y="136736"/>
                </a:cubicBezTo>
                <a:cubicBezTo>
                  <a:pt x="6611663" y="114164"/>
                  <a:pt x="6611229" y="98971"/>
                  <a:pt x="6606887" y="91157"/>
                </a:cubicBezTo>
                <a:cubicBezTo>
                  <a:pt x="6605152" y="86817"/>
                  <a:pt x="6605152" y="83778"/>
                  <a:pt x="6606887" y="82042"/>
                </a:cubicBezTo>
                <a:cubicBezTo>
                  <a:pt x="6607757" y="79437"/>
                  <a:pt x="6610361" y="78569"/>
                  <a:pt x="6614701" y="79437"/>
                </a:cubicBezTo>
                <a:cubicBezTo>
                  <a:pt x="6628592" y="82910"/>
                  <a:pt x="6638576" y="88987"/>
                  <a:pt x="6644653" y="97669"/>
                </a:cubicBezTo>
                <a:cubicBezTo>
                  <a:pt x="6647257" y="102009"/>
                  <a:pt x="6647691" y="106350"/>
                  <a:pt x="6645955" y="110691"/>
                </a:cubicBezTo>
                <a:cubicBezTo>
                  <a:pt x="6645087" y="112427"/>
                  <a:pt x="6643785" y="117636"/>
                  <a:pt x="6642049" y="126318"/>
                </a:cubicBezTo>
                <a:cubicBezTo>
                  <a:pt x="6640313" y="134131"/>
                  <a:pt x="6639010" y="140209"/>
                  <a:pt x="6638141" y="144549"/>
                </a:cubicBezTo>
                <a:cubicBezTo>
                  <a:pt x="6637273" y="150627"/>
                  <a:pt x="6635537" y="157138"/>
                  <a:pt x="6632933" y="164083"/>
                </a:cubicBezTo>
                <a:cubicBezTo>
                  <a:pt x="6641615" y="171029"/>
                  <a:pt x="6646823" y="175369"/>
                  <a:pt x="6648559" y="177106"/>
                </a:cubicBezTo>
                <a:cubicBezTo>
                  <a:pt x="6652033" y="181446"/>
                  <a:pt x="6652467" y="185787"/>
                  <a:pt x="6649862" y="190128"/>
                </a:cubicBezTo>
                <a:cubicBezTo>
                  <a:pt x="6647257" y="193601"/>
                  <a:pt x="6645955" y="206623"/>
                  <a:pt x="6645955" y="229195"/>
                </a:cubicBezTo>
                <a:cubicBezTo>
                  <a:pt x="6645955" y="238745"/>
                  <a:pt x="6652033" y="243520"/>
                  <a:pt x="6664187" y="243520"/>
                </a:cubicBezTo>
                <a:cubicBezTo>
                  <a:pt x="6688495" y="243520"/>
                  <a:pt x="6702386" y="239613"/>
                  <a:pt x="6705859" y="231800"/>
                </a:cubicBezTo>
                <a:cubicBezTo>
                  <a:pt x="6708463" y="228327"/>
                  <a:pt x="6711501" y="219646"/>
                  <a:pt x="6714974" y="205755"/>
                </a:cubicBezTo>
                <a:cubicBezTo>
                  <a:pt x="6716711" y="201414"/>
                  <a:pt x="6718013" y="197942"/>
                  <a:pt x="6718881" y="195337"/>
                </a:cubicBezTo>
                <a:cubicBezTo>
                  <a:pt x="6719749" y="192733"/>
                  <a:pt x="6720617" y="191430"/>
                  <a:pt x="6721485" y="191430"/>
                </a:cubicBezTo>
                <a:cubicBezTo>
                  <a:pt x="6723222" y="191430"/>
                  <a:pt x="6724090" y="192733"/>
                  <a:pt x="6724090" y="195337"/>
                </a:cubicBezTo>
                <a:cubicBezTo>
                  <a:pt x="6727563" y="211832"/>
                  <a:pt x="6732337" y="225723"/>
                  <a:pt x="6738415" y="237009"/>
                </a:cubicBezTo>
                <a:cubicBezTo>
                  <a:pt x="6741019" y="242218"/>
                  <a:pt x="6742321" y="246559"/>
                  <a:pt x="6742321" y="250031"/>
                </a:cubicBezTo>
                <a:cubicBezTo>
                  <a:pt x="6740585" y="257845"/>
                  <a:pt x="6736245" y="263922"/>
                  <a:pt x="6729299" y="268263"/>
                </a:cubicBezTo>
                <a:cubicBezTo>
                  <a:pt x="6714541" y="275208"/>
                  <a:pt x="6694138" y="277813"/>
                  <a:pt x="6668093" y="276076"/>
                </a:cubicBezTo>
                <a:cubicBezTo>
                  <a:pt x="6651599" y="276076"/>
                  <a:pt x="6638576" y="270867"/>
                  <a:pt x="6629026" y="260449"/>
                </a:cubicBezTo>
                <a:cubicBezTo>
                  <a:pt x="6621213" y="250900"/>
                  <a:pt x="6617305" y="237443"/>
                  <a:pt x="6617305" y="220080"/>
                </a:cubicBezTo>
                <a:lnTo>
                  <a:pt x="6617305" y="199244"/>
                </a:lnTo>
                <a:cubicBezTo>
                  <a:pt x="6616437" y="200980"/>
                  <a:pt x="6615135" y="203151"/>
                  <a:pt x="6613399" y="205755"/>
                </a:cubicBezTo>
                <a:cubicBezTo>
                  <a:pt x="6611663" y="208360"/>
                  <a:pt x="6610795" y="210096"/>
                  <a:pt x="6610795" y="210964"/>
                </a:cubicBezTo>
                <a:cubicBezTo>
                  <a:pt x="6590827" y="240482"/>
                  <a:pt x="6559573" y="257845"/>
                  <a:pt x="6517033" y="263054"/>
                </a:cubicBezTo>
                <a:cubicBezTo>
                  <a:pt x="6513561" y="263922"/>
                  <a:pt x="6511824" y="263488"/>
                  <a:pt x="6511824" y="261752"/>
                </a:cubicBezTo>
                <a:cubicBezTo>
                  <a:pt x="6511824" y="260015"/>
                  <a:pt x="6513126" y="258713"/>
                  <a:pt x="6515731" y="257845"/>
                </a:cubicBezTo>
                <a:cubicBezTo>
                  <a:pt x="6550457" y="239613"/>
                  <a:pt x="6576503" y="213569"/>
                  <a:pt x="6593865" y="179710"/>
                </a:cubicBezTo>
                <a:cubicBezTo>
                  <a:pt x="6589525" y="181446"/>
                  <a:pt x="6585184" y="181012"/>
                  <a:pt x="6580843" y="178408"/>
                </a:cubicBezTo>
                <a:cubicBezTo>
                  <a:pt x="6577371" y="175803"/>
                  <a:pt x="6574766" y="172765"/>
                  <a:pt x="6573029" y="169292"/>
                </a:cubicBezTo>
                <a:lnTo>
                  <a:pt x="6570425" y="171897"/>
                </a:lnTo>
                <a:cubicBezTo>
                  <a:pt x="6563480" y="178842"/>
                  <a:pt x="6549155" y="190996"/>
                  <a:pt x="6527451" y="208360"/>
                </a:cubicBezTo>
                <a:cubicBezTo>
                  <a:pt x="6523111" y="211832"/>
                  <a:pt x="6517467" y="215739"/>
                  <a:pt x="6510522" y="220080"/>
                </a:cubicBezTo>
                <a:cubicBezTo>
                  <a:pt x="6499236" y="228761"/>
                  <a:pt x="6491422" y="234839"/>
                  <a:pt x="6487081" y="238311"/>
                </a:cubicBezTo>
                <a:cubicBezTo>
                  <a:pt x="6482741" y="242652"/>
                  <a:pt x="6477966" y="243086"/>
                  <a:pt x="6472757" y="239613"/>
                </a:cubicBezTo>
                <a:cubicBezTo>
                  <a:pt x="6459734" y="231800"/>
                  <a:pt x="6452789" y="222250"/>
                  <a:pt x="6451921" y="210964"/>
                </a:cubicBezTo>
                <a:cubicBezTo>
                  <a:pt x="6451053" y="205755"/>
                  <a:pt x="6452789" y="203151"/>
                  <a:pt x="6457130" y="203151"/>
                </a:cubicBezTo>
                <a:cubicBezTo>
                  <a:pt x="6464075" y="204019"/>
                  <a:pt x="6474059" y="201848"/>
                  <a:pt x="6487081" y="196639"/>
                </a:cubicBezTo>
                <a:cubicBezTo>
                  <a:pt x="6491422" y="194903"/>
                  <a:pt x="6495329" y="193601"/>
                  <a:pt x="6498802" y="192733"/>
                </a:cubicBezTo>
                <a:cubicBezTo>
                  <a:pt x="6498802" y="179710"/>
                  <a:pt x="6498802" y="165819"/>
                  <a:pt x="6498802" y="151061"/>
                </a:cubicBezTo>
                <a:cubicBezTo>
                  <a:pt x="6496197" y="151061"/>
                  <a:pt x="6493159" y="151495"/>
                  <a:pt x="6489686" y="152363"/>
                </a:cubicBezTo>
                <a:cubicBezTo>
                  <a:pt x="6482741" y="153231"/>
                  <a:pt x="6477098" y="152363"/>
                  <a:pt x="6472757" y="149758"/>
                </a:cubicBezTo>
                <a:cubicBezTo>
                  <a:pt x="6467548" y="146286"/>
                  <a:pt x="6463641" y="141945"/>
                  <a:pt x="6461036" y="136736"/>
                </a:cubicBezTo>
                <a:cubicBezTo>
                  <a:pt x="6461036" y="136736"/>
                  <a:pt x="6461036" y="136302"/>
                  <a:pt x="6461036" y="135434"/>
                </a:cubicBezTo>
                <a:cubicBezTo>
                  <a:pt x="6457564" y="131961"/>
                  <a:pt x="6458432" y="129791"/>
                  <a:pt x="6463641" y="128923"/>
                </a:cubicBezTo>
                <a:cubicBezTo>
                  <a:pt x="6471454" y="128923"/>
                  <a:pt x="6483175" y="127186"/>
                  <a:pt x="6498802" y="123714"/>
                </a:cubicBezTo>
                <a:cubicBezTo>
                  <a:pt x="6498802" y="110691"/>
                  <a:pt x="6497934" y="98971"/>
                  <a:pt x="6496197" y="88553"/>
                </a:cubicBezTo>
                <a:cubicBezTo>
                  <a:pt x="6494461" y="89421"/>
                  <a:pt x="6492290" y="89855"/>
                  <a:pt x="6489686" y="89855"/>
                </a:cubicBezTo>
                <a:cubicBezTo>
                  <a:pt x="6484477" y="90723"/>
                  <a:pt x="6479702" y="89855"/>
                  <a:pt x="6475361" y="87251"/>
                </a:cubicBezTo>
                <a:cubicBezTo>
                  <a:pt x="6473625" y="86383"/>
                  <a:pt x="6471021" y="83778"/>
                  <a:pt x="6467548" y="79437"/>
                </a:cubicBezTo>
                <a:cubicBezTo>
                  <a:pt x="6466680" y="78569"/>
                  <a:pt x="6465812" y="77701"/>
                  <a:pt x="6464943" y="76833"/>
                </a:cubicBezTo>
                <a:cubicBezTo>
                  <a:pt x="6462339" y="70755"/>
                  <a:pt x="6463207" y="67717"/>
                  <a:pt x="6467548" y="67717"/>
                </a:cubicBezTo>
                <a:cubicBezTo>
                  <a:pt x="6480570" y="65981"/>
                  <a:pt x="6492725" y="63376"/>
                  <a:pt x="6504011" y="59903"/>
                </a:cubicBezTo>
                <a:cubicBezTo>
                  <a:pt x="6520506" y="55563"/>
                  <a:pt x="6531357" y="53392"/>
                  <a:pt x="6536567" y="53392"/>
                </a:cubicBezTo>
                <a:cubicBezTo>
                  <a:pt x="6536567" y="53392"/>
                  <a:pt x="6537001" y="53392"/>
                  <a:pt x="6537869" y="53392"/>
                </a:cubicBezTo>
                <a:cubicBezTo>
                  <a:pt x="6542209" y="51656"/>
                  <a:pt x="6546117" y="51222"/>
                  <a:pt x="6549589" y="52090"/>
                </a:cubicBezTo>
                <a:cubicBezTo>
                  <a:pt x="6552193" y="52958"/>
                  <a:pt x="6556969" y="56865"/>
                  <a:pt x="6563913" y="63810"/>
                </a:cubicBezTo>
                <a:cubicBezTo>
                  <a:pt x="6566518" y="69019"/>
                  <a:pt x="6565216" y="73360"/>
                  <a:pt x="6560007" y="76833"/>
                </a:cubicBezTo>
                <a:cubicBezTo>
                  <a:pt x="6554798" y="77701"/>
                  <a:pt x="6545682" y="79437"/>
                  <a:pt x="6532659" y="82042"/>
                </a:cubicBezTo>
                <a:cubicBezTo>
                  <a:pt x="6529187" y="82910"/>
                  <a:pt x="6526583" y="83344"/>
                  <a:pt x="6524846" y="83344"/>
                </a:cubicBezTo>
                <a:cubicBezTo>
                  <a:pt x="6527451" y="85080"/>
                  <a:pt x="6529621" y="86817"/>
                  <a:pt x="6531357" y="88553"/>
                </a:cubicBezTo>
                <a:cubicBezTo>
                  <a:pt x="6535699" y="92894"/>
                  <a:pt x="6537001" y="96366"/>
                  <a:pt x="6535264" y="98971"/>
                </a:cubicBezTo>
                <a:cubicBezTo>
                  <a:pt x="6533529" y="100707"/>
                  <a:pt x="6532659" y="105048"/>
                  <a:pt x="6532659" y="111993"/>
                </a:cubicBezTo>
                <a:cubicBezTo>
                  <a:pt x="6531791" y="113730"/>
                  <a:pt x="6531357" y="115466"/>
                  <a:pt x="6531357" y="117202"/>
                </a:cubicBezTo>
                <a:cubicBezTo>
                  <a:pt x="6532226" y="117202"/>
                  <a:pt x="6533529" y="116768"/>
                  <a:pt x="6535264" y="115900"/>
                </a:cubicBezTo>
                <a:cubicBezTo>
                  <a:pt x="6537001" y="115900"/>
                  <a:pt x="6538303" y="115466"/>
                  <a:pt x="6539171" y="114598"/>
                </a:cubicBezTo>
                <a:cubicBezTo>
                  <a:pt x="6541775" y="113730"/>
                  <a:pt x="6544814" y="113730"/>
                  <a:pt x="6548287" y="114598"/>
                </a:cubicBezTo>
                <a:cubicBezTo>
                  <a:pt x="6549155" y="115466"/>
                  <a:pt x="6550023" y="115900"/>
                  <a:pt x="6550891" y="115900"/>
                </a:cubicBezTo>
                <a:cubicBezTo>
                  <a:pt x="6555232" y="118505"/>
                  <a:pt x="6559139" y="121977"/>
                  <a:pt x="6562611" y="126318"/>
                </a:cubicBezTo>
                <a:cubicBezTo>
                  <a:pt x="6566085" y="133263"/>
                  <a:pt x="6565216" y="137604"/>
                  <a:pt x="6560007" y="139340"/>
                </a:cubicBezTo>
                <a:cubicBezTo>
                  <a:pt x="6559139" y="139340"/>
                  <a:pt x="6557837" y="139340"/>
                  <a:pt x="6556100" y="139340"/>
                </a:cubicBezTo>
                <a:cubicBezTo>
                  <a:pt x="6549155" y="140209"/>
                  <a:pt x="6540473" y="141945"/>
                  <a:pt x="6530055" y="144549"/>
                </a:cubicBezTo>
                <a:cubicBezTo>
                  <a:pt x="6529187" y="155836"/>
                  <a:pt x="6528753" y="167990"/>
                  <a:pt x="6528753" y="181012"/>
                </a:cubicBezTo>
                <a:cubicBezTo>
                  <a:pt x="6547853" y="174067"/>
                  <a:pt x="6560875" y="168858"/>
                  <a:pt x="6567821" y="165385"/>
                </a:cubicBezTo>
                <a:cubicBezTo>
                  <a:pt x="6569557" y="165385"/>
                  <a:pt x="6570425" y="165385"/>
                  <a:pt x="6570425" y="165385"/>
                </a:cubicBezTo>
                <a:cubicBezTo>
                  <a:pt x="6569557" y="161913"/>
                  <a:pt x="6569991" y="154967"/>
                  <a:pt x="6571727" y="144549"/>
                </a:cubicBezTo>
                <a:cubicBezTo>
                  <a:pt x="6569991" y="152363"/>
                  <a:pt x="6569991" y="151061"/>
                  <a:pt x="6571727" y="140643"/>
                </a:cubicBezTo>
                <a:cubicBezTo>
                  <a:pt x="6573463" y="133698"/>
                  <a:pt x="6573898" y="119807"/>
                  <a:pt x="6573029" y="98971"/>
                </a:cubicBezTo>
                <a:cubicBezTo>
                  <a:pt x="6573029" y="96366"/>
                  <a:pt x="6573029" y="94630"/>
                  <a:pt x="6573029" y="93762"/>
                </a:cubicBezTo>
                <a:cubicBezTo>
                  <a:pt x="6573029" y="69453"/>
                  <a:pt x="6571293" y="55129"/>
                  <a:pt x="6567821" y="50788"/>
                </a:cubicBezTo>
                <a:cubicBezTo>
                  <a:pt x="6565216" y="44711"/>
                  <a:pt x="6566953" y="41672"/>
                  <a:pt x="6573029" y="41672"/>
                </a:cubicBezTo>
                <a:cubicBezTo>
                  <a:pt x="6577371" y="41672"/>
                  <a:pt x="6582145" y="42974"/>
                  <a:pt x="6587354" y="45579"/>
                </a:cubicBezTo>
                <a:cubicBezTo>
                  <a:pt x="6600377" y="42974"/>
                  <a:pt x="6614267" y="39936"/>
                  <a:pt x="6629026" y="36463"/>
                </a:cubicBezTo>
                <a:cubicBezTo>
                  <a:pt x="6633367" y="35595"/>
                  <a:pt x="6639444" y="34293"/>
                  <a:pt x="6647257" y="32556"/>
                </a:cubicBezTo>
                <a:cubicBezTo>
                  <a:pt x="6648994" y="31688"/>
                  <a:pt x="6650296" y="31254"/>
                  <a:pt x="6651164" y="31254"/>
                </a:cubicBezTo>
                <a:cubicBezTo>
                  <a:pt x="6655505" y="29952"/>
                  <a:pt x="6659195" y="29301"/>
                  <a:pt x="6662233" y="29301"/>
                </a:cubicBezTo>
                <a:close/>
                <a:moveTo>
                  <a:pt x="7264931" y="28650"/>
                </a:moveTo>
                <a:cubicBezTo>
                  <a:pt x="7281427" y="31254"/>
                  <a:pt x="7294449" y="38633"/>
                  <a:pt x="7303999" y="50788"/>
                </a:cubicBezTo>
                <a:cubicBezTo>
                  <a:pt x="7309207" y="55997"/>
                  <a:pt x="7310944" y="62074"/>
                  <a:pt x="7309207" y="69019"/>
                </a:cubicBezTo>
                <a:cubicBezTo>
                  <a:pt x="7306603" y="81173"/>
                  <a:pt x="7305301" y="91157"/>
                  <a:pt x="7305301" y="98971"/>
                </a:cubicBezTo>
                <a:cubicBezTo>
                  <a:pt x="7305301" y="101575"/>
                  <a:pt x="7304867" y="105482"/>
                  <a:pt x="7303999" y="110691"/>
                </a:cubicBezTo>
                <a:cubicBezTo>
                  <a:pt x="7303999" y="115900"/>
                  <a:pt x="7303565" y="119807"/>
                  <a:pt x="7302697" y="122411"/>
                </a:cubicBezTo>
                <a:cubicBezTo>
                  <a:pt x="7312247" y="115466"/>
                  <a:pt x="7323533" y="105048"/>
                  <a:pt x="7336555" y="91157"/>
                </a:cubicBezTo>
                <a:cubicBezTo>
                  <a:pt x="7343501" y="85080"/>
                  <a:pt x="7347407" y="78135"/>
                  <a:pt x="7348275" y="70321"/>
                </a:cubicBezTo>
                <a:cubicBezTo>
                  <a:pt x="7350011" y="60772"/>
                  <a:pt x="7355221" y="58601"/>
                  <a:pt x="7363902" y="63810"/>
                </a:cubicBezTo>
                <a:cubicBezTo>
                  <a:pt x="7373452" y="69019"/>
                  <a:pt x="7382133" y="77701"/>
                  <a:pt x="7389947" y="89855"/>
                </a:cubicBezTo>
                <a:cubicBezTo>
                  <a:pt x="7394288" y="96800"/>
                  <a:pt x="7394288" y="102009"/>
                  <a:pt x="7389947" y="105482"/>
                </a:cubicBezTo>
                <a:cubicBezTo>
                  <a:pt x="7383870" y="107218"/>
                  <a:pt x="7376925" y="111559"/>
                  <a:pt x="7369111" y="118505"/>
                </a:cubicBezTo>
                <a:cubicBezTo>
                  <a:pt x="7351748" y="133263"/>
                  <a:pt x="7329175" y="148022"/>
                  <a:pt x="7301394" y="162781"/>
                </a:cubicBezTo>
                <a:cubicBezTo>
                  <a:pt x="7301394" y="167122"/>
                  <a:pt x="7301394" y="173633"/>
                  <a:pt x="7301394" y="182315"/>
                </a:cubicBezTo>
                <a:cubicBezTo>
                  <a:pt x="7300526" y="190996"/>
                  <a:pt x="7300092" y="197507"/>
                  <a:pt x="7300092" y="201848"/>
                </a:cubicBezTo>
                <a:cubicBezTo>
                  <a:pt x="7300092" y="221816"/>
                  <a:pt x="7307905" y="232234"/>
                  <a:pt x="7323533" y="233102"/>
                </a:cubicBezTo>
                <a:cubicBezTo>
                  <a:pt x="7340896" y="233102"/>
                  <a:pt x="7354787" y="231800"/>
                  <a:pt x="7365204" y="229195"/>
                </a:cubicBezTo>
                <a:cubicBezTo>
                  <a:pt x="7374754" y="228327"/>
                  <a:pt x="7381265" y="221816"/>
                  <a:pt x="7384738" y="209662"/>
                </a:cubicBezTo>
                <a:cubicBezTo>
                  <a:pt x="7386475" y="205321"/>
                  <a:pt x="7388645" y="198810"/>
                  <a:pt x="7391249" y="190128"/>
                </a:cubicBezTo>
                <a:cubicBezTo>
                  <a:pt x="7393853" y="184051"/>
                  <a:pt x="7395590" y="179710"/>
                  <a:pt x="7396458" y="177106"/>
                </a:cubicBezTo>
                <a:cubicBezTo>
                  <a:pt x="7398195" y="174501"/>
                  <a:pt x="7399063" y="173199"/>
                  <a:pt x="7399063" y="173199"/>
                </a:cubicBezTo>
                <a:cubicBezTo>
                  <a:pt x="7399931" y="173199"/>
                  <a:pt x="7400799" y="174501"/>
                  <a:pt x="7401667" y="177106"/>
                </a:cubicBezTo>
                <a:cubicBezTo>
                  <a:pt x="7405140" y="190996"/>
                  <a:pt x="7412085" y="204453"/>
                  <a:pt x="7422503" y="217475"/>
                </a:cubicBezTo>
                <a:cubicBezTo>
                  <a:pt x="7426844" y="223552"/>
                  <a:pt x="7428581" y="228761"/>
                  <a:pt x="7427712" y="233102"/>
                </a:cubicBezTo>
                <a:cubicBezTo>
                  <a:pt x="7426844" y="239179"/>
                  <a:pt x="7422503" y="245691"/>
                  <a:pt x="7414689" y="252636"/>
                </a:cubicBezTo>
                <a:cubicBezTo>
                  <a:pt x="7398195" y="264790"/>
                  <a:pt x="7376057" y="270867"/>
                  <a:pt x="7348275" y="270867"/>
                </a:cubicBezTo>
                <a:cubicBezTo>
                  <a:pt x="7330912" y="270867"/>
                  <a:pt x="7317021" y="269565"/>
                  <a:pt x="7306603" y="266961"/>
                </a:cubicBezTo>
                <a:cubicBezTo>
                  <a:pt x="7278823" y="260884"/>
                  <a:pt x="7265365" y="240048"/>
                  <a:pt x="7266233" y="204453"/>
                </a:cubicBezTo>
                <a:cubicBezTo>
                  <a:pt x="7265365" y="196639"/>
                  <a:pt x="7264931" y="189260"/>
                  <a:pt x="7264931" y="182315"/>
                </a:cubicBezTo>
                <a:cubicBezTo>
                  <a:pt x="7255382" y="185787"/>
                  <a:pt x="7242793" y="189694"/>
                  <a:pt x="7227166" y="194035"/>
                </a:cubicBezTo>
                <a:cubicBezTo>
                  <a:pt x="7225430" y="194903"/>
                  <a:pt x="7223693" y="194903"/>
                  <a:pt x="7221957" y="194035"/>
                </a:cubicBezTo>
                <a:cubicBezTo>
                  <a:pt x="7221957" y="199244"/>
                  <a:pt x="7221957" y="207057"/>
                  <a:pt x="7221957" y="217475"/>
                </a:cubicBezTo>
                <a:cubicBezTo>
                  <a:pt x="7221089" y="229630"/>
                  <a:pt x="7220655" y="238745"/>
                  <a:pt x="7220655" y="244822"/>
                </a:cubicBezTo>
                <a:cubicBezTo>
                  <a:pt x="7219787" y="259581"/>
                  <a:pt x="7217183" y="269565"/>
                  <a:pt x="7212841" y="274774"/>
                </a:cubicBezTo>
                <a:cubicBezTo>
                  <a:pt x="7210237" y="278247"/>
                  <a:pt x="7205897" y="278681"/>
                  <a:pt x="7199819" y="276076"/>
                </a:cubicBezTo>
                <a:cubicBezTo>
                  <a:pt x="7194610" y="272604"/>
                  <a:pt x="7190703" y="267395"/>
                  <a:pt x="7188099" y="260449"/>
                </a:cubicBezTo>
                <a:cubicBezTo>
                  <a:pt x="7182022" y="249163"/>
                  <a:pt x="7181154" y="236141"/>
                  <a:pt x="7185495" y="221382"/>
                </a:cubicBezTo>
                <a:cubicBezTo>
                  <a:pt x="7188967" y="203151"/>
                  <a:pt x="7190703" y="184485"/>
                  <a:pt x="7190703" y="165385"/>
                </a:cubicBezTo>
                <a:lnTo>
                  <a:pt x="7190703" y="143247"/>
                </a:lnTo>
                <a:lnTo>
                  <a:pt x="7178983" y="154967"/>
                </a:lnTo>
                <a:cubicBezTo>
                  <a:pt x="7165961" y="167990"/>
                  <a:pt x="7149465" y="178842"/>
                  <a:pt x="7129497" y="187524"/>
                </a:cubicBezTo>
                <a:cubicBezTo>
                  <a:pt x="7122553" y="190128"/>
                  <a:pt x="7121684" y="189260"/>
                  <a:pt x="7126893" y="184919"/>
                </a:cubicBezTo>
                <a:cubicBezTo>
                  <a:pt x="7157279" y="150193"/>
                  <a:pt x="7179417" y="114598"/>
                  <a:pt x="7193308" y="78135"/>
                </a:cubicBezTo>
                <a:cubicBezTo>
                  <a:pt x="7199385" y="60772"/>
                  <a:pt x="7201555" y="46013"/>
                  <a:pt x="7199819" y="33859"/>
                </a:cubicBezTo>
                <a:cubicBezTo>
                  <a:pt x="7199819" y="28650"/>
                  <a:pt x="7202423" y="27347"/>
                  <a:pt x="7207633" y="29952"/>
                </a:cubicBezTo>
                <a:cubicBezTo>
                  <a:pt x="7223259" y="36029"/>
                  <a:pt x="7234979" y="44277"/>
                  <a:pt x="7242793" y="54694"/>
                </a:cubicBezTo>
                <a:cubicBezTo>
                  <a:pt x="7247134" y="61640"/>
                  <a:pt x="7247134" y="66849"/>
                  <a:pt x="7242793" y="70321"/>
                </a:cubicBezTo>
                <a:cubicBezTo>
                  <a:pt x="7235848" y="78135"/>
                  <a:pt x="7229771" y="86817"/>
                  <a:pt x="7224561" y="96366"/>
                </a:cubicBezTo>
                <a:cubicBezTo>
                  <a:pt x="7221089" y="104180"/>
                  <a:pt x="7216748" y="111559"/>
                  <a:pt x="7211539" y="118505"/>
                </a:cubicBezTo>
                <a:cubicBezTo>
                  <a:pt x="7220221" y="123714"/>
                  <a:pt x="7224128" y="135434"/>
                  <a:pt x="7223259" y="153665"/>
                </a:cubicBezTo>
                <a:cubicBezTo>
                  <a:pt x="7223259" y="164951"/>
                  <a:pt x="7223259" y="176672"/>
                  <a:pt x="7223259" y="188826"/>
                </a:cubicBezTo>
                <a:cubicBezTo>
                  <a:pt x="7223259" y="187958"/>
                  <a:pt x="7223693" y="187524"/>
                  <a:pt x="7224561" y="187524"/>
                </a:cubicBezTo>
                <a:cubicBezTo>
                  <a:pt x="7227166" y="185787"/>
                  <a:pt x="7231073" y="182749"/>
                  <a:pt x="7236282" y="178408"/>
                </a:cubicBezTo>
                <a:cubicBezTo>
                  <a:pt x="7242359" y="174067"/>
                  <a:pt x="7251909" y="166254"/>
                  <a:pt x="7264931" y="154967"/>
                </a:cubicBezTo>
                <a:cubicBezTo>
                  <a:pt x="7264931" y="145418"/>
                  <a:pt x="7265800" y="129791"/>
                  <a:pt x="7267536" y="108087"/>
                </a:cubicBezTo>
                <a:cubicBezTo>
                  <a:pt x="7267536" y="103746"/>
                  <a:pt x="7267536" y="100273"/>
                  <a:pt x="7267536" y="97669"/>
                </a:cubicBezTo>
                <a:cubicBezTo>
                  <a:pt x="7270141" y="69887"/>
                  <a:pt x="7266233" y="49485"/>
                  <a:pt x="7255815" y="36463"/>
                </a:cubicBezTo>
                <a:cubicBezTo>
                  <a:pt x="7255815" y="31254"/>
                  <a:pt x="7258855" y="28650"/>
                  <a:pt x="7264931" y="28650"/>
                </a:cubicBezTo>
                <a:close/>
                <a:moveTo>
                  <a:pt x="7691501" y="28324"/>
                </a:moveTo>
                <a:cubicBezTo>
                  <a:pt x="7693454" y="28541"/>
                  <a:pt x="7695950" y="29084"/>
                  <a:pt x="7698989" y="29952"/>
                </a:cubicBezTo>
                <a:cubicBezTo>
                  <a:pt x="7712879" y="37765"/>
                  <a:pt x="7721995" y="44711"/>
                  <a:pt x="7726335" y="50788"/>
                </a:cubicBezTo>
                <a:cubicBezTo>
                  <a:pt x="7730677" y="55997"/>
                  <a:pt x="7731111" y="61206"/>
                  <a:pt x="7727638" y="66415"/>
                </a:cubicBezTo>
                <a:cubicBezTo>
                  <a:pt x="7724165" y="77701"/>
                  <a:pt x="7721995" y="97235"/>
                  <a:pt x="7721127" y="125016"/>
                </a:cubicBezTo>
                <a:cubicBezTo>
                  <a:pt x="7721127" y="190128"/>
                  <a:pt x="7721561" y="227893"/>
                  <a:pt x="7722429" y="238311"/>
                </a:cubicBezTo>
                <a:cubicBezTo>
                  <a:pt x="7721561" y="250465"/>
                  <a:pt x="7717220" y="262620"/>
                  <a:pt x="7709407" y="274774"/>
                </a:cubicBezTo>
                <a:cubicBezTo>
                  <a:pt x="7705065" y="279115"/>
                  <a:pt x="7699857" y="279549"/>
                  <a:pt x="7693779" y="276076"/>
                </a:cubicBezTo>
                <a:cubicBezTo>
                  <a:pt x="7688571" y="269999"/>
                  <a:pt x="7684664" y="263054"/>
                  <a:pt x="7682059" y="255240"/>
                </a:cubicBezTo>
                <a:cubicBezTo>
                  <a:pt x="7682059" y="254372"/>
                  <a:pt x="7682059" y="253070"/>
                  <a:pt x="7682059" y="251334"/>
                </a:cubicBezTo>
                <a:cubicBezTo>
                  <a:pt x="7681191" y="248729"/>
                  <a:pt x="7680757" y="246559"/>
                  <a:pt x="7680757" y="244822"/>
                </a:cubicBezTo>
                <a:cubicBezTo>
                  <a:pt x="7645162" y="242218"/>
                  <a:pt x="7606963" y="243954"/>
                  <a:pt x="7566160" y="250031"/>
                </a:cubicBezTo>
                <a:cubicBezTo>
                  <a:pt x="7560951" y="250031"/>
                  <a:pt x="7557045" y="249163"/>
                  <a:pt x="7554440" y="247427"/>
                </a:cubicBezTo>
                <a:cubicBezTo>
                  <a:pt x="7554440" y="247427"/>
                  <a:pt x="7553571" y="246993"/>
                  <a:pt x="7551835" y="246125"/>
                </a:cubicBezTo>
                <a:cubicBezTo>
                  <a:pt x="7549231" y="244388"/>
                  <a:pt x="7547493" y="243086"/>
                  <a:pt x="7546627" y="242218"/>
                </a:cubicBezTo>
                <a:cubicBezTo>
                  <a:pt x="7545758" y="255240"/>
                  <a:pt x="7543153" y="263054"/>
                  <a:pt x="7538813" y="265658"/>
                </a:cubicBezTo>
                <a:cubicBezTo>
                  <a:pt x="7535340" y="269131"/>
                  <a:pt x="7530999" y="269565"/>
                  <a:pt x="7525791" y="266961"/>
                </a:cubicBezTo>
                <a:cubicBezTo>
                  <a:pt x="7525791" y="266961"/>
                  <a:pt x="7525355" y="266527"/>
                  <a:pt x="7524488" y="265658"/>
                </a:cubicBezTo>
                <a:cubicBezTo>
                  <a:pt x="7518411" y="263054"/>
                  <a:pt x="7514504" y="259147"/>
                  <a:pt x="7512768" y="253938"/>
                </a:cubicBezTo>
                <a:cubicBezTo>
                  <a:pt x="7509295" y="242652"/>
                  <a:pt x="7508427" y="233102"/>
                  <a:pt x="7510163" y="225289"/>
                </a:cubicBezTo>
                <a:cubicBezTo>
                  <a:pt x="7514504" y="207057"/>
                  <a:pt x="7517109" y="162781"/>
                  <a:pt x="7517977" y="92460"/>
                </a:cubicBezTo>
                <a:cubicBezTo>
                  <a:pt x="7517977" y="73360"/>
                  <a:pt x="7514504" y="58601"/>
                  <a:pt x="7507559" y="48183"/>
                </a:cubicBezTo>
                <a:cubicBezTo>
                  <a:pt x="7505822" y="42974"/>
                  <a:pt x="7508427" y="39936"/>
                  <a:pt x="7515373" y="39068"/>
                </a:cubicBezTo>
                <a:cubicBezTo>
                  <a:pt x="7523186" y="40804"/>
                  <a:pt x="7530999" y="42974"/>
                  <a:pt x="7538813" y="45579"/>
                </a:cubicBezTo>
                <a:cubicBezTo>
                  <a:pt x="7556175" y="43842"/>
                  <a:pt x="7583523" y="41238"/>
                  <a:pt x="7620854" y="37765"/>
                </a:cubicBezTo>
                <a:cubicBezTo>
                  <a:pt x="7630404" y="36029"/>
                  <a:pt x="7637349" y="35161"/>
                  <a:pt x="7641689" y="35161"/>
                </a:cubicBezTo>
                <a:cubicBezTo>
                  <a:pt x="7654712" y="34293"/>
                  <a:pt x="7669905" y="32122"/>
                  <a:pt x="7687269" y="28650"/>
                </a:cubicBezTo>
                <a:cubicBezTo>
                  <a:pt x="7688137" y="28215"/>
                  <a:pt x="7689547" y="28107"/>
                  <a:pt x="7691501" y="28324"/>
                </a:cubicBezTo>
                <a:close/>
                <a:moveTo>
                  <a:pt x="5879825" y="27347"/>
                </a:moveTo>
                <a:cubicBezTo>
                  <a:pt x="5905002" y="29084"/>
                  <a:pt x="5923234" y="33424"/>
                  <a:pt x="5934520" y="40370"/>
                </a:cubicBezTo>
                <a:cubicBezTo>
                  <a:pt x="5947542" y="49920"/>
                  <a:pt x="5950147" y="63376"/>
                  <a:pt x="5942333" y="80739"/>
                </a:cubicBezTo>
                <a:cubicBezTo>
                  <a:pt x="5936256" y="86817"/>
                  <a:pt x="5928443" y="87251"/>
                  <a:pt x="5918893" y="82042"/>
                </a:cubicBezTo>
                <a:cubicBezTo>
                  <a:pt x="5898057" y="61206"/>
                  <a:pt x="5884166" y="44711"/>
                  <a:pt x="5877221" y="32556"/>
                </a:cubicBezTo>
                <a:cubicBezTo>
                  <a:pt x="5876353" y="31688"/>
                  <a:pt x="5875919" y="30386"/>
                  <a:pt x="5875919" y="28650"/>
                </a:cubicBezTo>
                <a:cubicBezTo>
                  <a:pt x="5876787" y="27781"/>
                  <a:pt x="5878089" y="27347"/>
                  <a:pt x="5879825" y="27347"/>
                </a:cubicBezTo>
                <a:close/>
                <a:moveTo>
                  <a:pt x="5269966" y="26045"/>
                </a:moveTo>
                <a:cubicBezTo>
                  <a:pt x="5271268" y="25611"/>
                  <a:pt x="5273004" y="25611"/>
                  <a:pt x="5275174" y="26045"/>
                </a:cubicBezTo>
                <a:cubicBezTo>
                  <a:pt x="5292537" y="27781"/>
                  <a:pt x="5307730" y="36029"/>
                  <a:pt x="5320753" y="50788"/>
                </a:cubicBezTo>
                <a:cubicBezTo>
                  <a:pt x="5323357" y="55129"/>
                  <a:pt x="5324226" y="60338"/>
                  <a:pt x="5323357" y="66415"/>
                </a:cubicBezTo>
                <a:cubicBezTo>
                  <a:pt x="5320753" y="72492"/>
                  <a:pt x="5318582" y="86383"/>
                  <a:pt x="5316846" y="108087"/>
                </a:cubicBezTo>
                <a:cubicBezTo>
                  <a:pt x="5316846" y="108955"/>
                  <a:pt x="5316846" y="111125"/>
                  <a:pt x="5316846" y="114598"/>
                </a:cubicBezTo>
                <a:cubicBezTo>
                  <a:pt x="5315978" y="118070"/>
                  <a:pt x="5315544" y="120675"/>
                  <a:pt x="5315544" y="122411"/>
                </a:cubicBezTo>
                <a:cubicBezTo>
                  <a:pt x="5323357" y="120675"/>
                  <a:pt x="5329435" y="119373"/>
                  <a:pt x="5333775" y="118505"/>
                </a:cubicBezTo>
                <a:cubicBezTo>
                  <a:pt x="5333775" y="118505"/>
                  <a:pt x="5334209" y="118505"/>
                  <a:pt x="5335077" y="118505"/>
                </a:cubicBezTo>
                <a:cubicBezTo>
                  <a:pt x="5342023" y="116768"/>
                  <a:pt x="5347232" y="116768"/>
                  <a:pt x="5350704" y="118505"/>
                </a:cubicBezTo>
                <a:cubicBezTo>
                  <a:pt x="5356782" y="120241"/>
                  <a:pt x="5362424" y="124148"/>
                  <a:pt x="5367633" y="130225"/>
                </a:cubicBezTo>
                <a:cubicBezTo>
                  <a:pt x="5371974" y="140643"/>
                  <a:pt x="5369804" y="145852"/>
                  <a:pt x="5361122" y="145852"/>
                </a:cubicBezTo>
                <a:cubicBezTo>
                  <a:pt x="5358518" y="145852"/>
                  <a:pt x="5353743" y="146286"/>
                  <a:pt x="5346797" y="147154"/>
                </a:cubicBezTo>
                <a:cubicBezTo>
                  <a:pt x="5332907" y="148890"/>
                  <a:pt x="5322055" y="150193"/>
                  <a:pt x="5314241" y="151061"/>
                </a:cubicBezTo>
                <a:cubicBezTo>
                  <a:pt x="5314241" y="173633"/>
                  <a:pt x="5314241" y="194035"/>
                  <a:pt x="5314241" y="212266"/>
                </a:cubicBezTo>
                <a:cubicBezTo>
                  <a:pt x="5315110" y="211398"/>
                  <a:pt x="5315544" y="210964"/>
                  <a:pt x="5315544" y="210964"/>
                </a:cubicBezTo>
                <a:cubicBezTo>
                  <a:pt x="5325962" y="210964"/>
                  <a:pt x="5339418" y="209662"/>
                  <a:pt x="5355913" y="207057"/>
                </a:cubicBezTo>
                <a:cubicBezTo>
                  <a:pt x="5364595" y="205321"/>
                  <a:pt x="5371974" y="206623"/>
                  <a:pt x="5378051" y="210964"/>
                </a:cubicBezTo>
                <a:cubicBezTo>
                  <a:pt x="5384129" y="213569"/>
                  <a:pt x="5389772" y="218344"/>
                  <a:pt x="5394981" y="225289"/>
                </a:cubicBezTo>
                <a:cubicBezTo>
                  <a:pt x="5398454" y="234839"/>
                  <a:pt x="5394981" y="240048"/>
                  <a:pt x="5384563" y="240916"/>
                </a:cubicBezTo>
                <a:cubicBezTo>
                  <a:pt x="5360254" y="237443"/>
                  <a:pt x="5332907" y="237009"/>
                  <a:pt x="5302521" y="239613"/>
                </a:cubicBezTo>
                <a:cubicBezTo>
                  <a:pt x="5277345" y="239613"/>
                  <a:pt x="5256075" y="241784"/>
                  <a:pt x="5238711" y="246125"/>
                </a:cubicBezTo>
                <a:cubicBezTo>
                  <a:pt x="5234371" y="247861"/>
                  <a:pt x="5230030" y="246993"/>
                  <a:pt x="5225689" y="243520"/>
                </a:cubicBezTo>
                <a:cubicBezTo>
                  <a:pt x="5218744" y="236575"/>
                  <a:pt x="5213535" y="231800"/>
                  <a:pt x="5210062" y="229195"/>
                </a:cubicBezTo>
                <a:cubicBezTo>
                  <a:pt x="5207457" y="224855"/>
                  <a:pt x="5208326" y="222250"/>
                  <a:pt x="5212666" y="221382"/>
                </a:cubicBezTo>
                <a:cubicBezTo>
                  <a:pt x="5222216" y="221382"/>
                  <a:pt x="5238711" y="220080"/>
                  <a:pt x="5262151" y="217475"/>
                </a:cubicBezTo>
                <a:cubicBezTo>
                  <a:pt x="5263888" y="217475"/>
                  <a:pt x="5266492" y="217475"/>
                  <a:pt x="5269965" y="217475"/>
                </a:cubicBezTo>
                <a:cubicBezTo>
                  <a:pt x="5273438" y="216607"/>
                  <a:pt x="5276476" y="216173"/>
                  <a:pt x="5279081" y="216173"/>
                </a:cubicBezTo>
                <a:lnTo>
                  <a:pt x="5279081" y="154967"/>
                </a:lnTo>
                <a:cubicBezTo>
                  <a:pt x="5271267" y="156704"/>
                  <a:pt x="5264322" y="157572"/>
                  <a:pt x="5258245" y="157572"/>
                </a:cubicBezTo>
                <a:cubicBezTo>
                  <a:pt x="5253904" y="158440"/>
                  <a:pt x="5250431" y="158440"/>
                  <a:pt x="5247827" y="157572"/>
                </a:cubicBezTo>
                <a:cubicBezTo>
                  <a:pt x="5240882" y="153231"/>
                  <a:pt x="5235239" y="148022"/>
                  <a:pt x="5230898" y="141945"/>
                </a:cubicBezTo>
                <a:cubicBezTo>
                  <a:pt x="5228293" y="138472"/>
                  <a:pt x="5227425" y="135868"/>
                  <a:pt x="5228293" y="134131"/>
                </a:cubicBezTo>
                <a:cubicBezTo>
                  <a:pt x="5229162" y="133263"/>
                  <a:pt x="5231766" y="132395"/>
                  <a:pt x="5236107" y="131527"/>
                </a:cubicBezTo>
                <a:cubicBezTo>
                  <a:pt x="5239580" y="131527"/>
                  <a:pt x="5247393" y="130659"/>
                  <a:pt x="5259547" y="128923"/>
                </a:cubicBezTo>
                <a:cubicBezTo>
                  <a:pt x="5268229" y="128054"/>
                  <a:pt x="5274740" y="127620"/>
                  <a:pt x="5279081" y="127620"/>
                </a:cubicBezTo>
                <a:cubicBezTo>
                  <a:pt x="5279081" y="118070"/>
                  <a:pt x="5279081" y="108955"/>
                  <a:pt x="5279081" y="100273"/>
                </a:cubicBezTo>
                <a:cubicBezTo>
                  <a:pt x="5281685" y="68151"/>
                  <a:pt x="5279081" y="47749"/>
                  <a:pt x="5271267" y="39068"/>
                </a:cubicBezTo>
                <a:cubicBezTo>
                  <a:pt x="5268663" y="34727"/>
                  <a:pt x="5267360" y="31254"/>
                  <a:pt x="5267360" y="28650"/>
                </a:cubicBezTo>
                <a:cubicBezTo>
                  <a:pt x="5267795" y="27347"/>
                  <a:pt x="5268663" y="26479"/>
                  <a:pt x="5269966" y="26045"/>
                </a:cubicBezTo>
                <a:close/>
                <a:moveTo>
                  <a:pt x="5161879" y="24743"/>
                </a:moveTo>
                <a:cubicBezTo>
                  <a:pt x="5161879" y="24743"/>
                  <a:pt x="5162313" y="24743"/>
                  <a:pt x="5163181" y="24743"/>
                </a:cubicBezTo>
                <a:cubicBezTo>
                  <a:pt x="5177072" y="24743"/>
                  <a:pt x="5190094" y="25611"/>
                  <a:pt x="5202248" y="27347"/>
                </a:cubicBezTo>
                <a:cubicBezTo>
                  <a:pt x="5217875" y="29952"/>
                  <a:pt x="5225255" y="40804"/>
                  <a:pt x="5224386" y="59903"/>
                </a:cubicBezTo>
                <a:cubicBezTo>
                  <a:pt x="5221782" y="73794"/>
                  <a:pt x="5213968" y="77701"/>
                  <a:pt x="5200946" y="71624"/>
                </a:cubicBezTo>
                <a:cubicBezTo>
                  <a:pt x="5194869" y="67283"/>
                  <a:pt x="5181846" y="53392"/>
                  <a:pt x="5161879" y="29952"/>
                </a:cubicBezTo>
                <a:cubicBezTo>
                  <a:pt x="5159274" y="27347"/>
                  <a:pt x="5159274" y="25611"/>
                  <a:pt x="5161879" y="24743"/>
                </a:cubicBezTo>
                <a:close/>
                <a:moveTo>
                  <a:pt x="6263662" y="24580"/>
                </a:moveTo>
                <a:cubicBezTo>
                  <a:pt x="6265182" y="24255"/>
                  <a:pt x="6267027" y="24309"/>
                  <a:pt x="6269197" y="24743"/>
                </a:cubicBezTo>
                <a:cubicBezTo>
                  <a:pt x="6287428" y="32556"/>
                  <a:pt x="6300885" y="44277"/>
                  <a:pt x="6309567" y="59903"/>
                </a:cubicBezTo>
                <a:cubicBezTo>
                  <a:pt x="6312171" y="65112"/>
                  <a:pt x="6311737" y="69453"/>
                  <a:pt x="6308264" y="72926"/>
                </a:cubicBezTo>
                <a:cubicBezTo>
                  <a:pt x="6303055" y="79871"/>
                  <a:pt x="6298281" y="92026"/>
                  <a:pt x="6293940" y="109389"/>
                </a:cubicBezTo>
                <a:cubicBezTo>
                  <a:pt x="6287863" y="133698"/>
                  <a:pt x="6277445" y="158006"/>
                  <a:pt x="6262686" y="182315"/>
                </a:cubicBezTo>
                <a:cubicBezTo>
                  <a:pt x="6280049" y="199678"/>
                  <a:pt x="6296978" y="212700"/>
                  <a:pt x="6313473" y="221382"/>
                </a:cubicBezTo>
                <a:cubicBezTo>
                  <a:pt x="6340386" y="237009"/>
                  <a:pt x="6369904" y="248295"/>
                  <a:pt x="6402026" y="255240"/>
                </a:cubicBezTo>
                <a:cubicBezTo>
                  <a:pt x="6406367" y="256109"/>
                  <a:pt x="6408537" y="257845"/>
                  <a:pt x="6408537" y="260449"/>
                </a:cubicBezTo>
                <a:cubicBezTo>
                  <a:pt x="6409405" y="262186"/>
                  <a:pt x="6407669" y="263488"/>
                  <a:pt x="6403328" y="264356"/>
                </a:cubicBezTo>
                <a:cubicBezTo>
                  <a:pt x="6368602" y="273906"/>
                  <a:pt x="6341255" y="279549"/>
                  <a:pt x="6321287" y="281285"/>
                </a:cubicBezTo>
                <a:cubicBezTo>
                  <a:pt x="6311737" y="281285"/>
                  <a:pt x="6304792" y="279983"/>
                  <a:pt x="6300451" y="277379"/>
                </a:cubicBezTo>
                <a:cubicBezTo>
                  <a:pt x="6279615" y="263488"/>
                  <a:pt x="6257911" y="243086"/>
                  <a:pt x="6235339" y="216173"/>
                </a:cubicBezTo>
                <a:cubicBezTo>
                  <a:pt x="6234471" y="217041"/>
                  <a:pt x="6233168" y="218344"/>
                  <a:pt x="6231432" y="220080"/>
                </a:cubicBezTo>
                <a:cubicBezTo>
                  <a:pt x="6228827" y="221816"/>
                  <a:pt x="6227091" y="223118"/>
                  <a:pt x="6226223" y="223986"/>
                </a:cubicBezTo>
                <a:cubicBezTo>
                  <a:pt x="6192364" y="250031"/>
                  <a:pt x="6153731" y="263922"/>
                  <a:pt x="6110323" y="265658"/>
                </a:cubicBezTo>
                <a:cubicBezTo>
                  <a:pt x="6106850" y="265658"/>
                  <a:pt x="6104680" y="264790"/>
                  <a:pt x="6103812" y="263054"/>
                </a:cubicBezTo>
                <a:cubicBezTo>
                  <a:pt x="6103812" y="262186"/>
                  <a:pt x="6105548" y="260884"/>
                  <a:pt x="6109021" y="259147"/>
                </a:cubicBezTo>
                <a:cubicBezTo>
                  <a:pt x="6149825" y="243520"/>
                  <a:pt x="6184117" y="218777"/>
                  <a:pt x="6211898" y="184919"/>
                </a:cubicBezTo>
                <a:cubicBezTo>
                  <a:pt x="6197139" y="164951"/>
                  <a:pt x="6185853" y="147588"/>
                  <a:pt x="6178040" y="132829"/>
                </a:cubicBezTo>
                <a:cubicBezTo>
                  <a:pt x="6170226" y="119807"/>
                  <a:pt x="6161111" y="113296"/>
                  <a:pt x="6150693" y="113296"/>
                </a:cubicBezTo>
                <a:cubicBezTo>
                  <a:pt x="6145484" y="112427"/>
                  <a:pt x="6142445" y="109823"/>
                  <a:pt x="6141577" y="105482"/>
                </a:cubicBezTo>
                <a:cubicBezTo>
                  <a:pt x="6142445" y="99405"/>
                  <a:pt x="6149825" y="95498"/>
                  <a:pt x="6163715" y="93762"/>
                </a:cubicBezTo>
                <a:cubicBezTo>
                  <a:pt x="6179342" y="93762"/>
                  <a:pt x="6191496" y="98971"/>
                  <a:pt x="6200178" y="109389"/>
                </a:cubicBezTo>
                <a:cubicBezTo>
                  <a:pt x="6210596" y="123279"/>
                  <a:pt x="6221882" y="137604"/>
                  <a:pt x="6234036" y="152363"/>
                </a:cubicBezTo>
                <a:cubicBezTo>
                  <a:pt x="6243586" y="137604"/>
                  <a:pt x="6251400" y="117636"/>
                  <a:pt x="6257477" y="92460"/>
                </a:cubicBezTo>
                <a:cubicBezTo>
                  <a:pt x="6262686" y="67283"/>
                  <a:pt x="6263120" y="49051"/>
                  <a:pt x="6258779" y="37765"/>
                </a:cubicBezTo>
                <a:cubicBezTo>
                  <a:pt x="6257477" y="29952"/>
                  <a:pt x="6259105" y="25557"/>
                  <a:pt x="6263662" y="24580"/>
                </a:cubicBezTo>
                <a:close/>
                <a:moveTo>
                  <a:pt x="3852303" y="22789"/>
                </a:moveTo>
                <a:cubicBezTo>
                  <a:pt x="3854039" y="21921"/>
                  <a:pt x="3856644" y="22138"/>
                  <a:pt x="3860116" y="23441"/>
                </a:cubicBezTo>
                <a:cubicBezTo>
                  <a:pt x="3872271" y="28650"/>
                  <a:pt x="3882254" y="35595"/>
                  <a:pt x="3890068" y="44277"/>
                </a:cubicBezTo>
                <a:cubicBezTo>
                  <a:pt x="3892672" y="46881"/>
                  <a:pt x="3892672" y="50788"/>
                  <a:pt x="3890068" y="55997"/>
                </a:cubicBezTo>
                <a:cubicBezTo>
                  <a:pt x="3890068" y="56865"/>
                  <a:pt x="3890068" y="57299"/>
                  <a:pt x="3890068" y="57299"/>
                </a:cubicBezTo>
                <a:cubicBezTo>
                  <a:pt x="3887463" y="60772"/>
                  <a:pt x="3885727" y="64244"/>
                  <a:pt x="3884859" y="67717"/>
                </a:cubicBezTo>
                <a:cubicBezTo>
                  <a:pt x="3930003" y="111993"/>
                  <a:pt x="3980357" y="141945"/>
                  <a:pt x="4035920" y="157572"/>
                </a:cubicBezTo>
                <a:cubicBezTo>
                  <a:pt x="4040261" y="159308"/>
                  <a:pt x="4042431" y="160610"/>
                  <a:pt x="4042431" y="161479"/>
                </a:cubicBezTo>
                <a:cubicBezTo>
                  <a:pt x="4043299" y="163215"/>
                  <a:pt x="4041563" y="164517"/>
                  <a:pt x="4037222" y="165385"/>
                </a:cubicBezTo>
                <a:cubicBezTo>
                  <a:pt x="4035486" y="165385"/>
                  <a:pt x="4033315" y="165819"/>
                  <a:pt x="4030711" y="166688"/>
                </a:cubicBezTo>
                <a:cubicBezTo>
                  <a:pt x="4010743" y="171029"/>
                  <a:pt x="3989039" y="174935"/>
                  <a:pt x="3965598" y="178408"/>
                </a:cubicBezTo>
                <a:cubicBezTo>
                  <a:pt x="3958653" y="179276"/>
                  <a:pt x="3952576" y="177540"/>
                  <a:pt x="3947367" y="173199"/>
                </a:cubicBezTo>
                <a:cubicBezTo>
                  <a:pt x="3938685" y="167122"/>
                  <a:pt x="3930438" y="160176"/>
                  <a:pt x="3922624" y="152363"/>
                </a:cubicBezTo>
                <a:lnTo>
                  <a:pt x="3926531" y="157572"/>
                </a:lnTo>
                <a:cubicBezTo>
                  <a:pt x="3930003" y="161913"/>
                  <a:pt x="3928701" y="165385"/>
                  <a:pt x="3922624" y="167990"/>
                </a:cubicBezTo>
                <a:cubicBezTo>
                  <a:pt x="3920888" y="167990"/>
                  <a:pt x="3917849" y="168424"/>
                  <a:pt x="3913509" y="169292"/>
                </a:cubicBezTo>
                <a:cubicBezTo>
                  <a:pt x="3910904" y="170160"/>
                  <a:pt x="3902222" y="171463"/>
                  <a:pt x="3887463" y="173199"/>
                </a:cubicBezTo>
                <a:cubicBezTo>
                  <a:pt x="3890936" y="177540"/>
                  <a:pt x="3892672" y="182315"/>
                  <a:pt x="3892672" y="187524"/>
                </a:cubicBezTo>
                <a:cubicBezTo>
                  <a:pt x="3891804" y="188392"/>
                  <a:pt x="3891370" y="190128"/>
                  <a:pt x="3891370" y="192733"/>
                </a:cubicBezTo>
                <a:cubicBezTo>
                  <a:pt x="3897447" y="190996"/>
                  <a:pt x="3903090" y="190128"/>
                  <a:pt x="3908299" y="190128"/>
                </a:cubicBezTo>
                <a:cubicBezTo>
                  <a:pt x="3918718" y="187524"/>
                  <a:pt x="3926965" y="192733"/>
                  <a:pt x="3933042" y="205755"/>
                </a:cubicBezTo>
                <a:cubicBezTo>
                  <a:pt x="3935647" y="210964"/>
                  <a:pt x="3934778" y="214003"/>
                  <a:pt x="3930438" y="214871"/>
                </a:cubicBezTo>
                <a:cubicBezTo>
                  <a:pt x="3926097" y="215739"/>
                  <a:pt x="3919152" y="216607"/>
                  <a:pt x="3909602" y="217475"/>
                </a:cubicBezTo>
                <a:cubicBezTo>
                  <a:pt x="3900052" y="219212"/>
                  <a:pt x="3892672" y="220514"/>
                  <a:pt x="3887463" y="221382"/>
                </a:cubicBezTo>
                <a:cubicBezTo>
                  <a:pt x="3887463" y="230932"/>
                  <a:pt x="3886595" y="240482"/>
                  <a:pt x="3884859" y="250031"/>
                </a:cubicBezTo>
                <a:cubicBezTo>
                  <a:pt x="3890068" y="250031"/>
                  <a:pt x="3894409" y="250031"/>
                  <a:pt x="3897881" y="250031"/>
                </a:cubicBezTo>
                <a:cubicBezTo>
                  <a:pt x="3898750" y="250031"/>
                  <a:pt x="3900052" y="250031"/>
                  <a:pt x="3901788" y="250031"/>
                </a:cubicBezTo>
                <a:cubicBezTo>
                  <a:pt x="3913074" y="249163"/>
                  <a:pt x="3925229" y="247427"/>
                  <a:pt x="3938251" y="244822"/>
                </a:cubicBezTo>
                <a:cubicBezTo>
                  <a:pt x="3946065" y="243954"/>
                  <a:pt x="3953878" y="245691"/>
                  <a:pt x="3961691" y="250031"/>
                </a:cubicBezTo>
                <a:cubicBezTo>
                  <a:pt x="3968637" y="256109"/>
                  <a:pt x="3974280" y="263054"/>
                  <a:pt x="3978621" y="270867"/>
                </a:cubicBezTo>
                <a:cubicBezTo>
                  <a:pt x="3980357" y="278681"/>
                  <a:pt x="3977318" y="282153"/>
                  <a:pt x="3969505" y="281285"/>
                </a:cubicBezTo>
                <a:cubicBezTo>
                  <a:pt x="3940856" y="276076"/>
                  <a:pt x="3909602" y="274340"/>
                  <a:pt x="3875743" y="276076"/>
                </a:cubicBezTo>
                <a:cubicBezTo>
                  <a:pt x="3847094" y="276076"/>
                  <a:pt x="3822351" y="278247"/>
                  <a:pt x="3801515" y="282588"/>
                </a:cubicBezTo>
                <a:cubicBezTo>
                  <a:pt x="3793702" y="284324"/>
                  <a:pt x="3788493" y="283456"/>
                  <a:pt x="3785888" y="279983"/>
                </a:cubicBezTo>
                <a:cubicBezTo>
                  <a:pt x="3780679" y="276510"/>
                  <a:pt x="3775905" y="271301"/>
                  <a:pt x="3771564" y="264356"/>
                </a:cubicBezTo>
                <a:cubicBezTo>
                  <a:pt x="3769827" y="262620"/>
                  <a:pt x="3768959" y="260884"/>
                  <a:pt x="3768959" y="259147"/>
                </a:cubicBezTo>
                <a:cubicBezTo>
                  <a:pt x="3769827" y="258279"/>
                  <a:pt x="3771564" y="257845"/>
                  <a:pt x="3774168" y="257845"/>
                </a:cubicBezTo>
                <a:cubicBezTo>
                  <a:pt x="3779377" y="256977"/>
                  <a:pt x="3786757" y="256543"/>
                  <a:pt x="3796306" y="256543"/>
                </a:cubicBezTo>
                <a:cubicBezTo>
                  <a:pt x="3805856" y="255675"/>
                  <a:pt x="3812801" y="255240"/>
                  <a:pt x="3817142" y="255240"/>
                </a:cubicBezTo>
                <a:cubicBezTo>
                  <a:pt x="3818010" y="255240"/>
                  <a:pt x="3818879" y="255240"/>
                  <a:pt x="3819747" y="255240"/>
                </a:cubicBezTo>
                <a:cubicBezTo>
                  <a:pt x="3829297" y="253504"/>
                  <a:pt x="3839715" y="252636"/>
                  <a:pt x="3851001" y="252636"/>
                </a:cubicBezTo>
                <a:cubicBezTo>
                  <a:pt x="3851001" y="243954"/>
                  <a:pt x="3851435" y="234404"/>
                  <a:pt x="3852303" y="223986"/>
                </a:cubicBezTo>
                <a:cubicBezTo>
                  <a:pt x="3846226" y="224855"/>
                  <a:pt x="3839715" y="225289"/>
                  <a:pt x="3832769" y="225289"/>
                </a:cubicBezTo>
                <a:cubicBezTo>
                  <a:pt x="3823219" y="226157"/>
                  <a:pt x="3814538" y="221816"/>
                  <a:pt x="3806724" y="212266"/>
                </a:cubicBezTo>
                <a:cubicBezTo>
                  <a:pt x="3804120" y="207057"/>
                  <a:pt x="3804988" y="204453"/>
                  <a:pt x="3809329" y="204453"/>
                </a:cubicBezTo>
                <a:cubicBezTo>
                  <a:pt x="3814538" y="203585"/>
                  <a:pt x="3821917" y="202282"/>
                  <a:pt x="3831467" y="200546"/>
                </a:cubicBezTo>
                <a:cubicBezTo>
                  <a:pt x="3841017" y="199678"/>
                  <a:pt x="3847962" y="198810"/>
                  <a:pt x="3852303" y="197942"/>
                </a:cubicBezTo>
                <a:cubicBezTo>
                  <a:pt x="3852303" y="197073"/>
                  <a:pt x="3852303" y="195771"/>
                  <a:pt x="3852303" y="194035"/>
                </a:cubicBezTo>
                <a:cubicBezTo>
                  <a:pt x="3851435" y="193167"/>
                  <a:pt x="3851001" y="192298"/>
                  <a:pt x="3851001" y="191430"/>
                </a:cubicBezTo>
                <a:cubicBezTo>
                  <a:pt x="3851001" y="186221"/>
                  <a:pt x="3850567" y="181880"/>
                  <a:pt x="3849698" y="178408"/>
                </a:cubicBezTo>
                <a:cubicBezTo>
                  <a:pt x="3848830" y="178408"/>
                  <a:pt x="3847094" y="178408"/>
                  <a:pt x="3844490" y="178408"/>
                </a:cubicBezTo>
                <a:cubicBezTo>
                  <a:pt x="3841017" y="179276"/>
                  <a:pt x="3838412" y="179710"/>
                  <a:pt x="3836676" y="179710"/>
                </a:cubicBezTo>
                <a:cubicBezTo>
                  <a:pt x="3827126" y="178842"/>
                  <a:pt x="3818879" y="173199"/>
                  <a:pt x="3811933" y="162781"/>
                </a:cubicBezTo>
                <a:cubicBezTo>
                  <a:pt x="3811065" y="161913"/>
                  <a:pt x="3810197" y="161045"/>
                  <a:pt x="3809329" y="160176"/>
                </a:cubicBezTo>
                <a:cubicBezTo>
                  <a:pt x="3808461" y="159308"/>
                  <a:pt x="3808026" y="158874"/>
                  <a:pt x="3808026" y="158874"/>
                </a:cubicBezTo>
                <a:cubicBezTo>
                  <a:pt x="3792399" y="171897"/>
                  <a:pt x="3774168" y="181880"/>
                  <a:pt x="3753332" y="188826"/>
                </a:cubicBezTo>
                <a:cubicBezTo>
                  <a:pt x="3748123" y="190562"/>
                  <a:pt x="3745519" y="190562"/>
                  <a:pt x="3745519" y="188826"/>
                </a:cubicBezTo>
                <a:cubicBezTo>
                  <a:pt x="3744651" y="187958"/>
                  <a:pt x="3746387" y="185787"/>
                  <a:pt x="3750728" y="182315"/>
                </a:cubicBezTo>
                <a:cubicBezTo>
                  <a:pt x="3786323" y="155402"/>
                  <a:pt x="3816708" y="116768"/>
                  <a:pt x="3841885" y="66415"/>
                </a:cubicBezTo>
                <a:cubicBezTo>
                  <a:pt x="3848830" y="54260"/>
                  <a:pt x="3851435" y="41672"/>
                  <a:pt x="3849698" y="28650"/>
                </a:cubicBezTo>
                <a:cubicBezTo>
                  <a:pt x="3849698" y="25611"/>
                  <a:pt x="3850567" y="23658"/>
                  <a:pt x="3852303" y="22789"/>
                </a:cubicBezTo>
                <a:close/>
                <a:moveTo>
                  <a:pt x="4947901" y="21813"/>
                </a:moveTo>
                <a:cubicBezTo>
                  <a:pt x="4950505" y="21596"/>
                  <a:pt x="4953110" y="22138"/>
                  <a:pt x="4955714" y="23441"/>
                </a:cubicBezTo>
                <a:cubicBezTo>
                  <a:pt x="4961792" y="26913"/>
                  <a:pt x="4967869" y="32556"/>
                  <a:pt x="4973946" y="40370"/>
                </a:cubicBezTo>
                <a:cubicBezTo>
                  <a:pt x="4978287" y="46447"/>
                  <a:pt x="4977853" y="51656"/>
                  <a:pt x="4972644" y="55997"/>
                </a:cubicBezTo>
                <a:cubicBezTo>
                  <a:pt x="4965699" y="61206"/>
                  <a:pt x="4961358" y="71190"/>
                  <a:pt x="4959621" y="85948"/>
                </a:cubicBezTo>
                <a:cubicBezTo>
                  <a:pt x="4958753" y="92026"/>
                  <a:pt x="4961358" y="94630"/>
                  <a:pt x="4967435" y="93762"/>
                </a:cubicBezTo>
                <a:cubicBezTo>
                  <a:pt x="4970908" y="93762"/>
                  <a:pt x="4976117" y="92026"/>
                  <a:pt x="4983062" y="88553"/>
                </a:cubicBezTo>
                <a:cubicBezTo>
                  <a:pt x="4984798" y="87685"/>
                  <a:pt x="4986100" y="87251"/>
                  <a:pt x="4986968" y="87251"/>
                </a:cubicBezTo>
                <a:cubicBezTo>
                  <a:pt x="4993914" y="83778"/>
                  <a:pt x="4999991" y="83344"/>
                  <a:pt x="5005200" y="85948"/>
                </a:cubicBezTo>
                <a:cubicBezTo>
                  <a:pt x="5011277" y="89421"/>
                  <a:pt x="5016052" y="92894"/>
                  <a:pt x="5019524" y="96366"/>
                </a:cubicBezTo>
                <a:cubicBezTo>
                  <a:pt x="5025602" y="102444"/>
                  <a:pt x="5025168" y="108955"/>
                  <a:pt x="5018223" y="115900"/>
                </a:cubicBezTo>
                <a:cubicBezTo>
                  <a:pt x="5007805" y="121109"/>
                  <a:pt x="4992177" y="124148"/>
                  <a:pt x="4971342" y="125016"/>
                </a:cubicBezTo>
                <a:cubicBezTo>
                  <a:pt x="4960924" y="125884"/>
                  <a:pt x="4950940" y="124148"/>
                  <a:pt x="4941390" y="119807"/>
                </a:cubicBezTo>
                <a:cubicBezTo>
                  <a:pt x="4931840" y="115466"/>
                  <a:pt x="4927499" y="106350"/>
                  <a:pt x="4928368" y="92460"/>
                </a:cubicBezTo>
                <a:cubicBezTo>
                  <a:pt x="4927499" y="82042"/>
                  <a:pt x="4928368" y="71190"/>
                  <a:pt x="4930972" y="59903"/>
                </a:cubicBezTo>
                <a:cubicBezTo>
                  <a:pt x="4931840" y="58167"/>
                  <a:pt x="4931840" y="56865"/>
                  <a:pt x="4930972" y="55997"/>
                </a:cubicBezTo>
                <a:cubicBezTo>
                  <a:pt x="4930104" y="55129"/>
                  <a:pt x="4929236" y="55129"/>
                  <a:pt x="4928368" y="55997"/>
                </a:cubicBezTo>
                <a:cubicBezTo>
                  <a:pt x="4925763" y="57733"/>
                  <a:pt x="4920988" y="59903"/>
                  <a:pt x="4914043" y="62508"/>
                </a:cubicBezTo>
                <a:cubicBezTo>
                  <a:pt x="4914043" y="69453"/>
                  <a:pt x="4912740" y="77267"/>
                  <a:pt x="4910136" y="85948"/>
                </a:cubicBezTo>
                <a:cubicBezTo>
                  <a:pt x="4904927" y="111993"/>
                  <a:pt x="4882789" y="134131"/>
                  <a:pt x="4843721" y="152363"/>
                </a:cubicBezTo>
                <a:cubicBezTo>
                  <a:pt x="4841117" y="154967"/>
                  <a:pt x="4838946" y="155402"/>
                  <a:pt x="4837211" y="153665"/>
                </a:cubicBezTo>
                <a:cubicBezTo>
                  <a:pt x="4837211" y="156270"/>
                  <a:pt x="4836342" y="160610"/>
                  <a:pt x="4834605" y="166688"/>
                </a:cubicBezTo>
                <a:cubicBezTo>
                  <a:pt x="4833738" y="172765"/>
                  <a:pt x="4832870" y="177540"/>
                  <a:pt x="4832002" y="181012"/>
                </a:cubicBezTo>
                <a:cubicBezTo>
                  <a:pt x="4830265" y="196639"/>
                  <a:pt x="4828963" y="206623"/>
                  <a:pt x="4828095" y="210964"/>
                </a:cubicBezTo>
                <a:cubicBezTo>
                  <a:pt x="4831567" y="209228"/>
                  <a:pt x="4837644" y="205321"/>
                  <a:pt x="4846326" y="199244"/>
                </a:cubicBezTo>
                <a:cubicBezTo>
                  <a:pt x="4855008" y="193167"/>
                  <a:pt x="4860651" y="189260"/>
                  <a:pt x="4863255" y="187524"/>
                </a:cubicBezTo>
                <a:cubicBezTo>
                  <a:pt x="4866728" y="184919"/>
                  <a:pt x="4868898" y="184051"/>
                  <a:pt x="4869767" y="184919"/>
                </a:cubicBezTo>
                <a:cubicBezTo>
                  <a:pt x="4869767" y="185787"/>
                  <a:pt x="4868898" y="188392"/>
                  <a:pt x="4867162" y="192733"/>
                </a:cubicBezTo>
                <a:cubicBezTo>
                  <a:pt x="4865426" y="195337"/>
                  <a:pt x="4862821" y="199678"/>
                  <a:pt x="4859349" y="205755"/>
                </a:cubicBezTo>
                <a:cubicBezTo>
                  <a:pt x="4852403" y="219646"/>
                  <a:pt x="4845892" y="230498"/>
                  <a:pt x="4839815" y="238311"/>
                </a:cubicBezTo>
                <a:cubicBezTo>
                  <a:pt x="4838079" y="240916"/>
                  <a:pt x="4835040" y="245691"/>
                  <a:pt x="4830699" y="252636"/>
                </a:cubicBezTo>
                <a:cubicBezTo>
                  <a:pt x="4824622" y="261318"/>
                  <a:pt x="4820715" y="266961"/>
                  <a:pt x="4818979" y="269565"/>
                </a:cubicBezTo>
                <a:cubicBezTo>
                  <a:pt x="4814638" y="274774"/>
                  <a:pt x="4809429" y="275208"/>
                  <a:pt x="4803352" y="270867"/>
                </a:cubicBezTo>
                <a:cubicBezTo>
                  <a:pt x="4794670" y="263054"/>
                  <a:pt x="4788593" y="253938"/>
                  <a:pt x="4785121" y="243520"/>
                </a:cubicBezTo>
                <a:cubicBezTo>
                  <a:pt x="4783384" y="236575"/>
                  <a:pt x="4784252" y="231800"/>
                  <a:pt x="4787725" y="229195"/>
                </a:cubicBezTo>
                <a:cubicBezTo>
                  <a:pt x="4793802" y="223986"/>
                  <a:pt x="4796840" y="213134"/>
                  <a:pt x="4796840" y="196639"/>
                </a:cubicBezTo>
                <a:cubicBezTo>
                  <a:pt x="4797709" y="174935"/>
                  <a:pt x="4798143" y="160176"/>
                  <a:pt x="4798143" y="152363"/>
                </a:cubicBezTo>
                <a:cubicBezTo>
                  <a:pt x="4796407" y="153231"/>
                  <a:pt x="4792500" y="154967"/>
                  <a:pt x="4786423" y="157572"/>
                </a:cubicBezTo>
                <a:cubicBezTo>
                  <a:pt x="4781214" y="160176"/>
                  <a:pt x="4777307" y="161913"/>
                  <a:pt x="4774702" y="162781"/>
                </a:cubicBezTo>
                <a:cubicBezTo>
                  <a:pt x="4772098" y="164517"/>
                  <a:pt x="4769059" y="164517"/>
                  <a:pt x="4765587" y="162781"/>
                </a:cubicBezTo>
                <a:cubicBezTo>
                  <a:pt x="4762982" y="161045"/>
                  <a:pt x="4756471" y="154967"/>
                  <a:pt x="4746053" y="144549"/>
                </a:cubicBezTo>
                <a:cubicBezTo>
                  <a:pt x="4742581" y="139340"/>
                  <a:pt x="4743883" y="135868"/>
                  <a:pt x="4749960" y="134131"/>
                </a:cubicBezTo>
                <a:cubicBezTo>
                  <a:pt x="4779477" y="128923"/>
                  <a:pt x="4797709" y="122411"/>
                  <a:pt x="4804654" y="114598"/>
                </a:cubicBezTo>
                <a:cubicBezTo>
                  <a:pt x="4808995" y="110257"/>
                  <a:pt x="4814204" y="109389"/>
                  <a:pt x="4820281" y="111993"/>
                </a:cubicBezTo>
                <a:cubicBezTo>
                  <a:pt x="4831567" y="117202"/>
                  <a:pt x="4838512" y="122411"/>
                  <a:pt x="4841117" y="127620"/>
                </a:cubicBezTo>
                <a:cubicBezTo>
                  <a:pt x="4845458" y="132829"/>
                  <a:pt x="4845892" y="136736"/>
                  <a:pt x="4842420" y="139340"/>
                </a:cubicBezTo>
                <a:cubicBezTo>
                  <a:pt x="4842420" y="140209"/>
                  <a:pt x="4841985" y="141511"/>
                  <a:pt x="4841117" y="143247"/>
                </a:cubicBezTo>
                <a:lnTo>
                  <a:pt x="4840510" y="145069"/>
                </a:lnTo>
                <a:lnTo>
                  <a:pt x="4870743" y="111017"/>
                </a:lnTo>
                <a:cubicBezTo>
                  <a:pt x="4877471" y="99079"/>
                  <a:pt x="4880618" y="86817"/>
                  <a:pt x="4880184" y="74228"/>
                </a:cubicBezTo>
                <a:cubicBezTo>
                  <a:pt x="4880184" y="63810"/>
                  <a:pt x="4877580" y="54694"/>
                  <a:pt x="4872371" y="46881"/>
                </a:cubicBezTo>
                <a:cubicBezTo>
                  <a:pt x="4869767" y="43408"/>
                  <a:pt x="4869332" y="40370"/>
                  <a:pt x="4871068" y="37765"/>
                </a:cubicBezTo>
                <a:cubicBezTo>
                  <a:pt x="4872805" y="34293"/>
                  <a:pt x="4875844" y="33424"/>
                  <a:pt x="4880184" y="35161"/>
                </a:cubicBezTo>
                <a:cubicBezTo>
                  <a:pt x="4887130" y="36897"/>
                  <a:pt x="4894075" y="39068"/>
                  <a:pt x="4901021" y="41672"/>
                </a:cubicBezTo>
                <a:cubicBezTo>
                  <a:pt x="4907966" y="39068"/>
                  <a:pt x="4913609" y="36897"/>
                  <a:pt x="4917949" y="35161"/>
                </a:cubicBezTo>
                <a:cubicBezTo>
                  <a:pt x="4927499" y="30820"/>
                  <a:pt x="4934879" y="27347"/>
                  <a:pt x="4940088" y="24743"/>
                </a:cubicBezTo>
                <a:cubicBezTo>
                  <a:pt x="4942692" y="23006"/>
                  <a:pt x="4945296" y="22030"/>
                  <a:pt x="4947901" y="21813"/>
                </a:cubicBezTo>
                <a:close/>
                <a:moveTo>
                  <a:pt x="1815583" y="19534"/>
                </a:moveTo>
                <a:cubicBezTo>
                  <a:pt x="1817103" y="19100"/>
                  <a:pt x="1818731" y="19534"/>
                  <a:pt x="1820467" y="20836"/>
                </a:cubicBezTo>
                <a:cubicBezTo>
                  <a:pt x="1820467" y="20836"/>
                  <a:pt x="1820902" y="21270"/>
                  <a:pt x="1821769" y="22138"/>
                </a:cubicBezTo>
                <a:cubicBezTo>
                  <a:pt x="1835660" y="29952"/>
                  <a:pt x="1843473" y="35161"/>
                  <a:pt x="1845210" y="37765"/>
                </a:cubicBezTo>
                <a:cubicBezTo>
                  <a:pt x="1850419" y="42106"/>
                  <a:pt x="1849985" y="46447"/>
                  <a:pt x="1843907" y="50788"/>
                </a:cubicBezTo>
                <a:cubicBezTo>
                  <a:pt x="1835226" y="54260"/>
                  <a:pt x="1824807" y="58167"/>
                  <a:pt x="1812653" y="62508"/>
                </a:cubicBezTo>
                <a:cubicBezTo>
                  <a:pt x="1815258" y="63376"/>
                  <a:pt x="1816994" y="64678"/>
                  <a:pt x="1817863" y="66415"/>
                </a:cubicBezTo>
                <a:cubicBezTo>
                  <a:pt x="1821335" y="69887"/>
                  <a:pt x="1822203" y="73794"/>
                  <a:pt x="1820467" y="78135"/>
                </a:cubicBezTo>
                <a:cubicBezTo>
                  <a:pt x="1819599" y="79003"/>
                  <a:pt x="1818731" y="82476"/>
                  <a:pt x="1817863" y="88553"/>
                </a:cubicBezTo>
                <a:cubicBezTo>
                  <a:pt x="1817863" y="86817"/>
                  <a:pt x="1817428" y="88119"/>
                  <a:pt x="1816560" y="92460"/>
                </a:cubicBezTo>
                <a:cubicBezTo>
                  <a:pt x="1819165" y="92460"/>
                  <a:pt x="1821769" y="92026"/>
                  <a:pt x="1824374" y="91157"/>
                </a:cubicBezTo>
                <a:cubicBezTo>
                  <a:pt x="1829583" y="89421"/>
                  <a:pt x="1834358" y="89421"/>
                  <a:pt x="1838699" y="91157"/>
                </a:cubicBezTo>
                <a:cubicBezTo>
                  <a:pt x="1843039" y="92894"/>
                  <a:pt x="1846946" y="95932"/>
                  <a:pt x="1850419" y="100273"/>
                </a:cubicBezTo>
                <a:cubicBezTo>
                  <a:pt x="1850419" y="101141"/>
                  <a:pt x="1850853" y="101575"/>
                  <a:pt x="1851721" y="101575"/>
                </a:cubicBezTo>
                <a:cubicBezTo>
                  <a:pt x="1852589" y="104180"/>
                  <a:pt x="1852589" y="106350"/>
                  <a:pt x="1851721" y="108087"/>
                </a:cubicBezTo>
                <a:cubicBezTo>
                  <a:pt x="1863876" y="108087"/>
                  <a:pt x="1874727" y="108955"/>
                  <a:pt x="1884277" y="110691"/>
                </a:cubicBezTo>
                <a:cubicBezTo>
                  <a:pt x="1899036" y="115900"/>
                  <a:pt x="1902942" y="126752"/>
                  <a:pt x="1895997" y="143247"/>
                </a:cubicBezTo>
                <a:cubicBezTo>
                  <a:pt x="1892525" y="147588"/>
                  <a:pt x="1887749" y="148456"/>
                  <a:pt x="1881673" y="145852"/>
                </a:cubicBezTo>
                <a:cubicBezTo>
                  <a:pt x="1870387" y="138038"/>
                  <a:pt x="1859100" y="127186"/>
                  <a:pt x="1847815" y="113296"/>
                </a:cubicBezTo>
                <a:cubicBezTo>
                  <a:pt x="1847815" y="113296"/>
                  <a:pt x="1846946" y="113730"/>
                  <a:pt x="1845210" y="114598"/>
                </a:cubicBezTo>
                <a:cubicBezTo>
                  <a:pt x="1840001" y="115466"/>
                  <a:pt x="1833055" y="117202"/>
                  <a:pt x="1824374" y="119807"/>
                </a:cubicBezTo>
                <a:cubicBezTo>
                  <a:pt x="1820033" y="120675"/>
                  <a:pt x="1816560" y="121543"/>
                  <a:pt x="1813956" y="122411"/>
                </a:cubicBezTo>
                <a:cubicBezTo>
                  <a:pt x="1813956" y="123279"/>
                  <a:pt x="1813522" y="124582"/>
                  <a:pt x="1812653" y="126318"/>
                </a:cubicBezTo>
                <a:cubicBezTo>
                  <a:pt x="1823940" y="126318"/>
                  <a:pt x="1832621" y="128488"/>
                  <a:pt x="1838699" y="132829"/>
                </a:cubicBezTo>
                <a:cubicBezTo>
                  <a:pt x="1847381" y="137170"/>
                  <a:pt x="1849985" y="144984"/>
                  <a:pt x="1846513" y="156270"/>
                </a:cubicBezTo>
                <a:cubicBezTo>
                  <a:pt x="1842171" y="164951"/>
                  <a:pt x="1836094" y="166254"/>
                  <a:pt x="1828280" y="160176"/>
                </a:cubicBezTo>
                <a:cubicBezTo>
                  <a:pt x="1826545" y="158440"/>
                  <a:pt x="1823940" y="155836"/>
                  <a:pt x="1820467" y="152363"/>
                </a:cubicBezTo>
                <a:cubicBezTo>
                  <a:pt x="1816994" y="149758"/>
                  <a:pt x="1814389" y="147588"/>
                  <a:pt x="1812653" y="145852"/>
                </a:cubicBezTo>
                <a:cubicBezTo>
                  <a:pt x="1812653" y="173633"/>
                  <a:pt x="1812653" y="203585"/>
                  <a:pt x="1812653" y="235707"/>
                </a:cubicBezTo>
                <a:cubicBezTo>
                  <a:pt x="1812653" y="250465"/>
                  <a:pt x="1810483" y="260884"/>
                  <a:pt x="1806142" y="266961"/>
                </a:cubicBezTo>
                <a:cubicBezTo>
                  <a:pt x="1801801" y="273038"/>
                  <a:pt x="1797027" y="273906"/>
                  <a:pt x="1791818" y="269565"/>
                </a:cubicBezTo>
                <a:cubicBezTo>
                  <a:pt x="1786609" y="266092"/>
                  <a:pt x="1782701" y="262186"/>
                  <a:pt x="1780097" y="257845"/>
                </a:cubicBezTo>
                <a:cubicBezTo>
                  <a:pt x="1778361" y="250900"/>
                  <a:pt x="1777927" y="244822"/>
                  <a:pt x="1778795" y="239613"/>
                </a:cubicBezTo>
                <a:cubicBezTo>
                  <a:pt x="1781400" y="235273"/>
                  <a:pt x="1783136" y="212700"/>
                  <a:pt x="1784004" y="171897"/>
                </a:cubicBezTo>
                <a:cubicBezTo>
                  <a:pt x="1759695" y="194469"/>
                  <a:pt x="1735387" y="209228"/>
                  <a:pt x="1711079" y="216173"/>
                </a:cubicBezTo>
                <a:cubicBezTo>
                  <a:pt x="1708474" y="217041"/>
                  <a:pt x="1706737" y="216607"/>
                  <a:pt x="1705869" y="214871"/>
                </a:cubicBezTo>
                <a:cubicBezTo>
                  <a:pt x="1705869" y="213134"/>
                  <a:pt x="1707171" y="211398"/>
                  <a:pt x="1709776" y="209662"/>
                </a:cubicBezTo>
                <a:cubicBezTo>
                  <a:pt x="1735821" y="187958"/>
                  <a:pt x="1757092" y="162347"/>
                  <a:pt x="1773587" y="132829"/>
                </a:cubicBezTo>
                <a:cubicBezTo>
                  <a:pt x="1761432" y="136302"/>
                  <a:pt x="1753619" y="138472"/>
                  <a:pt x="1750145" y="139340"/>
                </a:cubicBezTo>
                <a:cubicBezTo>
                  <a:pt x="1744937" y="141077"/>
                  <a:pt x="1740596" y="140643"/>
                  <a:pt x="1737123" y="138038"/>
                </a:cubicBezTo>
                <a:cubicBezTo>
                  <a:pt x="1732783" y="135434"/>
                  <a:pt x="1728442" y="131527"/>
                  <a:pt x="1724101" y="126318"/>
                </a:cubicBezTo>
                <a:cubicBezTo>
                  <a:pt x="1723232" y="125450"/>
                  <a:pt x="1722365" y="124582"/>
                  <a:pt x="1721497" y="123714"/>
                </a:cubicBezTo>
                <a:cubicBezTo>
                  <a:pt x="1718892" y="116768"/>
                  <a:pt x="1719760" y="112861"/>
                  <a:pt x="1724101" y="111993"/>
                </a:cubicBezTo>
                <a:cubicBezTo>
                  <a:pt x="1725837" y="112861"/>
                  <a:pt x="1733650" y="111559"/>
                  <a:pt x="1747541" y="108087"/>
                </a:cubicBezTo>
                <a:cubicBezTo>
                  <a:pt x="1751882" y="107218"/>
                  <a:pt x="1754921" y="106784"/>
                  <a:pt x="1756657" y="106784"/>
                </a:cubicBezTo>
                <a:cubicBezTo>
                  <a:pt x="1763602" y="105916"/>
                  <a:pt x="1772718" y="103746"/>
                  <a:pt x="1784004" y="100273"/>
                </a:cubicBezTo>
                <a:cubicBezTo>
                  <a:pt x="1784004" y="87251"/>
                  <a:pt x="1783571" y="77267"/>
                  <a:pt x="1782701" y="70321"/>
                </a:cubicBezTo>
                <a:cubicBezTo>
                  <a:pt x="1774020" y="72058"/>
                  <a:pt x="1762300" y="74662"/>
                  <a:pt x="1747541" y="78135"/>
                </a:cubicBezTo>
                <a:cubicBezTo>
                  <a:pt x="1744069" y="79003"/>
                  <a:pt x="1741464" y="79437"/>
                  <a:pt x="1739727" y="79437"/>
                </a:cubicBezTo>
                <a:cubicBezTo>
                  <a:pt x="1737123" y="79437"/>
                  <a:pt x="1735821" y="79003"/>
                  <a:pt x="1735821" y="78135"/>
                </a:cubicBezTo>
                <a:cubicBezTo>
                  <a:pt x="1734953" y="77267"/>
                  <a:pt x="1735821" y="75964"/>
                  <a:pt x="1738426" y="74228"/>
                </a:cubicBezTo>
                <a:cubicBezTo>
                  <a:pt x="1754921" y="65547"/>
                  <a:pt x="1770548" y="55997"/>
                  <a:pt x="1785306" y="45579"/>
                </a:cubicBezTo>
                <a:cubicBezTo>
                  <a:pt x="1800066" y="35161"/>
                  <a:pt x="1808747" y="27781"/>
                  <a:pt x="1811352" y="23441"/>
                </a:cubicBezTo>
                <a:cubicBezTo>
                  <a:pt x="1812653" y="21270"/>
                  <a:pt x="1814064" y="19968"/>
                  <a:pt x="1815583" y="19534"/>
                </a:cubicBezTo>
                <a:close/>
                <a:moveTo>
                  <a:pt x="1908939" y="19127"/>
                </a:moveTo>
                <a:cubicBezTo>
                  <a:pt x="1910729" y="18964"/>
                  <a:pt x="1912927" y="19100"/>
                  <a:pt x="1915531" y="19534"/>
                </a:cubicBezTo>
                <a:cubicBezTo>
                  <a:pt x="1932894" y="24743"/>
                  <a:pt x="1945049" y="32122"/>
                  <a:pt x="1951993" y="41672"/>
                </a:cubicBezTo>
                <a:cubicBezTo>
                  <a:pt x="1955467" y="46013"/>
                  <a:pt x="1955901" y="50354"/>
                  <a:pt x="1953297" y="54694"/>
                </a:cubicBezTo>
                <a:cubicBezTo>
                  <a:pt x="1949823" y="66849"/>
                  <a:pt x="1947653" y="83344"/>
                  <a:pt x="1946785" y="104180"/>
                </a:cubicBezTo>
                <a:cubicBezTo>
                  <a:pt x="1946785" y="107652"/>
                  <a:pt x="1946785" y="115032"/>
                  <a:pt x="1946785" y="126318"/>
                </a:cubicBezTo>
                <a:cubicBezTo>
                  <a:pt x="1946785" y="137604"/>
                  <a:pt x="1946351" y="145852"/>
                  <a:pt x="1945483" y="151061"/>
                </a:cubicBezTo>
                <a:cubicBezTo>
                  <a:pt x="1955033" y="149324"/>
                  <a:pt x="1962412" y="148022"/>
                  <a:pt x="1967621" y="147154"/>
                </a:cubicBezTo>
                <a:cubicBezTo>
                  <a:pt x="1977171" y="145418"/>
                  <a:pt x="1984985" y="146286"/>
                  <a:pt x="1991061" y="149758"/>
                </a:cubicBezTo>
                <a:cubicBezTo>
                  <a:pt x="1998007" y="154099"/>
                  <a:pt x="2002781" y="158874"/>
                  <a:pt x="2005386" y="164083"/>
                </a:cubicBezTo>
                <a:cubicBezTo>
                  <a:pt x="2007990" y="171029"/>
                  <a:pt x="2005820" y="174501"/>
                  <a:pt x="1998875" y="174501"/>
                </a:cubicBezTo>
                <a:cubicBezTo>
                  <a:pt x="1976303" y="174501"/>
                  <a:pt x="1958505" y="175369"/>
                  <a:pt x="1945483" y="177106"/>
                </a:cubicBezTo>
                <a:cubicBezTo>
                  <a:pt x="1943746" y="223986"/>
                  <a:pt x="1938537" y="259581"/>
                  <a:pt x="1929855" y="283890"/>
                </a:cubicBezTo>
                <a:cubicBezTo>
                  <a:pt x="1928988" y="286494"/>
                  <a:pt x="1927685" y="287797"/>
                  <a:pt x="1925949" y="287797"/>
                </a:cubicBezTo>
                <a:cubicBezTo>
                  <a:pt x="1924213" y="287797"/>
                  <a:pt x="1922911" y="286494"/>
                  <a:pt x="1922042" y="283890"/>
                </a:cubicBezTo>
                <a:cubicBezTo>
                  <a:pt x="1914228" y="255240"/>
                  <a:pt x="1910322" y="220514"/>
                  <a:pt x="1910322" y="179710"/>
                </a:cubicBezTo>
                <a:cubicBezTo>
                  <a:pt x="1894695" y="182315"/>
                  <a:pt x="1879068" y="184919"/>
                  <a:pt x="1863441" y="187524"/>
                </a:cubicBezTo>
                <a:cubicBezTo>
                  <a:pt x="1863441" y="187524"/>
                  <a:pt x="1863007" y="187524"/>
                  <a:pt x="1862139" y="187524"/>
                </a:cubicBezTo>
                <a:cubicBezTo>
                  <a:pt x="1856062" y="189260"/>
                  <a:pt x="1851287" y="188392"/>
                  <a:pt x="1847815" y="184919"/>
                </a:cubicBezTo>
                <a:cubicBezTo>
                  <a:pt x="1846946" y="184051"/>
                  <a:pt x="1844775" y="182315"/>
                  <a:pt x="1841303" y="179710"/>
                </a:cubicBezTo>
                <a:cubicBezTo>
                  <a:pt x="1837831" y="177106"/>
                  <a:pt x="1835660" y="175369"/>
                  <a:pt x="1834791" y="174501"/>
                </a:cubicBezTo>
                <a:cubicBezTo>
                  <a:pt x="1832187" y="171897"/>
                  <a:pt x="1830885" y="169726"/>
                  <a:pt x="1830885" y="167990"/>
                </a:cubicBezTo>
                <a:cubicBezTo>
                  <a:pt x="1830885" y="166254"/>
                  <a:pt x="1832621" y="165385"/>
                  <a:pt x="1836094" y="165385"/>
                </a:cubicBezTo>
                <a:cubicBezTo>
                  <a:pt x="1843039" y="165385"/>
                  <a:pt x="1855627" y="164083"/>
                  <a:pt x="1873859" y="161479"/>
                </a:cubicBezTo>
                <a:cubicBezTo>
                  <a:pt x="1874727" y="161479"/>
                  <a:pt x="1876464" y="161045"/>
                  <a:pt x="1879068" y="160176"/>
                </a:cubicBezTo>
                <a:cubicBezTo>
                  <a:pt x="1884277" y="159308"/>
                  <a:pt x="1894695" y="158006"/>
                  <a:pt x="1910322" y="156270"/>
                </a:cubicBezTo>
                <a:cubicBezTo>
                  <a:pt x="1910322" y="145852"/>
                  <a:pt x="1910756" y="130225"/>
                  <a:pt x="1911624" y="109389"/>
                </a:cubicBezTo>
                <a:cubicBezTo>
                  <a:pt x="1911624" y="91157"/>
                  <a:pt x="1911624" y="77701"/>
                  <a:pt x="1911624" y="69019"/>
                </a:cubicBezTo>
                <a:cubicBezTo>
                  <a:pt x="1910756" y="52524"/>
                  <a:pt x="1908152" y="39068"/>
                  <a:pt x="1903811" y="28650"/>
                </a:cubicBezTo>
                <a:cubicBezTo>
                  <a:pt x="1901857" y="22789"/>
                  <a:pt x="1903566" y="19615"/>
                  <a:pt x="1908939" y="19127"/>
                </a:cubicBezTo>
                <a:close/>
                <a:moveTo>
                  <a:pt x="8324476" y="18232"/>
                </a:moveTo>
                <a:cubicBezTo>
                  <a:pt x="8340971" y="23441"/>
                  <a:pt x="8352691" y="30820"/>
                  <a:pt x="8359637" y="40370"/>
                </a:cubicBezTo>
                <a:cubicBezTo>
                  <a:pt x="8363109" y="44711"/>
                  <a:pt x="8362675" y="48617"/>
                  <a:pt x="8358334" y="52090"/>
                </a:cubicBezTo>
                <a:cubicBezTo>
                  <a:pt x="8358334" y="53826"/>
                  <a:pt x="8356164" y="59035"/>
                  <a:pt x="8351823" y="67717"/>
                </a:cubicBezTo>
                <a:cubicBezTo>
                  <a:pt x="8350087" y="69453"/>
                  <a:pt x="8349219" y="70755"/>
                  <a:pt x="8349219" y="71624"/>
                </a:cubicBezTo>
                <a:cubicBezTo>
                  <a:pt x="8345746" y="79437"/>
                  <a:pt x="8341405" y="86817"/>
                  <a:pt x="8336196" y="93762"/>
                </a:cubicBezTo>
                <a:cubicBezTo>
                  <a:pt x="8337933" y="93762"/>
                  <a:pt x="8340537" y="93328"/>
                  <a:pt x="8344010" y="92460"/>
                </a:cubicBezTo>
                <a:cubicBezTo>
                  <a:pt x="8347482" y="92460"/>
                  <a:pt x="8350087" y="92460"/>
                  <a:pt x="8351823" y="92460"/>
                </a:cubicBezTo>
                <a:cubicBezTo>
                  <a:pt x="8360505" y="90723"/>
                  <a:pt x="8370489" y="88119"/>
                  <a:pt x="8381775" y="84646"/>
                </a:cubicBezTo>
                <a:cubicBezTo>
                  <a:pt x="8386984" y="82042"/>
                  <a:pt x="8392193" y="82476"/>
                  <a:pt x="8397402" y="85948"/>
                </a:cubicBezTo>
                <a:cubicBezTo>
                  <a:pt x="8409556" y="92894"/>
                  <a:pt x="8417803" y="100273"/>
                  <a:pt x="8422144" y="108087"/>
                </a:cubicBezTo>
                <a:cubicBezTo>
                  <a:pt x="8424749" y="111559"/>
                  <a:pt x="8424315" y="117202"/>
                  <a:pt x="8420842" y="125016"/>
                </a:cubicBezTo>
                <a:cubicBezTo>
                  <a:pt x="8418238" y="131093"/>
                  <a:pt x="8416501" y="141511"/>
                  <a:pt x="8415633" y="156270"/>
                </a:cubicBezTo>
                <a:cubicBezTo>
                  <a:pt x="8413029" y="191864"/>
                  <a:pt x="8408254" y="220948"/>
                  <a:pt x="8401308" y="243520"/>
                </a:cubicBezTo>
                <a:cubicBezTo>
                  <a:pt x="8394363" y="266092"/>
                  <a:pt x="8384814" y="280417"/>
                  <a:pt x="8372659" y="286494"/>
                </a:cubicBezTo>
                <a:cubicBezTo>
                  <a:pt x="8363978" y="289099"/>
                  <a:pt x="8357032" y="286060"/>
                  <a:pt x="8351823" y="277379"/>
                </a:cubicBezTo>
                <a:cubicBezTo>
                  <a:pt x="8344010" y="259147"/>
                  <a:pt x="8332724" y="244822"/>
                  <a:pt x="8317965" y="234404"/>
                </a:cubicBezTo>
                <a:cubicBezTo>
                  <a:pt x="8316228" y="232668"/>
                  <a:pt x="8315360" y="231366"/>
                  <a:pt x="8315360" y="230498"/>
                </a:cubicBezTo>
                <a:cubicBezTo>
                  <a:pt x="8315360" y="229630"/>
                  <a:pt x="8316662" y="229195"/>
                  <a:pt x="8319267" y="229195"/>
                </a:cubicBezTo>
                <a:cubicBezTo>
                  <a:pt x="8329685" y="231800"/>
                  <a:pt x="8340971" y="233970"/>
                  <a:pt x="8353125" y="235707"/>
                </a:cubicBezTo>
                <a:cubicBezTo>
                  <a:pt x="8360071" y="236575"/>
                  <a:pt x="8363978" y="234839"/>
                  <a:pt x="8364846" y="230498"/>
                </a:cubicBezTo>
                <a:cubicBezTo>
                  <a:pt x="8373527" y="211398"/>
                  <a:pt x="8377434" y="174501"/>
                  <a:pt x="8376566" y="119807"/>
                </a:cubicBezTo>
                <a:cubicBezTo>
                  <a:pt x="8376566" y="116334"/>
                  <a:pt x="8374396" y="114598"/>
                  <a:pt x="8370055" y="114598"/>
                </a:cubicBezTo>
                <a:cubicBezTo>
                  <a:pt x="8363978" y="114598"/>
                  <a:pt x="8354428" y="116334"/>
                  <a:pt x="8341405" y="119807"/>
                </a:cubicBezTo>
                <a:cubicBezTo>
                  <a:pt x="8338801" y="120675"/>
                  <a:pt x="8337064" y="121109"/>
                  <a:pt x="8336196" y="121109"/>
                </a:cubicBezTo>
                <a:cubicBezTo>
                  <a:pt x="8335328" y="121109"/>
                  <a:pt x="8334460" y="121109"/>
                  <a:pt x="8333592" y="121109"/>
                </a:cubicBezTo>
                <a:cubicBezTo>
                  <a:pt x="8330119" y="121977"/>
                  <a:pt x="8327515" y="121543"/>
                  <a:pt x="8325778" y="119807"/>
                </a:cubicBezTo>
                <a:cubicBezTo>
                  <a:pt x="8324042" y="119807"/>
                  <a:pt x="8321871" y="118939"/>
                  <a:pt x="8319267" y="117202"/>
                </a:cubicBezTo>
                <a:cubicBezTo>
                  <a:pt x="8318399" y="118070"/>
                  <a:pt x="8316662" y="119807"/>
                  <a:pt x="8314058" y="122411"/>
                </a:cubicBezTo>
                <a:cubicBezTo>
                  <a:pt x="8307981" y="131093"/>
                  <a:pt x="8302772" y="137170"/>
                  <a:pt x="8298431" y="140643"/>
                </a:cubicBezTo>
                <a:cubicBezTo>
                  <a:pt x="8309717" y="142379"/>
                  <a:pt x="8321871" y="145418"/>
                  <a:pt x="8334894" y="149758"/>
                </a:cubicBezTo>
                <a:cubicBezTo>
                  <a:pt x="8347916" y="152363"/>
                  <a:pt x="8354862" y="162347"/>
                  <a:pt x="8355730" y="179710"/>
                </a:cubicBezTo>
                <a:cubicBezTo>
                  <a:pt x="8352257" y="197942"/>
                  <a:pt x="8343575" y="202716"/>
                  <a:pt x="8329685" y="194035"/>
                </a:cubicBezTo>
                <a:cubicBezTo>
                  <a:pt x="8321003" y="187090"/>
                  <a:pt x="8309717" y="172765"/>
                  <a:pt x="8295827" y="151061"/>
                </a:cubicBezTo>
                <a:cubicBezTo>
                  <a:pt x="8294090" y="148456"/>
                  <a:pt x="8292788" y="146720"/>
                  <a:pt x="8291920" y="145852"/>
                </a:cubicBezTo>
                <a:cubicBezTo>
                  <a:pt x="8287579" y="150193"/>
                  <a:pt x="8283239" y="153665"/>
                  <a:pt x="8278897" y="156270"/>
                </a:cubicBezTo>
                <a:cubicBezTo>
                  <a:pt x="8278897" y="156270"/>
                  <a:pt x="8278463" y="156270"/>
                  <a:pt x="8277595" y="156270"/>
                </a:cubicBezTo>
                <a:cubicBezTo>
                  <a:pt x="8277595" y="166688"/>
                  <a:pt x="8277595" y="176672"/>
                  <a:pt x="8277595" y="186221"/>
                </a:cubicBezTo>
                <a:cubicBezTo>
                  <a:pt x="8278463" y="195771"/>
                  <a:pt x="8278463" y="207057"/>
                  <a:pt x="8277595" y="220080"/>
                </a:cubicBezTo>
                <a:cubicBezTo>
                  <a:pt x="8277595" y="226157"/>
                  <a:pt x="8277595" y="230498"/>
                  <a:pt x="8277595" y="233102"/>
                </a:cubicBezTo>
                <a:cubicBezTo>
                  <a:pt x="8276727" y="245256"/>
                  <a:pt x="8271518" y="251334"/>
                  <a:pt x="8261968" y="251334"/>
                </a:cubicBezTo>
                <a:cubicBezTo>
                  <a:pt x="8251550" y="250465"/>
                  <a:pt x="8245473" y="243520"/>
                  <a:pt x="8243737" y="230498"/>
                </a:cubicBezTo>
                <a:cubicBezTo>
                  <a:pt x="8228109" y="232234"/>
                  <a:pt x="8216824" y="233102"/>
                  <a:pt x="8209879" y="233102"/>
                </a:cubicBezTo>
                <a:lnTo>
                  <a:pt x="8208576" y="233102"/>
                </a:lnTo>
                <a:cubicBezTo>
                  <a:pt x="8208576" y="240048"/>
                  <a:pt x="8207274" y="244822"/>
                  <a:pt x="8204669" y="247427"/>
                </a:cubicBezTo>
                <a:cubicBezTo>
                  <a:pt x="8199461" y="250900"/>
                  <a:pt x="8193817" y="250900"/>
                  <a:pt x="8187740" y="247427"/>
                </a:cubicBezTo>
                <a:cubicBezTo>
                  <a:pt x="8180795" y="239613"/>
                  <a:pt x="8177322" y="232234"/>
                  <a:pt x="8177322" y="225289"/>
                </a:cubicBezTo>
                <a:cubicBezTo>
                  <a:pt x="8178190" y="214003"/>
                  <a:pt x="8177757" y="190996"/>
                  <a:pt x="8176020" y="156270"/>
                </a:cubicBezTo>
                <a:cubicBezTo>
                  <a:pt x="8176020" y="133698"/>
                  <a:pt x="8172981" y="118939"/>
                  <a:pt x="8166904" y="111993"/>
                </a:cubicBezTo>
                <a:cubicBezTo>
                  <a:pt x="8164299" y="105916"/>
                  <a:pt x="8165602" y="102444"/>
                  <a:pt x="8170811" y="101575"/>
                </a:cubicBezTo>
                <a:cubicBezTo>
                  <a:pt x="8173415" y="101575"/>
                  <a:pt x="8179059" y="102444"/>
                  <a:pt x="8187740" y="104180"/>
                </a:cubicBezTo>
                <a:cubicBezTo>
                  <a:pt x="8191213" y="105048"/>
                  <a:pt x="8193817" y="105482"/>
                  <a:pt x="8195553" y="105482"/>
                </a:cubicBezTo>
                <a:cubicBezTo>
                  <a:pt x="8197290" y="102009"/>
                  <a:pt x="8199895" y="97235"/>
                  <a:pt x="8203367" y="91157"/>
                </a:cubicBezTo>
                <a:cubicBezTo>
                  <a:pt x="8206839" y="85080"/>
                  <a:pt x="8209444" y="80305"/>
                  <a:pt x="8211181" y="76833"/>
                </a:cubicBezTo>
                <a:cubicBezTo>
                  <a:pt x="8218126" y="58601"/>
                  <a:pt x="8220731" y="47315"/>
                  <a:pt x="8218994" y="42974"/>
                </a:cubicBezTo>
                <a:cubicBezTo>
                  <a:pt x="8217257" y="36897"/>
                  <a:pt x="8220731" y="33424"/>
                  <a:pt x="8229412" y="32556"/>
                </a:cubicBezTo>
                <a:cubicBezTo>
                  <a:pt x="8238962" y="35161"/>
                  <a:pt x="8248077" y="41238"/>
                  <a:pt x="8256759" y="50788"/>
                </a:cubicBezTo>
                <a:cubicBezTo>
                  <a:pt x="8261968" y="57733"/>
                  <a:pt x="8261534" y="64678"/>
                  <a:pt x="8255457" y="71624"/>
                </a:cubicBezTo>
                <a:cubicBezTo>
                  <a:pt x="8252853" y="74228"/>
                  <a:pt x="8247643" y="79437"/>
                  <a:pt x="8239830" y="87251"/>
                </a:cubicBezTo>
                <a:cubicBezTo>
                  <a:pt x="8231149" y="95064"/>
                  <a:pt x="8225071" y="100707"/>
                  <a:pt x="8221599" y="104180"/>
                </a:cubicBezTo>
                <a:cubicBezTo>
                  <a:pt x="8225071" y="103312"/>
                  <a:pt x="8229846" y="101575"/>
                  <a:pt x="8235923" y="98971"/>
                </a:cubicBezTo>
                <a:cubicBezTo>
                  <a:pt x="8240264" y="97235"/>
                  <a:pt x="8242869" y="96366"/>
                  <a:pt x="8243737" y="96366"/>
                </a:cubicBezTo>
                <a:cubicBezTo>
                  <a:pt x="8250682" y="93762"/>
                  <a:pt x="8256759" y="94196"/>
                  <a:pt x="8261968" y="97669"/>
                </a:cubicBezTo>
                <a:cubicBezTo>
                  <a:pt x="8264573" y="99405"/>
                  <a:pt x="8267611" y="101141"/>
                  <a:pt x="8271084" y="102878"/>
                </a:cubicBezTo>
                <a:cubicBezTo>
                  <a:pt x="8274557" y="105482"/>
                  <a:pt x="8277595" y="107218"/>
                  <a:pt x="8280199" y="108087"/>
                </a:cubicBezTo>
                <a:cubicBezTo>
                  <a:pt x="8284541" y="112427"/>
                  <a:pt x="8285409" y="117202"/>
                  <a:pt x="8282804" y="122411"/>
                </a:cubicBezTo>
                <a:cubicBezTo>
                  <a:pt x="8281936" y="124148"/>
                  <a:pt x="8280634" y="131093"/>
                  <a:pt x="8278897" y="143247"/>
                </a:cubicBezTo>
                <a:cubicBezTo>
                  <a:pt x="8294524" y="118939"/>
                  <a:pt x="8306244" y="91157"/>
                  <a:pt x="8314058" y="59903"/>
                </a:cubicBezTo>
                <a:cubicBezTo>
                  <a:pt x="8316662" y="49485"/>
                  <a:pt x="8317530" y="37765"/>
                  <a:pt x="8316662" y="24743"/>
                </a:cubicBezTo>
                <a:cubicBezTo>
                  <a:pt x="8315794" y="18666"/>
                  <a:pt x="8318399" y="16495"/>
                  <a:pt x="8324476" y="18232"/>
                </a:cubicBezTo>
                <a:close/>
                <a:moveTo>
                  <a:pt x="2116487" y="18232"/>
                </a:moveTo>
                <a:cubicBezTo>
                  <a:pt x="2132981" y="22572"/>
                  <a:pt x="2145135" y="30820"/>
                  <a:pt x="2152949" y="42974"/>
                </a:cubicBezTo>
                <a:cubicBezTo>
                  <a:pt x="2155554" y="47315"/>
                  <a:pt x="2155987" y="51656"/>
                  <a:pt x="2154251" y="55997"/>
                </a:cubicBezTo>
                <a:cubicBezTo>
                  <a:pt x="2150779" y="69019"/>
                  <a:pt x="2148608" y="82910"/>
                  <a:pt x="2147740" y="97669"/>
                </a:cubicBezTo>
                <a:cubicBezTo>
                  <a:pt x="2148608" y="97669"/>
                  <a:pt x="2150345" y="97235"/>
                  <a:pt x="2152949" y="96366"/>
                </a:cubicBezTo>
                <a:cubicBezTo>
                  <a:pt x="2157289" y="94630"/>
                  <a:pt x="2161197" y="94630"/>
                  <a:pt x="2164669" y="96366"/>
                </a:cubicBezTo>
                <a:cubicBezTo>
                  <a:pt x="2170747" y="98971"/>
                  <a:pt x="2175087" y="102878"/>
                  <a:pt x="2177691" y="108087"/>
                </a:cubicBezTo>
                <a:cubicBezTo>
                  <a:pt x="2181165" y="115032"/>
                  <a:pt x="2180730" y="119807"/>
                  <a:pt x="2176389" y="122411"/>
                </a:cubicBezTo>
                <a:cubicBezTo>
                  <a:pt x="2174653" y="123279"/>
                  <a:pt x="2169010" y="124148"/>
                  <a:pt x="2159461" y="125016"/>
                </a:cubicBezTo>
                <a:cubicBezTo>
                  <a:pt x="2155119" y="125884"/>
                  <a:pt x="2152081" y="126318"/>
                  <a:pt x="2150345" y="126318"/>
                </a:cubicBezTo>
                <a:cubicBezTo>
                  <a:pt x="2149477" y="126318"/>
                  <a:pt x="2148174" y="126318"/>
                  <a:pt x="2146438" y="126318"/>
                </a:cubicBezTo>
                <a:cubicBezTo>
                  <a:pt x="2146438" y="135000"/>
                  <a:pt x="2146438" y="143247"/>
                  <a:pt x="2146438" y="151061"/>
                </a:cubicBezTo>
                <a:cubicBezTo>
                  <a:pt x="2155119" y="146720"/>
                  <a:pt x="2164669" y="142813"/>
                  <a:pt x="2175087" y="139340"/>
                </a:cubicBezTo>
                <a:cubicBezTo>
                  <a:pt x="2178560" y="138472"/>
                  <a:pt x="2180297" y="138472"/>
                  <a:pt x="2180297" y="139340"/>
                </a:cubicBezTo>
                <a:cubicBezTo>
                  <a:pt x="2181165" y="140209"/>
                  <a:pt x="2179862" y="141945"/>
                  <a:pt x="2176389" y="144549"/>
                </a:cubicBezTo>
                <a:cubicBezTo>
                  <a:pt x="2165971" y="154967"/>
                  <a:pt x="2155987" y="164517"/>
                  <a:pt x="2146438" y="173199"/>
                </a:cubicBezTo>
                <a:cubicBezTo>
                  <a:pt x="2146438" y="180144"/>
                  <a:pt x="2146438" y="190996"/>
                  <a:pt x="2146438" y="205755"/>
                </a:cubicBezTo>
                <a:cubicBezTo>
                  <a:pt x="2145570" y="223986"/>
                  <a:pt x="2145135" y="238311"/>
                  <a:pt x="2145135" y="248729"/>
                </a:cubicBezTo>
                <a:cubicBezTo>
                  <a:pt x="2142531" y="268697"/>
                  <a:pt x="2136019" y="282153"/>
                  <a:pt x="2125602" y="289099"/>
                </a:cubicBezTo>
                <a:cubicBezTo>
                  <a:pt x="2116052" y="294308"/>
                  <a:pt x="2110409" y="293006"/>
                  <a:pt x="2108673" y="285192"/>
                </a:cubicBezTo>
                <a:cubicBezTo>
                  <a:pt x="2100859" y="270433"/>
                  <a:pt x="2090007" y="256543"/>
                  <a:pt x="2076117" y="243520"/>
                </a:cubicBezTo>
                <a:cubicBezTo>
                  <a:pt x="2074380" y="241784"/>
                  <a:pt x="2073512" y="240482"/>
                  <a:pt x="2073512" y="239613"/>
                </a:cubicBezTo>
                <a:cubicBezTo>
                  <a:pt x="2074380" y="238745"/>
                  <a:pt x="2076551" y="238311"/>
                  <a:pt x="2080023" y="238311"/>
                </a:cubicBezTo>
                <a:cubicBezTo>
                  <a:pt x="2084364" y="238311"/>
                  <a:pt x="2092177" y="239179"/>
                  <a:pt x="2103463" y="240916"/>
                </a:cubicBezTo>
                <a:cubicBezTo>
                  <a:pt x="2106068" y="241784"/>
                  <a:pt x="2107804" y="242218"/>
                  <a:pt x="2108673" y="242218"/>
                </a:cubicBezTo>
                <a:cubicBezTo>
                  <a:pt x="2111277" y="243086"/>
                  <a:pt x="2112580" y="241350"/>
                  <a:pt x="2112580" y="237009"/>
                </a:cubicBezTo>
                <a:cubicBezTo>
                  <a:pt x="2113448" y="224855"/>
                  <a:pt x="2113882" y="212700"/>
                  <a:pt x="2113882" y="200546"/>
                </a:cubicBezTo>
                <a:cubicBezTo>
                  <a:pt x="2110409" y="203151"/>
                  <a:pt x="2104332" y="207491"/>
                  <a:pt x="2095651" y="213569"/>
                </a:cubicBezTo>
                <a:cubicBezTo>
                  <a:pt x="2091309" y="216173"/>
                  <a:pt x="2088271" y="218344"/>
                  <a:pt x="2086535" y="220080"/>
                </a:cubicBezTo>
                <a:cubicBezTo>
                  <a:pt x="2081325" y="225289"/>
                  <a:pt x="2076551" y="225723"/>
                  <a:pt x="2072210" y="221382"/>
                </a:cubicBezTo>
                <a:cubicBezTo>
                  <a:pt x="2071342" y="220514"/>
                  <a:pt x="2070039" y="219212"/>
                  <a:pt x="2068303" y="217475"/>
                </a:cubicBezTo>
                <a:cubicBezTo>
                  <a:pt x="2058753" y="208794"/>
                  <a:pt x="2053545" y="201414"/>
                  <a:pt x="2052676" y="195337"/>
                </a:cubicBezTo>
                <a:cubicBezTo>
                  <a:pt x="2051807" y="190996"/>
                  <a:pt x="2053545" y="188392"/>
                  <a:pt x="2057885" y="187524"/>
                </a:cubicBezTo>
                <a:cubicBezTo>
                  <a:pt x="2065699" y="185787"/>
                  <a:pt x="2075249" y="182315"/>
                  <a:pt x="2086535" y="177106"/>
                </a:cubicBezTo>
                <a:cubicBezTo>
                  <a:pt x="2090007" y="175369"/>
                  <a:pt x="2094782" y="173199"/>
                  <a:pt x="2100859" y="170594"/>
                </a:cubicBezTo>
                <a:cubicBezTo>
                  <a:pt x="2107804" y="167122"/>
                  <a:pt x="2112580" y="164951"/>
                  <a:pt x="2115184" y="164083"/>
                </a:cubicBezTo>
                <a:cubicBezTo>
                  <a:pt x="2115184" y="149324"/>
                  <a:pt x="2115618" y="138906"/>
                  <a:pt x="2116487" y="132829"/>
                </a:cubicBezTo>
                <a:cubicBezTo>
                  <a:pt x="2110409" y="133697"/>
                  <a:pt x="2103463" y="135000"/>
                  <a:pt x="2095651" y="136736"/>
                </a:cubicBezTo>
                <a:cubicBezTo>
                  <a:pt x="2090441" y="138472"/>
                  <a:pt x="2085667" y="138038"/>
                  <a:pt x="2081325" y="135434"/>
                </a:cubicBezTo>
                <a:cubicBezTo>
                  <a:pt x="2075249" y="131961"/>
                  <a:pt x="2069605" y="126318"/>
                  <a:pt x="2064397" y="118505"/>
                </a:cubicBezTo>
                <a:cubicBezTo>
                  <a:pt x="2063528" y="113296"/>
                  <a:pt x="2064830" y="110691"/>
                  <a:pt x="2068303" y="110691"/>
                </a:cubicBezTo>
                <a:cubicBezTo>
                  <a:pt x="2075249" y="109823"/>
                  <a:pt x="2087837" y="108087"/>
                  <a:pt x="2106068" y="105482"/>
                </a:cubicBezTo>
                <a:cubicBezTo>
                  <a:pt x="2110409" y="104614"/>
                  <a:pt x="2113882" y="104180"/>
                  <a:pt x="2116487" y="104180"/>
                </a:cubicBezTo>
                <a:lnTo>
                  <a:pt x="2116487" y="70321"/>
                </a:lnTo>
                <a:cubicBezTo>
                  <a:pt x="2115618" y="51222"/>
                  <a:pt x="2113014" y="37331"/>
                  <a:pt x="2108673" y="28650"/>
                </a:cubicBezTo>
                <a:cubicBezTo>
                  <a:pt x="2106936" y="21704"/>
                  <a:pt x="2109541" y="18232"/>
                  <a:pt x="2116487" y="18232"/>
                </a:cubicBezTo>
                <a:close/>
                <a:moveTo>
                  <a:pt x="782167" y="15627"/>
                </a:moveTo>
                <a:cubicBezTo>
                  <a:pt x="796927" y="18232"/>
                  <a:pt x="807344" y="23441"/>
                  <a:pt x="813422" y="31254"/>
                </a:cubicBezTo>
                <a:cubicBezTo>
                  <a:pt x="816894" y="34727"/>
                  <a:pt x="817762" y="38633"/>
                  <a:pt x="816026" y="42974"/>
                </a:cubicBezTo>
                <a:cubicBezTo>
                  <a:pt x="816026" y="44711"/>
                  <a:pt x="815592" y="47749"/>
                  <a:pt x="814725" y="52090"/>
                </a:cubicBezTo>
                <a:cubicBezTo>
                  <a:pt x="812988" y="59035"/>
                  <a:pt x="811684" y="64244"/>
                  <a:pt x="810817" y="67717"/>
                </a:cubicBezTo>
                <a:cubicBezTo>
                  <a:pt x="812553" y="67717"/>
                  <a:pt x="813856" y="67717"/>
                  <a:pt x="814725" y="67717"/>
                </a:cubicBezTo>
                <a:cubicBezTo>
                  <a:pt x="824274" y="64244"/>
                  <a:pt x="831653" y="68151"/>
                  <a:pt x="836862" y="79437"/>
                </a:cubicBezTo>
                <a:cubicBezTo>
                  <a:pt x="838598" y="76833"/>
                  <a:pt x="839901" y="73360"/>
                  <a:pt x="840769" y="69019"/>
                </a:cubicBezTo>
                <a:cubicBezTo>
                  <a:pt x="840769" y="62942"/>
                  <a:pt x="843807" y="61206"/>
                  <a:pt x="849885" y="63810"/>
                </a:cubicBezTo>
                <a:cubicBezTo>
                  <a:pt x="857698" y="67283"/>
                  <a:pt x="863341" y="71624"/>
                  <a:pt x="866813" y="76833"/>
                </a:cubicBezTo>
                <a:lnTo>
                  <a:pt x="868001" y="87508"/>
                </a:lnTo>
                <a:lnTo>
                  <a:pt x="867106" y="89496"/>
                </a:lnTo>
                <a:lnTo>
                  <a:pt x="848583" y="106784"/>
                </a:lnTo>
                <a:cubicBezTo>
                  <a:pt x="851187" y="107652"/>
                  <a:pt x="853790" y="109823"/>
                  <a:pt x="856396" y="113296"/>
                </a:cubicBezTo>
                <a:lnTo>
                  <a:pt x="867106" y="89496"/>
                </a:lnTo>
                <a:lnTo>
                  <a:pt x="868116" y="88553"/>
                </a:lnTo>
                <a:lnTo>
                  <a:pt x="868001" y="87508"/>
                </a:lnTo>
                <a:lnTo>
                  <a:pt x="879836" y="61206"/>
                </a:lnTo>
                <a:cubicBezTo>
                  <a:pt x="885045" y="48183"/>
                  <a:pt x="887216" y="36897"/>
                  <a:pt x="886348" y="27347"/>
                </a:cubicBezTo>
                <a:cubicBezTo>
                  <a:pt x="886348" y="19534"/>
                  <a:pt x="890254" y="17363"/>
                  <a:pt x="898068" y="20836"/>
                </a:cubicBezTo>
                <a:cubicBezTo>
                  <a:pt x="910222" y="26045"/>
                  <a:pt x="919338" y="34293"/>
                  <a:pt x="925413" y="45579"/>
                </a:cubicBezTo>
                <a:cubicBezTo>
                  <a:pt x="928019" y="49920"/>
                  <a:pt x="927151" y="54260"/>
                  <a:pt x="922810" y="58601"/>
                </a:cubicBezTo>
                <a:cubicBezTo>
                  <a:pt x="916734" y="65547"/>
                  <a:pt x="910222" y="74228"/>
                  <a:pt x="903277" y="84646"/>
                </a:cubicBezTo>
                <a:cubicBezTo>
                  <a:pt x="897200" y="95064"/>
                  <a:pt x="888952" y="105482"/>
                  <a:pt x="878534" y="115900"/>
                </a:cubicBezTo>
                <a:cubicBezTo>
                  <a:pt x="891556" y="112427"/>
                  <a:pt x="909353" y="106784"/>
                  <a:pt x="931927" y="98971"/>
                </a:cubicBezTo>
                <a:cubicBezTo>
                  <a:pt x="944080" y="96366"/>
                  <a:pt x="954064" y="100707"/>
                  <a:pt x="961877" y="111993"/>
                </a:cubicBezTo>
                <a:cubicBezTo>
                  <a:pt x="967087" y="118939"/>
                  <a:pt x="966218" y="123714"/>
                  <a:pt x="959273" y="126318"/>
                </a:cubicBezTo>
                <a:cubicBezTo>
                  <a:pt x="952327" y="127186"/>
                  <a:pt x="942778" y="128923"/>
                  <a:pt x="930624" y="131527"/>
                </a:cubicBezTo>
                <a:cubicBezTo>
                  <a:pt x="924546" y="132395"/>
                  <a:pt x="919773" y="133263"/>
                  <a:pt x="916299" y="134131"/>
                </a:cubicBezTo>
                <a:cubicBezTo>
                  <a:pt x="922377" y="136736"/>
                  <a:pt x="928019" y="141077"/>
                  <a:pt x="933228" y="147154"/>
                </a:cubicBezTo>
                <a:cubicBezTo>
                  <a:pt x="935833" y="149758"/>
                  <a:pt x="935833" y="154099"/>
                  <a:pt x="933228" y="160176"/>
                </a:cubicBezTo>
                <a:cubicBezTo>
                  <a:pt x="929755" y="164517"/>
                  <a:pt x="926283" y="171897"/>
                  <a:pt x="922810" y="182315"/>
                </a:cubicBezTo>
                <a:cubicBezTo>
                  <a:pt x="922810" y="181446"/>
                  <a:pt x="922377" y="182749"/>
                  <a:pt x="921508" y="186221"/>
                </a:cubicBezTo>
                <a:cubicBezTo>
                  <a:pt x="919773" y="191430"/>
                  <a:pt x="916299" y="198376"/>
                  <a:pt x="911090" y="207057"/>
                </a:cubicBezTo>
                <a:cubicBezTo>
                  <a:pt x="924112" y="218344"/>
                  <a:pt x="938871" y="229195"/>
                  <a:pt x="955366" y="239613"/>
                </a:cubicBezTo>
                <a:cubicBezTo>
                  <a:pt x="970124" y="249163"/>
                  <a:pt x="984016" y="256543"/>
                  <a:pt x="997038" y="261752"/>
                </a:cubicBezTo>
                <a:cubicBezTo>
                  <a:pt x="999642" y="262620"/>
                  <a:pt x="1000945" y="263488"/>
                  <a:pt x="1000945" y="264356"/>
                </a:cubicBezTo>
                <a:cubicBezTo>
                  <a:pt x="1000945" y="266092"/>
                  <a:pt x="999642" y="266961"/>
                  <a:pt x="997038" y="266961"/>
                </a:cubicBezTo>
                <a:cubicBezTo>
                  <a:pt x="988356" y="268697"/>
                  <a:pt x="974032" y="270867"/>
                  <a:pt x="954064" y="273472"/>
                </a:cubicBezTo>
                <a:cubicBezTo>
                  <a:pt x="947119" y="273472"/>
                  <a:pt x="941910" y="273906"/>
                  <a:pt x="938437" y="274774"/>
                </a:cubicBezTo>
                <a:cubicBezTo>
                  <a:pt x="930624" y="274774"/>
                  <a:pt x="925849" y="273472"/>
                  <a:pt x="924112" y="270867"/>
                </a:cubicBezTo>
                <a:cubicBezTo>
                  <a:pt x="910222" y="256977"/>
                  <a:pt x="899369" y="244822"/>
                  <a:pt x="891556" y="234404"/>
                </a:cubicBezTo>
                <a:cubicBezTo>
                  <a:pt x="873324" y="254372"/>
                  <a:pt x="847714" y="267395"/>
                  <a:pt x="814725" y="273472"/>
                </a:cubicBezTo>
                <a:cubicBezTo>
                  <a:pt x="807779" y="286494"/>
                  <a:pt x="799964" y="293874"/>
                  <a:pt x="791283" y="295610"/>
                </a:cubicBezTo>
                <a:cubicBezTo>
                  <a:pt x="788679" y="295610"/>
                  <a:pt x="786074" y="293874"/>
                  <a:pt x="783470" y="290401"/>
                </a:cubicBezTo>
                <a:cubicBezTo>
                  <a:pt x="778261" y="275642"/>
                  <a:pt x="769579" y="263922"/>
                  <a:pt x="757425" y="255240"/>
                </a:cubicBezTo>
                <a:cubicBezTo>
                  <a:pt x="756556" y="253504"/>
                  <a:pt x="756123" y="252636"/>
                  <a:pt x="756123" y="252636"/>
                </a:cubicBezTo>
                <a:cubicBezTo>
                  <a:pt x="756990" y="251768"/>
                  <a:pt x="757859" y="251334"/>
                  <a:pt x="758727" y="251334"/>
                </a:cubicBezTo>
                <a:cubicBezTo>
                  <a:pt x="769145" y="251334"/>
                  <a:pt x="777826" y="251334"/>
                  <a:pt x="784772" y="251334"/>
                </a:cubicBezTo>
                <a:cubicBezTo>
                  <a:pt x="789113" y="252202"/>
                  <a:pt x="790850" y="250900"/>
                  <a:pt x="789981" y="247427"/>
                </a:cubicBezTo>
                <a:cubicBezTo>
                  <a:pt x="789981" y="243954"/>
                  <a:pt x="790415" y="239613"/>
                  <a:pt x="791283" y="234404"/>
                </a:cubicBezTo>
                <a:cubicBezTo>
                  <a:pt x="791283" y="229195"/>
                  <a:pt x="791283" y="225289"/>
                  <a:pt x="791283" y="222684"/>
                </a:cubicBezTo>
                <a:cubicBezTo>
                  <a:pt x="787810" y="225289"/>
                  <a:pt x="782167" y="228761"/>
                  <a:pt x="774354" y="233102"/>
                </a:cubicBezTo>
                <a:cubicBezTo>
                  <a:pt x="766540" y="238311"/>
                  <a:pt x="760464" y="242218"/>
                  <a:pt x="756123" y="244822"/>
                </a:cubicBezTo>
                <a:cubicBezTo>
                  <a:pt x="752651" y="247427"/>
                  <a:pt x="748743" y="247861"/>
                  <a:pt x="744402" y="246125"/>
                </a:cubicBezTo>
                <a:cubicBezTo>
                  <a:pt x="736588" y="239179"/>
                  <a:pt x="730946" y="231366"/>
                  <a:pt x="727473" y="222684"/>
                </a:cubicBezTo>
                <a:cubicBezTo>
                  <a:pt x="726605" y="219212"/>
                  <a:pt x="728341" y="217475"/>
                  <a:pt x="732682" y="217475"/>
                </a:cubicBezTo>
                <a:cubicBezTo>
                  <a:pt x="743101" y="215739"/>
                  <a:pt x="752217" y="213569"/>
                  <a:pt x="760030" y="210964"/>
                </a:cubicBezTo>
                <a:cubicBezTo>
                  <a:pt x="763502" y="210096"/>
                  <a:pt x="768277" y="208360"/>
                  <a:pt x="774354" y="205755"/>
                </a:cubicBezTo>
                <a:cubicBezTo>
                  <a:pt x="781300" y="204019"/>
                  <a:pt x="786074" y="202716"/>
                  <a:pt x="788679" y="201848"/>
                </a:cubicBezTo>
                <a:cubicBezTo>
                  <a:pt x="786074" y="195771"/>
                  <a:pt x="783470" y="190128"/>
                  <a:pt x="780866" y="184919"/>
                </a:cubicBezTo>
                <a:cubicBezTo>
                  <a:pt x="779997" y="183183"/>
                  <a:pt x="779563" y="181880"/>
                  <a:pt x="779563" y="181012"/>
                </a:cubicBezTo>
                <a:cubicBezTo>
                  <a:pt x="780430" y="180144"/>
                  <a:pt x="781734" y="179710"/>
                  <a:pt x="783470" y="179710"/>
                </a:cubicBezTo>
                <a:cubicBezTo>
                  <a:pt x="787810" y="179710"/>
                  <a:pt x="792151" y="180578"/>
                  <a:pt x="796492" y="182315"/>
                </a:cubicBezTo>
                <a:cubicBezTo>
                  <a:pt x="797360" y="177974"/>
                  <a:pt x="799096" y="174501"/>
                  <a:pt x="801701" y="171897"/>
                </a:cubicBezTo>
                <a:cubicBezTo>
                  <a:pt x="800834" y="171897"/>
                  <a:pt x="799964" y="171897"/>
                  <a:pt x="799096" y="171897"/>
                </a:cubicBezTo>
                <a:cubicBezTo>
                  <a:pt x="795624" y="172765"/>
                  <a:pt x="790850" y="174501"/>
                  <a:pt x="784772" y="177106"/>
                </a:cubicBezTo>
                <a:cubicBezTo>
                  <a:pt x="781300" y="178842"/>
                  <a:pt x="776959" y="177106"/>
                  <a:pt x="771751" y="171897"/>
                </a:cubicBezTo>
                <a:cubicBezTo>
                  <a:pt x="750913" y="184919"/>
                  <a:pt x="728341" y="196205"/>
                  <a:pt x="704033" y="205755"/>
                </a:cubicBezTo>
                <a:cubicBezTo>
                  <a:pt x="702296" y="206623"/>
                  <a:pt x="700994" y="206189"/>
                  <a:pt x="700126" y="204453"/>
                </a:cubicBezTo>
                <a:cubicBezTo>
                  <a:pt x="700126" y="202716"/>
                  <a:pt x="700994" y="200980"/>
                  <a:pt x="702730" y="199244"/>
                </a:cubicBezTo>
                <a:cubicBezTo>
                  <a:pt x="732248" y="181012"/>
                  <a:pt x="758727" y="162347"/>
                  <a:pt x="782167" y="143247"/>
                </a:cubicBezTo>
                <a:cubicBezTo>
                  <a:pt x="764805" y="145852"/>
                  <a:pt x="748309" y="148456"/>
                  <a:pt x="732682" y="151061"/>
                </a:cubicBezTo>
                <a:cubicBezTo>
                  <a:pt x="726605" y="151929"/>
                  <a:pt x="717923" y="146286"/>
                  <a:pt x="706637" y="134131"/>
                </a:cubicBezTo>
                <a:cubicBezTo>
                  <a:pt x="704033" y="130659"/>
                  <a:pt x="704901" y="128488"/>
                  <a:pt x="709242" y="127620"/>
                </a:cubicBezTo>
                <a:cubicBezTo>
                  <a:pt x="737022" y="124148"/>
                  <a:pt x="761765" y="120241"/>
                  <a:pt x="783470" y="115900"/>
                </a:cubicBezTo>
                <a:lnTo>
                  <a:pt x="783470" y="101575"/>
                </a:lnTo>
                <a:cubicBezTo>
                  <a:pt x="782602" y="101575"/>
                  <a:pt x="780430" y="101575"/>
                  <a:pt x="776959" y="101575"/>
                </a:cubicBezTo>
                <a:cubicBezTo>
                  <a:pt x="774354" y="102444"/>
                  <a:pt x="772184" y="102878"/>
                  <a:pt x="770447" y="102878"/>
                </a:cubicBezTo>
                <a:cubicBezTo>
                  <a:pt x="762634" y="104614"/>
                  <a:pt x="753952" y="98971"/>
                  <a:pt x="744402" y="85948"/>
                </a:cubicBezTo>
                <a:cubicBezTo>
                  <a:pt x="743535" y="84212"/>
                  <a:pt x="743101" y="82476"/>
                  <a:pt x="743101" y="80739"/>
                </a:cubicBezTo>
                <a:cubicBezTo>
                  <a:pt x="743969" y="79871"/>
                  <a:pt x="745271" y="79437"/>
                  <a:pt x="747006" y="79437"/>
                </a:cubicBezTo>
                <a:cubicBezTo>
                  <a:pt x="758293" y="77701"/>
                  <a:pt x="770447" y="75530"/>
                  <a:pt x="783470" y="72926"/>
                </a:cubicBezTo>
                <a:lnTo>
                  <a:pt x="783470" y="66415"/>
                </a:lnTo>
                <a:cubicBezTo>
                  <a:pt x="782602" y="49051"/>
                  <a:pt x="779563" y="35595"/>
                  <a:pt x="774354" y="26045"/>
                </a:cubicBezTo>
                <a:cubicBezTo>
                  <a:pt x="772618" y="19100"/>
                  <a:pt x="775222" y="15627"/>
                  <a:pt x="782167" y="15627"/>
                </a:cubicBezTo>
                <a:close/>
                <a:moveTo>
                  <a:pt x="6928626" y="15302"/>
                </a:moveTo>
                <a:cubicBezTo>
                  <a:pt x="6929711" y="15084"/>
                  <a:pt x="6931123" y="15193"/>
                  <a:pt x="6932859" y="15627"/>
                </a:cubicBezTo>
                <a:cubicBezTo>
                  <a:pt x="6949354" y="19100"/>
                  <a:pt x="6962377" y="25177"/>
                  <a:pt x="6971926" y="33859"/>
                </a:cubicBezTo>
                <a:cubicBezTo>
                  <a:pt x="6976267" y="37331"/>
                  <a:pt x="6978437" y="42540"/>
                  <a:pt x="6978437" y="49485"/>
                </a:cubicBezTo>
                <a:cubicBezTo>
                  <a:pt x="6976701" y="71190"/>
                  <a:pt x="6977569" y="91157"/>
                  <a:pt x="6981041" y="109389"/>
                </a:cubicBezTo>
                <a:cubicBezTo>
                  <a:pt x="6984515" y="108521"/>
                  <a:pt x="6989723" y="106350"/>
                  <a:pt x="6996669" y="102878"/>
                </a:cubicBezTo>
                <a:cubicBezTo>
                  <a:pt x="7001009" y="101141"/>
                  <a:pt x="7004482" y="99839"/>
                  <a:pt x="7007087" y="98971"/>
                </a:cubicBezTo>
                <a:cubicBezTo>
                  <a:pt x="7014032" y="95498"/>
                  <a:pt x="7020977" y="95064"/>
                  <a:pt x="7027923" y="97669"/>
                </a:cubicBezTo>
                <a:cubicBezTo>
                  <a:pt x="7035736" y="99405"/>
                  <a:pt x="7042247" y="102444"/>
                  <a:pt x="7047456" y="106784"/>
                </a:cubicBezTo>
                <a:cubicBezTo>
                  <a:pt x="7053533" y="112861"/>
                  <a:pt x="7052665" y="117636"/>
                  <a:pt x="7044851" y="121109"/>
                </a:cubicBezTo>
                <a:cubicBezTo>
                  <a:pt x="7024016" y="126318"/>
                  <a:pt x="7004482" y="131527"/>
                  <a:pt x="6986251" y="136736"/>
                </a:cubicBezTo>
                <a:cubicBezTo>
                  <a:pt x="6986251" y="137604"/>
                  <a:pt x="6986685" y="138906"/>
                  <a:pt x="6987553" y="140643"/>
                </a:cubicBezTo>
                <a:cubicBezTo>
                  <a:pt x="6987553" y="141511"/>
                  <a:pt x="6987987" y="142379"/>
                  <a:pt x="6988855" y="143247"/>
                </a:cubicBezTo>
                <a:cubicBezTo>
                  <a:pt x="6999273" y="181446"/>
                  <a:pt x="7019675" y="212266"/>
                  <a:pt x="7050061" y="235707"/>
                </a:cubicBezTo>
                <a:cubicBezTo>
                  <a:pt x="7054401" y="238311"/>
                  <a:pt x="7057006" y="237877"/>
                  <a:pt x="7057874" y="234404"/>
                </a:cubicBezTo>
                <a:cubicBezTo>
                  <a:pt x="7061347" y="223986"/>
                  <a:pt x="7065254" y="213134"/>
                  <a:pt x="7069595" y="201848"/>
                </a:cubicBezTo>
                <a:cubicBezTo>
                  <a:pt x="7071331" y="196639"/>
                  <a:pt x="7073067" y="193601"/>
                  <a:pt x="7074803" y="192733"/>
                </a:cubicBezTo>
                <a:cubicBezTo>
                  <a:pt x="7076540" y="192733"/>
                  <a:pt x="7077408" y="194903"/>
                  <a:pt x="7077408" y="199244"/>
                </a:cubicBezTo>
                <a:cubicBezTo>
                  <a:pt x="7079145" y="220948"/>
                  <a:pt x="7083485" y="242652"/>
                  <a:pt x="7090431" y="264356"/>
                </a:cubicBezTo>
                <a:cubicBezTo>
                  <a:pt x="7093035" y="278247"/>
                  <a:pt x="7089128" y="286928"/>
                  <a:pt x="7078710" y="290401"/>
                </a:cubicBezTo>
                <a:cubicBezTo>
                  <a:pt x="7069161" y="292137"/>
                  <a:pt x="7057874" y="288231"/>
                  <a:pt x="7044851" y="278681"/>
                </a:cubicBezTo>
                <a:cubicBezTo>
                  <a:pt x="7001444" y="248295"/>
                  <a:pt x="6972795" y="207925"/>
                  <a:pt x="6958903" y="157572"/>
                </a:cubicBezTo>
                <a:cubicBezTo>
                  <a:pt x="6958903" y="155836"/>
                  <a:pt x="6958470" y="153231"/>
                  <a:pt x="6957601" y="149758"/>
                </a:cubicBezTo>
                <a:cubicBezTo>
                  <a:pt x="6958470" y="151495"/>
                  <a:pt x="6958035" y="150627"/>
                  <a:pt x="6956299" y="147154"/>
                </a:cubicBezTo>
                <a:cubicBezTo>
                  <a:pt x="6954563" y="148022"/>
                  <a:pt x="6951959" y="149324"/>
                  <a:pt x="6948485" y="151061"/>
                </a:cubicBezTo>
                <a:cubicBezTo>
                  <a:pt x="6945013" y="152797"/>
                  <a:pt x="6939370" y="154967"/>
                  <a:pt x="6931557" y="157572"/>
                </a:cubicBezTo>
                <a:cubicBezTo>
                  <a:pt x="6928084" y="160176"/>
                  <a:pt x="6924177" y="160176"/>
                  <a:pt x="6919836" y="157572"/>
                </a:cubicBezTo>
                <a:cubicBezTo>
                  <a:pt x="6916363" y="155836"/>
                  <a:pt x="6910721" y="152363"/>
                  <a:pt x="6902907" y="147154"/>
                </a:cubicBezTo>
                <a:cubicBezTo>
                  <a:pt x="6902039" y="146286"/>
                  <a:pt x="6901605" y="145852"/>
                  <a:pt x="6901605" y="145852"/>
                </a:cubicBezTo>
                <a:cubicBezTo>
                  <a:pt x="6897264" y="140643"/>
                  <a:pt x="6897698" y="137170"/>
                  <a:pt x="6902907" y="135434"/>
                </a:cubicBezTo>
                <a:cubicBezTo>
                  <a:pt x="6906380" y="134566"/>
                  <a:pt x="6912457" y="132829"/>
                  <a:pt x="6921139" y="130225"/>
                </a:cubicBezTo>
                <a:cubicBezTo>
                  <a:pt x="6934161" y="125884"/>
                  <a:pt x="6944145" y="122845"/>
                  <a:pt x="6951090" y="121109"/>
                </a:cubicBezTo>
                <a:cubicBezTo>
                  <a:pt x="6948485" y="111559"/>
                  <a:pt x="6945881" y="97669"/>
                  <a:pt x="6943277" y="79437"/>
                </a:cubicBezTo>
                <a:cubicBezTo>
                  <a:pt x="6942409" y="72492"/>
                  <a:pt x="6941541" y="67717"/>
                  <a:pt x="6940672" y="65112"/>
                </a:cubicBezTo>
                <a:cubicBezTo>
                  <a:pt x="6938936" y="46013"/>
                  <a:pt x="6934161" y="32122"/>
                  <a:pt x="6926347" y="23441"/>
                </a:cubicBezTo>
                <a:cubicBezTo>
                  <a:pt x="6925479" y="20836"/>
                  <a:pt x="6925479" y="18666"/>
                  <a:pt x="6926347" y="16929"/>
                </a:cubicBezTo>
                <a:cubicBezTo>
                  <a:pt x="6926781" y="16061"/>
                  <a:pt x="6927541" y="15519"/>
                  <a:pt x="6928626" y="15302"/>
                </a:cubicBezTo>
                <a:close/>
                <a:moveTo>
                  <a:pt x="2223270" y="14325"/>
                </a:moveTo>
                <a:cubicBezTo>
                  <a:pt x="2242370" y="16061"/>
                  <a:pt x="2255827" y="23006"/>
                  <a:pt x="2263640" y="35161"/>
                </a:cubicBezTo>
                <a:cubicBezTo>
                  <a:pt x="2266245" y="40370"/>
                  <a:pt x="2266679" y="46447"/>
                  <a:pt x="2264942" y="53392"/>
                </a:cubicBezTo>
                <a:cubicBezTo>
                  <a:pt x="2262337" y="57733"/>
                  <a:pt x="2260167" y="69887"/>
                  <a:pt x="2258431" y="89855"/>
                </a:cubicBezTo>
                <a:cubicBezTo>
                  <a:pt x="2261035" y="89855"/>
                  <a:pt x="2264942" y="88987"/>
                  <a:pt x="2270151" y="87251"/>
                </a:cubicBezTo>
                <a:cubicBezTo>
                  <a:pt x="2272755" y="86383"/>
                  <a:pt x="2274492" y="85948"/>
                  <a:pt x="2275360" y="85948"/>
                </a:cubicBezTo>
                <a:cubicBezTo>
                  <a:pt x="2280569" y="84212"/>
                  <a:pt x="2286212" y="83778"/>
                  <a:pt x="2292289" y="84646"/>
                </a:cubicBezTo>
                <a:cubicBezTo>
                  <a:pt x="2302707" y="89855"/>
                  <a:pt x="2309219" y="95498"/>
                  <a:pt x="2311823" y="101575"/>
                </a:cubicBezTo>
                <a:cubicBezTo>
                  <a:pt x="2314428" y="109389"/>
                  <a:pt x="2313125" y="113730"/>
                  <a:pt x="2307916" y="114598"/>
                </a:cubicBezTo>
                <a:cubicBezTo>
                  <a:pt x="2303575" y="115466"/>
                  <a:pt x="2295762" y="115900"/>
                  <a:pt x="2284476" y="115900"/>
                </a:cubicBezTo>
                <a:cubicBezTo>
                  <a:pt x="2274925" y="116768"/>
                  <a:pt x="2267547" y="117202"/>
                  <a:pt x="2262337" y="117202"/>
                </a:cubicBezTo>
                <a:cubicBezTo>
                  <a:pt x="2261469" y="118070"/>
                  <a:pt x="2260167" y="118505"/>
                  <a:pt x="2258431" y="118505"/>
                </a:cubicBezTo>
                <a:cubicBezTo>
                  <a:pt x="2258431" y="121109"/>
                  <a:pt x="2257997" y="125016"/>
                  <a:pt x="2257129" y="130225"/>
                </a:cubicBezTo>
                <a:cubicBezTo>
                  <a:pt x="2257129" y="134566"/>
                  <a:pt x="2257129" y="137604"/>
                  <a:pt x="2257129" y="139340"/>
                </a:cubicBezTo>
                <a:cubicBezTo>
                  <a:pt x="2257997" y="139340"/>
                  <a:pt x="2259299" y="138906"/>
                  <a:pt x="2261035" y="138038"/>
                </a:cubicBezTo>
                <a:cubicBezTo>
                  <a:pt x="2261903" y="138038"/>
                  <a:pt x="2262771" y="137604"/>
                  <a:pt x="2263640" y="136736"/>
                </a:cubicBezTo>
                <a:cubicBezTo>
                  <a:pt x="2268849" y="135868"/>
                  <a:pt x="2273189" y="136302"/>
                  <a:pt x="2276663" y="138038"/>
                </a:cubicBezTo>
                <a:cubicBezTo>
                  <a:pt x="2284476" y="141511"/>
                  <a:pt x="2290553" y="148022"/>
                  <a:pt x="2294894" y="157572"/>
                </a:cubicBezTo>
                <a:cubicBezTo>
                  <a:pt x="2297499" y="161913"/>
                  <a:pt x="2297065" y="166688"/>
                  <a:pt x="2293592" y="171897"/>
                </a:cubicBezTo>
                <a:cubicBezTo>
                  <a:pt x="2290119" y="175369"/>
                  <a:pt x="2285779" y="182315"/>
                  <a:pt x="2280569" y="192733"/>
                </a:cubicBezTo>
                <a:cubicBezTo>
                  <a:pt x="2279701" y="194469"/>
                  <a:pt x="2278399" y="197073"/>
                  <a:pt x="2276663" y="200546"/>
                </a:cubicBezTo>
                <a:cubicBezTo>
                  <a:pt x="2274057" y="204887"/>
                  <a:pt x="2269717" y="211832"/>
                  <a:pt x="2263640" y="221382"/>
                </a:cubicBezTo>
                <a:cubicBezTo>
                  <a:pt x="2269717" y="226591"/>
                  <a:pt x="2276663" y="231800"/>
                  <a:pt x="2284476" y="237009"/>
                </a:cubicBezTo>
                <a:cubicBezTo>
                  <a:pt x="2313993" y="255240"/>
                  <a:pt x="2338733" y="267829"/>
                  <a:pt x="2358701" y="274774"/>
                </a:cubicBezTo>
                <a:cubicBezTo>
                  <a:pt x="2361305" y="275642"/>
                  <a:pt x="2362608" y="276944"/>
                  <a:pt x="2362608" y="278681"/>
                </a:cubicBezTo>
                <a:cubicBezTo>
                  <a:pt x="2362608" y="279549"/>
                  <a:pt x="2361739" y="279983"/>
                  <a:pt x="2360003" y="279983"/>
                </a:cubicBezTo>
                <a:cubicBezTo>
                  <a:pt x="2329617" y="285192"/>
                  <a:pt x="2307048" y="288231"/>
                  <a:pt x="2292289" y="289099"/>
                </a:cubicBezTo>
                <a:cubicBezTo>
                  <a:pt x="2288817" y="289099"/>
                  <a:pt x="2284910" y="288231"/>
                  <a:pt x="2280569" y="286494"/>
                </a:cubicBezTo>
                <a:cubicBezTo>
                  <a:pt x="2271887" y="282153"/>
                  <a:pt x="2261469" y="273038"/>
                  <a:pt x="2249315" y="259147"/>
                </a:cubicBezTo>
                <a:cubicBezTo>
                  <a:pt x="2246711" y="255675"/>
                  <a:pt x="2243672" y="252202"/>
                  <a:pt x="2240200" y="248729"/>
                </a:cubicBezTo>
                <a:cubicBezTo>
                  <a:pt x="2234991" y="255675"/>
                  <a:pt x="2229782" y="260449"/>
                  <a:pt x="2224573" y="263054"/>
                </a:cubicBezTo>
                <a:cubicBezTo>
                  <a:pt x="2200264" y="278681"/>
                  <a:pt x="2172917" y="286928"/>
                  <a:pt x="2142531" y="287797"/>
                </a:cubicBezTo>
                <a:cubicBezTo>
                  <a:pt x="2139058" y="287797"/>
                  <a:pt x="2137322" y="287362"/>
                  <a:pt x="2137322" y="286494"/>
                </a:cubicBezTo>
                <a:cubicBezTo>
                  <a:pt x="2137322" y="284758"/>
                  <a:pt x="2139058" y="283456"/>
                  <a:pt x="2142531" y="282588"/>
                </a:cubicBezTo>
                <a:cubicBezTo>
                  <a:pt x="2174653" y="269565"/>
                  <a:pt x="2201133" y="250900"/>
                  <a:pt x="2221969" y="226591"/>
                </a:cubicBezTo>
                <a:cubicBezTo>
                  <a:pt x="2218495" y="221382"/>
                  <a:pt x="2215457" y="217041"/>
                  <a:pt x="2212853" y="213569"/>
                </a:cubicBezTo>
                <a:cubicBezTo>
                  <a:pt x="2204171" y="200546"/>
                  <a:pt x="2197659" y="192733"/>
                  <a:pt x="2193319" y="190128"/>
                </a:cubicBezTo>
                <a:cubicBezTo>
                  <a:pt x="2192451" y="189260"/>
                  <a:pt x="2191583" y="188392"/>
                  <a:pt x="2190714" y="187524"/>
                </a:cubicBezTo>
                <a:cubicBezTo>
                  <a:pt x="2188110" y="184919"/>
                  <a:pt x="2186807" y="183183"/>
                  <a:pt x="2186807" y="182315"/>
                </a:cubicBezTo>
                <a:cubicBezTo>
                  <a:pt x="2187676" y="178842"/>
                  <a:pt x="2189411" y="176672"/>
                  <a:pt x="2192017" y="175803"/>
                </a:cubicBezTo>
                <a:cubicBezTo>
                  <a:pt x="2210248" y="178408"/>
                  <a:pt x="2223704" y="184051"/>
                  <a:pt x="2232386" y="192733"/>
                </a:cubicBezTo>
                <a:cubicBezTo>
                  <a:pt x="2234991" y="195337"/>
                  <a:pt x="2237595" y="197942"/>
                  <a:pt x="2240200" y="200546"/>
                </a:cubicBezTo>
                <a:cubicBezTo>
                  <a:pt x="2247145" y="190128"/>
                  <a:pt x="2252354" y="179276"/>
                  <a:pt x="2255827" y="167990"/>
                </a:cubicBezTo>
                <a:cubicBezTo>
                  <a:pt x="2256695" y="166254"/>
                  <a:pt x="2256695" y="165385"/>
                  <a:pt x="2255827" y="165385"/>
                </a:cubicBezTo>
                <a:cubicBezTo>
                  <a:pt x="2254958" y="164517"/>
                  <a:pt x="2253656" y="164517"/>
                  <a:pt x="2251920" y="165385"/>
                </a:cubicBezTo>
                <a:cubicBezTo>
                  <a:pt x="2238029" y="167990"/>
                  <a:pt x="2225441" y="171463"/>
                  <a:pt x="2214155" y="175803"/>
                </a:cubicBezTo>
                <a:cubicBezTo>
                  <a:pt x="2209814" y="176672"/>
                  <a:pt x="2204605" y="176238"/>
                  <a:pt x="2198527" y="174501"/>
                </a:cubicBezTo>
                <a:cubicBezTo>
                  <a:pt x="2195055" y="171897"/>
                  <a:pt x="2189411" y="166688"/>
                  <a:pt x="2181598" y="158874"/>
                </a:cubicBezTo>
                <a:cubicBezTo>
                  <a:pt x="2178994" y="154533"/>
                  <a:pt x="2179428" y="151929"/>
                  <a:pt x="2182901" y="151061"/>
                </a:cubicBezTo>
                <a:cubicBezTo>
                  <a:pt x="2185505" y="151061"/>
                  <a:pt x="2190714" y="150627"/>
                  <a:pt x="2198527" y="149758"/>
                </a:cubicBezTo>
                <a:cubicBezTo>
                  <a:pt x="2209814" y="148022"/>
                  <a:pt x="2218929" y="146720"/>
                  <a:pt x="2225875" y="145852"/>
                </a:cubicBezTo>
                <a:cubicBezTo>
                  <a:pt x="2225007" y="138906"/>
                  <a:pt x="2224573" y="130659"/>
                  <a:pt x="2224573" y="121109"/>
                </a:cubicBezTo>
                <a:cubicBezTo>
                  <a:pt x="2221969" y="121109"/>
                  <a:pt x="2218061" y="121543"/>
                  <a:pt x="2212853" y="122411"/>
                </a:cubicBezTo>
                <a:cubicBezTo>
                  <a:pt x="2207643" y="122411"/>
                  <a:pt x="2203737" y="122845"/>
                  <a:pt x="2201133" y="123714"/>
                </a:cubicBezTo>
                <a:cubicBezTo>
                  <a:pt x="2199396" y="124582"/>
                  <a:pt x="2196792" y="124148"/>
                  <a:pt x="2193319" y="122411"/>
                </a:cubicBezTo>
                <a:cubicBezTo>
                  <a:pt x="2192451" y="121543"/>
                  <a:pt x="2192017" y="121109"/>
                  <a:pt x="2192017" y="121109"/>
                </a:cubicBezTo>
                <a:cubicBezTo>
                  <a:pt x="2188543" y="117636"/>
                  <a:pt x="2184637" y="113296"/>
                  <a:pt x="2180297" y="108087"/>
                </a:cubicBezTo>
                <a:cubicBezTo>
                  <a:pt x="2178560" y="102009"/>
                  <a:pt x="2180297" y="98971"/>
                  <a:pt x="2185505" y="98971"/>
                </a:cubicBezTo>
                <a:cubicBezTo>
                  <a:pt x="2197659" y="97235"/>
                  <a:pt x="2210682" y="95932"/>
                  <a:pt x="2224573" y="95064"/>
                </a:cubicBezTo>
                <a:lnTo>
                  <a:pt x="2224573" y="79437"/>
                </a:lnTo>
                <a:cubicBezTo>
                  <a:pt x="2225441" y="60338"/>
                  <a:pt x="2222403" y="41238"/>
                  <a:pt x="2215457" y="22138"/>
                </a:cubicBezTo>
                <a:cubicBezTo>
                  <a:pt x="2214589" y="15193"/>
                  <a:pt x="2217193" y="12589"/>
                  <a:pt x="2223270" y="14325"/>
                </a:cubicBezTo>
                <a:close/>
                <a:moveTo>
                  <a:pt x="5540832" y="11720"/>
                </a:moveTo>
                <a:cubicBezTo>
                  <a:pt x="5542569" y="10852"/>
                  <a:pt x="5545173" y="10852"/>
                  <a:pt x="5548646" y="11720"/>
                </a:cubicBezTo>
                <a:cubicBezTo>
                  <a:pt x="5561668" y="15193"/>
                  <a:pt x="5571652" y="20836"/>
                  <a:pt x="5578597" y="28650"/>
                </a:cubicBezTo>
                <a:cubicBezTo>
                  <a:pt x="5584675" y="34727"/>
                  <a:pt x="5585543" y="40370"/>
                  <a:pt x="5581202" y="45579"/>
                </a:cubicBezTo>
                <a:cubicBezTo>
                  <a:pt x="5580334" y="46447"/>
                  <a:pt x="5579032" y="47749"/>
                  <a:pt x="5577295" y="49485"/>
                </a:cubicBezTo>
                <a:cubicBezTo>
                  <a:pt x="5622440" y="100707"/>
                  <a:pt x="5673228" y="131527"/>
                  <a:pt x="5729658" y="141945"/>
                </a:cubicBezTo>
                <a:cubicBezTo>
                  <a:pt x="5733999" y="142813"/>
                  <a:pt x="5736169" y="144115"/>
                  <a:pt x="5736169" y="145852"/>
                </a:cubicBezTo>
                <a:cubicBezTo>
                  <a:pt x="5736169" y="147588"/>
                  <a:pt x="5733999" y="148890"/>
                  <a:pt x="5729658" y="149758"/>
                </a:cubicBezTo>
                <a:cubicBezTo>
                  <a:pt x="5707954" y="152363"/>
                  <a:pt x="5686250" y="154533"/>
                  <a:pt x="5664546" y="156270"/>
                </a:cubicBezTo>
                <a:cubicBezTo>
                  <a:pt x="5654128" y="158006"/>
                  <a:pt x="5644578" y="155402"/>
                  <a:pt x="5635896" y="148456"/>
                </a:cubicBezTo>
                <a:cubicBezTo>
                  <a:pt x="5610720" y="130225"/>
                  <a:pt x="5590317" y="108521"/>
                  <a:pt x="5574691" y="83344"/>
                </a:cubicBezTo>
                <a:cubicBezTo>
                  <a:pt x="5573823" y="82476"/>
                  <a:pt x="5572086" y="79871"/>
                  <a:pt x="5569482" y="75530"/>
                </a:cubicBezTo>
                <a:cubicBezTo>
                  <a:pt x="5566877" y="72058"/>
                  <a:pt x="5565141" y="69453"/>
                  <a:pt x="5564273" y="67717"/>
                </a:cubicBezTo>
                <a:cubicBezTo>
                  <a:pt x="5563405" y="68585"/>
                  <a:pt x="5561668" y="70755"/>
                  <a:pt x="5559064" y="74228"/>
                </a:cubicBezTo>
                <a:cubicBezTo>
                  <a:pt x="5557328" y="76833"/>
                  <a:pt x="5555591" y="79003"/>
                  <a:pt x="5553855" y="80739"/>
                </a:cubicBezTo>
                <a:cubicBezTo>
                  <a:pt x="5518260" y="134566"/>
                  <a:pt x="5477022" y="167556"/>
                  <a:pt x="5430141" y="179710"/>
                </a:cubicBezTo>
                <a:cubicBezTo>
                  <a:pt x="5425801" y="180578"/>
                  <a:pt x="5423630" y="180578"/>
                  <a:pt x="5423630" y="179710"/>
                </a:cubicBezTo>
                <a:cubicBezTo>
                  <a:pt x="5422762" y="177974"/>
                  <a:pt x="5424064" y="176238"/>
                  <a:pt x="5427537" y="174501"/>
                </a:cubicBezTo>
                <a:cubicBezTo>
                  <a:pt x="5470077" y="140643"/>
                  <a:pt x="5504369" y="100273"/>
                  <a:pt x="5530414" y="53392"/>
                </a:cubicBezTo>
                <a:cubicBezTo>
                  <a:pt x="5538228" y="37765"/>
                  <a:pt x="5541266" y="26045"/>
                  <a:pt x="5539530" y="18232"/>
                </a:cubicBezTo>
                <a:cubicBezTo>
                  <a:pt x="5538662" y="14759"/>
                  <a:pt x="5539096" y="12589"/>
                  <a:pt x="5540832" y="11720"/>
                </a:cubicBezTo>
                <a:close/>
                <a:moveTo>
                  <a:pt x="3589817" y="10744"/>
                </a:moveTo>
                <a:cubicBezTo>
                  <a:pt x="3592638" y="10961"/>
                  <a:pt x="3594917" y="11720"/>
                  <a:pt x="3596653" y="13023"/>
                </a:cubicBezTo>
                <a:cubicBezTo>
                  <a:pt x="3607071" y="18232"/>
                  <a:pt x="3614451" y="25177"/>
                  <a:pt x="3618791" y="33859"/>
                </a:cubicBezTo>
                <a:cubicBezTo>
                  <a:pt x="3622264" y="39936"/>
                  <a:pt x="3622264" y="45579"/>
                  <a:pt x="3618791" y="50788"/>
                </a:cubicBezTo>
                <a:cubicBezTo>
                  <a:pt x="3618791" y="51656"/>
                  <a:pt x="3617489" y="54694"/>
                  <a:pt x="3614885" y="59903"/>
                </a:cubicBezTo>
                <a:cubicBezTo>
                  <a:pt x="3613149" y="65112"/>
                  <a:pt x="3611846" y="68151"/>
                  <a:pt x="3610978" y="69019"/>
                </a:cubicBezTo>
                <a:cubicBezTo>
                  <a:pt x="3608374" y="78569"/>
                  <a:pt x="3605769" y="88553"/>
                  <a:pt x="3603165" y="98971"/>
                </a:cubicBezTo>
                <a:cubicBezTo>
                  <a:pt x="3600560" y="108521"/>
                  <a:pt x="3594917" y="116334"/>
                  <a:pt x="3586235" y="122411"/>
                </a:cubicBezTo>
                <a:cubicBezTo>
                  <a:pt x="3580158" y="125884"/>
                  <a:pt x="3575383" y="124582"/>
                  <a:pt x="3571911" y="118505"/>
                </a:cubicBezTo>
                <a:cubicBezTo>
                  <a:pt x="3571043" y="115900"/>
                  <a:pt x="3569740" y="113296"/>
                  <a:pt x="3568004" y="110691"/>
                </a:cubicBezTo>
                <a:cubicBezTo>
                  <a:pt x="3555850" y="110691"/>
                  <a:pt x="3544563" y="111559"/>
                  <a:pt x="3534145" y="113296"/>
                </a:cubicBezTo>
                <a:cubicBezTo>
                  <a:pt x="3533278" y="113296"/>
                  <a:pt x="3531975" y="113296"/>
                  <a:pt x="3530239" y="113296"/>
                </a:cubicBezTo>
                <a:cubicBezTo>
                  <a:pt x="3530239" y="115032"/>
                  <a:pt x="3529805" y="116768"/>
                  <a:pt x="3528936" y="118505"/>
                </a:cubicBezTo>
                <a:cubicBezTo>
                  <a:pt x="3528936" y="120241"/>
                  <a:pt x="3528936" y="121109"/>
                  <a:pt x="3528936" y="121109"/>
                </a:cubicBezTo>
                <a:cubicBezTo>
                  <a:pt x="3525464" y="126318"/>
                  <a:pt x="3521123" y="127620"/>
                  <a:pt x="3515914" y="125016"/>
                </a:cubicBezTo>
                <a:cubicBezTo>
                  <a:pt x="3515914" y="125016"/>
                  <a:pt x="3515046" y="124582"/>
                  <a:pt x="3513310" y="123714"/>
                </a:cubicBezTo>
                <a:cubicBezTo>
                  <a:pt x="3512442" y="123714"/>
                  <a:pt x="3510271" y="122411"/>
                  <a:pt x="3506798" y="119807"/>
                </a:cubicBezTo>
                <a:cubicBezTo>
                  <a:pt x="3505062" y="117202"/>
                  <a:pt x="3503326" y="108087"/>
                  <a:pt x="3501589" y="92460"/>
                </a:cubicBezTo>
                <a:cubicBezTo>
                  <a:pt x="3500721" y="82042"/>
                  <a:pt x="3498117" y="68585"/>
                  <a:pt x="3493776" y="52090"/>
                </a:cubicBezTo>
                <a:cubicBezTo>
                  <a:pt x="3492040" y="45145"/>
                  <a:pt x="3489869" y="39068"/>
                  <a:pt x="3487265" y="33859"/>
                </a:cubicBezTo>
                <a:cubicBezTo>
                  <a:pt x="3486397" y="32990"/>
                  <a:pt x="3485962" y="32556"/>
                  <a:pt x="3485962" y="32556"/>
                </a:cubicBezTo>
                <a:cubicBezTo>
                  <a:pt x="3485094" y="29952"/>
                  <a:pt x="3485094" y="27781"/>
                  <a:pt x="3485962" y="26045"/>
                </a:cubicBezTo>
                <a:cubicBezTo>
                  <a:pt x="3485962" y="25177"/>
                  <a:pt x="3485962" y="24309"/>
                  <a:pt x="3485962" y="23441"/>
                </a:cubicBezTo>
                <a:cubicBezTo>
                  <a:pt x="3487699" y="20836"/>
                  <a:pt x="3490737" y="19534"/>
                  <a:pt x="3495078" y="19534"/>
                </a:cubicBezTo>
                <a:cubicBezTo>
                  <a:pt x="3496815" y="19534"/>
                  <a:pt x="3499419" y="19968"/>
                  <a:pt x="3502892" y="20836"/>
                </a:cubicBezTo>
                <a:cubicBezTo>
                  <a:pt x="3504628" y="21704"/>
                  <a:pt x="3505930" y="22138"/>
                  <a:pt x="3506798" y="22138"/>
                </a:cubicBezTo>
                <a:cubicBezTo>
                  <a:pt x="3507667" y="22138"/>
                  <a:pt x="3508535" y="22572"/>
                  <a:pt x="3509403" y="23441"/>
                </a:cubicBezTo>
                <a:cubicBezTo>
                  <a:pt x="3511139" y="23441"/>
                  <a:pt x="3512007" y="23875"/>
                  <a:pt x="3512007" y="24743"/>
                </a:cubicBezTo>
                <a:cubicBezTo>
                  <a:pt x="3514612" y="24743"/>
                  <a:pt x="3518953" y="24309"/>
                  <a:pt x="3525030" y="23441"/>
                </a:cubicBezTo>
                <a:cubicBezTo>
                  <a:pt x="3526766" y="22572"/>
                  <a:pt x="3528503" y="22138"/>
                  <a:pt x="3530239" y="22138"/>
                </a:cubicBezTo>
                <a:cubicBezTo>
                  <a:pt x="3539789" y="21270"/>
                  <a:pt x="3556284" y="17797"/>
                  <a:pt x="3579724" y="11720"/>
                </a:cubicBezTo>
                <a:cubicBezTo>
                  <a:pt x="3583631" y="10852"/>
                  <a:pt x="3586995" y="10527"/>
                  <a:pt x="3589817" y="10744"/>
                </a:cubicBezTo>
                <a:close/>
                <a:moveTo>
                  <a:pt x="3228118" y="9116"/>
                </a:moveTo>
                <a:cubicBezTo>
                  <a:pt x="3241140" y="9984"/>
                  <a:pt x="3255031" y="17797"/>
                  <a:pt x="3269790" y="32556"/>
                </a:cubicBezTo>
                <a:cubicBezTo>
                  <a:pt x="3273262" y="37765"/>
                  <a:pt x="3274131" y="42974"/>
                  <a:pt x="3272394" y="48183"/>
                </a:cubicBezTo>
                <a:cubicBezTo>
                  <a:pt x="3268921" y="56865"/>
                  <a:pt x="3267185" y="70755"/>
                  <a:pt x="3267185" y="89855"/>
                </a:cubicBezTo>
                <a:cubicBezTo>
                  <a:pt x="3270658" y="88987"/>
                  <a:pt x="3276301" y="88119"/>
                  <a:pt x="3284114" y="87251"/>
                </a:cubicBezTo>
                <a:cubicBezTo>
                  <a:pt x="3296268" y="84646"/>
                  <a:pt x="3304516" y="82910"/>
                  <a:pt x="3308857" y="82042"/>
                </a:cubicBezTo>
                <a:cubicBezTo>
                  <a:pt x="3314934" y="80305"/>
                  <a:pt x="3320577" y="80739"/>
                  <a:pt x="3325786" y="83344"/>
                </a:cubicBezTo>
                <a:cubicBezTo>
                  <a:pt x="3338809" y="88553"/>
                  <a:pt x="3347056" y="95498"/>
                  <a:pt x="3350529" y="104180"/>
                </a:cubicBezTo>
                <a:cubicBezTo>
                  <a:pt x="3352265" y="109389"/>
                  <a:pt x="3351831" y="114164"/>
                  <a:pt x="3349227" y="118505"/>
                </a:cubicBezTo>
                <a:cubicBezTo>
                  <a:pt x="3346622" y="120241"/>
                  <a:pt x="3340979" y="120241"/>
                  <a:pt x="3332297" y="118505"/>
                </a:cubicBezTo>
                <a:cubicBezTo>
                  <a:pt x="3333166" y="118505"/>
                  <a:pt x="3332297" y="118505"/>
                  <a:pt x="3329693" y="118505"/>
                </a:cubicBezTo>
                <a:cubicBezTo>
                  <a:pt x="3324484" y="117636"/>
                  <a:pt x="3311895" y="117636"/>
                  <a:pt x="3291928" y="118505"/>
                </a:cubicBezTo>
                <a:cubicBezTo>
                  <a:pt x="3282378" y="118505"/>
                  <a:pt x="3275432" y="118505"/>
                  <a:pt x="3271092" y="118505"/>
                </a:cubicBezTo>
                <a:cubicBezTo>
                  <a:pt x="3271092" y="118505"/>
                  <a:pt x="3270658" y="118505"/>
                  <a:pt x="3269790" y="118505"/>
                </a:cubicBezTo>
                <a:cubicBezTo>
                  <a:pt x="3268921" y="119373"/>
                  <a:pt x="3268053" y="119807"/>
                  <a:pt x="3267185" y="119807"/>
                </a:cubicBezTo>
                <a:lnTo>
                  <a:pt x="3267185" y="152363"/>
                </a:lnTo>
                <a:cubicBezTo>
                  <a:pt x="3267185" y="183617"/>
                  <a:pt x="3268053" y="214437"/>
                  <a:pt x="3269790" y="244822"/>
                </a:cubicBezTo>
                <a:cubicBezTo>
                  <a:pt x="3269790" y="252636"/>
                  <a:pt x="3268053" y="260884"/>
                  <a:pt x="3264581" y="269565"/>
                </a:cubicBezTo>
                <a:cubicBezTo>
                  <a:pt x="3258503" y="279983"/>
                  <a:pt x="3250256" y="288665"/>
                  <a:pt x="3239838" y="295610"/>
                </a:cubicBezTo>
                <a:cubicBezTo>
                  <a:pt x="3231156" y="298215"/>
                  <a:pt x="3225513" y="296912"/>
                  <a:pt x="3222909" y="291703"/>
                </a:cubicBezTo>
                <a:cubicBezTo>
                  <a:pt x="3218568" y="282153"/>
                  <a:pt x="3214227" y="273472"/>
                  <a:pt x="3209886" y="265658"/>
                </a:cubicBezTo>
                <a:cubicBezTo>
                  <a:pt x="3205545" y="257845"/>
                  <a:pt x="3196864" y="249597"/>
                  <a:pt x="3183841" y="240916"/>
                </a:cubicBezTo>
                <a:cubicBezTo>
                  <a:pt x="3180369" y="239179"/>
                  <a:pt x="3178632" y="237443"/>
                  <a:pt x="3178632" y="235707"/>
                </a:cubicBezTo>
                <a:cubicBezTo>
                  <a:pt x="3179501" y="234839"/>
                  <a:pt x="3181671" y="234404"/>
                  <a:pt x="3185144" y="234404"/>
                </a:cubicBezTo>
                <a:cubicBezTo>
                  <a:pt x="3194693" y="234404"/>
                  <a:pt x="3207282" y="236141"/>
                  <a:pt x="3222909" y="239613"/>
                </a:cubicBezTo>
                <a:cubicBezTo>
                  <a:pt x="3227249" y="239613"/>
                  <a:pt x="3229420" y="237009"/>
                  <a:pt x="3229420" y="231800"/>
                </a:cubicBezTo>
                <a:cubicBezTo>
                  <a:pt x="3230288" y="208360"/>
                  <a:pt x="3230722" y="182749"/>
                  <a:pt x="3230722" y="154967"/>
                </a:cubicBezTo>
                <a:cubicBezTo>
                  <a:pt x="3206413" y="187090"/>
                  <a:pt x="3181237" y="209662"/>
                  <a:pt x="3155192" y="222684"/>
                </a:cubicBezTo>
                <a:cubicBezTo>
                  <a:pt x="3131751" y="234839"/>
                  <a:pt x="3109613" y="242218"/>
                  <a:pt x="3088777" y="244822"/>
                </a:cubicBezTo>
                <a:cubicBezTo>
                  <a:pt x="3083568" y="245691"/>
                  <a:pt x="3082700" y="244822"/>
                  <a:pt x="3086173" y="242218"/>
                </a:cubicBezTo>
                <a:cubicBezTo>
                  <a:pt x="3133054" y="211832"/>
                  <a:pt x="3172989" y="171897"/>
                  <a:pt x="3205979" y="122411"/>
                </a:cubicBezTo>
                <a:cubicBezTo>
                  <a:pt x="3181671" y="125016"/>
                  <a:pt x="3160835" y="128488"/>
                  <a:pt x="3143472" y="132829"/>
                </a:cubicBezTo>
                <a:cubicBezTo>
                  <a:pt x="3137394" y="134566"/>
                  <a:pt x="3131751" y="133698"/>
                  <a:pt x="3126542" y="130225"/>
                </a:cubicBezTo>
                <a:cubicBezTo>
                  <a:pt x="3115256" y="123279"/>
                  <a:pt x="3108745" y="117202"/>
                  <a:pt x="3107009" y="111993"/>
                </a:cubicBezTo>
                <a:cubicBezTo>
                  <a:pt x="3106141" y="110257"/>
                  <a:pt x="3105707" y="108521"/>
                  <a:pt x="3105707" y="106784"/>
                </a:cubicBezTo>
                <a:cubicBezTo>
                  <a:pt x="3106575" y="105916"/>
                  <a:pt x="3107877" y="105482"/>
                  <a:pt x="3109613" y="105482"/>
                </a:cubicBezTo>
                <a:cubicBezTo>
                  <a:pt x="3112218" y="105482"/>
                  <a:pt x="3116993" y="105048"/>
                  <a:pt x="3123938" y="104180"/>
                </a:cubicBezTo>
                <a:cubicBezTo>
                  <a:pt x="3136960" y="103312"/>
                  <a:pt x="3146944" y="102444"/>
                  <a:pt x="3153890" y="101575"/>
                </a:cubicBezTo>
                <a:cubicBezTo>
                  <a:pt x="3168648" y="99839"/>
                  <a:pt x="3193825" y="97235"/>
                  <a:pt x="3229420" y="93762"/>
                </a:cubicBezTo>
                <a:cubicBezTo>
                  <a:pt x="3229420" y="83344"/>
                  <a:pt x="3228986" y="73360"/>
                  <a:pt x="3228118" y="63810"/>
                </a:cubicBezTo>
                <a:cubicBezTo>
                  <a:pt x="3228986" y="49920"/>
                  <a:pt x="3225947" y="36463"/>
                  <a:pt x="3219002" y="23441"/>
                </a:cubicBezTo>
                <a:cubicBezTo>
                  <a:pt x="3217266" y="14759"/>
                  <a:pt x="3220304" y="9984"/>
                  <a:pt x="3228118" y="9116"/>
                </a:cubicBezTo>
                <a:close/>
                <a:moveTo>
                  <a:pt x="7911255" y="7814"/>
                </a:moveTo>
                <a:cubicBezTo>
                  <a:pt x="7944245" y="7814"/>
                  <a:pt x="7961175" y="12154"/>
                  <a:pt x="7962042" y="20836"/>
                </a:cubicBezTo>
                <a:cubicBezTo>
                  <a:pt x="7968119" y="28650"/>
                  <a:pt x="7968119" y="38633"/>
                  <a:pt x="7962042" y="50788"/>
                </a:cubicBezTo>
                <a:cubicBezTo>
                  <a:pt x="7963779" y="50788"/>
                  <a:pt x="7966383" y="50354"/>
                  <a:pt x="7969855" y="49485"/>
                </a:cubicBezTo>
                <a:cubicBezTo>
                  <a:pt x="7973328" y="49485"/>
                  <a:pt x="7975933" y="49051"/>
                  <a:pt x="7977669" y="48183"/>
                </a:cubicBezTo>
                <a:cubicBezTo>
                  <a:pt x="7996769" y="46447"/>
                  <a:pt x="8010225" y="44277"/>
                  <a:pt x="8018039" y="41672"/>
                </a:cubicBezTo>
                <a:cubicBezTo>
                  <a:pt x="8024985" y="39068"/>
                  <a:pt x="8031495" y="39068"/>
                  <a:pt x="8037573" y="41672"/>
                </a:cubicBezTo>
                <a:cubicBezTo>
                  <a:pt x="8051463" y="46881"/>
                  <a:pt x="8061013" y="55129"/>
                  <a:pt x="8066222" y="66415"/>
                </a:cubicBezTo>
                <a:cubicBezTo>
                  <a:pt x="8069695" y="75964"/>
                  <a:pt x="8066656" y="81173"/>
                  <a:pt x="8057106" y="82042"/>
                </a:cubicBezTo>
                <a:cubicBezTo>
                  <a:pt x="8034533" y="82910"/>
                  <a:pt x="8015000" y="88987"/>
                  <a:pt x="7998505" y="100273"/>
                </a:cubicBezTo>
                <a:lnTo>
                  <a:pt x="7997203" y="101575"/>
                </a:lnTo>
                <a:cubicBezTo>
                  <a:pt x="7998939" y="105916"/>
                  <a:pt x="7997637" y="108521"/>
                  <a:pt x="7993296" y="109389"/>
                </a:cubicBezTo>
                <a:cubicBezTo>
                  <a:pt x="7980273" y="111993"/>
                  <a:pt x="7965515" y="114164"/>
                  <a:pt x="7949020" y="115900"/>
                </a:cubicBezTo>
                <a:cubicBezTo>
                  <a:pt x="7949887" y="116768"/>
                  <a:pt x="7950757" y="117202"/>
                  <a:pt x="7951625" y="117202"/>
                </a:cubicBezTo>
                <a:cubicBezTo>
                  <a:pt x="7953361" y="118070"/>
                  <a:pt x="7955531" y="119807"/>
                  <a:pt x="7958135" y="122411"/>
                </a:cubicBezTo>
                <a:cubicBezTo>
                  <a:pt x="7963345" y="126752"/>
                  <a:pt x="7963345" y="130659"/>
                  <a:pt x="7958135" y="134131"/>
                </a:cubicBezTo>
                <a:cubicBezTo>
                  <a:pt x="7949454" y="136736"/>
                  <a:pt x="7942075" y="139775"/>
                  <a:pt x="7935997" y="143247"/>
                </a:cubicBezTo>
                <a:cubicBezTo>
                  <a:pt x="7934261" y="143247"/>
                  <a:pt x="7933393" y="143681"/>
                  <a:pt x="7933393" y="144549"/>
                </a:cubicBezTo>
                <a:cubicBezTo>
                  <a:pt x="7937734" y="148022"/>
                  <a:pt x="7941207" y="151929"/>
                  <a:pt x="7943811" y="156270"/>
                </a:cubicBezTo>
                <a:cubicBezTo>
                  <a:pt x="7943811" y="156270"/>
                  <a:pt x="7943811" y="156704"/>
                  <a:pt x="7943811" y="157572"/>
                </a:cubicBezTo>
                <a:cubicBezTo>
                  <a:pt x="7943811" y="157572"/>
                  <a:pt x="7944245" y="158006"/>
                  <a:pt x="7945113" y="158874"/>
                </a:cubicBezTo>
                <a:cubicBezTo>
                  <a:pt x="7948585" y="160610"/>
                  <a:pt x="7951190" y="162781"/>
                  <a:pt x="7952927" y="165385"/>
                </a:cubicBezTo>
                <a:cubicBezTo>
                  <a:pt x="7972026" y="145418"/>
                  <a:pt x="7982878" y="130225"/>
                  <a:pt x="7985483" y="119807"/>
                </a:cubicBezTo>
                <a:cubicBezTo>
                  <a:pt x="7987219" y="114598"/>
                  <a:pt x="7990691" y="112427"/>
                  <a:pt x="7995901" y="113296"/>
                </a:cubicBezTo>
                <a:cubicBezTo>
                  <a:pt x="8008923" y="115900"/>
                  <a:pt x="8019775" y="122845"/>
                  <a:pt x="8028457" y="134131"/>
                </a:cubicBezTo>
                <a:cubicBezTo>
                  <a:pt x="8031061" y="138472"/>
                  <a:pt x="8030627" y="141511"/>
                  <a:pt x="8027155" y="143247"/>
                </a:cubicBezTo>
                <a:cubicBezTo>
                  <a:pt x="8023682" y="144984"/>
                  <a:pt x="8018907" y="147154"/>
                  <a:pt x="8012830" y="149758"/>
                </a:cubicBezTo>
                <a:cubicBezTo>
                  <a:pt x="8001544" y="154099"/>
                  <a:pt x="7987219" y="160610"/>
                  <a:pt x="7969855" y="169292"/>
                </a:cubicBezTo>
                <a:cubicBezTo>
                  <a:pt x="8012395" y="197942"/>
                  <a:pt x="8054936" y="215739"/>
                  <a:pt x="8097476" y="222684"/>
                </a:cubicBezTo>
                <a:cubicBezTo>
                  <a:pt x="8100949" y="223552"/>
                  <a:pt x="8103119" y="224421"/>
                  <a:pt x="8103987" y="225289"/>
                </a:cubicBezTo>
                <a:cubicBezTo>
                  <a:pt x="8103119" y="227025"/>
                  <a:pt x="8100949" y="228327"/>
                  <a:pt x="8097476" y="229195"/>
                </a:cubicBezTo>
                <a:cubicBezTo>
                  <a:pt x="8073167" y="234404"/>
                  <a:pt x="8050161" y="238745"/>
                  <a:pt x="8028457" y="242218"/>
                </a:cubicBezTo>
                <a:cubicBezTo>
                  <a:pt x="8027589" y="242218"/>
                  <a:pt x="8026287" y="242218"/>
                  <a:pt x="8024550" y="242218"/>
                </a:cubicBezTo>
                <a:cubicBezTo>
                  <a:pt x="8019341" y="243086"/>
                  <a:pt x="8015435" y="242218"/>
                  <a:pt x="8012830" y="239613"/>
                </a:cubicBezTo>
                <a:cubicBezTo>
                  <a:pt x="8008489" y="237009"/>
                  <a:pt x="8000241" y="230498"/>
                  <a:pt x="7988087" y="220080"/>
                </a:cubicBezTo>
                <a:cubicBezTo>
                  <a:pt x="7982010" y="215739"/>
                  <a:pt x="7977669" y="212266"/>
                  <a:pt x="7975065" y="209662"/>
                </a:cubicBezTo>
                <a:cubicBezTo>
                  <a:pt x="7975933" y="217475"/>
                  <a:pt x="7976367" y="226591"/>
                  <a:pt x="7976367" y="237009"/>
                </a:cubicBezTo>
                <a:cubicBezTo>
                  <a:pt x="7972026" y="276944"/>
                  <a:pt x="7958135" y="297780"/>
                  <a:pt x="7934695" y="299517"/>
                </a:cubicBezTo>
                <a:cubicBezTo>
                  <a:pt x="7930354" y="299517"/>
                  <a:pt x="7928184" y="297780"/>
                  <a:pt x="7928184" y="294308"/>
                </a:cubicBezTo>
                <a:cubicBezTo>
                  <a:pt x="7919503" y="276076"/>
                  <a:pt x="7907782" y="262620"/>
                  <a:pt x="7893023" y="253938"/>
                </a:cubicBezTo>
                <a:cubicBezTo>
                  <a:pt x="7891287" y="252202"/>
                  <a:pt x="7890419" y="250900"/>
                  <a:pt x="7890419" y="250031"/>
                </a:cubicBezTo>
                <a:cubicBezTo>
                  <a:pt x="7891287" y="249163"/>
                  <a:pt x="7893023" y="248729"/>
                  <a:pt x="7895627" y="248729"/>
                </a:cubicBezTo>
                <a:cubicBezTo>
                  <a:pt x="7907782" y="250465"/>
                  <a:pt x="7918200" y="251334"/>
                  <a:pt x="7926881" y="251334"/>
                </a:cubicBezTo>
                <a:cubicBezTo>
                  <a:pt x="7931223" y="252202"/>
                  <a:pt x="7934695" y="250031"/>
                  <a:pt x="7937299" y="244822"/>
                </a:cubicBezTo>
                <a:cubicBezTo>
                  <a:pt x="7937299" y="243954"/>
                  <a:pt x="7937299" y="243086"/>
                  <a:pt x="7937299" y="242218"/>
                </a:cubicBezTo>
                <a:cubicBezTo>
                  <a:pt x="7939036" y="236141"/>
                  <a:pt x="7939904" y="229630"/>
                  <a:pt x="7939904" y="222684"/>
                </a:cubicBezTo>
                <a:cubicBezTo>
                  <a:pt x="7939904" y="220080"/>
                  <a:pt x="7939904" y="217475"/>
                  <a:pt x="7939904" y="214871"/>
                </a:cubicBezTo>
                <a:cubicBezTo>
                  <a:pt x="7906913" y="235707"/>
                  <a:pt x="7875659" y="248295"/>
                  <a:pt x="7846143" y="252636"/>
                </a:cubicBezTo>
                <a:cubicBezTo>
                  <a:pt x="7840065" y="253504"/>
                  <a:pt x="7837027" y="253504"/>
                  <a:pt x="7837027" y="252636"/>
                </a:cubicBezTo>
                <a:cubicBezTo>
                  <a:pt x="7836159" y="251768"/>
                  <a:pt x="7838329" y="250031"/>
                  <a:pt x="7843538" y="247427"/>
                </a:cubicBezTo>
                <a:cubicBezTo>
                  <a:pt x="7874791" y="228327"/>
                  <a:pt x="7904309" y="207057"/>
                  <a:pt x="7932091" y="183617"/>
                </a:cubicBezTo>
                <a:cubicBezTo>
                  <a:pt x="7930354" y="181880"/>
                  <a:pt x="7929486" y="179710"/>
                  <a:pt x="7929486" y="177106"/>
                </a:cubicBezTo>
                <a:cubicBezTo>
                  <a:pt x="7903441" y="194469"/>
                  <a:pt x="7877831" y="207057"/>
                  <a:pt x="7852653" y="214871"/>
                </a:cubicBezTo>
                <a:cubicBezTo>
                  <a:pt x="7847445" y="215739"/>
                  <a:pt x="7844406" y="215739"/>
                  <a:pt x="7843538" y="214871"/>
                </a:cubicBezTo>
                <a:cubicBezTo>
                  <a:pt x="7842670" y="213134"/>
                  <a:pt x="7844406" y="210964"/>
                  <a:pt x="7848747" y="208360"/>
                </a:cubicBezTo>
                <a:cubicBezTo>
                  <a:pt x="7870451" y="193601"/>
                  <a:pt x="7888249" y="176672"/>
                  <a:pt x="7902139" y="157572"/>
                </a:cubicBezTo>
                <a:cubicBezTo>
                  <a:pt x="7881303" y="165385"/>
                  <a:pt x="7860033" y="170594"/>
                  <a:pt x="7838329" y="173199"/>
                </a:cubicBezTo>
                <a:cubicBezTo>
                  <a:pt x="7833120" y="173199"/>
                  <a:pt x="7830515" y="172331"/>
                  <a:pt x="7830515" y="170594"/>
                </a:cubicBezTo>
                <a:cubicBezTo>
                  <a:pt x="7830515" y="168858"/>
                  <a:pt x="7833120" y="167122"/>
                  <a:pt x="7838329" y="165385"/>
                </a:cubicBezTo>
                <a:cubicBezTo>
                  <a:pt x="7863506" y="154099"/>
                  <a:pt x="7888682" y="138906"/>
                  <a:pt x="7913859" y="119807"/>
                </a:cubicBezTo>
                <a:cubicBezTo>
                  <a:pt x="7912123" y="119807"/>
                  <a:pt x="7909953" y="119807"/>
                  <a:pt x="7907348" y="119807"/>
                </a:cubicBezTo>
                <a:cubicBezTo>
                  <a:pt x="7902139" y="120675"/>
                  <a:pt x="7894325" y="115032"/>
                  <a:pt x="7883907" y="102878"/>
                </a:cubicBezTo>
                <a:cubicBezTo>
                  <a:pt x="7882171" y="100273"/>
                  <a:pt x="7881737" y="98537"/>
                  <a:pt x="7882605" y="97669"/>
                </a:cubicBezTo>
                <a:cubicBezTo>
                  <a:pt x="7883473" y="96800"/>
                  <a:pt x="7885209" y="96366"/>
                  <a:pt x="7887814" y="96366"/>
                </a:cubicBezTo>
                <a:cubicBezTo>
                  <a:pt x="7914727" y="93762"/>
                  <a:pt x="7939470" y="89421"/>
                  <a:pt x="7962042" y="83344"/>
                </a:cubicBezTo>
                <a:cubicBezTo>
                  <a:pt x="7968119" y="81608"/>
                  <a:pt x="7974197" y="82042"/>
                  <a:pt x="7980273" y="84646"/>
                </a:cubicBezTo>
                <a:cubicBezTo>
                  <a:pt x="7983746" y="86383"/>
                  <a:pt x="7988521" y="90289"/>
                  <a:pt x="7994599" y="96366"/>
                </a:cubicBezTo>
                <a:cubicBezTo>
                  <a:pt x="8000675" y="85080"/>
                  <a:pt x="8005451" y="76399"/>
                  <a:pt x="8008923" y="70321"/>
                </a:cubicBezTo>
                <a:cubicBezTo>
                  <a:pt x="7993296" y="71190"/>
                  <a:pt x="7965515" y="73794"/>
                  <a:pt x="7925579" y="78135"/>
                </a:cubicBezTo>
                <a:cubicBezTo>
                  <a:pt x="7914293" y="79003"/>
                  <a:pt x="7906045" y="79871"/>
                  <a:pt x="7900837" y="80739"/>
                </a:cubicBezTo>
                <a:cubicBezTo>
                  <a:pt x="7899969" y="80739"/>
                  <a:pt x="7898232" y="81173"/>
                  <a:pt x="7895627" y="82042"/>
                </a:cubicBezTo>
                <a:cubicBezTo>
                  <a:pt x="7888682" y="82910"/>
                  <a:pt x="7883907" y="82910"/>
                  <a:pt x="7881303" y="82042"/>
                </a:cubicBezTo>
                <a:cubicBezTo>
                  <a:pt x="7880435" y="92460"/>
                  <a:pt x="7876094" y="102444"/>
                  <a:pt x="7868281" y="111993"/>
                </a:cubicBezTo>
                <a:cubicBezTo>
                  <a:pt x="7861335" y="118070"/>
                  <a:pt x="7854390" y="118070"/>
                  <a:pt x="7847445" y="111993"/>
                </a:cubicBezTo>
                <a:cubicBezTo>
                  <a:pt x="7837895" y="98103"/>
                  <a:pt x="7837027" y="85948"/>
                  <a:pt x="7844840" y="75530"/>
                </a:cubicBezTo>
                <a:cubicBezTo>
                  <a:pt x="7856995" y="62508"/>
                  <a:pt x="7864374" y="51222"/>
                  <a:pt x="7866979" y="41672"/>
                </a:cubicBezTo>
                <a:cubicBezTo>
                  <a:pt x="7868715" y="38199"/>
                  <a:pt x="7870017" y="36897"/>
                  <a:pt x="7870885" y="37765"/>
                </a:cubicBezTo>
                <a:cubicBezTo>
                  <a:pt x="7871753" y="37765"/>
                  <a:pt x="7872621" y="39068"/>
                  <a:pt x="7873489" y="41672"/>
                </a:cubicBezTo>
                <a:cubicBezTo>
                  <a:pt x="7876094" y="46881"/>
                  <a:pt x="7878264" y="52524"/>
                  <a:pt x="7880001" y="58601"/>
                </a:cubicBezTo>
                <a:cubicBezTo>
                  <a:pt x="7883473" y="58601"/>
                  <a:pt x="7889551" y="58167"/>
                  <a:pt x="7898232" y="57299"/>
                </a:cubicBezTo>
                <a:cubicBezTo>
                  <a:pt x="7917331" y="55563"/>
                  <a:pt x="7932091" y="54260"/>
                  <a:pt x="7942509" y="53392"/>
                </a:cubicBezTo>
                <a:cubicBezTo>
                  <a:pt x="7930354" y="39502"/>
                  <a:pt x="7918634" y="25611"/>
                  <a:pt x="7907348" y="11720"/>
                </a:cubicBezTo>
                <a:cubicBezTo>
                  <a:pt x="7906480" y="9984"/>
                  <a:pt x="7906045" y="9116"/>
                  <a:pt x="7906045" y="9116"/>
                </a:cubicBezTo>
                <a:cubicBezTo>
                  <a:pt x="7906913" y="8248"/>
                  <a:pt x="7908650" y="7814"/>
                  <a:pt x="7911255" y="7814"/>
                </a:cubicBezTo>
                <a:close/>
                <a:moveTo>
                  <a:pt x="1140285" y="1302"/>
                </a:moveTo>
                <a:cubicBezTo>
                  <a:pt x="1156780" y="434"/>
                  <a:pt x="1172407" y="1737"/>
                  <a:pt x="1187166" y="5209"/>
                </a:cubicBezTo>
                <a:cubicBezTo>
                  <a:pt x="1201056" y="10418"/>
                  <a:pt x="1205398" y="20836"/>
                  <a:pt x="1200189" y="36463"/>
                </a:cubicBezTo>
                <a:cubicBezTo>
                  <a:pt x="1194111" y="45145"/>
                  <a:pt x="1186298" y="47315"/>
                  <a:pt x="1176748" y="42974"/>
                </a:cubicBezTo>
                <a:cubicBezTo>
                  <a:pt x="1171539" y="39502"/>
                  <a:pt x="1161555" y="29518"/>
                  <a:pt x="1146796" y="13023"/>
                </a:cubicBezTo>
                <a:cubicBezTo>
                  <a:pt x="1142456" y="8682"/>
                  <a:pt x="1139851" y="6077"/>
                  <a:pt x="1138984" y="5209"/>
                </a:cubicBezTo>
                <a:cubicBezTo>
                  <a:pt x="1137246" y="3473"/>
                  <a:pt x="1136812" y="2605"/>
                  <a:pt x="1137681" y="2605"/>
                </a:cubicBezTo>
                <a:cubicBezTo>
                  <a:pt x="1137681" y="1737"/>
                  <a:pt x="1138550" y="1302"/>
                  <a:pt x="1140285" y="1302"/>
                </a:cubicBezTo>
                <a:close/>
                <a:moveTo>
                  <a:pt x="4571552" y="0"/>
                </a:moveTo>
                <a:cubicBezTo>
                  <a:pt x="4582838" y="1737"/>
                  <a:pt x="4594558" y="6511"/>
                  <a:pt x="4606713" y="14325"/>
                </a:cubicBezTo>
                <a:cubicBezTo>
                  <a:pt x="4611922" y="16929"/>
                  <a:pt x="4613224" y="22138"/>
                  <a:pt x="4610619" y="29952"/>
                </a:cubicBezTo>
                <a:cubicBezTo>
                  <a:pt x="4607147" y="37765"/>
                  <a:pt x="4605410" y="46447"/>
                  <a:pt x="4605410" y="55997"/>
                </a:cubicBezTo>
                <a:cubicBezTo>
                  <a:pt x="4606278" y="55997"/>
                  <a:pt x="4608015" y="55563"/>
                  <a:pt x="4610619" y="54694"/>
                </a:cubicBezTo>
                <a:cubicBezTo>
                  <a:pt x="4621037" y="52090"/>
                  <a:pt x="4627115" y="49920"/>
                  <a:pt x="4628851" y="48183"/>
                </a:cubicBezTo>
                <a:cubicBezTo>
                  <a:pt x="4629719" y="48183"/>
                  <a:pt x="4630587" y="47749"/>
                  <a:pt x="4631455" y="46881"/>
                </a:cubicBezTo>
                <a:cubicBezTo>
                  <a:pt x="4635796" y="45145"/>
                  <a:pt x="4640137" y="45579"/>
                  <a:pt x="4644478" y="48183"/>
                </a:cubicBezTo>
                <a:cubicBezTo>
                  <a:pt x="4652291" y="54260"/>
                  <a:pt x="4658369" y="60338"/>
                  <a:pt x="4662709" y="66415"/>
                </a:cubicBezTo>
                <a:cubicBezTo>
                  <a:pt x="4664446" y="70755"/>
                  <a:pt x="4664446" y="74662"/>
                  <a:pt x="4662709" y="78135"/>
                </a:cubicBezTo>
                <a:cubicBezTo>
                  <a:pt x="4662709" y="78135"/>
                  <a:pt x="4662275" y="78569"/>
                  <a:pt x="4661407" y="79437"/>
                </a:cubicBezTo>
                <a:cubicBezTo>
                  <a:pt x="4661407" y="80305"/>
                  <a:pt x="4660973" y="81173"/>
                  <a:pt x="4660105" y="82042"/>
                </a:cubicBezTo>
                <a:cubicBezTo>
                  <a:pt x="4664446" y="82042"/>
                  <a:pt x="4667918" y="81173"/>
                  <a:pt x="4670523" y="79437"/>
                </a:cubicBezTo>
                <a:cubicBezTo>
                  <a:pt x="4677468" y="77701"/>
                  <a:pt x="4683545" y="78135"/>
                  <a:pt x="4688754" y="80739"/>
                </a:cubicBezTo>
                <a:cubicBezTo>
                  <a:pt x="4695700" y="83344"/>
                  <a:pt x="4700909" y="88553"/>
                  <a:pt x="4704381" y="96366"/>
                </a:cubicBezTo>
                <a:cubicBezTo>
                  <a:pt x="4706986" y="102444"/>
                  <a:pt x="4704381" y="105916"/>
                  <a:pt x="4696568" y="106784"/>
                </a:cubicBezTo>
                <a:cubicBezTo>
                  <a:pt x="4688754" y="106784"/>
                  <a:pt x="4673562" y="107652"/>
                  <a:pt x="4650989" y="109389"/>
                </a:cubicBezTo>
                <a:cubicBezTo>
                  <a:pt x="4649253" y="111993"/>
                  <a:pt x="4648385" y="115466"/>
                  <a:pt x="4648385" y="119807"/>
                </a:cubicBezTo>
                <a:cubicBezTo>
                  <a:pt x="4649253" y="119807"/>
                  <a:pt x="4649687" y="119807"/>
                  <a:pt x="4649687" y="119807"/>
                </a:cubicBezTo>
                <a:cubicBezTo>
                  <a:pt x="4654896" y="120675"/>
                  <a:pt x="4658803" y="124582"/>
                  <a:pt x="4661407" y="131527"/>
                </a:cubicBezTo>
                <a:cubicBezTo>
                  <a:pt x="4663144" y="137604"/>
                  <a:pt x="4660973" y="141511"/>
                  <a:pt x="4654896" y="143247"/>
                </a:cubicBezTo>
                <a:cubicBezTo>
                  <a:pt x="4645346" y="144115"/>
                  <a:pt x="4628417" y="146286"/>
                  <a:pt x="4604108" y="149758"/>
                </a:cubicBezTo>
                <a:lnTo>
                  <a:pt x="4604108" y="160176"/>
                </a:lnTo>
                <a:cubicBezTo>
                  <a:pt x="4605844" y="160176"/>
                  <a:pt x="4607147" y="160176"/>
                  <a:pt x="4608015" y="160176"/>
                </a:cubicBezTo>
                <a:cubicBezTo>
                  <a:pt x="4617565" y="157572"/>
                  <a:pt x="4625812" y="155402"/>
                  <a:pt x="4632758" y="153665"/>
                </a:cubicBezTo>
                <a:cubicBezTo>
                  <a:pt x="4638835" y="151929"/>
                  <a:pt x="4643176" y="151929"/>
                  <a:pt x="4645780" y="153665"/>
                </a:cubicBezTo>
                <a:cubicBezTo>
                  <a:pt x="4649253" y="155402"/>
                  <a:pt x="4654462" y="159742"/>
                  <a:pt x="4661407" y="166688"/>
                </a:cubicBezTo>
                <a:cubicBezTo>
                  <a:pt x="4664012" y="173633"/>
                  <a:pt x="4661841" y="177974"/>
                  <a:pt x="4654896" y="179710"/>
                </a:cubicBezTo>
                <a:cubicBezTo>
                  <a:pt x="4649687" y="179710"/>
                  <a:pt x="4641439" y="180578"/>
                  <a:pt x="4630153" y="182315"/>
                </a:cubicBezTo>
                <a:cubicBezTo>
                  <a:pt x="4618867" y="183183"/>
                  <a:pt x="4610185" y="184051"/>
                  <a:pt x="4604108" y="184919"/>
                </a:cubicBezTo>
                <a:lnTo>
                  <a:pt x="4604108" y="195337"/>
                </a:lnTo>
                <a:cubicBezTo>
                  <a:pt x="4605844" y="195337"/>
                  <a:pt x="4607581" y="195337"/>
                  <a:pt x="4609317" y="195337"/>
                </a:cubicBezTo>
                <a:cubicBezTo>
                  <a:pt x="4613658" y="194469"/>
                  <a:pt x="4621906" y="192733"/>
                  <a:pt x="4634060" y="190128"/>
                </a:cubicBezTo>
                <a:cubicBezTo>
                  <a:pt x="4638401" y="189260"/>
                  <a:pt x="4641005" y="188826"/>
                  <a:pt x="4641873" y="188826"/>
                </a:cubicBezTo>
                <a:cubicBezTo>
                  <a:pt x="4646214" y="187090"/>
                  <a:pt x="4650555" y="187090"/>
                  <a:pt x="4654896" y="188826"/>
                </a:cubicBezTo>
                <a:cubicBezTo>
                  <a:pt x="4666182" y="193167"/>
                  <a:pt x="4673127" y="198810"/>
                  <a:pt x="4675732" y="205755"/>
                </a:cubicBezTo>
                <a:cubicBezTo>
                  <a:pt x="4677468" y="211832"/>
                  <a:pt x="4674864" y="215305"/>
                  <a:pt x="4667918" y="216173"/>
                </a:cubicBezTo>
                <a:cubicBezTo>
                  <a:pt x="4659237" y="216173"/>
                  <a:pt x="4642741" y="217041"/>
                  <a:pt x="4618433" y="218777"/>
                </a:cubicBezTo>
                <a:cubicBezTo>
                  <a:pt x="4635796" y="217041"/>
                  <a:pt x="4633192" y="217041"/>
                  <a:pt x="4610619" y="218777"/>
                </a:cubicBezTo>
                <a:cubicBezTo>
                  <a:pt x="4608883" y="219646"/>
                  <a:pt x="4607147" y="220080"/>
                  <a:pt x="4605410" y="220080"/>
                </a:cubicBezTo>
                <a:cubicBezTo>
                  <a:pt x="4605410" y="233102"/>
                  <a:pt x="4603674" y="243086"/>
                  <a:pt x="4600201" y="250031"/>
                </a:cubicBezTo>
                <a:cubicBezTo>
                  <a:pt x="4635796" y="257845"/>
                  <a:pt x="4674429" y="262620"/>
                  <a:pt x="4716101" y="264356"/>
                </a:cubicBezTo>
                <a:cubicBezTo>
                  <a:pt x="4719574" y="265224"/>
                  <a:pt x="4721310" y="266092"/>
                  <a:pt x="4721310" y="266961"/>
                </a:cubicBezTo>
                <a:cubicBezTo>
                  <a:pt x="4722178" y="268697"/>
                  <a:pt x="4720876" y="270433"/>
                  <a:pt x="4717404" y="272170"/>
                </a:cubicBezTo>
                <a:cubicBezTo>
                  <a:pt x="4691359" y="283456"/>
                  <a:pt x="4666616" y="292571"/>
                  <a:pt x="4643176" y="299517"/>
                </a:cubicBezTo>
                <a:cubicBezTo>
                  <a:pt x="4636230" y="301253"/>
                  <a:pt x="4629285" y="301253"/>
                  <a:pt x="4622340" y="299517"/>
                </a:cubicBezTo>
                <a:cubicBezTo>
                  <a:pt x="4591954" y="292571"/>
                  <a:pt x="4565475" y="280851"/>
                  <a:pt x="4542903" y="264356"/>
                </a:cubicBezTo>
                <a:cubicBezTo>
                  <a:pt x="4531616" y="256543"/>
                  <a:pt x="4519028" y="248729"/>
                  <a:pt x="4505138" y="240916"/>
                </a:cubicBezTo>
                <a:cubicBezTo>
                  <a:pt x="4492115" y="258279"/>
                  <a:pt x="4466938" y="273906"/>
                  <a:pt x="4429607" y="287797"/>
                </a:cubicBezTo>
                <a:cubicBezTo>
                  <a:pt x="4426135" y="288665"/>
                  <a:pt x="4423964" y="288665"/>
                  <a:pt x="4423096" y="287797"/>
                </a:cubicBezTo>
                <a:cubicBezTo>
                  <a:pt x="4423096" y="286060"/>
                  <a:pt x="4424832" y="283890"/>
                  <a:pt x="4428305" y="281285"/>
                </a:cubicBezTo>
                <a:cubicBezTo>
                  <a:pt x="4451745" y="263922"/>
                  <a:pt x="4468675" y="245691"/>
                  <a:pt x="4479093" y="226591"/>
                </a:cubicBezTo>
                <a:cubicBezTo>
                  <a:pt x="4472147" y="222250"/>
                  <a:pt x="4467372" y="219646"/>
                  <a:pt x="4464768" y="218777"/>
                </a:cubicBezTo>
                <a:cubicBezTo>
                  <a:pt x="4456954" y="216173"/>
                  <a:pt x="4450009" y="215305"/>
                  <a:pt x="4443932" y="216173"/>
                </a:cubicBezTo>
                <a:cubicBezTo>
                  <a:pt x="4437855" y="216173"/>
                  <a:pt x="4434382" y="213569"/>
                  <a:pt x="4433514" y="208360"/>
                </a:cubicBezTo>
                <a:cubicBezTo>
                  <a:pt x="4433514" y="199678"/>
                  <a:pt x="4438723" y="195337"/>
                  <a:pt x="4449141" y="195337"/>
                </a:cubicBezTo>
                <a:cubicBezTo>
                  <a:pt x="4463032" y="196205"/>
                  <a:pt x="4473450" y="198376"/>
                  <a:pt x="4480395" y="201848"/>
                </a:cubicBezTo>
                <a:cubicBezTo>
                  <a:pt x="4482999" y="202716"/>
                  <a:pt x="4486038" y="204019"/>
                  <a:pt x="4489511" y="205755"/>
                </a:cubicBezTo>
                <a:cubicBezTo>
                  <a:pt x="4490379" y="202282"/>
                  <a:pt x="4491681" y="197942"/>
                  <a:pt x="4493417" y="192733"/>
                </a:cubicBezTo>
                <a:cubicBezTo>
                  <a:pt x="4495154" y="186655"/>
                  <a:pt x="4496456" y="182315"/>
                  <a:pt x="4497324" y="179710"/>
                </a:cubicBezTo>
                <a:cubicBezTo>
                  <a:pt x="4492115" y="181446"/>
                  <a:pt x="4486472" y="184051"/>
                  <a:pt x="4480395" y="187524"/>
                </a:cubicBezTo>
                <a:cubicBezTo>
                  <a:pt x="4476922" y="190128"/>
                  <a:pt x="4473450" y="189260"/>
                  <a:pt x="4469977" y="184919"/>
                </a:cubicBezTo>
                <a:cubicBezTo>
                  <a:pt x="4464768" y="179710"/>
                  <a:pt x="4461295" y="175369"/>
                  <a:pt x="4459559" y="171897"/>
                </a:cubicBezTo>
                <a:cubicBezTo>
                  <a:pt x="4456954" y="167556"/>
                  <a:pt x="4457823" y="164517"/>
                  <a:pt x="4462163" y="162781"/>
                </a:cubicBezTo>
                <a:cubicBezTo>
                  <a:pt x="4466504" y="158440"/>
                  <a:pt x="4469543" y="153231"/>
                  <a:pt x="4471279" y="147154"/>
                </a:cubicBezTo>
                <a:cubicBezTo>
                  <a:pt x="4473884" y="141077"/>
                  <a:pt x="4477790" y="130225"/>
                  <a:pt x="4482999" y="114598"/>
                </a:cubicBezTo>
                <a:cubicBezTo>
                  <a:pt x="4482999" y="112861"/>
                  <a:pt x="4481697" y="111993"/>
                  <a:pt x="4479093" y="111993"/>
                </a:cubicBezTo>
                <a:cubicBezTo>
                  <a:pt x="4474752" y="113730"/>
                  <a:pt x="4470411" y="115900"/>
                  <a:pt x="4466070" y="118505"/>
                </a:cubicBezTo>
                <a:cubicBezTo>
                  <a:pt x="4463466" y="119373"/>
                  <a:pt x="4460427" y="119373"/>
                  <a:pt x="4456954" y="118505"/>
                </a:cubicBezTo>
                <a:cubicBezTo>
                  <a:pt x="4456086" y="117636"/>
                  <a:pt x="4454350" y="116334"/>
                  <a:pt x="4451745" y="114598"/>
                </a:cubicBezTo>
                <a:cubicBezTo>
                  <a:pt x="4445668" y="110257"/>
                  <a:pt x="4441762" y="107218"/>
                  <a:pt x="4440025" y="105482"/>
                </a:cubicBezTo>
                <a:cubicBezTo>
                  <a:pt x="4437421" y="101141"/>
                  <a:pt x="4438723" y="98103"/>
                  <a:pt x="4443932" y="96366"/>
                </a:cubicBezTo>
                <a:cubicBezTo>
                  <a:pt x="4461295" y="91157"/>
                  <a:pt x="4477356" y="83778"/>
                  <a:pt x="4492115" y="74228"/>
                </a:cubicBezTo>
                <a:cubicBezTo>
                  <a:pt x="4496456" y="70755"/>
                  <a:pt x="4501231" y="70755"/>
                  <a:pt x="4506440" y="74228"/>
                </a:cubicBezTo>
                <a:cubicBezTo>
                  <a:pt x="4516858" y="80305"/>
                  <a:pt x="4522935" y="85080"/>
                  <a:pt x="4524671" y="88553"/>
                </a:cubicBezTo>
                <a:cubicBezTo>
                  <a:pt x="4528144" y="92894"/>
                  <a:pt x="4528144" y="97235"/>
                  <a:pt x="4524671" y="101575"/>
                </a:cubicBezTo>
                <a:cubicBezTo>
                  <a:pt x="4524671" y="102444"/>
                  <a:pt x="4524237" y="103312"/>
                  <a:pt x="4523369" y="104180"/>
                </a:cubicBezTo>
                <a:cubicBezTo>
                  <a:pt x="4522501" y="105916"/>
                  <a:pt x="4521632" y="107218"/>
                  <a:pt x="4520764" y="108087"/>
                </a:cubicBezTo>
                <a:cubicBezTo>
                  <a:pt x="4524237" y="107218"/>
                  <a:pt x="4530748" y="105916"/>
                  <a:pt x="4540298" y="104180"/>
                </a:cubicBezTo>
                <a:cubicBezTo>
                  <a:pt x="4549848" y="103312"/>
                  <a:pt x="4556359" y="102444"/>
                  <a:pt x="4559832" y="101575"/>
                </a:cubicBezTo>
                <a:cubicBezTo>
                  <a:pt x="4565041" y="99839"/>
                  <a:pt x="4570250" y="98971"/>
                  <a:pt x="4575459" y="98971"/>
                </a:cubicBezTo>
                <a:lnTo>
                  <a:pt x="4575459" y="85948"/>
                </a:lnTo>
                <a:cubicBezTo>
                  <a:pt x="4574591" y="85948"/>
                  <a:pt x="4573722" y="86383"/>
                  <a:pt x="4572854" y="87251"/>
                </a:cubicBezTo>
                <a:cubicBezTo>
                  <a:pt x="4569382" y="88119"/>
                  <a:pt x="4565909" y="88553"/>
                  <a:pt x="4562436" y="88553"/>
                </a:cubicBezTo>
                <a:cubicBezTo>
                  <a:pt x="4556359" y="90289"/>
                  <a:pt x="4551584" y="90289"/>
                  <a:pt x="4548112" y="88553"/>
                </a:cubicBezTo>
                <a:cubicBezTo>
                  <a:pt x="4542903" y="85948"/>
                  <a:pt x="4538128" y="81608"/>
                  <a:pt x="4533787" y="75530"/>
                </a:cubicBezTo>
                <a:cubicBezTo>
                  <a:pt x="4530314" y="70321"/>
                  <a:pt x="4531616" y="67283"/>
                  <a:pt x="4537694" y="66415"/>
                </a:cubicBezTo>
                <a:cubicBezTo>
                  <a:pt x="4542034" y="66415"/>
                  <a:pt x="4549414" y="65547"/>
                  <a:pt x="4559832" y="63810"/>
                </a:cubicBezTo>
                <a:cubicBezTo>
                  <a:pt x="4565909" y="62942"/>
                  <a:pt x="4570684" y="62508"/>
                  <a:pt x="4574157" y="62508"/>
                </a:cubicBezTo>
                <a:lnTo>
                  <a:pt x="4574157" y="58601"/>
                </a:lnTo>
                <a:cubicBezTo>
                  <a:pt x="4574157" y="34293"/>
                  <a:pt x="4571118" y="17797"/>
                  <a:pt x="4565041" y="9116"/>
                </a:cubicBezTo>
                <a:cubicBezTo>
                  <a:pt x="4564173" y="3039"/>
                  <a:pt x="4566343" y="0"/>
                  <a:pt x="4571552" y="0"/>
                </a:cubicBezTo>
                <a:close/>
              </a:path>
            </a:pathLst>
          </a:custGeom>
          <a:gradFill flip="none" rotWithShape="1">
            <a:gsLst>
              <a:gs pos="0">
                <a:schemeClr val="accent4">
                  <a:lumMod val="5000"/>
                  <a:lumOff val="95000"/>
                </a:schemeClr>
              </a:gs>
              <a:gs pos="100000">
                <a:schemeClr val="accent4">
                  <a:lumMod val="30000"/>
                  <a:lumOff val="70000"/>
                </a:schemeClr>
              </a:gs>
            </a:gsLst>
            <a:path path="circle">
              <a:fillToRect l="100000" t="100000"/>
            </a:path>
            <a:tileRect r="-100000" b="-100000"/>
          </a:gradFill>
          <a:ln>
            <a:noFill/>
          </a:ln>
          <a:effectLst>
            <a:outerShdw blurRad="38100" dist="38100" dir="2700000" algn="tl">
              <a:srgbClr val="000000">
                <a:alpha val="43137"/>
              </a:srgbClr>
            </a:outerShdw>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defPPr>
              <a:defRPr lang="zh-CN"/>
            </a:defPPr>
            <a:lvl1pPr algn="just">
              <a:lnSpc>
                <a:spcPct val="130000"/>
              </a:lnSpc>
              <a:defRPr sz="2600">
                <a:gradFill flip="none" rotWithShape="1">
                  <a:gsLst>
                    <a:gs pos="0">
                      <a:schemeClr val="accent4">
                        <a:lumMod val="5000"/>
                        <a:lumOff val="95000"/>
                      </a:schemeClr>
                    </a:gs>
                    <a:gs pos="74000">
                      <a:schemeClr val="accent4">
                        <a:lumMod val="45000"/>
                        <a:lumOff val="55000"/>
                      </a:schemeClr>
                    </a:gs>
                    <a:gs pos="83000">
                      <a:schemeClr val="accent4">
                        <a:lumMod val="45000"/>
                        <a:lumOff val="55000"/>
                      </a:schemeClr>
                    </a:gs>
                    <a:gs pos="100000">
                      <a:schemeClr val="accent4">
                        <a:lumMod val="30000"/>
                        <a:lumOff val="70000"/>
                      </a:schemeClr>
                    </a:gs>
                  </a:gsLst>
                  <a:lin ang="5400000" scaled="1"/>
                  <a:tileRect/>
                </a:gradFill>
                <a:effectLst>
                  <a:outerShdw blurRad="38100" dist="38100" dir="2700000" algn="tl">
                    <a:srgbClr val="000000">
                      <a:alpha val="43137"/>
                    </a:srgbClr>
                  </a:outerShdw>
                </a:effectLst>
                <a:latin typeface="方正粗楷简体" panose="02000000000000000000" pitchFamily="2" charset="-122"/>
                <a:ea typeface="方正粗楷简体" panose="02000000000000000000" pitchFamily="2" charset="-122"/>
              </a:defRPr>
            </a:lvl1pPr>
          </a:lstStyle>
          <a:p>
            <a:endParaRPr lang="zh-CN" altLang="en-US" dirty="0"/>
          </a:p>
        </p:txBody>
      </p:sp>
      <p:sp>
        <p:nvSpPr>
          <p:cNvPr id="4" name="矩形 3"/>
          <p:cNvSpPr/>
          <p:nvPr/>
        </p:nvSpPr>
        <p:spPr>
          <a:xfrm>
            <a:off x="1786434" y="4440724"/>
            <a:ext cx="8640000" cy="761427"/>
          </a:xfrm>
          <a:prstGeom prst="rect">
            <a:avLst/>
          </a:prstGeom>
        </p:spPr>
        <p:txBody>
          <a:bodyPr wrap="square">
            <a:spAutoFit/>
          </a:bodyPr>
          <a:lstStyle/>
          <a:p>
            <a:pPr algn="r">
              <a:lnSpc>
                <a:spcPct val="130000"/>
              </a:lnSpc>
            </a:pPr>
            <a:r>
              <a:rPr lang="en-US" altLang="zh-CN" b="1" dirty="0">
                <a:solidFill>
                  <a:schemeClr val="bg1"/>
                </a:solidFill>
                <a:effectLst>
                  <a:outerShdw blurRad="38100" dist="38100" dir="2700000" algn="tl">
                    <a:srgbClr val="000000">
                      <a:alpha val="43137"/>
                    </a:srgbClr>
                  </a:outerShdw>
                </a:effectLst>
                <a:latin typeface="楷体" panose="02010609060101010101" pitchFamily="49" charset="-122"/>
                <a:ea typeface="楷体" panose="02010609060101010101" pitchFamily="49" charset="-122"/>
              </a:rPr>
              <a:t>——</a:t>
            </a:r>
            <a:r>
              <a:rPr lang="zh-CN" altLang="en-US" b="1" dirty="0">
                <a:solidFill>
                  <a:schemeClr val="bg1"/>
                </a:solidFill>
                <a:effectLst>
                  <a:outerShdw blurRad="38100" dist="38100" dir="2700000" algn="tl">
                    <a:srgbClr val="000000">
                      <a:alpha val="43137"/>
                    </a:srgbClr>
                  </a:outerShdw>
                </a:effectLst>
                <a:latin typeface="楷体" panose="02010609060101010101" pitchFamily="49" charset="-122"/>
                <a:ea typeface="楷体" panose="02010609060101010101" pitchFamily="49" charset="-122"/>
              </a:rPr>
              <a:t>习近平在中国共产党第二十次全国代表大会上的报告</a:t>
            </a:r>
          </a:p>
          <a:p>
            <a:pPr algn="r">
              <a:lnSpc>
                <a:spcPct val="130000"/>
              </a:lnSpc>
            </a:pPr>
            <a:r>
              <a:rPr lang="zh-CN" altLang="en-US" b="1" dirty="0">
                <a:solidFill>
                  <a:schemeClr val="bg1"/>
                </a:solidFill>
                <a:effectLst>
                  <a:outerShdw blurRad="38100" dist="38100" dir="2700000" algn="tl">
                    <a:srgbClr val="000000">
                      <a:alpha val="43137"/>
                    </a:srgbClr>
                  </a:outerShdw>
                </a:effectLst>
                <a:latin typeface="楷体" panose="02010609060101010101" pitchFamily="49" charset="-122"/>
                <a:ea typeface="楷体" panose="02010609060101010101" pitchFamily="49" charset="-122"/>
              </a:rPr>
              <a:t>（</a:t>
            </a:r>
            <a:r>
              <a:rPr lang="en-US" altLang="zh-CN" b="1" dirty="0">
                <a:solidFill>
                  <a:schemeClr val="bg1"/>
                </a:solidFill>
                <a:effectLst>
                  <a:outerShdw blurRad="38100" dist="38100" dir="2700000" algn="tl">
                    <a:srgbClr val="000000">
                      <a:alpha val="43137"/>
                    </a:srgbClr>
                  </a:outerShdw>
                </a:effectLst>
                <a:latin typeface="楷体" panose="02010609060101010101" pitchFamily="49" charset="-122"/>
                <a:ea typeface="楷体" panose="02010609060101010101" pitchFamily="49" charset="-122"/>
              </a:rPr>
              <a:t>2022</a:t>
            </a:r>
            <a:r>
              <a:rPr lang="zh-CN" altLang="en-US" b="1" dirty="0">
                <a:solidFill>
                  <a:schemeClr val="bg1"/>
                </a:solidFill>
                <a:effectLst>
                  <a:outerShdw blurRad="38100" dist="38100" dir="2700000" algn="tl">
                    <a:srgbClr val="000000">
                      <a:alpha val="43137"/>
                    </a:srgbClr>
                  </a:outerShdw>
                </a:effectLst>
                <a:latin typeface="楷体" panose="02010609060101010101" pitchFamily="49" charset="-122"/>
                <a:ea typeface="楷体" panose="02010609060101010101" pitchFamily="49" charset="-122"/>
              </a:rPr>
              <a:t>年</a:t>
            </a:r>
            <a:r>
              <a:rPr lang="en-US" altLang="zh-CN" b="1" dirty="0">
                <a:solidFill>
                  <a:schemeClr val="bg1"/>
                </a:solidFill>
                <a:effectLst>
                  <a:outerShdw blurRad="38100" dist="38100" dir="2700000" algn="tl">
                    <a:srgbClr val="000000">
                      <a:alpha val="43137"/>
                    </a:srgbClr>
                  </a:outerShdw>
                </a:effectLst>
                <a:latin typeface="楷体" panose="02010609060101010101" pitchFamily="49" charset="-122"/>
                <a:ea typeface="楷体" panose="02010609060101010101" pitchFamily="49" charset="-122"/>
              </a:rPr>
              <a:t>10</a:t>
            </a:r>
            <a:r>
              <a:rPr lang="zh-CN" altLang="en-US" b="1" dirty="0">
                <a:solidFill>
                  <a:schemeClr val="bg1"/>
                </a:solidFill>
                <a:effectLst>
                  <a:outerShdw blurRad="38100" dist="38100" dir="2700000" algn="tl">
                    <a:srgbClr val="000000">
                      <a:alpha val="43137"/>
                    </a:srgbClr>
                  </a:outerShdw>
                </a:effectLst>
                <a:latin typeface="楷体" panose="02010609060101010101" pitchFamily="49" charset="-122"/>
                <a:ea typeface="楷体" panose="02010609060101010101" pitchFamily="49" charset="-122"/>
              </a:rPr>
              <a:t>月</a:t>
            </a:r>
            <a:r>
              <a:rPr lang="en-US" altLang="zh-CN" b="1" dirty="0">
                <a:solidFill>
                  <a:schemeClr val="bg1"/>
                </a:solidFill>
                <a:effectLst>
                  <a:outerShdw blurRad="38100" dist="38100" dir="2700000" algn="tl">
                    <a:srgbClr val="000000">
                      <a:alpha val="43137"/>
                    </a:srgbClr>
                  </a:outerShdw>
                </a:effectLst>
                <a:latin typeface="楷体" panose="02010609060101010101" pitchFamily="49" charset="-122"/>
                <a:ea typeface="楷体" panose="02010609060101010101" pitchFamily="49" charset="-122"/>
              </a:rPr>
              <a:t>16</a:t>
            </a:r>
            <a:r>
              <a:rPr lang="zh-CN" altLang="en-US" b="1" dirty="0">
                <a:solidFill>
                  <a:schemeClr val="bg1"/>
                </a:solidFill>
                <a:effectLst>
                  <a:outerShdw blurRad="38100" dist="38100" dir="2700000" algn="tl">
                    <a:srgbClr val="000000">
                      <a:alpha val="43137"/>
                    </a:srgbClr>
                  </a:outerShdw>
                </a:effectLst>
                <a:latin typeface="楷体" panose="02010609060101010101" pitchFamily="49" charset="-122"/>
                <a:ea typeface="楷体" panose="02010609060101010101" pitchFamily="49" charset="-122"/>
              </a:rPr>
              <a:t>日）</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4" name="组合 23"/>
          <p:cNvGrpSpPr/>
          <p:nvPr/>
        </p:nvGrpSpPr>
        <p:grpSpPr>
          <a:xfrm>
            <a:off x="-561021" y="0"/>
            <a:ext cx="13314043" cy="6858000"/>
            <a:chOff x="-561021" y="0"/>
            <a:chExt cx="13314043" cy="6858000"/>
          </a:xfrm>
        </p:grpSpPr>
        <p:pic>
          <p:nvPicPr>
            <p:cNvPr id="25" name="图片 24"/>
            <p:cNvPicPr>
              <a:picLocks noChangeAspect="1"/>
            </p:cNvPicPr>
            <p:nvPr/>
          </p:nvPicPr>
          <p:blipFill>
            <a:blip r:embed="rId2"/>
            <a:srcRect l="46" t="4189" b="4281"/>
            <a:stretch>
              <a:fillRect/>
            </a:stretch>
          </p:blipFill>
          <p:spPr>
            <a:xfrm>
              <a:off x="-561021" y="2"/>
              <a:ext cx="13314043" cy="6857997"/>
            </a:xfrm>
            <a:custGeom>
              <a:avLst/>
              <a:gdLst>
                <a:gd name="connsiteX0" fmla="*/ 1278125 w 13314043"/>
                <a:gd name="connsiteY0" fmla="*/ 0 h 6857997"/>
                <a:gd name="connsiteX1" fmla="*/ 13314043 w 13314043"/>
                <a:gd name="connsiteY1" fmla="*/ 0 h 6857997"/>
                <a:gd name="connsiteX2" fmla="*/ 13314043 w 13314043"/>
                <a:gd name="connsiteY2" fmla="*/ 31963 h 6857997"/>
                <a:gd name="connsiteX3" fmla="*/ 12041875 w 13314043"/>
                <a:gd name="connsiteY3" fmla="*/ 6857997 h 6857997"/>
                <a:gd name="connsiteX4" fmla="*/ 0 w 13314043"/>
                <a:gd name="connsiteY4" fmla="*/ 6857997 h 685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314043" h="6857997">
                  <a:moveTo>
                    <a:pt x="1278125" y="0"/>
                  </a:moveTo>
                  <a:lnTo>
                    <a:pt x="13314043" y="0"/>
                  </a:lnTo>
                  <a:lnTo>
                    <a:pt x="13314043" y="31963"/>
                  </a:lnTo>
                  <a:lnTo>
                    <a:pt x="12041875" y="6857997"/>
                  </a:lnTo>
                  <a:lnTo>
                    <a:pt x="0" y="6857997"/>
                  </a:lnTo>
                  <a:close/>
                </a:path>
              </a:pathLst>
            </a:custGeom>
            <a:noFill/>
            <a:effectLst>
              <a:outerShdw blurRad="381000" sx="102000" sy="102000" algn="ctr" rotWithShape="0">
                <a:prstClr val="black">
                  <a:alpha val="10000"/>
                </a:prstClr>
              </a:outerShdw>
            </a:effectLst>
          </p:spPr>
        </p:pic>
        <p:sp>
          <p:nvSpPr>
            <p:cNvPr id="26" name="平行四边形 25"/>
            <p:cNvSpPr/>
            <p:nvPr/>
          </p:nvSpPr>
          <p:spPr>
            <a:xfrm>
              <a:off x="-561021" y="0"/>
              <a:ext cx="1512000" cy="6857999"/>
            </a:xfrm>
            <a:prstGeom prst="parallelogram">
              <a:avLst>
                <a:gd name="adj" fmla="val 84432"/>
              </a:avLst>
            </a:prstGeom>
            <a:gradFill flip="none" rotWithShape="1">
              <a:gsLst>
                <a:gs pos="35000">
                  <a:srgbClr val="FAE7D0"/>
                </a:gs>
                <a:gs pos="0">
                  <a:srgbClr val="FFFDEB"/>
                </a:gs>
                <a:gs pos="100000">
                  <a:srgbClr val="FFFDFD">
                    <a:alpha val="0"/>
                  </a:srgbClr>
                </a:gs>
              </a:gsLst>
              <a:lin ang="5400000" scaled="0"/>
              <a:tileRect/>
            </a:gradFill>
            <a:ln>
              <a:noFill/>
            </a:ln>
            <a:effectLst>
              <a:outerShdw blurRad="177800" dist="152400" dir="2700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7" name="平行四边形 26"/>
            <p:cNvSpPr/>
            <p:nvPr/>
          </p:nvSpPr>
          <p:spPr>
            <a:xfrm>
              <a:off x="11241022" y="1"/>
              <a:ext cx="1512000" cy="6857999"/>
            </a:xfrm>
            <a:prstGeom prst="parallelogram">
              <a:avLst>
                <a:gd name="adj" fmla="val 84432"/>
              </a:avLst>
            </a:prstGeom>
            <a:gradFill flip="none" rotWithShape="1">
              <a:gsLst>
                <a:gs pos="65000">
                  <a:srgbClr val="FAE7D0"/>
                </a:gs>
                <a:gs pos="100000">
                  <a:srgbClr val="FFFDEB"/>
                </a:gs>
                <a:gs pos="0">
                  <a:srgbClr val="FFFDFD">
                    <a:alpha val="0"/>
                  </a:srgbClr>
                </a:gs>
              </a:gsLst>
              <a:lin ang="5400000" scaled="0"/>
              <a:tileRect/>
            </a:gradFill>
            <a:ln>
              <a:noFill/>
            </a:ln>
            <a:effectLst>
              <a:outerShdw blurRad="177800" dist="152400" dir="2700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nvGrpSpPr>
          <p:cNvPr id="13" name="组合 12"/>
          <p:cNvGrpSpPr/>
          <p:nvPr/>
        </p:nvGrpSpPr>
        <p:grpSpPr>
          <a:xfrm>
            <a:off x="2972897" y="1453669"/>
            <a:ext cx="7682126" cy="741358"/>
            <a:chOff x="2580293" y="1174476"/>
            <a:chExt cx="8640000" cy="741358"/>
          </a:xfrm>
        </p:grpSpPr>
        <p:sp>
          <p:nvSpPr>
            <p:cNvPr id="4" name="文本框 3"/>
            <p:cNvSpPr txBox="1"/>
            <p:nvPr/>
          </p:nvSpPr>
          <p:spPr>
            <a:xfrm>
              <a:off x="2720628" y="1174476"/>
              <a:ext cx="8232775" cy="460375"/>
            </a:xfrm>
            <a:prstGeom prst="rect">
              <a:avLst/>
            </a:prstGeom>
            <a:noFill/>
          </p:spPr>
          <p:txBody>
            <a:bodyPr wrap="square" rtlCol="0">
              <a:spAutoFit/>
            </a:bodyPr>
            <a:lstStyle>
              <a:defPPr>
                <a:defRPr lang="zh-CN"/>
              </a:defPPr>
              <a:lvl1pPr>
                <a:buClr>
                  <a:srgbClr val="C00000"/>
                </a:buClr>
                <a:buSzPct val="80000"/>
                <a:defRPr sz="2400" b="1">
                  <a:solidFill>
                    <a:schemeClr val="tx1">
                      <a:lumMod val="95000"/>
                      <a:lumOff val="5000"/>
                    </a:schemeClr>
                  </a:solidFill>
                  <a:latin typeface="微软雅黑" panose="020B0503020204020204" pitchFamily="34" charset="-122"/>
                  <a:ea typeface="微软雅黑" panose="020B0503020204020204" pitchFamily="34" charset="-122"/>
                </a:defRPr>
              </a:lvl1pPr>
            </a:lstStyle>
            <a:p>
              <a:r>
                <a:rPr lang="zh-CN" altLang="en-US" dirty="0">
                  <a:solidFill>
                    <a:schemeClr val="bg1"/>
                  </a:solidFill>
                  <a:effectLst>
                    <a:outerShdw blurRad="38100" dist="38100" dir="2700000" algn="tl">
                      <a:srgbClr val="000000">
                        <a:alpha val="43137"/>
                      </a:srgbClr>
                    </a:outerShdw>
                  </a:effectLst>
                </a:rPr>
                <a:t>一、为什么要坚持教育、科技、人才一体推进</a:t>
              </a:r>
            </a:p>
          </p:txBody>
        </p:sp>
        <p:cxnSp>
          <p:nvCxnSpPr>
            <p:cNvPr id="5" name="直接连接符 4"/>
            <p:cNvCxnSpPr/>
            <p:nvPr/>
          </p:nvCxnSpPr>
          <p:spPr>
            <a:xfrm>
              <a:off x="2580293" y="1915834"/>
              <a:ext cx="8640000" cy="0"/>
            </a:xfrm>
            <a:prstGeom prst="line">
              <a:avLst/>
            </a:prstGeom>
            <a:ln>
              <a:solidFill>
                <a:schemeClr val="bg1">
                  <a:alpha val="50000"/>
                </a:schemeClr>
              </a:solidFill>
            </a:ln>
          </p:spPr>
          <p:style>
            <a:lnRef idx="1">
              <a:schemeClr val="accent1"/>
            </a:lnRef>
            <a:fillRef idx="0">
              <a:schemeClr val="accent1"/>
            </a:fillRef>
            <a:effectRef idx="0">
              <a:schemeClr val="accent1"/>
            </a:effectRef>
            <a:fontRef idx="minor">
              <a:schemeClr val="tx1"/>
            </a:fontRef>
          </p:style>
        </p:cxnSp>
      </p:grpSp>
      <p:grpSp>
        <p:nvGrpSpPr>
          <p:cNvPr id="14" name="组合 13"/>
          <p:cNvGrpSpPr/>
          <p:nvPr/>
        </p:nvGrpSpPr>
        <p:grpSpPr>
          <a:xfrm>
            <a:off x="2972898" y="2476138"/>
            <a:ext cx="7682126" cy="710243"/>
            <a:chOff x="2580293" y="2227943"/>
            <a:chExt cx="8640000" cy="710243"/>
          </a:xfrm>
        </p:grpSpPr>
        <p:sp>
          <p:nvSpPr>
            <p:cNvPr id="7" name="文本框 6"/>
            <p:cNvSpPr txBox="1"/>
            <p:nvPr/>
          </p:nvSpPr>
          <p:spPr>
            <a:xfrm>
              <a:off x="2720802" y="2227943"/>
              <a:ext cx="6907901" cy="460375"/>
            </a:xfrm>
            <a:prstGeom prst="rect">
              <a:avLst/>
            </a:prstGeom>
            <a:noFill/>
          </p:spPr>
          <p:txBody>
            <a:bodyPr wrap="square" rtlCol="0">
              <a:spAutoFit/>
            </a:bodyPr>
            <a:lstStyle>
              <a:defPPr>
                <a:defRPr lang="zh-CN"/>
              </a:defPPr>
              <a:lvl1pPr>
                <a:buClr>
                  <a:srgbClr val="C00000"/>
                </a:buClr>
                <a:buSzPct val="80000"/>
                <a:defRPr sz="2400" b="1">
                  <a:solidFill>
                    <a:schemeClr val="tx1">
                      <a:lumMod val="95000"/>
                      <a:lumOff val="5000"/>
                    </a:schemeClr>
                  </a:solidFill>
                  <a:latin typeface="微软雅黑" panose="020B0503020204020204" pitchFamily="34" charset="-122"/>
                  <a:ea typeface="微软雅黑" panose="020B0503020204020204" pitchFamily="34" charset="-122"/>
                </a:defRPr>
              </a:lvl1pPr>
            </a:lstStyle>
            <a:p>
              <a:r>
                <a:rPr lang="zh-CN" altLang="en-US" dirty="0">
                  <a:solidFill>
                    <a:schemeClr val="bg1"/>
                  </a:solidFill>
                  <a:effectLst>
                    <a:outerShdw blurRad="38100" dist="38100" dir="2700000" algn="tl">
                      <a:srgbClr val="000000">
                        <a:alpha val="43137"/>
                      </a:srgbClr>
                    </a:outerShdw>
                  </a:effectLst>
                </a:rPr>
                <a:t>二、怎样加快建设教育强国</a:t>
              </a:r>
            </a:p>
          </p:txBody>
        </p:sp>
        <p:cxnSp>
          <p:nvCxnSpPr>
            <p:cNvPr id="8" name="直接连接符 7"/>
            <p:cNvCxnSpPr/>
            <p:nvPr/>
          </p:nvCxnSpPr>
          <p:spPr>
            <a:xfrm>
              <a:off x="2580293" y="2938186"/>
              <a:ext cx="8640000" cy="0"/>
            </a:xfrm>
            <a:prstGeom prst="line">
              <a:avLst/>
            </a:prstGeom>
            <a:ln>
              <a:solidFill>
                <a:schemeClr val="bg1">
                  <a:alpha val="50000"/>
                </a:schemeClr>
              </a:solidFill>
            </a:ln>
          </p:spPr>
          <p:style>
            <a:lnRef idx="1">
              <a:schemeClr val="accent1"/>
            </a:lnRef>
            <a:fillRef idx="0">
              <a:schemeClr val="accent1"/>
            </a:fillRef>
            <a:effectRef idx="0">
              <a:schemeClr val="accent1"/>
            </a:effectRef>
            <a:fontRef idx="minor">
              <a:schemeClr val="tx1"/>
            </a:fontRef>
          </p:style>
        </p:cxnSp>
      </p:grpSp>
      <p:grpSp>
        <p:nvGrpSpPr>
          <p:cNvPr id="15" name="组合 14"/>
          <p:cNvGrpSpPr/>
          <p:nvPr/>
        </p:nvGrpSpPr>
        <p:grpSpPr>
          <a:xfrm>
            <a:off x="2972898" y="3467492"/>
            <a:ext cx="7682126" cy="710243"/>
            <a:chOff x="2580293" y="2227943"/>
            <a:chExt cx="8640000" cy="710243"/>
          </a:xfrm>
        </p:grpSpPr>
        <p:sp>
          <p:nvSpPr>
            <p:cNvPr id="16" name="文本框 15"/>
            <p:cNvSpPr txBox="1"/>
            <p:nvPr/>
          </p:nvSpPr>
          <p:spPr>
            <a:xfrm>
              <a:off x="2720802" y="2227943"/>
              <a:ext cx="6907900" cy="460375"/>
            </a:xfrm>
            <a:prstGeom prst="rect">
              <a:avLst/>
            </a:prstGeom>
            <a:noFill/>
          </p:spPr>
          <p:txBody>
            <a:bodyPr wrap="square" rtlCol="0">
              <a:spAutoFit/>
            </a:bodyPr>
            <a:lstStyle>
              <a:defPPr>
                <a:defRPr lang="zh-CN"/>
              </a:defPPr>
              <a:lvl1pPr>
                <a:buClr>
                  <a:srgbClr val="C00000"/>
                </a:buClr>
                <a:buSzPct val="80000"/>
                <a:defRPr sz="2400" b="1">
                  <a:solidFill>
                    <a:schemeClr val="tx1">
                      <a:lumMod val="95000"/>
                      <a:lumOff val="5000"/>
                    </a:schemeClr>
                  </a:solidFill>
                  <a:latin typeface="微软雅黑" panose="020B0503020204020204" pitchFamily="34" charset="-122"/>
                  <a:ea typeface="微软雅黑" panose="020B0503020204020204" pitchFamily="34" charset="-122"/>
                </a:defRPr>
              </a:lvl1pPr>
            </a:lstStyle>
            <a:p>
              <a:r>
                <a:rPr lang="zh-CN" altLang="en-US" dirty="0">
                  <a:solidFill>
                    <a:schemeClr val="bg1"/>
                  </a:solidFill>
                  <a:effectLst>
                    <a:outerShdw blurRad="38100" dist="38100" dir="2700000" algn="tl">
                      <a:srgbClr val="000000">
                        <a:alpha val="43137"/>
                      </a:srgbClr>
                    </a:outerShdw>
                  </a:effectLst>
                </a:rPr>
                <a:t>三、怎样加快建设科技强国</a:t>
              </a:r>
            </a:p>
          </p:txBody>
        </p:sp>
        <p:cxnSp>
          <p:nvCxnSpPr>
            <p:cNvPr id="17" name="直接连接符 16"/>
            <p:cNvCxnSpPr/>
            <p:nvPr/>
          </p:nvCxnSpPr>
          <p:spPr>
            <a:xfrm>
              <a:off x="2580293" y="2938186"/>
              <a:ext cx="8640000" cy="0"/>
            </a:xfrm>
            <a:prstGeom prst="line">
              <a:avLst/>
            </a:prstGeom>
            <a:ln>
              <a:solidFill>
                <a:schemeClr val="bg1">
                  <a:alpha val="50000"/>
                </a:schemeClr>
              </a:solidFill>
            </a:ln>
          </p:spPr>
          <p:style>
            <a:lnRef idx="1">
              <a:schemeClr val="accent1"/>
            </a:lnRef>
            <a:fillRef idx="0">
              <a:schemeClr val="accent1"/>
            </a:fillRef>
            <a:effectRef idx="0">
              <a:schemeClr val="accent1"/>
            </a:effectRef>
            <a:fontRef idx="minor">
              <a:schemeClr val="tx1"/>
            </a:fontRef>
          </p:style>
        </p:cxnSp>
      </p:grpSp>
      <p:grpSp>
        <p:nvGrpSpPr>
          <p:cNvPr id="18" name="组合 17"/>
          <p:cNvGrpSpPr/>
          <p:nvPr/>
        </p:nvGrpSpPr>
        <p:grpSpPr>
          <a:xfrm>
            <a:off x="2972898" y="4458846"/>
            <a:ext cx="7682126" cy="710243"/>
            <a:chOff x="2580293" y="2227943"/>
            <a:chExt cx="8640000" cy="710243"/>
          </a:xfrm>
        </p:grpSpPr>
        <p:sp>
          <p:nvSpPr>
            <p:cNvPr id="19" name="文本框 18"/>
            <p:cNvSpPr txBox="1"/>
            <p:nvPr/>
          </p:nvSpPr>
          <p:spPr>
            <a:xfrm>
              <a:off x="2720802" y="2227943"/>
              <a:ext cx="7467618" cy="460375"/>
            </a:xfrm>
            <a:prstGeom prst="rect">
              <a:avLst/>
            </a:prstGeom>
            <a:noFill/>
          </p:spPr>
          <p:txBody>
            <a:bodyPr wrap="square" rtlCol="0">
              <a:spAutoFit/>
            </a:bodyPr>
            <a:lstStyle>
              <a:defPPr>
                <a:defRPr lang="zh-CN"/>
              </a:defPPr>
              <a:lvl1pPr>
                <a:buClr>
                  <a:srgbClr val="C00000"/>
                </a:buClr>
                <a:buSzPct val="80000"/>
                <a:defRPr sz="2400" b="1">
                  <a:solidFill>
                    <a:schemeClr val="tx1">
                      <a:lumMod val="95000"/>
                      <a:lumOff val="5000"/>
                    </a:schemeClr>
                  </a:solidFill>
                  <a:latin typeface="微软雅黑" panose="020B0503020204020204" pitchFamily="34" charset="-122"/>
                  <a:ea typeface="微软雅黑" panose="020B0503020204020204" pitchFamily="34" charset="-122"/>
                </a:defRPr>
              </a:lvl1pPr>
            </a:lstStyle>
            <a:p>
              <a:r>
                <a:rPr lang="zh-CN" altLang="en-US" dirty="0">
                  <a:solidFill>
                    <a:schemeClr val="bg1"/>
                  </a:solidFill>
                  <a:effectLst>
                    <a:outerShdw blurRad="38100" dist="38100" dir="2700000" algn="tl">
                      <a:srgbClr val="000000">
                        <a:alpha val="43137"/>
                      </a:srgbClr>
                    </a:outerShdw>
                  </a:effectLst>
                </a:rPr>
                <a:t>四、如何深入实施新时代人才强国战略</a:t>
              </a:r>
            </a:p>
          </p:txBody>
        </p:sp>
        <p:cxnSp>
          <p:nvCxnSpPr>
            <p:cNvPr id="20" name="直接连接符 19"/>
            <p:cNvCxnSpPr/>
            <p:nvPr/>
          </p:nvCxnSpPr>
          <p:spPr>
            <a:xfrm>
              <a:off x="2580293" y="2938186"/>
              <a:ext cx="8640000" cy="0"/>
            </a:xfrm>
            <a:prstGeom prst="line">
              <a:avLst/>
            </a:prstGeom>
            <a:ln>
              <a:solidFill>
                <a:schemeClr val="bg1">
                  <a:alpha val="50000"/>
                </a:schemeClr>
              </a:solidFill>
            </a:ln>
          </p:spPr>
          <p:style>
            <a:lnRef idx="1">
              <a:schemeClr val="accent1"/>
            </a:lnRef>
            <a:fillRef idx="0">
              <a:schemeClr val="accent1"/>
            </a:fillRef>
            <a:effectRef idx="0">
              <a:schemeClr val="accent1"/>
            </a:effectRef>
            <a:fontRef idx="minor">
              <a:schemeClr val="tx1"/>
            </a:fontRef>
          </p:style>
        </p:cxnSp>
      </p:grpSp>
      <p:cxnSp>
        <p:nvCxnSpPr>
          <p:cNvPr id="2" name="直接连接符 1">
            <a:extLst>
              <a:ext uri="{FF2B5EF4-FFF2-40B4-BE49-F238E27FC236}">
                <a16:creationId xmlns:a16="http://schemas.microsoft.com/office/drawing/2014/main" id="{AF2194E1-AC0F-5996-396D-37FDB8B94C2C}"/>
              </a:ext>
            </a:extLst>
          </p:cNvPr>
          <p:cNvCxnSpPr/>
          <p:nvPr/>
        </p:nvCxnSpPr>
        <p:spPr>
          <a:xfrm>
            <a:off x="2495550" y="1631007"/>
            <a:ext cx="0" cy="3960000"/>
          </a:xfrm>
          <a:prstGeom prst="line">
            <a:avLst/>
          </a:prstGeom>
          <a:ln>
            <a:gradFill>
              <a:gsLst>
                <a:gs pos="0">
                  <a:schemeClr val="accent4">
                    <a:lumMod val="20000"/>
                    <a:lumOff val="80000"/>
                  </a:schemeClr>
                </a:gs>
                <a:gs pos="100000">
                  <a:schemeClr val="accent4">
                    <a:lumMod val="20000"/>
                    <a:lumOff val="80000"/>
                    <a:alpha val="0"/>
                  </a:schemeClr>
                </a:gs>
              </a:gsLst>
              <a:lin ang="5400000" scaled="1"/>
            </a:gradFill>
            <a:headEnd type="diamond"/>
            <a:tailEnd type="diamond"/>
          </a:ln>
        </p:spPr>
        <p:style>
          <a:lnRef idx="1">
            <a:schemeClr val="accent1"/>
          </a:lnRef>
          <a:fillRef idx="0">
            <a:schemeClr val="accent1"/>
          </a:fillRef>
          <a:effectRef idx="0">
            <a:schemeClr val="accent1"/>
          </a:effectRef>
          <a:fontRef idx="minor">
            <a:schemeClr val="tx1"/>
          </a:fontRef>
        </p:style>
      </p:cxnSp>
      <p:sp>
        <p:nvSpPr>
          <p:cNvPr id="3" name="文本框 2">
            <a:extLst>
              <a:ext uri="{FF2B5EF4-FFF2-40B4-BE49-F238E27FC236}">
                <a16:creationId xmlns:a16="http://schemas.microsoft.com/office/drawing/2014/main" id="{CC6B2255-F6DC-1B6D-EBC0-3D6222102DA5}"/>
              </a:ext>
            </a:extLst>
          </p:cNvPr>
          <p:cNvSpPr txBox="1"/>
          <p:nvPr/>
        </p:nvSpPr>
        <p:spPr>
          <a:xfrm>
            <a:off x="1536976" y="2143119"/>
            <a:ext cx="481228" cy="1958405"/>
          </a:xfrm>
          <a:custGeom>
            <a:avLst/>
            <a:gdLst/>
            <a:ahLst/>
            <a:cxnLst/>
            <a:rect l="l" t="t" r="r" b="b"/>
            <a:pathLst>
              <a:path w="727026" h="2958703">
                <a:moveTo>
                  <a:pt x="307330" y="2744391"/>
                </a:moveTo>
                <a:cubicBezTo>
                  <a:pt x="312291" y="2743399"/>
                  <a:pt x="315268" y="2743399"/>
                  <a:pt x="316260" y="2744391"/>
                </a:cubicBezTo>
                <a:cubicBezTo>
                  <a:pt x="316756" y="2744887"/>
                  <a:pt x="316818" y="2745693"/>
                  <a:pt x="316446" y="2746809"/>
                </a:cubicBezTo>
                <a:cubicBezTo>
                  <a:pt x="315330" y="2750158"/>
                  <a:pt x="310307" y="2756297"/>
                  <a:pt x="301377" y="2765227"/>
                </a:cubicBezTo>
                <a:cubicBezTo>
                  <a:pt x="289471" y="2777133"/>
                  <a:pt x="265658" y="2797969"/>
                  <a:pt x="229940" y="2827734"/>
                </a:cubicBezTo>
                <a:cubicBezTo>
                  <a:pt x="212080" y="2841625"/>
                  <a:pt x="199182" y="2852539"/>
                  <a:pt x="191244" y="2860477"/>
                </a:cubicBezTo>
                <a:cubicBezTo>
                  <a:pt x="183307" y="2868414"/>
                  <a:pt x="174377" y="2877344"/>
                  <a:pt x="164455" y="2887266"/>
                </a:cubicBezTo>
                <a:cubicBezTo>
                  <a:pt x="162471" y="2889250"/>
                  <a:pt x="160487" y="2891234"/>
                  <a:pt x="158502" y="2893219"/>
                </a:cubicBezTo>
                <a:cubicBezTo>
                  <a:pt x="152549" y="2899172"/>
                  <a:pt x="148580" y="2902148"/>
                  <a:pt x="146596" y="2902148"/>
                </a:cubicBezTo>
                <a:cubicBezTo>
                  <a:pt x="142627" y="2904133"/>
                  <a:pt x="134690" y="2899172"/>
                  <a:pt x="122783" y="2887266"/>
                </a:cubicBezTo>
                <a:cubicBezTo>
                  <a:pt x="120799" y="2885281"/>
                  <a:pt x="117823" y="2881313"/>
                  <a:pt x="113854" y="2875359"/>
                </a:cubicBezTo>
                <a:cubicBezTo>
                  <a:pt x="97979" y="2853531"/>
                  <a:pt x="86073" y="2837656"/>
                  <a:pt x="78135" y="2827734"/>
                </a:cubicBezTo>
                <a:cubicBezTo>
                  <a:pt x="145604" y="2805906"/>
                  <a:pt x="215057" y="2780109"/>
                  <a:pt x="286494" y="2750344"/>
                </a:cubicBezTo>
                <a:cubicBezTo>
                  <a:pt x="295424" y="2747368"/>
                  <a:pt x="302369" y="2745383"/>
                  <a:pt x="307330" y="2744391"/>
                </a:cubicBezTo>
                <a:close/>
                <a:moveTo>
                  <a:pt x="152549" y="2625328"/>
                </a:moveTo>
                <a:cubicBezTo>
                  <a:pt x="214065" y="2627313"/>
                  <a:pt x="250776" y="2646164"/>
                  <a:pt x="262682" y="2681883"/>
                </a:cubicBezTo>
                <a:cubicBezTo>
                  <a:pt x="264666" y="2711648"/>
                  <a:pt x="252760" y="2728516"/>
                  <a:pt x="226963" y="2732484"/>
                </a:cubicBezTo>
                <a:cubicBezTo>
                  <a:pt x="213072" y="2734469"/>
                  <a:pt x="202159" y="2727523"/>
                  <a:pt x="194221" y="2711648"/>
                </a:cubicBezTo>
                <a:cubicBezTo>
                  <a:pt x="184299" y="2681883"/>
                  <a:pt x="168424" y="2659062"/>
                  <a:pt x="146596" y="2643188"/>
                </a:cubicBezTo>
                <a:cubicBezTo>
                  <a:pt x="136674" y="2635250"/>
                  <a:pt x="131713" y="2630289"/>
                  <a:pt x="131713" y="2628305"/>
                </a:cubicBezTo>
                <a:cubicBezTo>
                  <a:pt x="133697" y="2626320"/>
                  <a:pt x="140643" y="2625328"/>
                  <a:pt x="152549" y="2625328"/>
                </a:cubicBezTo>
                <a:close/>
                <a:moveTo>
                  <a:pt x="471041" y="2309813"/>
                </a:moveTo>
                <a:cubicBezTo>
                  <a:pt x="486916" y="2317750"/>
                  <a:pt x="504776" y="2330649"/>
                  <a:pt x="524619" y="2348508"/>
                </a:cubicBezTo>
                <a:cubicBezTo>
                  <a:pt x="540494" y="2362399"/>
                  <a:pt x="548432" y="2372320"/>
                  <a:pt x="548432" y="2378273"/>
                </a:cubicBezTo>
                <a:cubicBezTo>
                  <a:pt x="548432" y="2384227"/>
                  <a:pt x="543471" y="2390180"/>
                  <a:pt x="533549" y="2396133"/>
                </a:cubicBezTo>
                <a:cubicBezTo>
                  <a:pt x="531565" y="2398117"/>
                  <a:pt x="525612" y="2401094"/>
                  <a:pt x="515690" y="2405063"/>
                </a:cubicBezTo>
                <a:cubicBezTo>
                  <a:pt x="515690" y="2413000"/>
                  <a:pt x="514698" y="2427883"/>
                  <a:pt x="512713" y="2449711"/>
                </a:cubicBezTo>
                <a:cubicBezTo>
                  <a:pt x="508744" y="2487414"/>
                  <a:pt x="505768" y="2518172"/>
                  <a:pt x="503783" y="2541984"/>
                </a:cubicBezTo>
                <a:lnTo>
                  <a:pt x="563315" y="2539008"/>
                </a:lnTo>
                <a:cubicBezTo>
                  <a:pt x="569268" y="2529086"/>
                  <a:pt x="579190" y="2514203"/>
                  <a:pt x="593080" y="2494359"/>
                </a:cubicBezTo>
                <a:cubicBezTo>
                  <a:pt x="599033" y="2486422"/>
                  <a:pt x="603002" y="2480469"/>
                  <a:pt x="604987" y="2476500"/>
                </a:cubicBezTo>
                <a:cubicBezTo>
                  <a:pt x="612924" y="2482453"/>
                  <a:pt x="627807" y="2493367"/>
                  <a:pt x="649635" y="2509242"/>
                </a:cubicBezTo>
                <a:cubicBezTo>
                  <a:pt x="655588" y="2517180"/>
                  <a:pt x="660549" y="2522141"/>
                  <a:pt x="664518" y="2524125"/>
                </a:cubicBezTo>
                <a:cubicBezTo>
                  <a:pt x="678408" y="2538016"/>
                  <a:pt x="685354" y="2548930"/>
                  <a:pt x="685354" y="2556867"/>
                </a:cubicBezTo>
                <a:cubicBezTo>
                  <a:pt x="683369" y="2560836"/>
                  <a:pt x="678408" y="2562820"/>
                  <a:pt x="670471" y="2562820"/>
                </a:cubicBezTo>
                <a:cubicBezTo>
                  <a:pt x="644674" y="2562820"/>
                  <a:pt x="603002" y="2562820"/>
                  <a:pt x="545455" y="2562820"/>
                </a:cubicBezTo>
                <a:cubicBezTo>
                  <a:pt x="533549" y="2562820"/>
                  <a:pt x="512713" y="2563812"/>
                  <a:pt x="482948" y="2565797"/>
                </a:cubicBezTo>
                <a:cubicBezTo>
                  <a:pt x="425401" y="2569766"/>
                  <a:pt x="382737" y="2572742"/>
                  <a:pt x="354955" y="2574727"/>
                </a:cubicBezTo>
                <a:cubicBezTo>
                  <a:pt x="364877" y="2574727"/>
                  <a:pt x="375791" y="2576711"/>
                  <a:pt x="387698" y="2580680"/>
                </a:cubicBezTo>
                <a:cubicBezTo>
                  <a:pt x="411510" y="2586633"/>
                  <a:pt x="423416" y="2594570"/>
                  <a:pt x="423416" y="2604492"/>
                </a:cubicBezTo>
                <a:cubicBezTo>
                  <a:pt x="423416" y="2610445"/>
                  <a:pt x="414487" y="2617391"/>
                  <a:pt x="396627" y="2625328"/>
                </a:cubicBezTo>
                <a:cubicBezTo>
                  <a:pt x="396627" y="2637234"/>
                  <a:pt x="397619" y="2647156"/>
                  <a:pt x="399604" y="2655094"/>
                </a:cubicBezTo>
                <a:cubicBezTo>
                  <a:pt x="415479" y="2676922"/>
                  <a:pt x="430362" y="2695774"/>
                  <a:pt x="444252" y="2711648"/>
                </a:cubicBezTo>
                <a:cubicBezTo>
                  <a:pt x="489893" y="2658070"/>
                  <a:pt x="518666" y="2618383"/>
                  <a:pt x="530573" y="2592586"/>
                </a:cubicBezTo>
                <a:cubicBezTo>
                  <a:pt x="554385" y="2612430"/>
                  <a:pt x="571252" y="2627313"/>
                  <a:pt x="581174" y="2637234"/>
                </a:cubicBezTo>
                <a:cubicBezTo>
                  <a:pt x="595065" y="2649141"/>
                  <a:pt x="602010" y="2659062"/>
                  <a:pt x="602010" y="2667000"/>
                </a:cubicBezTo>
                <a:cubicBezTo>
                  <a:pt x="598041" y="2672953"/>
                  <a:pt x="587127" y="2675930"/>
                  <a:pt x="569268" y="2675930"/>
                </a:cubicBezTo>
                <a:cubicBezTo>
                  <a:pt x="565299" y="2677914"/>
                  <a:pt x="560338" y="2680891"/>
                  <a:pt x="554385" y="2684859"/>
                </a:cubicBezTo>
                <a:cubicBezTo>
                  <a:pt x="512713" y="2706687"/>
                  <a:pt x="480963" y="2720578"/>
                  <a:pt x="459135" y="2726531"/>
                </a:cubicBezTo>
                <a:cubicBezTo>
                  <a:pt x="506760" y="2780109"/>
                  <a:pt x="575221" y="2814836"/>
                  <a:pt x="664518" y="2830711"/>
                </a:cubicBezTo>
                <a:cubicBezTo>
                  <a:pt x="676424" y="2830711"/>
                  <a:pt x="684362" y="2833688"/>
                  <a:pt x="688330" y="2839641"/>
                </a:cubicBezTo>
                <a:cubicBezTo>
                  <a:pt x="688330" y="2843609"/>
                  <a:pt x="682377" y="2848570"/>
                  <a:pt x="670471" y="2854523"/>
                </a:cubicBezTo>
                <a:cubicBezTo>
                  <a:pt x="640705" y="2862461"/>
                  <a:pt x="616893" y="2877344"/>
                  <a:pt x="599033" y="2899172"/>
                </a:cubicBezTo>
                <a:cubicBezTo>
                  <a:pt x="597049" y="2901156"/>
                  <a:pt x="594072" y="2903141"/>
                  <a:pt x="590104" y="2905125"/>
                </a:cubicBezTo>
                <a:cubicBezTo>
                  <a:pt x="586135" y="2907109"/>
                  <a:pt x="583158" y="2909094"/>
                  <a:pt x="581174" y="2911078"/>
                </a:cubicBezTo>
                <a:cubicBezTo>
                  <a:pt x="575221" y="2913063"/>
                  <a:pt x="567283" y="2911078"/>
                  <a:pt x="557362" y="2905125"/>
                </a:cubicBezTo>
                <a:cubicBezTo>
                  <a:pt x="489893" y="2859484"/>
                  <a:pt x="437307" y="2791024"/>
                  <a:pt x="399604" y="2699742"/>
                </a:cubicBezTo>
                <a:cubicBezTo>
                  <a:pt x="399604" y="2713633"/>
                  <a:pt x="399604" y="2738438"/>
                  <a:pt x="399604" y="2774156"/>
                </a:cubicBezTo>
                <a:cubicBezTo>
                  <a:pt x="401588" y="2815828"/>
                  <a:pt x="402580" y="2847578"/>
                  <a:pt x="402580" y="2869406"/>
                </a:cubicBezTo>
                <a:cubicBezTo>
                  <a:pt x="402580" y="2893219"/>
                  <a:pt x="396627" y="2913063"/>
                  <a:pt x="384721" y="2928938"/>
                </a:cubicBezTo>
                <a:cubicBezTo>
                  <a:pt x="382737" y="2930922"/>
                  <a:pt x="380752" y="2932906"/>
                  <a:pt x="378768" y="2934891"/>
                </a:cubicBezTo>
                <a:cubicBezTo>
                  <a:pt x="376783" y="2938859"/>
                  <a:pt x="371822" y="2943820"/>
                  <a:pt x="363885" y="2949773"/>
                </a:cubicBezTo>
                <a:cubicBezTo>
                  <a:pt x="351979" y="2955727"/>
                  <a:pt x="343049" y="2958703"/>
                  <a:pt x="337096" y="2958703"/>
                </a:cubicBezTo>
                <a:cubicBezTo>
                  <a:pt x="335112" y="2958703"/>
                  <a:pt x="332135" y="2955727"/>
                  <a:pt x="328166" y="2949773"/>
                </a:cubicBezTo>
                <a:cubicBezTo>
                  <a:pt x="328166" y="2947789"/>
                  <a:pt x="327174" y="2945805"/>
                  <a:pt x="325190" y="2943820"/>
                </a:cubicBezTo>
                <a:cubicBezTo>
                  <a:pt x="323205" y="2939852"/>
                  <a:pt x="321221" y="2936875"/>
                  <a:pt x="319237" y="2934891"/>
                </a:cubicBezTo>
                <a:cubicBezTo>
                  <a:pt x="313283" y="2917031"/>
                  <a:pt x="293440" y="2897187"/>
                  <a:pt x="259705" y="2875359"/>
                </a:cubicBezTo>
                <a:cubicBezTo>
                  <a:pt x="251768" y="2869406"/>
                  <a:pt x="247799" y="2864445"/>
                  <a:pt x="247799" y="2860477"/>
                </a:cubicBezTo>
                <a:cubicBezTo>
                  <a:pt x="251768" y="2858492"/>
                  <a:pt x="256729" y="2857500"/>
                  <a:pt x="262682" y="2857500"/>
                </a:cubicBezTo>
                <a:cubicBezTo>
                  <a:pt x="266651" y="2857500"/>
                  <a:pt x="271612" y="2857500"/>
                  <a:pt x="277565" y="2857500"/>
                </a:cubicBezTo>
                <a:cubicBezTo>
                  <a:pt x="289471" y="2859484"/>
                  <a:pt x="299393" y="2860477"/>
                  <a:pt x="307330" y="2860477"/>
                </a:cubicBezTo>
                <a:cubicBezTo>
                  <a:pt x="309315" y="2862461"/>
                  <a:pt x="313283" y="2862461"/>
                  <a:pt x="319237" y="2860477"/>
                </a:cubicBezTo>
                <a:cubicBezTo>
                  <a:pt x="321221" y="2860477"/>
                  <a:pt x="322213" y="2860477"/>
                  <a:pt x="322213" y="2860477"/>
                </a:cubicBezTo>
                <a:cubicBezTo>
                  <a:pt x="326182" y="2856508"/>
                  <a:pt x="328166" y="2847578"/>
                  <a:pt x="328166" y="2833688"/>
                </a:cubicBezTo>
                <a:lnTo>
                  <a:pt x="328166" y="2783086"/>
                </a:lnTo>
                <a:cubicBezTo>
                  <a:pt x="328166" y="2773164"/>
                  <a:pt x="328166" y="2757289"/>
                  <a:pt x="328166" y="2735461"/>
                </a:cubicBezTo>
                <a:cubicBezTo>
                  <a:pt x="330151" y="2695774"/>
                  <a:pt x="330151" y="2668984"/>
                  <a:pt x="328166" y="2655094"/>
                </a:cubicBezTo>
                <a:cubicBezTo>
                  <a:pt x="328166" y="2649141"/>
                  <a:pt x="328166" y="2638226"/>
                  <a:pt x="328166" y="2622352"/>
                </a:cubicBezTo>
                <a:cubicBezTo>
                  <a:pt x="326182" y="2602508"/>
                  <a:pt x="325190" y="2586633"/>
                  <a:pt x="325190" y="2574727"/>
                </a:cubicBezTo>
                <a:cubicBezTo>
                  <a:pt x="269627" y="2578695"/>
                  <a:pt x="216049" y="2582664"/>
                  <a:pt x="164455" y="2586633"/>
                </a:cubicBezTo>
                <a:cubicBezTo>
                  <a:pt x="138658" y="2586633"/>
                  <a:pt x="108893" y="2589609"/>
                  <a:pt x="75158" y="2595563"/>
                </a:cubicBezTo>
                <a:cubicBezTo>
                  <a:pt x="73174" y="2591594"/>
                  <a:pt x="71190" y="2585641"/>
                  <a:pt x="69205" y="2577703"/>
                </a:cubicBezTo>
                <a:cubicBezTo>
                  <a:pt x="65237" y="2569766"/>
                  <a:pt x="62260" y="2563812"/>
                  <a:pt x="60276" y="2559844"/>
                </a:cubicBezTo>
                <a:cubicBezTo>
                  <a:pt x="119807" y="2559844"/>
                  <a:pt x="156518" y="2558852"/>
                  <a:pt x="170408" y="2556867"/>
                </a:cubicBezTo>
                <a:cubicBezTo>
                  <a:pt x="210096" y="2556867"/>
                  <a:pt x="295424" y="2552899"/>
                  <a:pt x="426393" y="2544961"/>
                </a:cubicBezTo>
                <a:cubicBezTo>
                  <a:pt x="430362" y="2523133"/>
                  <a:pt x="433338" y="2498328"/>
                  <a:pt x="435322" y="2470547"/>
                </a:cubicBezTo>
                <a:cubicBezTo>
                  <a:pt x="332135" y="2476500"/>
                  <a:pt x="271612" y="2479477"/>
                  <a:pt x="253752" y="2479477"/>
                </a:cubicBezTo>
                <a:cubicBezTo>
                  <a:pt x="247799" y="2479477"/>
                  <a:pt x="235893" y="2480469"/>
                  <a:pt x="218033" y="2482453"/>
                </a:cubicBezTo>
                <a:cubicBezTo>
                  <a:pt x="210096" y="2484438"/>
                  <a:pt x="204143" y="2485430"/>
                  <a:pt x="200174" y="2485430"/>
                </a:cubicBezTo>
                <a:cubicBezTo>
                  <a:pt x="200174" y="2481461"/>
                  <a:pt x="198190" y="2476500"/>
                  <a:pt x="194221" y="2470547"/>
                </a:cubicBezTo>
                <a:cubicBezTo>
                  <a:pt x="190252" y="2462609"/>
                  <a:pt x="187276" y="2456656"/>
                  <a:pt x="185291" y="2452688"/>
                </a:cubicBezTo>
                <a:cubicBezTo>
                  <a:pt x="187276" y="2452688"/>
                  <a:pt x="207119" y="2452688"/>
                  <a:pt x="244823" y="2452688"/>
                </a:cubicBezTo>
                <a:cubicBezTo>
                  <a:pt x="252760" y="2452688"/>
                  <a:pt x="274588" y="2451695"/>
                  <a:pt x="310307" y="2449711"/>
                </a:cubicBezTo>
                <a:cubicBezTo>
                  <a:pt x="359916" y="2447726"/>
                  <a:pt x="402580" y="2446734"/>
                  <a:pt x="438299" y="2446734"/>
                </a:cubicBezTo>
                <a:cubicBezTo>
                  <a:pt x="438299" y="2436813"/>
                  <a:pt x="439291" y="2423914"/>
                  <a:pt x="441276" y="2408039"/>
                </a:cubicBezTo>
                <a:cubicBezTo>
                  <a:pt x="441276" y="2388195"/>
                  <a:pt x="442268" y="2375297"/>
                  <a:pt x="444252" y="2369344"/>
                </a:cubicBezTo>
                <a:cubicBezTo>
                  <a:pt x="430362" y="2371328"/>
                  <a:pt x="385713" y="2374305"/>
                  <a:pt x="310307" y="2378273"/>
                </a:cubicBezTo>
                <a:cubicBezTo>
                  <a:pt x="278557" y="2380258"/>
                  <a:pt x="253752" y="2381250"/>
                  <a:pt x="235893" y="2381250"/>
                </a:cubicBezTo>
                <a:cubicBezTo>
                  <a:pt x="220018" y="2383234"/>
                  <a:pt x="215057" y="2384227"/>
                  <a:pt x="221010" y="2384227"/>
                </a:cubicBezTo>
                <a:cubicBezTo>
                  <a:pt x="191244" y="2386211"/>
                  <a:pt x="171401" y="2388195"/>
                  <a:pt x="161479" y="2390180"/>
                </a:cubicBezTo>
                <a:cubicBezTo>
                  <a:pt x="161479" y="2388195"/>
                  <a:pt x="160487" y="2384227"/>
                  <a:pt x="158502" y="2378273"/>
                </a:cubicBezTo>
                <a:cubicBezTo>
                  <a:pt x="154533" y="2370336"/>
                  <a:pt x="151557" y="2363391"/>
                  <a:pt x="149573" y="2357438"/>
                </a:cubicBezTo>
                <a:cubicBezTo>
                  <a:pt x="185291" y="2357438"/>
                  <a:pt x="211088" y="2357438"/>
                  <a:pt x="226963" y="2357438"/>
                </a:cubicBezTo>
                <a:cubicBezTo>
                  <a:pt x="234901" y="2357438"/>
                  <a:pt x="247799" y="2356445"/>
                  <a:pt x="265658" y="2354461"/>
                </a:cubicBezTo>
                <a:cubicBezTo>
                  <a:pt x="299393" y="2354461"/>
                  <a:pt x="358924" y="2351484"/>
                  <a:pt x="444252" y="2345531"/>
                </a:cubicBezTo>
                <a:cubicBezTo>
                  <a:pt x="450205" y="2339578"/>
                  <a:pt x="459135" y="2327672"/>
                  <a:pt x="471041" y="2309813"/>
                </a:cubicBezTo>
                <a:close/>
                <a:moveTo>
                  <a:pt x="465088" y="1619250"/>
                </a:moveTo>
                <a:cubicBezTo>
                  <a:pt x="451198" y="1619250"/>
                  <a:pt x="413494" y="1621235"/>
                  <a:pt x="351979" y="1625203"/>
                </a:cubicBezTo>
                <a:cubicBezTo>
                  <a:pt x="306338" y="1627188"/>
                  <a:pt x="268635" y="1629172"/>
                  <a:pt x="238869" y="1631156"/>
                </a:cubicBezTo>
                <a:lnTo>
                  <a:pt x="238869" y="1756172"/>
                </a:lnTo>
                <a:cubicBezTo>
                  <a:pt x="248791" y="1754188"/>
                  <a:pt x="267643" y="1753196"/>
                  <a:pt x="295424" y="1753196"/>
                </a:cubicBezTo>
                <a:cubicBezTo>
                  <a:pt x="317252" y="1751211"/>
                  <a:pt x="335112" y="1750219"/>
                  <a:pt x="349002" y="1750219"/>
                </a:cubicBezTo>
                <a:cubicBezTo>
                  <a:pt x="350987" y="1750219"/>
                  <a:pt x="352971" y="1750219"/>
                  <a:pt x="354955" y="1750219"/>
                </a:cubicBezTo>
                <a:cubicBezTo>
                  <a:pt x="376783" y="1748234"/>
                  <a:pt x="399604" y="1744266"/>
                  <a:pt x="423416" y="1738313"/>
                </a:cubicBezTo>
                <a:cubicBezTo>
                  <a:pt x="427385" y="1740297"/>
                  <a:pt x="430362" y="1744266"/>
                  <a:pt x="432346" y="1750219"/>
                </a:cubicBezTo>
                <a:cubicBezTo>
                  <a:pt x="434330" y="1760141"/>
                  <a:pt x="435322" y="1765102"/>
                  <a:pt x="435322" y="1765102"/>
                </a:cubicBezTo>
                <a:cubicBezTo>
                  <a:pt x="437307" y="1767086"/>
                  <a:pt x="429369" y="1768078"/>
                  <a:pt x="411510" y="1768078"/>
                </a:cubicBezTo>
                <a:lnTo>
                  <a:pt x="351979" y="1774031"/>
                </a:lnTo>
                <a:cubicBezTo>
                  <a:pt x="340073" y="1774031"/>
                  <a:pt x="315268" y="1775024"/>
                  <a:pt x="277565" y="1777008"/>
                </a:cubicBezTo>
                <a:cubicBezTo>
                  <a:pt x="261690" y="1778993"/>
                  <a:pt x="248791" y="1779985"/>
                  <a:pt x="238869" y="1779985"/>
                </a:cubicBezTo>
                <a:lnTo>
                  <a:pt x="238869" y="1902024"/>
                </a:lnTo>
                <a:cubicBezTo>
                  <a:pt x="262682" y="1898055"/>
                  <a:pt x="298401" y="1896071"/>
                  <a:pt x="346026" y="1896071"/>
                </a:cubicBezTo>
                <a:cubicBezTo>
                  <a:pt x="371822" y="1894086"/>
                  <a:pt x="397619" y="1890117"/>
                  <a:pt x="423416" y="1884164"/>
                </a:cubicBezTo>
                <a:cubicBezTo>
                  <a:pt x="423416" y="1884164"/>
                  <a:pt x="424408" y="1885156"/>
                  <a:pt x="426393" y="1887141"/>
                </a:cubicBezTo>
                <a:cubicBezTo>
                  <a:pt x="428377" y="1891109"/>
                  <a:pt x="430362" y="1894086"/>
                  <a:pt x="432346" y="1896071"/>
                </a:cubicBezTo>
                <a:cubicBezTo>
                  <a:pt x="434330" y="1902024"/>
                  <a:pt x="435322" y="1906985"/>
                  <a:pt x="435322" y="1910953"/>
                </a:cubicBezTo>
                <a:cubicBezTo>
                  <a:pt x="433338" y="1912938"/>
                  <a:pt x="429369" y="1913930"/>
                  <a:pt x="423416" y="1913930"/>
                </a:cubicBezTo>
                <a:cubicBezTo>
                  <a:pt x="417463" y="1915914"/>
                  <a:pt x="413494" y="1916906"/>
                  <a:pt x="411510" y="1916906"/>
                </a:cubicBezTo>
                <a:lnTo>
                  <a:pt x="349002" y="1919883"/>
                </a:lnTo>
                <a:cubicBezTo>
                  <a:pt x="335112" y="1919883"/>
                  <a:pt x="309315" y="1920875"/>
                  <a:pt x="271612" y="1922860"/>
                </a:cubicBezTo>
                <a:cubicBezTo>
                  <a:pt x="257721" y="1924844"/>
                  <a:pt x="246807" y="1925836"/>
                  <a:pt x="238869" y="1925836"/>
                </a:cubicBezTo>
                <a:lnTo>
                  <a:pt x="238869" y="2074664"/>
                </a:lnTo>
                <a:lnTo>
                  <a:pt x="465088" y="2065735"/>
                </a:lnTo>
                <a:cubicBezTo>
                  <a:pt x="465088" y="2043907"/>
                  <a:pt x="465088" y="1969493"/>
                  <a:pt x="465088" y="1842492"/>
                </a:cubicBezTo>
                <a:close/>
                <a:moveTo>
                  <a:pt x="491877" y="1553766"/>
                </a:moveTo>
                <a:cubicBezTo>
                  <a:pt x="505768" y="1561703"/>
                  <a:pt x="524619" y="1574602"/>
                  <a:pt x="548432" y="1592461"/>
                </a:cubicBezTo>
                <a:cubicBezTo>
                  <a:pt x="566291" y="1604367"/>
                  <a:pt x="575221" y="1613297"/>
                  <a:pt x="575221" y="1619250"/>
                </a:cubicBezTo>
                <a:cubicBezTo>
                  <a:pt x="575221" y="1627188"/>
                  <a:pt x="569268" y="1634133"/>
                  <a:pt x="557362" y="1640086"/>
                </a:cubicBezTo>
                <a:cubicBezTo>
                  <a:pt x="557362" y="1640086"/>
                  <a:pt x="555377" y="1641078"/>
                  <a:pt x="551408" y="1643063"/>
                </a:cubicBezTo>
                <a:cubicBezTo>
                  <a:pt x="547440" y="1647031"/>
                  <a:pt x="544463" y="1650008"/>
                  <a:pt x="542479" y="1651992"/>
                </a:cubicBezTo>
                <a:cubicBezTo>
                  <a:pt x="542479" y="1679774"/>
                  <a:pt x="543471" y="1723430"/>
                  <a:pt x="545455" y="1782961"/>
                </a:cubicBezTo>
                <a:cubicBezTo>
                  <a:pt x="545455" y="1844477"/>
                  <a:pt x="545455" y="1880196"/>
                  <a:pt x="545455" y="1890117"/>
                </a:cubicBezTo>
                <a:cubicBezTo>
                  <a:pt x="545455" y="1911945"/>
                  <a:pt x="546448" y="1940719"/>
                  <a:pt x="548432" y="1976438"/>
                </a:cubicBezTo>
                <a:cubicBezTo>
                  <a:pt x="550416" y="2016125"/>
                  <a:pt x="551408" y="2044899"/>
                  <a:pt x="551408" y="2062758"/>
                </a:cubicBezTo>
                <a:cubicBezTo>
                  <a:pt x="551408" y="2094508"/>
                  <a:pt x="548432" y="2117328"/>
                  <a:pt x="542479" y="2131219"/>
                </a:cubicBezTo>
                <a:cubicBezTo>
                  <a:pt x="540494" y="2137172"/>
                  <a:pt x="531565" y="2148086"/>
                  <a:pt x="515690" y="2163961"/>
                </a:cubicBezTo>
                <a:cubicBezTo>
                  <a:pt x="497830" y="2175867"/>
                  <a:pt x="483940" y="2180828"/>
                  <a:pt x="474018" y="2178844"/>
                </a:cubicBezTo>
                <a:cubicBezTo>
                  <a:pt x="468065" y="2178844"/>
                  <a:pt x="464096" y="2174875"/>
                  <a:pt x="462112" y="2166938"/>
                </a:cubicBezTo>
                <a:cubicBezTo>
                  <a:pt x="462112" y="2159000"/>
                  <a:pt x="463104" y="2145110"/>
                  <a:pt x="465088" y="2125266"/>
                </a:cubicBezTo>
                <a:cubicBezTo>
                  <a:pt x="465088" y="2107406"/>
                  <a:pt x="465088" y="2095500"/>
                  <a:pt x="465088" y="2089547"/>
                </a:cubicBezTo>
                <a:lnTo>
                  <a:pt x="238869" y="2101453"/>
                </a:lnTo>
                <a:cubicBezTo>
                  <a:pt x="238869" y="2107406"/>
                  <a:pt x="237877" y="2113360"/>
                  <a:pt x="235893" y="2119313"/>
                </a:cubicBezTo>
                <a:cubicBezTo>
                  <a:pt x="231924" y="2135188"/>
                  <a:pt x="223987" y="2149078"/>
                  <a:pt x="212080" y="2160985"/>
                </a:cubicBezTo>
                <a:cubicBezTo>
                  <a:pt x="202159" y="2166938"/>
                  <a:pt x="194221" y="2171899"/>
                  <a:pt x="188268" y="2175867"/>
                </a:cubicBezTo>
                <a:cubicBezTo>
                  <a:pt x="180330" y="2177852"/>
                  <a:pt x="173385" y="2178844"/>
                  <a:pt x="167432" y="2178844"/>
                </a:cubicBezTo>
                <a:cubicBezTo>
                  <a:pt x="165448" y="2176859"/>
                  <a:pt x="164455" y="2173883"/>
                  <a:pt x="164455" y="2169914"/>
                </a:cubicBezTo>
                <a:cubicBezTo>
                  <a:pt x="164455" y="2169914"/>
                  <a:pt x="164455" y="2163961"/>
                  <a:pt x="164455" y="2152055"/>
                </a:cubicBezTo>
                <a:cubicBezTo>
                  <a:pt x="164455" y="2144117"/>
                  <a:pt x="164455" y="2135188"/>
                  <a:pt x="164455" y="2125266"/>
                </a:cubicBezTo>
                <a:cubicBezTo>
                  <a:pt x="170408" y="2053828"/>
                  <a:pt x="172393" y="2002235"/>
                  <a:pt x="170408" y="1970485"/>
                </a:cubicBezTo>
                <a:cubicBezTo>
                  <a:pt x="170408" y="1954610"/>
                  <a:pt x="170408" y="1933774"/>
                  <a:pt x="170408" y="1907977"/>
                </a:cubicBezTo>
                <a:cubicBezTo>
                  <a:pt x="172393" y="1874243"/>
                  <a:pt x="173385" y="1854399"/>
                  <a:pt x="173385" y="1848446"/>
                </a:cubicBezTo>
                <a:cubicBezTo>
                  <a:pt x="173385" y="1745258"/>
                  <a:pt x="173385" y="1682750"/>
                  <a:pt x="173385" y="1660922"/>
                </a:cubicBezTo>
                <a:cubicBezTo>
                  <a:pt x="173385" y="1658938"/>
                  <a:pt x="173385" y="1655961"/>
                  <a:pt x="173385" y="1651992"/>
                </a:cubicBezTo>
                <a:cubicBezTo>
                  <a:pt x="169416" y="1618258"/>
                  <a:pt x="167432" y="1586508"/>
                  <a:pt x="167432" y="1556742"/>
                </a:cubicBezTo>
                <a:cubicBezTo>
                  <a:pt x="169416" y="1556742"/>
                  <a:pt x="173385" y="1558727"/>
                  <a:pt x="179338" y="1562696"/>
                </a:cubicBezTo>
                <a:cubicBezTo>
                  <a:pt x="193229" y="1568649"/>
                  <a:pt x="206127" y="1573610"/>
                  <a:pt x="218033" y="1577578"/>
                </a:cubicBezTo>
                <a:cubicBezTo>
                  <a:pt x="220018" y="1579563"/>
                  <a:pt x="229940" y="1585516"/>
                  <a:pt x="247799" y="1595438"/>
                </a:cubicBezTo>
                <a:cubicBezTo>
                  <a:pt x="253752" y="1599406"/>
                  <a:pt x="258713" y="1602383"/>
                  <a:pt x="262682" y="1604367"/>
                </a:cubicBezTo>
                <a:lnTo>
                  <a:pt x="465088" y="1592461"/>
                </a:lnTo>
                <a:cubicBezTo>
                  <a:pt x="467073" y="1590477"/>
                  <a:pt x="473026" y="1582539"/>
                  <a:pt x="482948" y="1568649"/>
                </a:cubicBezTo>
                <a:cubicBezTo>
                  <a:pt x="486916" y="1562696"/>
                  <a:pt x="489893" y="1557734"/>
                  <a:pt x="491877" y="1553766"/>
                </a:cubicBezTo>
                <a:close/>
                <a:moveTo>
                  <a:pt x="468065" y="1050727"/>
                </a:moveTo>
                <a:cubicBezTo>
                  <a:pt x="456158" y="1050727"/>
                  <a:pt x="430362" y="1051719"/>
                  <a:pt x="390674" y="1053703"/>
                </a:cubicBezTo>
                <a:cubicBezTo>
                  <a:pt x="337096" y="1057672"/>
                  <a:pt x="293440" y="1060649"/>
                  <a:pt x="259705" y="1062633"/>
                </a:cubicBezTo>
                <a:lnTo>
                  <a:pt x="259705" y="1116211"/>
                </a:lnTo>
                <a:cubicBezTo>
                  <a:pt x="333127" y="1112242"/>
                  <a:pt x="388690" y="1106289"/>
                  <a:pt x="426393" y="1098352"/>
                </a:cubicBezTo>
                <a:cubicBezTo>
                  <a:pt x="426393" y="1100336"/>
                  <a:pt x="428377" y="1103313"/>
                  <a:pt x="432346" y="1107282"/>
                </a:cubicBezTo>
                <a:cubicBezTo>
                  <a:pt x="428377" y="1103313"/>
                  <a:pt x="429369" y="1105297"/>
                  <a:pt x="435322" y="1113235"/>
                </a:cubicBezTo>
                <a:cubicBezTo>
                  <a:pt x="441276" y="1119188"/>
                  <a:pt x="443260" y="1123157"/>
                  <a:pt x="441276" y="1125141"/>
                </a:cubicBezTo>
                <a:cubicBezTo>
                  <a:pt x="441276" y="1129110"/>
                  <a:pt x="434330" y="1131094"/>
                  <a:pt x="420440" y="1131094"/>
                </a:cubicBezTo>
                <a:cubicBezTo>
                  <a:pt x="402580" y="1131094"/>
                  <a:pt x="349002" y="1134071"/>
                  <a:pt x="259705" y="1140024"/>
                </a:cubicBezTo>
                <a:lnTo>
                  <a:pt x="259705" y="1193602"/>
                </a:lnTo>
                <a:cubicBezTo>
                  <a:pt x="303362" y="1191617"/>
                  <a:pt x="372815" y="1188641"/>
                  <a:pt x="468065" y="1184672"/>
                </a:cubicBezTo>
                <a:close/>
                <a:moveTo>
                  <a:pt x="491877" y="988219"/>
                </a:moveTo>
                <a:cubicBezTo>
                  <a:pt x="493862" y="990203"/>
                  <a:pt x="498823" y="993180"/>
                  <a:pt x="506760" y="997149"/>
                </a:cubicBezTo>
                <a:cubicBezTo>
                  <a:pt x="520651" y="1007071"/>
                  <a:pt x="532557" y="1016000"/>
                  <a:pt x="542479" y="1023938"/>
                </a:cubicBezTo>
                <a:cubicBezTo>
                  <a:pt x="548432" y="1027907"/>
                  <a:pt x="553393" y="1031875"/>
                  <a:pt x="557362" y="1035844"/>
                </a:cubicBezTo>
                <a:cubicBezTo>
                  <a:pt x="561330" y="1039813"/>
                  <a:pt x="563315" y="1043781"/>
                  <a:pt x="563315" y="1047750"/>
                </a:cubicBezTo>
                <a:cubicBezTo>
                  <a:pt x="563315" y="1051719"/>
                  <a:pt x="554385" y="1059657"/>
                  <a:pt x="536526" y="1071563"/>
                </a:cubicBezTo>
                <a:cubicBezTo>
                  <a:pt x="536526" y="1077516"/>
                  <a:pt x="537518" y="1112242"/>
                  <a:pt x="539502" y="1175742"/>
                </a:cubicBezTo>
                <a:cubicBezTo>
                  <a:pt x="539502" y="1195586"/>
                  <a:pt x="538510" y="1207492"/>
                  <a:pt x="536526" y="1211461"/>
                </a:cubicBezTo>
                <a:cubicBezTo>
                  <a:pt x="536526" y="1215430"/>
                  <a:pt x="530573" y="1223367"/>
                  <a:pt x="518666" y="1235274"/>
                </a:cubicBezTo>
                <a:cubicBezTo>
                  <a:pt x="512713" y="1237258"/>
                  <a:pt x="505768" y="1241227"/>
                  <a:pt x="497830" y="1247180"/>
                </a:cubicBezTo>
                <a:cubicBezTo>
                  <a:pt x="483940" y="1249164"/>
                  <a:pt x="475010" y="1250156"/>
                  <a:pt x="471041" y="1250156"/>
                </a:cubicBezTo>
                <a:cubicBezTo>
                  <a:pt x="469057" y="1246188"/>
                  <a:pt x="468065" y="1241227"/>
                  <a:pt x="468065" y="1235274"/>
                </a:cubicBezTo>
                <a:cubicBezTo>
                  <a:pt x="468065" y="1233289"/>
                  <a:pt x="468065" y="1223367"/>
                  <a:pt x="468065" y="1205508"/>
                </a:cubicBezTo>
                <a:lnTo>
                  <a:pt x="393651" y="1208485"/>
                </a:lnTo>
                <a:cubicBezTo>
                  <a:pt x="393651" y="1222375"/>
                  <a:pt x="394643" y="1245196"/>
                  <a:pt x="396627" y="1276946"/>
                </a:cubicBezTo>
                <a:lnTo>
                  <a:pt x="539502" y="1270992"/>
                </a:lnTo>
                <a:lnTo>
                  <a:pt x="581174" y="1208485"/>
                </a:lnTo>
                <a:cubicBezTo>
                  <a:pt x="599033" y="1220391"/>
                  <a:pt x="619869" y="1235274"/>
                  <a:pt x="643682" y="1253133"/>
                </a:cubicBezTo>
                <a:cubicBezTo>
                  <a:pt x="657076" y="1265039"/>
                  <a:pt x="664332" y="1274155"/>
                  <a:pt x="665448" y="1280480"/>
                </a:cubicBezTo>
                <a:cubicBezTo>
                  <a:pt x="665820" y="1282589"/>
                  <a:pt x="665510" y="1284387"/>
                  <a:pt x="664518" y="1285875"/>
                </a:cubicBezTo>
                <a:cubicBezTo>
                  <a:pt x="664518" y="1289844"/>
                  <a:pt x="652612" y="1291828"/>
                  <a:pt x="628799" y="1291828"/>
                </a:cubicBezTo>
                <a:cubicBezTo>
                  <a:pt x="618877" y="1293813"/>
                  <a:pt x="592088" y="1294805"/>
                  <a:pt x="548432" y="1294805"/>
                </a:cubicBezTo>
                <a:cubicBezTo>
                  <a:pt x="506760" y="1294805"/>
                  <a:pt x="456158" y="1296789"/>
                  <a:pt x="396627" y="1300758"/>
                </a:cubicBezTo>
                <a:lnTo>
                  <a:pt x="396627" y="1375172"/>
                </a:lnTo>
                <a:cubicBezTo>
                  <a:pt x="398612" y="1391047"/>
                  <a:pt x="392658" y="1409899"/>
                  <a:pt x="378768" y="1431727"/>
                </a:cubicBezTo>
                <a:cubicBezTo>
                  <a:pt x="370830" y="1439664"/>
                  <a:pt x="360908" y="1446610"/>
                  <a:pt x="349002" y="1452563"/>
                </a:cubicBezTo>
                <a:cubicBezTo>
                  <a:pt x="343049" y="1456532"/>
                  <a:pt x="337096" y="1458516"/>
                  <a:pt x="331143" y="1458516"/>
                </a:cubicBezTo>
                <a:cubicBezTo>
                  <a:pt x="325190" y="1458516"/>
                  <a:pt x="322213" y="1455539"/>
                  <a:pt x="322213" y="1449586"/>
                </a:cubicBezTo>
                <a:cubicBezTo>
                  <a:pt x="320229" y="1447602"/>
                  <a:pt x="319237" y="1443633"/>
                  <a:pt x="319237" y="1437680"/>
                </a:cubicBezTo>
                <a:cubicBezTo>
                  <a:pt x="321221" y="1401961"/>
                  <a:pt x="322213" y="1384102"/>
                  <a:pt x="322213" y="1384102"/>
                </a:cubicBezTo>
                <a:cubicBezTo>
                  <a:pt x="322213" y="1374180"/>
                  <a:pt x="322213" y="1360289"/>
                  <a:pt x="322213" y="1342430"/>
                </a:cubicBezTo>
                <a:cubicBezTo>
                  <a:pt x="322213" y="1322586"/>
                  <a:pt x="322213" y="1309688"/>
                  <a:pt x="322213" y="1303735"/>
                </a:cubicBezTo>
                <a:cubicBezTo>
                  <a:pt x="248791" y="1307703"/>
                  <a:pt x="195213" y="1311672"/>
                  <a:pt x="161479" y="1315641"/>
                </a:cubicBezTo>
                <a:cubicBezTo>
                  <a:pt x="131713" y="1315641"/>
                  <a:pt x="107901" y="1317625"/>
                  <a:pt x="90041" y="1321594"/>
                </a:cubicBezTo>
                <a:lnTo>
                  <a:pt x="72182" y="1288852"/>
                </a:lnTo>
                <a:cubicBezTo>
                  <a:pt x="119807" y="1288852"/>
                  <a:pt x="149573" y="1288852"/>
                  <a:pt x="161479" y="1288852"/>
                </a:cubicBezTo>
                <a:cubicBezTo>
                  <a:pt x="215057" y="1284883"/>
                  <a:pt x="268635" y="1281906"/>
                  <a:pt x="322213" y="1279922"/>
                </a:cubicBezTo>
                <a:lnTo>
                  <a:pt x="322213" y="1211461"/>
                </a:lnTo>
                <a:lnTo>
                  <a:pt x="256729" y="1214438"/>
                </a:lnTo>
                <a:cubicBezTo>
                  <a:pt x="256729" y="1232297"/>
                  <a:pt x="245815" y="1247180"/>
                  <a:pt x="223987" y="1259086"/>
                </a:cubicBezTo>
                <a:cubicBezTo>
                  <a:pt x="210096" y="1265039"/>
                  <a:pt x="200174" y="1267024"/>
                  <a:pt x="194221" y="1265039"/>
                </a:cubicBezTo>
                <a:cubicBezTo>
                  <a:pt x="194221" y="1265039"/>
                  <a:pt x="193229" y="1264047"/>
                  <a:pt x="191244" y="1262063"/>
                </a:cubicBezTo>
                <a:cubicBezTo>
                  <a:pt x="189260" y="1262063"/>
                  <a:pt x="188268" y="1260078"/>
                  <a:pt x="188268" y="1256110"/>
                </a:cubicBezTo>
                <a:cubicBezTo>
                  <a:pt x="188268" y="1254125"/>
                  <a:pt x="188268" y="1249164"/>
                  <a:pt x="188268" y="1241227"/>
                </a:cubicBezTo>
                <a:cubicBezTo>
                  <a:pt x="190252" y="1231305"/>
                  <a:pt x="191244" y="1222375"/>
                  <a:pt x="191244" y="1214438"/>
                </a:cubicBezTo>
                <a:cubicBezTo>
                  <a:pt x="191244" y="1194594"/>
                  <a:pt x="192237" y="1169789"/>
                  <a:pt x="194221" y="1140024"/>
                </a:cubicBezTo>
                <a:cubicBezTo>
                  <a:pt x="196205" y="1118196"/>
                  <a:pt x="197198" y="1096368"/>
                  <a:pt x="197198" y="1074539"/>
                </a:cubicBezTo>
                <a:cubicBezTo>
                  <a:pt x="197198" y="1070571"/>
                  <a:pt x="197198" y="1062633"/>
                  <a:pt x="197198" y="1050727"/>
                </a:cubicBezTo>
                <a:cubicBezTo>
                  <a:pt x="195213" y="1032867"/>
                  <a:pt x="194221" y="1016992"/>
                  <a:pt x="194221" y="1003102"/>
                </a:cubicBezTo>
                <a:cubicBezTo>
                  <a:pt x="196205" y="1005086"/>
                  <a:pt x="201166" y="1007071"/>
                  <a:pt x="209104" y="1009055"/>
                </a:cubicBezTo>
                <a:cubicBezTo>
                  <a:pt x="222994" y="1015008"/>
                  <a:pt x="234901" y="1020961"/>
                  <a:pt x="244823" y="1026914"/>
                </a:cubicBezTo>
                <a:cubicBezTo>
                  <a:pt x="250776" y="1026914"/>
                  <a:pt x="258713" y="1029891"/>
                  <a:pt x="268635" y="1035844"/>
                </a:cubicBezTo>
                <a:cubicBezTo>
                  <a:pt x="357932" y="1031875"/>
                  <a:pt x="423416" y="1028899"/>
                  <a:pt x="465088" y="1026914"/>
                </a:cubicBezTo>
                <a:close/>
                <a:moveTo>
                  <a:pt x="438299" y="869157"/>
                </a:moveTo>
                <a:cubicBezTo>
                  <a:pt x="396627" y="869157"/>
                  <a:pt x="341065" y="872133"/>
                  <a:pt x="271612" y="878086"/>
                </a:cubicBezTo>
                <a:cubicBezTo>
                  <a:pt x="307330" y="897930"/>
                  <a:pt x="320229" y="922735"/>
                  <a:pt x="310307" y="952500"/>
                </a:cubicBezTo>
                <a:cubicBezTo>
                  <a:pt x="304354" y="958453"/>
                  <a:pt x="297408" y="963414"/>
                  <a:pt x="289471" y="967383"/>
                </a:cubicBezTo>
                <a:lnTo>
                  <a:pt x="399604" y="961430"/>
                </a:lnTo>
                <a:cubicBezTo>
                  <a:pt x="403573" y="953492"/>
                  <a:pt x="408533" y="942578"/>
                  <a:pt x="414487" y="928688"/>
                </a:cubicBezTo>
                <a:cubicBezTo>
                  <a:pt x="422424" y="914797"/>
                  <a:pt x="427385" y="904875"/>
                  <a:pt x="429369" y="898922"/>
                </a:cubicBezTo>
                <a:cubicBezTo>
                  <a:pt x="433338" y="887016"/>
                  <a:pt x="436315" y="877094"/>
                  <a:pt x="438299" y="869157"/>
                </a:cubicBezTo>
                <a:close/>
                <a:moveTo>
                  <a:pt x="524619" y="791766"/>
                </a:moveTo>
                <a:cubicBezTo>
                  <a:pt x="524619" y="791766"/>
                  <a:pt x="526604" y="792758"/>
                  <a:pt x="530573" y="794742"/>
                </a:cubicBezTo>
                <a:cubicBezTo>
                  <a:pt x="542479" y="800696"/>
                  <a:pt x="561330" y="813594"/>
                  <a:pt x="587127" y="833438"/>
                </a:cubicBezTo>
                <a:cubicBezTo>
                  <a:pt x="599033" y="843360"/>
                  <a:pt x="604987" y="851297"/>
                  <a:pt x="604987" y="857250"/>
                </a:cubicBezTo>
                <a:cubicBezTo>
                  <a:pt x="603002" y="863203"/>
                  <a:pt x="592088" y="866180"/>
                  <a:pt x="572244" y="866180"/>
                </a:cubicBezTo>
                <a:cubicBezTo>
                  <a:pt x="546448" y="866180"/>
                  <a:pt x="520651" y="866180"/>
                  <a:pt x="494854" y="866180"/>
                </a:cubicBezTo>
                <a:lnTo>
                  <a:pt x="468065" y="869157"/>
                </a:lnTo>
                <a:cubicBezTo>
                  <a:pt x="474018" y="871141"/>
                  <a:pt x="484932" y="877094"/>
                  <a:pt x="500807" y="887016"/>
                </a:cubicBezTo>
                <a:cubicBezTo>
                  <a:pt x="512713" y="896938"/>
                  <a:pt x="518666" y="904875"/>
                  <a:pt x="518666" y="910828"/>
                </a:cubicBezTo>
                <a:cubicBezTo>
                  <a:pt x="516682" y="918766"/>
                  <a:pt x="506760" y="923727"/>
                  <a:pt x="488901" y="925711"/>
                </a:cubicBezTo>
                <a:cubicBezTo>
                  <a:pt x="480963" y="931664"/>
                  <a:pt x="469057" y="942578"/>
                  <a:pt x="453182" y="958453"/>
                </a:cubicBezTo>
                <a:lnTo>
                  <a:pt x="578198" y="952500"/>
                </a:lnTo>
                <a:cubicBezTo>
                  <a:pt x="578198" y="952500"/>
                  <a:pt x="579190" y="950516"/>
                  <a:pt x="581174" y="946547"/>
                </a:cubicBezTo>
                <a:cubicBezTo>
                  <a:pt x="587127" y="934641"/>
                  <a:pt x="600026" y="915789"/>
                  <a:pt x="619869" y="889992"/>
                </a:cubicBezTo>
                <a:cubicBezTo>
                  <a:pt x="625823" y="893961"/>
                  <a:pt x="635744" y="900906"/>
                  <a:pt x="649635" y="910828"/>
                </a:cubicBezTo>
                <a:cubicBezTo>
                  <a:pt x="663526" y="920750"/>
                  <a:pt x="675432" y="929680"/>
                  <a:pt x="685354" y="937617"/>
                </a:cubicBezTo>
                <a:cubicBezTo>
                  <a:pt x="697260" y="949524"/>
                  <a:pt x="703213" y="958453"/>
                  <a:pt x="703213" y="964406"/>
                </a:cubicBezTo>
                <a:cubicBezTo>
                  <a:pt x="695276" y="970360"/>
                  <a:pt x="684362" y="973336"/>
                  <a:pt x="670471" y="973336"/>
                </a:cubicBezTo>
                <a:cubicBezTo>
                  <a:pt x="614908" y="971352"/>
                  <a:pt x="434330" y="979289"/>
                  <a:pt x="128737" y="997149"/>
                </a:cubicBezTo>
                <a:cubicBezTo>
                  <a:pt x="104924" y="999133"/>
                  <a:pt x="78135" y="1002110"/>
                  <a:pt x="48369" y="1006078"/>
                </a:cubicBezTo>
                <a:lnTo>
                  <a:pt x="33487" y="973336"/>
                </a:lnTo>
                <a:cubicBezTo>
                  <a:pt x="71190" y="973336"/>
                  <a:pt x="101948" y="973336"/>
                  <a:pt x="125760" y="973336"/>
                </a:cubicBezTo>
                <a:cubicBezTo>
                  <a:pt x="139651" y="971352"/>
                  <a:pt x="163463" y="970360"/>
                  <a:pt x="197198" y="970360"/>
                </a:cubicBezTo>
                <a:cubicBezTo>
                  <a:pt x="230932" y="968375"/>
                  <a:pt x="255737" y="967383"/>
                  <a:pt x="271612" y="967383"/>
                </a:cubicBezTo>
                <a:cubicBezTo>
                  <a:pt x="257721" y="965399"/>
                  <a:pt x="248791" y="957461"/>
                  <a:pt x="244823" y="943571"/>
                </a:cubicBezTo>
                <a:cubicBezTo>
                  <a:pt x="242838" y="933649"/>
                  <a:pt x="241846" y="924719"/>
                  <a:pt x="241846" y="916782"/>
                </a:cubicBezTo>
                <a:cubicBezTo>
                  <a:pt x="245815" y="904875"/>
                  <a:pt x="245815" y="891977"/>
                  <a:pt x="241846" y="878086"/>
                </a:cubicBezTo>
                <a:lnTo>
                  <a:pt x="203151" y="881063"/>
                </a:lnTo>
                <a:cubicBezTo>
                  <a:pt x="195213" y="879078"/>
                  <a:pt x="173385" y="881063"/>
                  <a:pt x="137666" y="887016"/>
                </a:cubicBezTo>
                <a:lnTo>
                  <a:pt x="122783" y="860227"/>
                </a:lnTo>
                <a:cubicBezTo>
                  <a:pt x="164455" y="860227"/>
                  <a:pt x="192237" y="859235"/>
                  <a:pt x="206127" y="857250"/>
                </a:cubicBezTo>
                <a:lnTo>
                  <a:pt x="488901" y="845344"/>
                </a:lnTo>
                <a:cubicBezTo>
                  <a:pt x="490885" y="841375"/>
                  <a:pt x="495846" y="834430"/>
                  <a:pt x="503783" y="824508"/>
                </a:cubicBezTo>
                <a:cubicBezTo>
                  <a:pt x="511721" y="810617"/>
                  <a:pt x="518666" y="799703"/>
                  <a:pt x="524619" y="791766"/>
                </a:cubicBezTo>
                <a:close/>
                <a:moveTo>
                  <a:pt x="316260" y="750094"/>
                </a:moveTo>
                <a:cubicBezTo>
                  <a:pt x="318244" y="750094"/>
                  <a:pt x="322213" y="751086"/>
                  <a:pt x="328166" y="753071"/>
                </a:cubicBezTo>
                <a:cubicBezTo>
                  <a:pt x="342057" y="755055"/>
                  <a:pt x="353963" y="758031"/>
                  <a:pt x="363885" y="762000"/>
                </a:cubicBezTo>
                <a:cubicBezTo>
                  <a:pt x="377776" y="767953"/>
                  <a:pt x="388690" y="778867"/>
                  <a:pt x="396627" y="794742"/>
                </a:cubicBezTo>
                <a:cubicBezTo>
                  <a:pt x="399604" y="800696"/>
                  <a:pt x="400844" y="806649"/>
                  <a:pt x="400348" y="812602"/>
                </a:cubicBezTo>
                <a:cubicBezTo>
                  <a:pt x="399852" y="818555"/>
                  <a:pt x="397619" y="824508"/>
                  <a:pt x="393651" y="830461"/>
                </a:cubicBezTo>
                <a:cubicBezTo>
                  <a:pt x="385713" y="842367"/>
                  <a:pt x="373807" y="848320"/>
                  <a:pt x="357932" y="848320"/>
                </a:cubicBezTo>
                <a:cubicBezTo>
                  <a:pt x="346026" y="848320"/>
                  <a:pt x="337096" y="843360"/>
                  <a:pt x="331143" y="833438"/>
                </a:cubicBezTo>
                <a:cubicBezTo>
                  <a:pt x="331143" y="833438"/>
                  <a:pt x="330151" y="831453"/>
                  <a:pt x="328166" y="827485"/>
                </a:cubicBezTo>
                <a:cubicBezTo>
                  <a:pt x="326182" y="819547"/>
                  <a:pt x="324198" y="812602"/>
                  <a:pt x="322213" y="806649"/>
                </a:cubicBezTo>
                <a:cubicBezTo>
                  <a:pt x="316260" y="784821"/>
                  <a:pt x="306338" y="771922"/>
                  <a:pt x="292448" y="767953"/>
                </a:cubicBezTo>
                <a:cubicBezTo>
                  <a:pt x="286494" y="762000"/>
                  <a:pt x="284510" y="757039"/>
                  <a:pt x="286494" y="753071"/>
                </a:cubicBezTo>
                <a:cubicBezTo>
                  <a:pt x="286494" y="751086"/>
                  <a:pt x="296416" y="750094"/>
                  <a:pt x="316260" y="750094"/>
                </a:cubicBezTo>
                <a:close/>
                <a:moveTo>
                  <a:pt x="319237" y="0"/>
                </a:moveTo>
                <a:cubicBezTo>
                  <a:pt x="341065" y="5953"/>
                  <a:pt x="361901" y="12899"/>
                  <a:pt x="381744" y="20836"/>
                </a:cubicBezTo>
                <a:cubicBezTo>
                  <a:pt x="405557" y="28774"/>
                  <a:pt x="417463" y="36711"/>
                  <a:pt x="417463" y="44649"/>
                </a:cubicBezTo>
                <a:cubicBezTo>
                  <a:pt x="419448" y="50602"/>
                  <a:pt x="411510" y="60524"/>
                  <a:pt x="393651" y="74414"/>
                </a:cubicBezTo>
                <a:lnTo>
                  <a:pt x="393651" y="169664"/>
                </a:lnTo>
                <a:cubicBezTo>
                  <a:pt x="405557" y="169664"/>
                  <a:pt x="422424" y="168672"/>
                  <a:pt x="444252" y="166688"/>
                </a:cubicBezTo>
                <a:cubicBezTo>
                  <a:pt x="462112" y="166688"/>
                  <a:pt x="475010" y="166688"/>
                  <a:pt x="482948" y="166688"/>
                </a:cubicBezTo>
                <a:cubicBezTo>
                  <a:pt x="486916" y="160735"/>
                  <a:pt x="495846" y="148828"/>
                  <a:pt x="509737" y="130969"/>
                </a:cubicBezTo>
                <a:cubicBezTo>
                  <a:pt x="517674" y="117078"/>
                  <a:pt x="524619" y="106164"/>
                  <a:pt x="530573" y="98227"/>
                </a:cubicBezTo>
                <a:cubicBezTo>
                  <a:pt x="534541" y="100211"/>
                  <a:pt x="541487" y="105172"/>
                  <a:pt x="551408" y="113109"/>
                </a:cubicBezTo>
                <a:cubicBezTo>
                  <a:pt x="571252" y="125016"/>
                  <a:pt x="587127" y="135930"/>
                  <a:pt x="599033" y="145852"/>
                </a:cubicBezTo>
                <a:cubicBezTo>
                  <a:pt x="616893" y="159742"/>
                  <a:pt x="624830" y="169664"/>
                  <a:pt x="622846" y="175617"/>
                </a:cubicBezTo>
                <a:cubicBezTo>
                  <a:pt x="618877" y="181571"/>
                  <a:pt x="608955" y="185539"/>
                  <a:pt x="593080" y="187524"/>
                </a:cubicBezTo>
                <a:cubicBezTo>
                  <a:pt x="571252" y="187524"/>
                  <a:pt x="542479" y="187524"/>
                  <a:pt x="506760" y="187524"/>
                </a:cubicBezTo>
                <a:cubicBezTo>
                  <a:pt x="496838" y="189508"/>
                  <a:pt x="478979" y="190500"/>
                  <a:pt x="453182" y="190500"/>
                </a:cubicBezTo>
                <a:cubicBezTo>
                  <a:pt x="431354" y="192485"/>
                  <a:pt x="414487" y="193477"/>
                  <a:pt x="402580" y="193477"/>
                </a:cubicBezTo>
                <a:cubicBezTo>
                  <a:pt x="438299" y="253008"/>
                  <a:pt x="485924" y="304602"/>
                  <a:pt x="545455" y="348258"/>
                </a:cubicBezTo>
                <a:cubicBezTo>
                  <a:pt x="587127" y="378024"/>
                  <a:pt x="636737" y="402828"/>
                  <a:pt x="694283" y="422672"/>
                </a:cubicBezTo>
                <a:cubicBezTo>
                  <a:pt x="702221" y="422672"/>
                  <a:pt x="709166" y="424656"/>
                  <a:pt x="715119" y="428625"/>
                </a:cubicBezTo>
                <a:cubicBezTo>
                  <a:pt x="723057" y="430610"/>
                  <a:pt x="727026" y="433586"/>
                  <a:pt x="727026" y="437555"/>
                </a:cubicBezTo>
                <a:cubicBezTo>
                  <a:pt x="727026" y="441524"/>
                  <a:pt x="720080" y="446485"/>
                  <a:pt x="706190" y="452438"/>
                </a:cubicBezTo>
                <a:cubicBezTo>
                  <a:pt x="698252" y="458391"/>
                  <a:pt x="689322" y="465336"/>
                  <a:pt x="679401" y="473274"/>
                </a:cubicBezTo>
                <a:cubicBezTo>
                  <a:pt x="673448" y="477242"/>
                  <a:pt x="665510" y="485180"/>
                  <a:pt x="655588" y="497086"/>
                </a:cubicBezTo>
                <a:cubicBezTo>
                  <a:pt x="653604" y="499071"/>
                  <a:pt x="650627" y="502047"/>
                  <a:pt x="646658" y="506016"/>
                </a:cubicBezTo>
                <a:cubicBezTo>
                  <a:pt x="644674" y="508000"/>
                  <a:pt x="642690" y="509985"/>
                  <a:pt x="640705" y="511969"/>
                </a:cubicBezTo>
                <a:cubicBezTo>
                  <a:pt x="636737" y="515938"/>
                  <a:pt x="632768" y="517922"/>
                  <a:pt x="628799" y="517922"/>
                </a:cubicBezTo>
                <a:cubicBezTo>
                  <a:pt x="622846" y="517922"/>
                  <a:pt x="615901" y="515938"/>
                  <a:pt x="607963" y="511969"/>
                </a:cubicBezTo>
                <a:cubicBezTo>
                  <a:pt x="596057" y="506016"/>
                  <a:pt x="578198" y="492125"/>
                  <a:pt x="554385" y="470297"/>
                </a:cubicBezTo>
                <a:cubicBezTo>
                  <a:pt x="532557" y="450453"/>
                  <a:pt x="515690" y="431602"/>
                  <a:pt x="503783" y="413742"/>
                </a:cubicBezTo>
                <a:cubicBezTo>
                  <a:pt x="462112" y="356196"/>
                  <a:pt x="425401" y="287735"/>
                  <a:pt x="393651" y="208360"/>
                </a:cubicBezTo>
                <a:lnTo>
                  <a:pt x="393651" y="273844"/>
                </a:lnTo>
                <a:cubicBezTo>
                  <a:pt x="393651" y="309563"/>
                  <a:pt x="393651" y="338336"/>
                  <a:pt x="393651" y="360164"/>
                </a:cubicBezTo>
                <a:cubicBezTo>
                  <a:pt x="393651" y="368102"/>
                  <a:pt x="393651" y="380008"/>
                  <a:pt x="393651" y="395883"/>
                </a:cubicBezTo>
                <a:cubicBezTo>
                  <a:pt x="395635" y="417711"/>
                  <a:pt x="396627" y="435571"/>
                  <a:pt x="396627" y="449461"/>
                </a:cubicBezTo>
                <a:lnTo>
                  <a:pt x="408533" y="449461"/>
                </a:lnTo>
                <a:cubicBezTo>
                  <a:pt x="412502" y="443508"/>
                  <a:pt x="418455" y="433586"/>
                  <a:pt x="426393" y="419695"/>
                </a:cubicBezTo>
                <a:cubicBezTo>
                  <a:pt x="434330" y="409774"/>
                  <a:pt x="440283" y="400844"/>
                  <a:pt x="444252" y="392906"/>
                </a:cubicBezTo>
                <a:cubicBezTo>
                  <a:pt x="448221" y="396875"/>
                  <a:pt x="457151" y="404813"/>
                  <a:pt x="471041" y="416719"/>
                </a:cubicBezTo>
                <a:cubicBezTo>
                  <a:pt x="478979" y="422672"/>
                  <a:pt x="484932" y="427633"/>
                  <a:pt x="488901" y="431602"/>
                </a:cubicBezTo>
                <a:cubicBezTo>
                  <a:pt x="504776" y="447477"/>
                  <a:pt x="510729" y="458391"/>
                  <a:pt x="506760" y="464344"/>
                </a:cubicBezTo>
                <a:cubicBezTo>
                  <a:pt x="504776" y="466328"/>
                  <a:pt x="494854" y="469305"/>
                  <a:pt x="476994" y="473274"/>
                </a:cubicBezTo>
                <a:cubicBezTo>
                  <a:pt x="463104" y="473274"/>
                  <a:pt x="441276" y="473274"/>
                  <a:pt x="411510" y="473274"/>
                </a:cubicBezTo>
                <a:lnTo>
                  <a:pt x="396627" y="473274"/>
                </a:lnTo>
                <a:lnTo>
                  <a:pt x="399604" y="565547"/>
                </a:lnTo>
                <a:cubicBezTo>
                  <a:pt x="399604" y="567532"/>
                  <a:pt x="399604" y="571500"/>
                  <a:pt x="399604" y="577453"/>
                </a:cubicBezTo>
                <a:cubicBezTo>
                  <a:pt x="401588" y="599281"/>
                  <a:pt x="399604" y="614164"/>
                  <a:pt x="393651" y="622102"/>
                </a:cubicBezTo>
                <a:cubicBezTo>
                  <a:pt x="387698" y="634008"/>
                  <a:pt x="377776" y="643930"/>
                  <a:pt x="363885" y="651867"/>
                </a:cubicBezTo>
                <a:cubicBezTo>
                  <a:pt x="349994" y="663774"/>
                  <a:pt x="338088" y="668735"/>
                  <a:pt x="328166" y="666750"/>
                </a:cubicBezTo>
                <a:cubicBezTo>
                  <a:pt x="322213" y="666750"/>
                  <a:pt x="319237" y="661789"/>
                  <a:pt x="319237" y="651867"/>
                </a:cubicBezTo>
                <a:cubicBezTo>
                  <a:pt x="319237" y="651867"/>
                  <a:pt x="319237" y="644922"/>
                  <a:pt x="319237" y="631032"/>
                </a:cubicBezTo>
                <a:cubicBezTo>
                  <a:pt x="319237" y="627063"/>
                  <a:pt x="319237" y="621110"/>
                  <a:pt x="319237" y="613172"/>
                </a:cubicBezTo>
                <a:cubicBezTo>
                  <a:pt x="321221" y="603250"/>
                  <a:pt x="322213" y="595313"/>
                  <a:pt x="322213" y="589360"/>
                </a:cubicBezTo>
                <a:cubicBezTo>
                  <a:pt x="324198" y="551656"/>
                  <a:pt x="325190" y="513953"/>
                  <a:pt x="325190" y="476250"/>
                </a:cubicBezTo>
                <a:cubicBezTo>
                  <a:pt x="313283" y="478235"/>
                  <a:pt x="293440" y="479227"/>
                  <a:pt x="265658" y="479227"/>
                </a:cubicBezTo>
                <a:cubicBezTo>
                  <a:pt x="263674" y="479227"/>
                  <a:pt x="256729" y="480219"/>
                  <a:pt x="244823" y="482203"/>
                </a:cubicBezTo>
                <a:cubicBezTo>
                  <a:pt x="230932" y="484188"/>
                  <a:pt x="218033" y="486172"/>
                  <a:pt x="206127" y="488156"/>
                </a:cubicBezTo>
                <a:lnTo>
                  <a:pt x="188268" y="455414"/>
                </a:lnTo>
                <a:cubicBezTo>
                  <a:pt x="241846" y="455414"/>
                  <a:pt x="287487" y="454422"/>
                  <a:pt x="325190" y="452438"/>
                </a:cubicBezTo>
                <a:cubicBezTo>
                  <a:pt x="327174" y="426641"/>
                  <a:pt x="328166" y="398860"/>
                  <a:pt x="328166" y="369094"/>
                </a:cubicBezTo>
                <a:cubicBezTo>
                  <a:pt x="328166" y="363141"/>
                  <a:pt x="328166" y="349250"/>
                  <a:pt x="328166" y="327422"/>
                </a:cubicBezTo>
                <a:lnTo>
                  <a:pt x="328166" y="279797"/>
                </a:lnTo>
                <a:cubicBezTo>
                  <a:pt x="322213" y="287735"/>
                  <a:pt x="315268" y="296664"/>
                  <a:pt x="307330" y="306586"/>
                </a:cubicBezTo>
                <a:cubicBezTo>
                  <a:pt x="287487" y="332383"/>
                  <a:pt x="273596" y="349250"/>
                  <a:pt x="265658" y="357188"/>
                </a:cubicBezTo>
                <a:cubicBezTo>
                  <a:pt x="253752" y="371078"/>
                  <a:pt x="238869" y="385961"/>
                  <a:pt x="221010" y="401836"/>
                </a:cubicBezTo>
                <a:cubicBezTo>
                  <a:pt x="215057" y="407789"/>
                  <a:pt x="206127" y="415727"/>
                  <a:pt x="194221" y="425649"/>
                </a:cubicBezTo>
                <a:cubicBezTo>
                  <a:pt x="176362" y="439539"/>
                  <a:pt x="158502" y="453430"/>
                  <a:pt x="140643" y="467320"/>
                </a:cubicBezTo>
                <a:cubicBezTo>
                  <a:pt x="89049" y="505024"/>
                  <a:pt x="48369" y="529828"/>
                  <a:pt x="18604" y="541735"/>
                </a:cubicBezTo>
                <a:cubicBezTo>
                  <a:pt x="6698" y="543719"/>
                  <a:pt x="744" y="543719"/>
                  <a:pt x="744" y="541735"/>
                </a:cubicBezTo>
                <a:cubicBezTo>
                  <a:pt x="-1240" y="537766"/>
                  <a:pt x="744" y="531813"/>
                  <a:pt x="6698" y="523875"/>
                </a:cubicBezTo>
                <a:cubicBezTo>
                  <a:pt x="26541" y="511969"/>
                  <a:pt x="48369" y="496094"/>
                  <a:pt x="72182" y="476250"/>
                </a:cubicBezTo>
                <a:cubicBezTo>
                  <a:pt x="76151" y="472281"/>
                  <a:pt x="79127" y="469305"/>
                  <a:pt x="81112" y="467320"/>
                </a:cubicBezTo>
                <a:cubicBezTo>
                  <a:pt x="108893" y="445492"/>
                  <a:pt x="131713" y="424656"/>
                  <a:pt x="149573" y="404813"/>
                </a:cubicBezTo>
                <a:cubicBezTo>
                  <a:pt x="213072" y="335360"/>
                  <a:pt x="262682" y="266899"/>
                  <a:pt x="298401" y="199430"/>
                </a:cubicBezTo>
                <a:cubicBezTo>
                  <a:pt x="256729" y="201414"/>
                  <a:pt x="194221" y="207367"/>
                  <a:pt x="110877" y="217289"/>
                </a:cubicBezTo>
                <a:cubicBezTo>
                  <a:pt x="108893" y="213320"/>
                  <a:pt x="106908" y="207367"/>
                  <a:pt x="104924" y="199430"/>
                </a:cubicBezTo>
                <a:cubicBezTo>
                  <a:pt x="100955" y="191492"/>
                  <a:pt x="97979" y="185539"/>
                  <a:pt x="95994" y="181571"/>
                </a:cubicBezTo>
                <a:cubicBezTo>
                  <a:pt x="163463" y="181571"/>
                  <a:pt x="206127" y="181571"/>
                  <a:pt x="223987" y="181571"/>
                </a:cubicBezTo>
                <a:cubicBezTo>
                  <a:pt x="247799" y="177602"/>
                  <a:pt x="280541" y="175617"/>
                  <a:pt x="322213" y="175617"/>
                </a:cubicBezTo>
                <a:lnTo>
                  <a:pt x="322213" y="83344"/>
                </a:lnTo>
                <a:cubicBezTo>
                  <a:pt x="322213" y="69453"/>
                  <a:pt x="321221" y="41672"/>
                  <a:pt x="319237" y="0"/>
                </a:cubicBezTo>
                <a:close/>
              </a:path>
            </a:pathLst>
          </a:custGeom>
          <a:gradFill flip="none" rotWithShape="1">
            <a:gsLst>
              <a:gs pos="0">
                <a:srgbClr val="FFC000">
                  <a:lumMod val="20000"/>
                  <a:lumOff val="80000"/>
                </a:srgbClr>
              </a:gs>
              <a:gs pos="74000">
                <a:srgbClr val="FFC000">
                  <a:lumMod val="45000"/>
                  <a:lumOff val="55000"/>
                </a:srgbClr>
              </a:gs>
              <a:gs pos="83000">
                <a:srgbClr val="FFC000">
                  <a:lumMod val="45000"/>
                  <a:lumOff val="55000"/>
                </a:srgbClr>
              </a:gs>
              <a:gs pos="100000">
                <a:srgbClr val="FFC000">
                  <a:lumMod val="30000"/>
                  <a:lumOff val="70000"/>
                </a:srgbClr>
              </a:gs>
            </a:gsLst>
            <a:path path="circle">
              <a:fillToRect l="100000" t="100000"/>
            </a:path>
            <a:tileRect r="-100000" b="-100000"/>
          </a:gradFill>
          <a:ln>
            <a:noFill/>
          </a:ln>
          <a:effectLst>
            <a:outerShdw blurRad="63500" dist="63500" dir="2700000" algn="tl" rotWithShape="0">
              <a:prstClr val="black">
                <a:alpha val="30000"/>
              </a:prstClr>
            </a:outerShdw>
          </a:effectLst>
        </p:spPr>
        <p:txBody>
          <a:bodyPr rot="0" spcFirstLastPara="0" vertOverflow="overflow" horzOverflow="overflow" vert="horz" wrap="square" lIns="91440" tIns="45720" rIns="91440" bIns="45720" numCol="1" spcCol="0" rtlCol="0" fromWordArt="0" anchor="t" anchorCtr="0" forceAA="0" compatLnSpc="1">
            <a:noAutofit/>
          </a:bodyPr>
          <a:lstStyle>
            <a:defPPr>
              <a:defRPr lang="zh-CN"/>
            </a:defPPr>
            <a:lvl1pPr>
              <a:defRPr sz="6000">
                <a:gradFill>
                  <a:gsLst>
                    <a:gs pos="0">
                      <a:srgbClr val="FFC000">
                        <a:lumMod val="20000"/>
                        <a:lumOff val="80000"/>
                      </a:srgbClr>
                    </a:gs>
                    <a:gs pos="92400">
                      <a:srgbClr val="FFEBBC">
                        <a:alpha val="0"/>
                      </a:srgbClr>
                    </a:gs>
                    <a:gs pos="100000">
                      <a:srgbClr val="FFC000">
                        <a:lumMod val="20000"/>
                        <a:lumOff val="80000"/>
                        <a:alpha val="0"/>
                      </a:srgbClr>
                    </a:gs>
                  </a:gsLst>
                  <a:lin ang="2700000" scaled="0"/>
                </a:gradFill>
                <a:latin typeface="方正粗金陵简体" panose="02000000000000000000" pitchFamily="2" charset="-122"/>
                <a:ea typeface="方正粗金陵简体" panose="02000000000000000000" pitchFamily="2" charset="-122"/>
              </a:defRPr>
            </a:lvl1pPr>
          </a:lstStyle>
          <a:p>
            <a:endParaRPr lang="zh-CN" altLang="en-US" dirty="0"/>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114000" y="-1494"/>
            <a:ext cx="12420000" cy="6860989"/>
            <a:chOff x="-114000" y="-1494"/>
            <a:chExt cx="12420000" cy="6860989"/>
          </a:xfrm>
        </p:grpSpPr>
        <p:pic>
          <p:nvPicPr>
            <p:cNvPr id="3" name="图片 2"/>
            <p:cNvPicPr>
              <a:picLocks noChangeAspect="1"/>
            </p:cNvPicPr>
            <p:nvPr/>
          </p:nvPicPr>
          <p:blipFill rotWithShape="1">
            <a:blip r:embed="rId2">
              <a:extLst>
                <a:ext uri="{BEBA8EAE-BF5A-486C-A8C5-ECC9F3942E4B}">
                  <a14:imgProps xmlns:a14="http://schemas.microsoft.com/office/drawing/2010/main">
                    <a14:imgLayer r:embed="rId3">
                      <a14:imgEffect>
                        <a14:artisticBlur radius="19"/>
                      </a14:imgEffect>
                    </a14:imgLayer>
                  </a14:imgProps>
                </a:ext>
              </a:extLst>
            </a:blip>
            <a:srcRect l="126"/>
            <a:stretch>
              <a:fillRect/>
            </a:stretch>
          </p:blipFill>
          <p:spPr>
            <a:xfrm>
              <a:off x="0" y="-1494"/>
              <a:ext cx="12191999" cy="6860989"/>
            </a:xfrm>
            <a:prstGeom prst="rect">
              <a:avLst/>
            </a:prstGeom>
          </p:spPr>
        </p:pic>
        <p:sp>
          <p:nvSpPr>
            <p:cNvPr id="4" name="矩形 3"/>
            <p:cNvSpPr/>
            <p:nvPr/>
          </p:nvSpPr>
          <p:spPr>
            <a:xfrm>
              <a:off x="1" y="0"/>
              <a:ext cx="12192000" cy="6858001"/>
            </a:xfrm>
            <a:prstGeom prst="rect">
              <a:avLst/>
            </a:prstGeom>
            <a:solidFill>
              <a:schemeClr val="bg1">
                <a:alpha val="3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p>
          </p:txBody>
        </p:sp>
        <p:pic>
          <p:nvPicPr>
            <p:cNvPr id="5" name="图片 4"/>
            <p:cNvPicPr>
              <a:picLocks noChangeAspect="1"/>
            </p:cNvPicPr>
            <p:nvPr/>
          </p:nvPicPr>
          <p:blipFill rotWithShape="1">
            <a:blip r:embed="rId4" cstate="print">
              <a:duotone>
                <a:schemeClr val="accent2">
                  <a:shade val="45000"/>
                  <a:satMod val="135000"/>
                </a:schemeClr>
                <a:prstClr val="white"/>
              </a:duotone>
              <a:extLst>
                <a:ext uri="{28A0092B-C50C-407E-A947-70E740481C1C}">
                  <a14:useLocalDpi xmlns:a14="http://schemas.microsoft.com/office/drawing/2010/main" val="0"/>
                </a:ext>
              </a:extLst>
            </a:blip>
            <a:srcRect t="1837" b="58414"/>
            <a:stretch>
              <a:fillRect/>
            </a:stretch>
          </p:blipFill>
          <p:spPr>
            <a:xfrm>
              <a:off x="0" y="3611591"/>
              <a:ext cx="12192000" cy="3246410"/>
            </a:xfrm>
            <a:prstGeom prst="rect">
              <a:avLst/>
            </a:prstGeom>
          </p:spPr>
        </p:pic>
        <p:pic>
          <p:nvPicPr>
            <p:cNvPr id="6" name="图片 5"/>
            <p:cNvPicPr preferRelativeResize="0"/>
            <p:nvPr/>
          </p:nvPicPr>
          <p:blipFill rotWithShape="1">
            <a:blip r:embed="rId5" cstate="print">
              <a:extLst>
                <a:ext uri="{28A0092B-C50C-407E-A947-70E740481C1C}">
                  <a14:useLocalDpi xmlns:a14="http://schemas.microsoft.com/office/drawing/2010/main" val="0"/>
                </a:ext>
              </a:extLst>
            </a:blip>
            <a:srcRect t="29937" b="29938"/>
            <a:stretch>
              <a:fillRect/>
            </a:stretch>
          </p:blipFill>
          <p:spPr>
            <a:xfrm>
              <a:off x="-114000" y="2079000"/>
              <a:ext cx="12420000" cy="2700000"/>
            </a:xfrm>
            <a:prstGeom prst="cube">
              <a:avLst>
                <a:gd name="adj" fmla="val 1454"/>
              </a:avLst>
            </a:prstGeom>
            <a:noFill/>
            <a:effectLst>
              <a:outerShdw blurRad="381000" dist="127000" dir="5400000" algn="t" rotWithShape="0">
                <a:prstClr val="black">
                  <a:alpha val="15000"/>
                </a:prstClr>
              </a:outerShdw>
            </a:effectLst>
          </p:spPr>
        </p:pic>
      </p:grpSp>
      <p:sp>
        <p:nvSpPr>
          <p:cNvPr id="10" name="文本框 9"/>
          <p:cNvSpPr txBox="1"/>
          <p:nvPr/>
        </p:nvSpPr>
        <p:spPr>
          <a:xfrm>
            <a:off x="1553209" y="2592000"/>
            <a:ext cx="9085580" cy="629920"/>
          </a:xfrm>
          <a:prstGeom prst="rect">
            <a:avLst/>
          </a:prstGeom>
          <a:noFill/>
        </p:spPr>
        <p:txBody>
          <a:bodyPr wrap="none" rtlCol="0">
            <a:spAutoFit/>
          </a:bodyPr>
          <a:lstStyle/>
          <a:p>
            <a:pPr algn="ctr"/>
            <a:r>
              <a:rPr lang="zh-CN" altLang="en-US" sz="35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rPr>
              <a:t>一、为什么要坚持教育、科技、人才一体推进</a:t>
            </a:r>
          </a:p>
        </p:txBody>
      </p:sp>
      <p:cxnSp>
        <p:nvCxnSpPr>
          <p:cNvPr id="11" name="直接连接符 10"/>
          <p:cNvCxnSpPr/>
          <p:nvPr/>
        </p:nvCxnSpPr>
        <p:spPr>
          <a:xfrm>
            <a:off x="1416000" y="3429000"/>
            <a:ext cx="9360000" cy="0"/>
          </a:xfrm>
          <a:prstGeom prst="line">
            <a:avLst/>
          </a:prstGeom>
          <a:ln w="12700">
            <a:gradFill>
              <a:gsLst>
                <a:gs pos="0">
                  <a:schemeClr val="accent4">
                    <a:lumMod val="20000"/>
                    <a:lumOff val="80000"/>
                    <a:alpha val="0"/>
                  </a:schemeClr>
                </a:gs>
                <a:gs pos="50000">
                  <a:schemeClr val="accent4">
                    <a:lumMod val="20000"/>
                    <a:lumOff val="80000"/>
                  </a:schemeClr>
                </a:gs>
                <a:gs pos="100000">
                  <a:schemeClr val="accent4">
                    <a:lumMod val="20000"/>
                    <a:lumOff val="80000"/>
                    <a:alpha val="0"/>
                  </a:schemeClr>
                </a:gs>
              </a:gsLst>
              <a:lin ang="0" scaled="0"/>
            </a:gradFill>
          </a:ln>
        </p:spPr>
        <p:style>
          <a:lnRef idx="1">
            <a:schemeClr val="accent1"/>
          </a:lnRef>
          <a:fillRef idx="0">
            <a:schemeClr val="accent1"/>
          </a:fillRef>
          <a:effectRef idx="0">
            <a:schemeClr val="accent1"/>
          </a:effectRef>
          <a:fontRef idx="minor">
            <a:schemeClr val="tx1"/>
          </a:fontRef>
        </p:style>
      </p:cxnSp>
      <p:sp>
        <p:nvSpPr>
          <p:cNvPr id="12" name="文本框 11"/>
          <p:cNvSpPr txBox="1"/>
          <p:nvPr/>
        </p:nvSpPr>
        <p:spPr>
          <a:xfrm>
            <a:off x="2132414" y="3672000"/>
            <a:ext cx="7927170" cy="461665"/>
          </a:xfrm>
          <a:prstGeom prst="rect">
            <a:avLst/>
          </a:prstGeom>
          <a:noFill/>
        </p:spPr>
        <p:txBody>
          <a:bodyPr wrap="none" rtlCol="0">
            <a:spAutoFit/>
          </a:bodyPr>
          <a:lstStyle/>
          <a:p>
            <a:pPr algn="ctr"/>
            <a:r>
              <a:rPr lang="en-US" altLang="zh-CN" sz="24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a:t>
            </a:r>
            <a:r>
              <a:rPr lang="zh-CN" altLang="en-US" sz="24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sym typeface="+mn-ea"/>
              </a:rPr>
              <a:t>全面建设社会主义现代化国家的基础性、战略性支撑</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9" name="组合 8">
            <a:extLst>
              <a:ext uri="{FF2B5EF4-FFF2-40B4-BE49-F238E27FC236}">
                <a16:creationId xmlns:a16="http://schemas.microsoft.com/office/drawing/2014/main" id="{D50CE856-80EF-6E48-4ACC-5A9960A2E2BC}"/>
              </a:ext>
            </a:extLst>
          </p:cNvPr>
          <p:cNvGrpSpPr/>
          <p:nvPr/>
        </p:nvGrpSpPr>
        <p:grpSpPr>
          <a:xfrm>
            <a:off x="-1656000" y="560041"/>
            <a:ext cx="16200000" cy="5739959"/>
            <a:chOff x="-1656000" y="560041"/>
            <a:chExt cx="16200000" cy="5739959"/>
          </a:xfrm>
        </p:grpSpPr>
        <p:sp>
          <p:nvSpPr>
            <p:cNvPr id="10" name="平行四边形 9">
              <a:extLst>
                <a:ext uri="{FF2B5EF4-FFF2-40B4-BE49-F238E27FC236}">
                  <a16:creationId xmlns:a16="http://schemas.microsoft.com/office/drawing/2014/main" id="{411A311B-AF8A-4FF2-C2B8-A3F6385F9318}"/>
                </a:ext>
              </a:extLst>
            </p:cNvPr>
            <p:cNvSpPr/>
            <p:nvPr/>
          </p:nvSpPr>
          <p:spPr>
            <a:xfrm>
              <a:off x="-1656000" y="4788000"/>
              <a:ext cx="16200000" cy="1512000"/>
            </a:xfrm>
            <a:prstGeom prst="parallelogram">
              <a:avLst>
                <a:gd name="adj" fmla="val 147228"/>
              </a:avLst>
            </a:prstGeom>
            <a:solidFill>
              <a:schemeClr val="bg1">
                <a:lumMod val="95000"/>
              </a:schemeClr>
            </a:solidFill>
            <a:ln>
              <a:noFill/>
            </a:ln>
            <a:effectLst>
              <a:outerShdw dist="63500" dir="5400000" algn="t" rotWithShape="0">
                <a:schemeClr val="bg1">
                  <a:lumMod val="7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1" name="立方体 10">
              <a:extLst>
                <a:ext uri="{FF2B5EF4-FFF2-40B4-BE49-F238E27FC236}">
                  <a16:creationId xmlns:a16="http://schemas.microsoft.com/office/drawing/2014/main" id="{4EE9F442-C665-198E-E6EE-4D7ACAD80742}"/>
                </a:ext>
              </a:extLst>
            </p:cNvPr>
            <p:cNvSpPr/>
            <p:nvPr/>
          </p:nvSpPr>
          <p:spPr>
            <a:xfrm>
              <a:off x="10433261" y="560041"/>
              <a:ext cx="1872000" cy="4320000"/>
            </a:xfrm>
            <a:prstGeom prst="cube">
              <a:avLst>
                <a:gd name="adj" fmla="val 4716"/>
              </a:avLst>
            </a:prstGeom>
            <a:gradFill>
              <a:gsLst>
                <a:gs pos="0">
                  <a:srgbClr val="F0BC7C"/>
                </a:gs>
                <a:gs pos="100000">
                  <a:schemeClr val="bg1">
                    <a:alpha val="0"/>
                  </a:schemeClr>
                </a:gs>
              </a:gsLst>
              <a:lin ang="5400000" scaled="0"/>
            </a:gradFill>
            <a:ln w="635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12" name="组合 11">
              <a:extLst>
                <a:ext uri="{FF2B5EF4-FFF2-40B4-BE49-F238E27FC236}">
                  <a16:creationId xmlns:a16="http://schemas.microsoft.com/office/drawing/2014/main" id="{0D9B76AE-1790-376D-D7EE-4E7225980691}"/>
                </a:ext>
              </a:extLst>
            </p:cNvPr>
            <p:cNvGrpSpPr/>
            <p:nvPr/>
          </p:nvGrpSpPr>
          <p:grpSpPr>
            <a:xfrm>
              <a:off x="0" y="1764000"/>
              <a:ext cx="1800000" cy="624176"/>
              <a:chOff x="11762383" y="4254174"/>
              <a:chExt cx="1800000" cy="624176"/>
            </a:xfrm>
          </p:grpSpPr>
          <p:sp>
            <p:nvSpPr>
              <p:cNvPr id="15" name="矩形 14">
                <a:extLst>
                  <a:ext uri="{FF2B5EF4-FFF2-40B4-BE49-F238E27FC236}">
                    <a16:creationId xmlns:a16="http://schemas.microsoft.com/office/drawing/2014/main" id="{11E077BB-35F6-B090-6687-E2E39F47DDCF}"/>
                  </a:ext>
                </a:extLst>
              </p:cNvPr>
              <p:cNvSpPr/>
              <p:nvPr/>
            </p:nvSpPr>
            <p:spPr>
              <a:xfrm>
                <a:off x="11762383" y="4254174"/>
                <a:ext cx="1800000" cy="144000"/>
              </a:xfrm>
              <a:prstGeom prst="rect">
                <a:avLst/>
              </a:prstGeom>
              <a:gradFill>
                <a:gsLst>
                  <a:gs pos="0">
                    <a:srgbClr val="FF9000"/>
                  </a:gs>
                  <a:gs pos="100000">
                    <a:srgbClr val="F7C973">
                      <a:alpha val="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zh-CN" altLang="en-US"/>
              </a:p>
            </p:txBody>
          </p:sp>
          <p:sp>
            <p:nvSpPr>
              <p:cNvPr id="16" name="矩形 15">
                <a:extLst>
                  <a:ext uri="{FF2B5EF4-FFF2-40B4-BE49-F238E27FC236}">
                    <a16:creationId xmlns:a16="http://schemas.microsoft.com/office/drawing/2014/main" id="{08CC4FD4-CF20-FF63-9F00-3E6BDE11FD0E}"/>
                  </a:ext>
                </a:extLst>
              </p:cNvPr>
              <p:cNvSpPr/>
              <p:nvPr/>
            </p:nvSpPr>
            <p:spPr>
              <a:xfrm>
                <a:off x="11762383" y="4494262"/>
                <a:ext cx="1800000" cy="144000"/>
              </a:xfrm>
              <a:prstGeom prst="rect">
                <a:avLst/>
              </a:prstGeom>
              <a:gradFill>
                <a:gsLst>
                  <a:gs pos="0">
                    <a:srgbClr val="D49A78"/>
                  </a:gs>
                  <a:gs pos="100000">
                    <a:srgbClr val="FFFDFD"/>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zh-CN" altLang="en-US"/>
              </a:p>
            </p:txBody>
          </p:sp>
          <p:sp>
            <p:nvSpPr>
              <p:cNvPr id="17" name="矩形 16">
                <a:extLst>
                  <a:ext uri="{FF2B5EF4-FFF2-40B4-BE49-F238E27FC236}">
                    <a16:creationId xmlns:a16="http://schemas.microsoft.com/office/drawing/2014/main" id="{87983FB0-9A23-84E1-5542-847E5F2D8AE8}"/>
                  </a:ext>
                </a:extLst>
              </p:cNvPr>
              <p:cNvSpPr/>
              <p:nvPr/>
            </p:nvSpPr>
            <p:spPr>
              <a:xfrm>
                <a:off x="11762383" y="4734350"/>
                <a:ext cx="1800000" cy="144000"/>
              </a:xfrm>
              <a:prstGeom prst="rect">
                <a:avLst/>
              </a:prstGeom>
              <a:gradFill>
                <a:gsLst>
                  <a:gs pos="0">
                    <a:srgbClr val="B00000"/>
                  </a:gs>
                  <a:gs pos="100000">
                    <a:srgbClr val="B00000">
                      <a:alpha val="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zh-CN" altLang="en-US"/>
              </a:p>
            </p:txBody>
          </p:sp>
        </p:grpSp>
        <p:sp>
          <p:nvSpPr>
            <p:cNvPr id="13" name="立方体 12">
              <a:extLst>
                <a:ext uri="{FF2B5EF4-FFF2-40B4-BE49-F238E27FC236}">
                  <a16:creationId xmlns:a16="http://schemas.microsoft.com/office/drawing/2014/main" id="{ACB53E98-A936-B25B-D88C-D9323DE2A57A}"/>
                </a:ext>
              </a:extLst>
            </p:cNvPr>
            <p:cNvSpPr/>
            <p:nvPr/>
          </p:nvSpPr>
          <p:spPr>
            <a:xfrm>
              <a:off x="876000" y="930240"/>
              <a:ext cx="10440000" cy="5040000"/>
            </a:xfrm>
            <a:prstGeom prst="cube">
              <a:avLst>
                <a:gd name="adj" fmla="val 1344"/>
              </a:avLst>
            </a:prstGeom>
            <a:gradFill>
              <a:gsLst>
                <a:gs pos="0">
                  <a:srgbClr val="9E0406"/>
                </a:gs>
                <a:gs pos="100000">
                  <a:schemeClr val="accent2"/>
                </a:gs>
              </a:gsLst>
              <a:lin ang="1200000" scaled="0"/>
            </a:gradFill>
            <a:ln>
              <a:no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cxnSp>
        <p:nvCxnSpPr>
          <p:cNvPr id="14" name="直接连接符 13"/>
          <p:cNvCxnSpPr/>
          <p:nvPr/>
        </p:nvCxnSpPr>
        <p:spPr>
          <a:xfrm>
            <a:off x="1901947" y="2468242"/>
            <a:ext cx="8604000" cy="0"/>
          </a:xfrm>
          <a:prstGeom prst="line">
            <a:avLst/>
          </a:prstGeom>
          <a:ln>
            <a:gradFill>
              <a:gsLst>
                <a:gs pos="0">
                  <a:schemeClr val="bg1"/>
                </a:gs>
                <a:gs pos="100000">
                  <a:schemeClr val="bg1">
                    <a:alpha val="0"/>
                  </a:schemeClr>
                </a:gs>
              </a:gsLst>
              <a:lin ang="0" scaled="0"/>
            </a:gradFill>
          </a:ln>
          <a:effectLst>
            <a:outerShdw blurRad="50800" dist="38100" dir="18900000" algn="bl" rotWithShape="0">
              <a:prstClr val="black">
                <a:alpha val="27000"/>
              </a:prstClr>
            </a:outerShdw>
          </a:effectLst>
        </p:spPr>
        <p:style>
          <a:lnRef idx="1">
            <a:schemeClr val="accent1"/>
          </a:lnRef>
          <a:fillRef idx="0">
            <a:schemeClr val="accent1"/>
          </a:fillRef>
          <a:effectRef idx="0">
            <a:schemeClr val="accent1"/>
          </a:effectRef>
          <a:fontRef idx="minor">
            <a:schemeClr val="tx1"/>
          </a:fontRef>
        </p:style>
      </p:cxnSp>
      <p:sp>
        <p:nvSpPr>
          <p:cNvPr id="41" name="文本框 40"/>
          <p:cNvSpPr txBox="1"/>
          <p:nvPr/>
        </p:nvSpPr>
        <p:spPr>
          <a:xfrm>
            <a:off x="1778757" y="1935083"/>
            <a:ext cx="8477306" cy="429895"/>
          </a:xfrm>
          <a:prstGeom prst="rect">
            <a:avLst/>
          </a:prstGeom>
          <a:noFill/>
        </p:spPr>
        <p:txBody>
          <a:bodyPr wrap="square" rtlCol="0">
            <a:spAutoFit/>
          </a:bodyPr>
          <a:lstStyle>
            <a:defPPr>
              <a:defRPr lang="zh-CN"/>
            </a:defPPr>
            <a:lvl1pPr>
              <a:buClr>
                <a:srgbClr val="C00000"/>
              </a:buClr>
              <a:buSzPct val="80000"/>
              <a:defRPr sz="2400" b="1">
                <a:solidFill>
                  <a:schemeClr val="tx1">
                    <a:lumMod val="95000"/>
                    <a:lumOff val="5000"/>
                  </a:schemeClr>
                </a:solidFill>
                <a:latin typeface="微软雅黑" panose="020B0503020204020204" pitchFamily="34" charset="-122"/>
                <a:ea typeface="微软雅黑" panose="020B0503020204020204" pitchFamily="34" charset="-122"/>
              </a:defRPr>
            </a:lvl1pPr>
          </a:lstStyle>
          <a:p>
            <a:r>
              <a:rPr lang="zh-CN" altLang="en-US" sz="2200" dirty="0">
                <a:solidFill>
                  <a:schemeClr val="bg1"/>
                </a:solidFill>
                <a:effectLst>
                  <a:outerShdw blurRad="38100" dist="38100" dir="2700000" algn="tl">
                    <a:srgbClr val="000000">
                      <a:alpha val="43137"/>
                    </a:srgbClr>
                  </a:outerShdw>
                </a:effectLst>
              </a:rPr>
              <a:t>（一）高度</a:t>
            </a:r>
            <a:r>
              <a:rPr lang="zh-CN" altLang="en-US" sz="2200" dirty="0">
                <a:solidFill>
                  <a:schemeClr val="bg1"/>
                </a:solidFill>
                <a:effectLst>
                  <a:outerShdw blurRad="38100" dist="38100" dir="2700000" algn="tl">
                    <a:srgbClr val="000000">
                      <a:alpha val="43137"/>
                    </a:srgbClr>
                  </a:outerShdw>
                </a:effectLst>
                <a:sym typeface="+mn-ea"/>
              </a:rPr>
              <a:t>重视教育、科技、人才是历史的经验</a:t>
            </a:r>
          </a:p>
        </p:txBody>
      </p:sp>
      <p:cxnSp>
        <p:nvCxnSpPr>
          <p:cNvPr id="20" name="直接连接符 19"/>
          <p:cNvCxnSpPr/>
          <p:nvPr/>
        </p:nvCxnSpPr>
        <p:spPr>
          <a:xfrm>
            <a:off x="1901947" y="3695646"/>
            <a:ext cx="8604000" cy="0"/>
          </a:xfrm>
          <a:prstGeom prst="line">
            <a:avLst/>
          </a:prstGeom>
          <a:ln>
            <a:gradFill>
              <a:gsLst>
                <a:gs pos="0">
                  <a:schemeClr val="bg1"/>
                </a:gs>
                <a:gs pos="100000">
                  <a:schemeClr val="bg1">
                    <a:alpha val="0"/>
                  </a:schemeClr>
                </a:gs>
              </a:gsLst>
              <a:lin ang="0" scaled="0"/>
            </a:gradFill>
          </a:ln>
          <a:effectLst>
            <a:outerShdw blurRad="50800" dist="38100" dir="18900000" algn="bl" rotWithShape="0">
              <a:prstClr val="black">
                <a:alpha val="27000"/>
              </a:prstClr>
            </a:outerShdw>
          </a:effectLst>
        </p:spPr>
        <p:style>
          <a:lnRef idx="1">
            <a:schemeClr val="accent1"/>
          </a:lnRef>
          <a:fillRef idx="0">
            <a:schemeClr val="accent1"/>
          </a:fillRef>
          <a:effectRef idx="0">
            <a:schemeClr val="accent1"/>
          </a:effectRef>
          <a:fontRef idx="minor">
            <a:schemeClr val="tx1"/>
          </a:fontRef>
        </p:style>
      </p:cxnSp>
      <p:sp>
        <p:nvSpPr>
          <p:cNvPr id="21" name="文本框 20"/>
          <p:cNvSpPr txBox="1"/>
          <p:nvPr/>
        </p:nvSpPr>
        <p:spPr>
          <a:xfrm>
            <a:off x="1778757" y="2544210"/>
            <a:ext cx="8477306" cy="1048172"/>
          </a:xfrm>
          <a:prstGeom prst="rect">
            <a:avLst/>
          </a:prstGeom>
          <a:noFill/>
        </p:spPr>
        <p:txBody>
          <a:bodyPr wrap="square" rtlCol="0">
            <a:spAutoFit/>
          </a:bodyPr>
          <a:lstStyle>
            <a:defPPr>
              <a:defRPr lang="zh-CN"/>
            </a:defPPr>
            <a:lvl1pPr>
              <a:buClr>
                <a:srgbClr val="C00000"/>
              </a:buClr>
              <a:buSzPct val="80000"/>
              <a:defRPr sz="2400" b="1">
                <a:solidFill>
                  <a:schemeClr val="tx1">
                    <a:lumMod val="95000"/>
                    <a:lumOff val="5000"/>
                  </a:schemeClr>
                </a:solidFill>
                <a:latin typeface="微软雅黑" panose="020B0503020204020204" pitchFamily="34" charset="-122"/>
                <a:ea typeface="微软雅黑" panose="020B0503020204020204" pitchFamily="34" charset="-122"/>
              </a:defRPr>
            </a:lvl1pPr>
          </a:lstStyle>
          <a:p>
            <a:pPr>
              <a:lnSpc>
                <a:spcPct val="150000"/>
              </a:lnSpc>
            </a:pPr>
            <a:r>
              <a:rPr lang="zh-CN" altLang="en-US" sz="2200" dirty="0">
                <a:solidFill>
                  <a:schemeClr val="bg1"/>
                </a:solidFill>
                <a:effectLst>
                  <a:outerShdw blurRad="38100" dist="38100" dir="2700000" algn="tl">
                    <a:srgbClr val="000000">
                      <a:alpha val="43137"/>
                    </a:srgbClr>
                  </a:outerShdw>
                </a:effectLst>
              </a:rPr>
              <a:t>（二）</a:t>
            </a:r>
            <a:r>
              <a:rPr lang="zh-CN" altLang="en-US" sz="2200" dirty="0">
                <a:solidFill>
                  <a:schemeClr val="bg1"/>
                </a:solidFill>
                <a:effectLst>
                  <a:outerShdw blurRad="38100" dist="38100" dir="2700000" algn="tl">
                    <a:srgbClr val="000000">
                      <a:alpha val="43137"/>
                    </a:srgbClr>
                  </a:outerShdw>
                </a:effectLst>
                <a:sym typeface="+mn-ea"/>
              </a:rPr>
              <a:t>实施科教兴国战略、人才强国战略、创新驱动发展战略是</a:t>
            </a:r>
            <a:endParaRPr lang="en-US" altLang="zh-CN" sz="2200" dirty="0">
              <a:solidFill>
                <a:schemeClr val="bg1"/>
              </a:solidFill>
              <a:effectLst>
                <a:outerShdw blurRad="38100" dist="38100" dir="2700000" algn="tl">
                  <a:srgbClr val="000000">
                    <a:alpha val="43137"/>
                  </a:srgbClr>
                </a:outerShdw>
              </a:effectLst>
              <a:sym typeface="+mn-ea"/>
            </a:endParaRPr>
          </a:p>
          <a:p>
            <a:pPr>
              <a:lnSpc>
                <a:spcPct val="150000"/>
              </a:lnSpc>
            </a:pPr>
            <a:r>
              <a:rPr lang="en-US" altLang="zh-CN" sz="2200" dirty="0">
                <a:solidFill>
                  <a:schemeClr val="bg1"/>
                </a:solidFill>
                <a:effectLst>
                  <a:outerShdw blurRad="38100" dist="38100" dir="2700000" algn="tl">
                    <a:srgbClr val="000000">
                      <a:alpha val="43137"/>
                    </a:srgbClr>
                  </a:outerShdw>
                </a:effectLst>
                <a:sym typeface="+mn-ea"/>
              </a:rPr>
              <a:t>          </a:t>
            </a:r>
            <a:r>
              <a:rPr lang="zh-CN" altLang="en-US" sz="2200" dirty="0">
                <a:solidFill>
                  <a:schemeClr val="bg1"/>
                </a:solidFill>
                <a:effectLst>
                  <a:outerShdw blurRad="38100" dist="38100" dir="2700000" algn="tl">
                    <a:srgbClr val="000000">
                      <a:alpha val="43137"/>
                    </a:srgbClr>
                  </a:outerShdw>
                </a:effectLst>
                <a:sym typeface="+mn-ea"/>
              </a:rPr>
              <a:t>时代的需要</a:t>
            </a:r>
          </a:p>
        </p:txBody>
      </p:sp>
      <p:cxnSp>
        <p:nvCxnSpPr>
          <p:cNvPr id="23" name="直接连接符 22"/>
          <p:cNvCxnSpPr/>
          <p:nvPr/>
        </p:nvCxnSpPr>
        <p:spPr>
          <a:xfrm>
            <a:off x="1901947" y="4923051"/>
            <a:ext cx="8604000" cy="0"/>
          </a:xfrm>
          <a:prstGeom prst="line">
            <a:avLst/>
          </a:prstGeom>
          <a:ln>
            <a:gradFill>
              <a:gsLst>
                <a:gs pos="0">
                  <a:schemeClr val="bg1"/>
                </a:gs>
                <a:gs pos="100000">
                  <a:schemeClr val="bg1">
                    <a:alpha val="0"/>
                  </a:schemeClr>
                </a:gs>
              </a:gsLst>
              <a:lin ang="0" scaled="0"/>
            </a:gradFill>
          </a:ln>
          <a:effectLst>
            <a:outerShdw blurRad="50800" dist="38100" dir="18900000" algn="bl" rotWithShape="0">
              <a:prstClr val="black">
                <a:alpha val="27000"/>
              </a:prstClr>
            </a:outerShdw>
          </a:effectLst>
        </p:spPr>
        <p:style>
          <a:lnRef idx="1">
            <a:schemeClr val="accent1"/>
          </a:lnRef>
          <a:fillRef idx="0">
            <a:schemeClr val="accent1"/>
          </a:fillRef>
          <a:effectRef idx="0">
            <a:schemeClr val="accent1"/>
          </a:effectRef>
          <a:fontRef idx="minor">
            <a:schemeClr val="tx1"/>
          </a:fontRef>
        </p:style>
      </p:cxnSp>
      <p:sp>
        <p:nvSpPr>
          <p:cNvPr id="24" name="文本框 23"/>
          <p:cNvSpPr txBox="1"/>
          <p:nvPr/>
        </p:nvSpPr>
        <p:spPr>
          <a:xfrm>
            <a:off x="1778757" y="3771614"/>
            <a:ext cx="8477306" cy="1048172"/>
          </a:xfrm>
          <a:prstGeom prst="rect">
            <a:avLst/>
          </a:prstGeom>
          <a:noFill/>
        </p:spPr>
        <p:txBody>
          <a:bodyPr wrap="square" rtlCol="0">
            <a:spAutoFit/>
          </a:bodyPr>
          <a:lstStyle>
            <a:defPPr>
              <a:defRPr lang="zh-CN"/>
            </a:defPPr>
            <a:lvl1pPr>
              <a:buClr>
                <a:srgbClr val="C00000"/>
              </a:buClr>
              <a:buSzPct val="80000"/>
              <a:defRPr sz="2400" b="1">
                <a:solidFill>
                  <a:schemeClr val="tx1">
                    <a:lumMod val="95000"/>
                    <a:lumOff val="5000"/>
                  </a:schemeClr>
                </a:solidFill>
                <a:latin typeface="微软雅黑" panose="020B0503020204020204" pitchFamily="34" charset="-122"/>
                <a:ea typeface="微软雅黑" panose="020B0503020204020204" pitchFamily="34" charset="-122"/>
              </a:defRPr>
            </a:lvl1pPr>
          </a:lstStyle>
          <a:p>
            <a:pPr>
              <a:lnSpc>
                <a:spcPct val="150000"/>
              </a:lnSpc>
            </a:pPr>
            <a:r>
              <a:rPr lang="zh-CN" altLang="en-US" sz="2200" dirty="0">
                <a:solidFill>
                  <a:schemeClr val="bg1"/>
                </a:solidFill>
                <a:effectLst>
                  <a:outerShdw blurRad="38100" dist="38100" dir="2700000" algn="tl">
                    <a:srgbClr val="000000">
                      <a:alpha val="43137"/>
                    </a:srgbClr>
                  </a:outerShdw>
                </a:effectLst>
              </a:rPr>
              <a:t>（三）坚持教育优先发展、科技自立自强、人才引领驱动是中国式</a:t>
            </a:r>
            <a:endParaRPr lang="en-US" altLang="zh-CN" sz="2200" dirty="0">
              <a:solidFill>
                <a:schemeClr val="bg1"/>
              </a:solidFill>
              <a:effectLst>
                <a:outerShdw blurRad="38100" dist="38100" dir="2700000" algn="tl">
                  <a:srgbClr val="000000">
                    <a:alpha val="43137"/>
                  </a:srgbClr>
                </a:outerShdw>
              </a:effectLst>
            </a:endParaRPr>
          </a:p>
          <a:p>
            <a:pPr>
              <a:lnSpc>
                <a:spcPct val="150000"/>
              </a:lnSpc>
            </a:pPr>
            <a:r>
              <a:rPr lang="zh-CN" altLang="en-US" sz="2200" dirty="0">
                <a:solidFill>
                  <a:schemeClr val="bg1"/>
                </a:solidFill>
                <a:effectLst>
                  <a:outerShdw blurRad="38100" dist="38100" dir="2700000" algn="tl">
                    <a:srgbClr val="000000">
                      <a:alpha val="43137"/>
                    </a:srgbClr>
                  </a:outerShdw>
                </a:effectLst>
              </a:rPr>
              <a:t>          现代化的必然选择</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图片 5"/>
          <p:cNvPicPr>
            <a:picLocks noChangeAspect="1"/>
          </p:cNvPicPr>
          <p:nvPr/>
        </p:nvPicPr>
        <p:blipFill>
          <a:blip r:embed="rId2"/>
          <a:stretch>
            <a:fillRect/>
          </a:stretch>
        </p:blipFill>
        <p:spPr>
          <a:xfrm>
            <a:off x="1" y="0"/>
            <a:ext cx="12192000" cy="6858000"/>
          </a:xfrm>
          <a:prstGeom prst="rect">
            <a:avLst/>
          </a:prstGeom>
          <a:noFill/>
        </p:spPr>
      </p:pic>
      <p:grpSp>
        <p:nvGrpSpPr>
          <p:cNvPr id="9" name="组合 8"/>
          <p:cNvGrpSpPr/>
          <p:nvPr/>
        </p:nvGrpSpPr>
        <p:grpSpPr>
          <a:xfrm>
            <a:off x="876300" y="1613668"/>
            <a:ext cx="10440035" cy="4514717"/>
            <a:chOff x="876300" y="1614303"/>
            <a:chExt cx="10440035" cy="4514717"/>
          </a:xfrm>
        </p:grpSpPr>
        <p:sp>
          <p:nvSpPr>
            <p:cNvPr id="10" name="矩形: 圆角 53"/>
            <p:cNvSpPr/>
            <p:nvPr/>
          </p:nvSpPr>
          <p:spPr>
            <a:xfrm>
              <a:off x="1235710" y="1953257"/>
              <a:ext cx="9719945" cy="3815718"/>
            </a:xfrm>
            <a:prstGeom prst="rect">
              <a:avLst/>
            </a:prstGeom>
            <a:gradFill>
              <a:gsLst>
                <a:gs pos="75000">
                  <a:srgbClr val="FFFDFD"/>
                </a:gs>
                <a:gs pos="0">
                  <a:srgbClr val="FFFDEB"/>
                </a:gs>
              </a:gsLst>
              <a:lin ang="2700000" scaled="0"/>
            </a:gradFill>
            <a:ln w="38100">
              <a:noFill/>
            </a:ln>
            <a:effectLst>
              <a:outerShdw blurRad="381000" dist="127000" dir="2700000" algn="t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sp>
          <p:nvSpPr>
            <p:cNvPr id="12" name="图文框 11"/>
            <p:cNvSpPr/>
            <p:nvPr/>
          </p:nvSpPr>
          <p:spPr>
            <a:xfrm>
              <a:off x="876300" y="1614303"/>
              <a:ext cx="10440035" cy="4514717"/>
            </a:xfrm>
            <a:prstGeom prst="frame">
              <a:avLst>
                <a:gd name="adj1" fmla="val 3486"/>
              </a:avLst>
            </a:prstGeom>
            <a:noFill/>
            <a:ln w="12700">
              <a:gradFill flip="none" rotWithShape="1">
                <a:gsLst>
                  <a:gs pos="0">
                    <a:srgbClr val="FFFDEB"/>
                  </a:gs>
                  <a:gs pos="30000">
                    <a:srgbClr val="F7C973">
                      <a:alpha val="0"/>
                    </a:srgbClr>
                  </a:gs>
                  <a:gs pos="70000">
                    <a:srgbClr val="F7C973">
                      <a:alpha val="0"/>
                    </a:srgbClr>
                  </a:gs>
                  <a:gs pos="100000">
                    <a:srgbClr val="FFFDEB"/>
                  </a:gs>
                </a:gsLst>
                <a:lin ang="2700000" scaled="1"/>
                <a:tileRect/>
              </a:gradFill>
            </a:ln>
            <a:effectLst>
              <a:outerShdw blurRad="50800" dist="38100" dir="2700000" algn="t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tx1"/>
                </a:solidFill>
              </a:endParaRPr>
            </a:p>
          </p:txBody>
        </p:sp>
      </p:grpSp>
      <p:sp>
        <p:nvSpPr>
          <p:cNvPr id="4" name="矩形 3"/>
          <p:cNvSpPr/>
          <p:nvPr/>
        </p:nvSpPr>
        <p:spPr>
          <a:xfrm>
            <a:off x="1582420" y="2155825"/>
            <a:ext cx="9027160" cy="3430905"/>
          </a:xfrm>
          <a:prstGeom prst="rect">
            <a:avLst/>
          </a:prstGeom>
        </p:spPr>
        <p:txBody>
          <a:bodyPr wrap="square">
            <a:spAutoFit/>
          </a:bodyPr>
          <a:lstStyle/>
          <a:p>
            <a:pPr lvl="0" algn="just" fontAlgn="base" hangingPunct="0">
              <a:lnSpc>
                <a:spcPct val="150000"/>
              </a:lnSpc>
              <a:spcAft>
                <a:spcPct val="0"/>
              </a:spcAft>
              <a:defRPr/>
            </a:pPr>
            <a:r>
              <a:rPr lang="zh-CN" altLang="en-US" sz="2400" b="1" dirty="0">
                <a:latin typeface="楷体" panose="02010609060101010101" pitchFamily="49" charset="-122"/>
                <a:ea typeface="楷体" panose="02010609060101010101" pitchFamily="49" charset="-122"/>
                <a:cs typeface="楷体" panose="02010609060101010101" pitchFamily="49" charset="-122"/>
                <a:sym typeface="Helvetica" pitchFamily="34" charset="0"/>
              </a:rPr>
              <a:t>    教育发达——科技进步——经济振兴是一个相辅相成、循序递进的统一过程，其基础在于教育。古人提出“敬教劝学，建国之大本；兴贤育才，为政之先务”是很有见地的。我们必须站在这样的战略高度上看问题，真正把教育摆在先行官的位置，努力实现</a:t>
            </a:r>
            <a:r>
              <a:rPr lang="zh-CN" altLang="en-US" sz="2400" b="1" dirty="0">
                <a:solidFill>
                  <a:srgbClr val="C00000"/>
                </a:solidFill>
                <a:latin typeface="楷体" panose="02010609060101010101" pitchFamily="49" charset="-122"/>
                <a:ea typeface="楷体" panose="02010609060101010101" pitchFamily="49" charset="-122"/>
                <a:cs typeface="楷体" panose="02010609060101010101" pitchFamily="49" charset="-122"/>
                <a:sym typeface="Helvetica" pitchFamily="34" charset="0"/>
              </a:rPr>
              <a:t>教育、科技、经济相互支持、相互促进的良性循环</a:t>
            </a:r>
            <a:r>
              <a:rPr lang="zh-CN" altLang="en-US" sz="2400" b="1" dirty="0">
                <a:latin typeface="楷体" panose="02010609060101010101" pitchFamily="49" charset="-122"/>
                <a:ea typeface="楷体" panose="02010609060101010101" pitchFamily="49" charset="-122"/>
                <a:cs typeface="楷体" panose="02010609060101010101" pitchFamily="49" charset="-122"/>
                <a:sym typeface="Helvetica" pitchFamily="34" charset="0"/>
              </a:rPr>
              <a:t>。</a:t>
            </a:r>
          </a:p>
          <a:p>
            <a:pPr lvl="0" algn="r">
              <a:lnSpc>
                <a:spcPct val="150000"/>
              </a:lnSpc>
              <a:spcBef>
                <a:spcPts val="1200"/>
              </a:spcBef>
              <a:defRPr/>
            </a:pPr>
            <a:r>
              <a:rPr lang="en-US" altLang="zh-CN" b="1" noProof="0" dirty="0">
                <a:ln>
                  <a:noFill/>
                </a:ln>
                <a:solidFill>
                  <a:schemeClr val="tx1">
                    <a:lumMod val="85000"/>
                    <a:lumOff val="15000"/>
                  </a:schemeClr>
                </a:solidFill>
                <a:effectLst/>
                <a:uLnTx/>
                <a:uFillTx/>
                <a:latin typeface="楷体" panose="02010609060101010101" pitchFamily="49" charset="-122"/>
                <a:ea typeface="楷体" panose="02010609060101010101" pitchFamily="49" charset="-122"/>
                <a:cs typeface="楷体" panose="02010609060101010101" pitchFamily="49" charset="-122"/>
                <a:sym typeface="+mn-ea"/>
              </a:rPr>
              <a:t>——</a:t>
            </a:r>
            <a:r>
              <a:rPr lang="zh-CN" altLang="en-US" b="1" dirty="0">
                <a:solidFill>
                  <a:schemeClr val="tx1">
                    <a:lumMod val="85000"/>
                    <a:lumOff val="15000"/>
                  </a:schemeClr>
                </a:solidFill>
                <a:latin typeface="楷体" panose="02010609060101010101" pitchFamily="49" charset="-122"/>
                <a:ea typeface="楷体" panose="02010609060101010101" pitchFamily="49" charset="-122"/>
                <a:cs typeface="楷体" panose="02010609060101010101" pitchFamily="49" charset="-122"/>
                <a:sym typeface="+mn-ea"/>
              </a:rPr>
              <a:t>习近平：</a:t>
            </a:r>
            <a:r>
              <a:rPr lang="en-US" altLang="zh-CN" b="1" dirty="0">
                <a:solidFill>
                  <a:schemeClr val="tx1">
                    <a:lumMod val="85000"/>
                    <a:lumOff val="15000"/>
                  </a:schemeClr>
                </a:solidFill>
                <a:latin typeface="楷体" panose="02010609060101010101" pitchFamily="49" charset="-122"/>
                <a:ea typeface="楷体" panose="02010609060101010101" pitchFamily="49" charset="-122"/>
                <a:cs typeface="楷体" panose="02010609060101010101" pitchFamily="49" charset="-122"/>
                <a:sym typeface="+mn-ea"/>
              </a:rPr>
              <a:t>《</a:t>
            </a:r>
            <a:r>
              <a:rPr lang="zh-CN" altLang="en-US" b="1" dirty="0">
                <a:solidFill>
                  <a:schemeClr val="tx1">
                    <a:lumMod val="85000"/>
                    <a:lumOff val="15000"/>
                  </a:schemeClr>
                </a:solidFill>
                <a:latin typeface="楷体" panose="02010609060101010101" pitchFamily="49" charset="-122"/>
                <a:ea typeface="楷体" panose="02010609060101010101" pitchFamily="49" charset="-122"/>
                <a:cs typeface="楷体" panose="02010609060101010101" pitchFamily="49" charset="-122"/>
                <a:sym typeface="+mn-ea"/>
              </a:rPr>
              <a:t>摆脱贫困</a:t>
            </a:r>
            <a:r>
              <a:rPr lang="en-US" altLang="zh-CN" b="1" dirty="0">
                <a:solidFill>
                  <a:schemeClr val="tx1">
                    <a:lumMod val="85000"/>
                    <a:lumOff val="15000"/>
                  </a:schemeClr>
                </a:solidFill>
                <a:latin typeface="楷体" panose="02010609060101010101" pitchFamily="49" charset="-122"/>
                <a:ea typeface="楷体" panose="02010609060101010101" pitchFamily="49" charset="-122"/>
                <a:cs typeface="楷体" panose="02010609060101010101" pitchFamily="49" charset="-122"/>
                <a:sym typeface="+mn-ea"/>
              </a:rPr>
              <a:t>》</a:t>
            </a:r>
            <a:r>
              <a:rPr lang="zh-CN" altLang="en-US" b="1" dirty="0">
                <a:solidFill>
                  <a:schemeClr val="tx1">
                    <a:lumMod val="85000"/>
                    <a:lumOff val="15000"/>
                  </a:schemeClr>
                </a:solidFill>
                <a:latin typeface="楷体" panose="02010609060101010101" pitchFamily="49" charset="-122"/>
                <a:ea typeface="楷体" panose="02010609060101010101" pitchFamily="49" charset="-122"/>
                <a:cs typeface="楷体" panose="02010609060101010101" pitchFamily="49" charset="-122"/>
                <a:sym typeface="+mn-ea"/>
              </a:rPr>
              <a:t>，福建人民出版社</a:t>
            </a:r>
            <a:r>
              <a:rPr lang="en-US" altLang="zh-CN" b="1" dirty="0">
                <a:solidFill>
                  <a:schemeClr val="tx1">
                    <a:lumMod val="85000"/>
                    <a:lumOff val="15000"/>
                  </a:schemeClr>
                </a:solidFill>
                <a:latin typeface="楷体" panose="02010609060101010101" pitchFamily="49" charset="-122"/>
                <a:ea typeface="楷体" panose="02010609060101010101" pitchFamily="49" charset="-122"/>
                <a:cs typeface="楷体" panose="02010609060101010101" pitchFamily="49" charset="-122"/>
                <a:sym typeface="+mn-ea"/>
              </a:rPr>
              <a:t>1992</a:t>
            </a:r>
            <a:r>
              <a:rPr lang="zh-CN" altLang="en-US" b="1" dirty="0">
                <a:solidFill>
                  <a:schemeClr val="tx1">
                    <a:lumMod val="85000"/>
                    <a:lumOff val="15000"/>
                  </a:schemeClr>
                </a:solidFill>
                <a:latin typeface="楷体" panose="02010609060101010101" pitchFamily="49" charset="-122"/>
                <a:ea typeface="楷体" panose="02010609060101010101" pitchFamily="49" charset="-122"/>
                <a:cs typeface="楷体" panose="02010609060101010101" pitchFamily="49" charset="-122"/>
                <a:sym typeface="+mn-ea"/>
              </a:rPr>
              <a:t>年版，第</a:t>
            </a:r>
            <a:r>
              <a:rPr lang="en-US" altLang="zh-CN" b="1" dirty="0">
                <a:solidFill>
                  <a:schemeClr val="tx1">
                    <a:lumMod val="85000"/>
                    <a:lumOff val="15000"/>
                  </a:schemeClr>
                </a:solidFill>
                <a:latin typeface="楷体" panose="02010609060101010101" pitchFamily="49" charset="-122"/>
                <a:ea typeface="楷体" panose="02010609060101010101" pitchFamily="49" charset="-122"/>
                <a:cs typeface="楷体" panose="02010609060101010101" pitchFamily="49" charset="-122"/>
                <a:sym typeface="+mn-ea"/>
              </a:rPr>
              <a:t>129</a:t>
            </a:r>
            <a:r>
              <a:rPr lang="zh-CN" altLang="en-US" b="1" dirty="0">
                <a:solidFill>
                  <a:schemeClr val="tx1">
                    <a:lumMod val="85000"/>
                    <a:lumOff val="15000"/>
                  </a:schemeClr>
                </a:solidFill>
                <a:latin typeface="楷体" panose="02010609060101010101" pitchFamily="49" charset="-122"/>
                <a:ea typeface="楷体" panose="02010609060101010101" pitchFamily="49" charset="-122"/>
                <a:cs typeface="楷体" panose="02010609060101010101" pitchFamily="49" charset="-122"/>
                <a:sym typeface="+mn-ea"/>
              </a:rPr>
              <a:t>页</a:t>
            </a:r>
            <a:endParaRPr lang="zh-CN" altLang="en-US" b="1" dirty="0">
              <a:solidFill>
                <a:schemeClr val="tx1">
                  <a:lumMod val="85000"/>
                  <a:lumOff val="15000"/>
                </a:schemeClr>
              </a:solidFill>
              <a:latin typeface="楷体" panose="02010609060101010101" pitchFamily="49" charset="-122"/>
              <a:ea typeface="楷体" panose="02010609060101010101" pitchFamily="49" charset="-122"/>
              <a:cs typeface="楷体" panose="02010609060101010101" pitchFamily="49" charset="-122"/>
            </a:endParaRPr>
          </a:p>
        </p:txBody>
      </p:sp>
      <p:sp>
        <p:nvSpPr>
          <p:cNvPr id="11" name="矩形 10"/>
          <p:cNvSpPr/>
          <p:nvPr/>
        </p:nvSpPr>
        <p:spPr>
          <a:xfrm>
            <a:off x="1986280" y="899795"/>
            <a:ext cx="8486775" cy="429895"/>
          </a:xfrm>
          <a:prstGeom prst="rect">
            <a:avLst/>
          </a:prstGeom>
          <a:noFill/>
        </p:spPr>
        <p:txBody>
          <a:bodyPr wrap="square" rtlCol="0">
            <a:spAutoFit/>
          </a:bodyPr>
          <a:lstStyle/>
          <a:p>
            <a:pPr algn="ctr">
              <a:buClr>
                <a:srgbClr val="C00000"/>
              </a:buClr>
              <a:buSzPct val="80000"/>
            </a:pPr>
            <a:r>
              <a:rPr lang="zh-CN" altLang="en-US" sz="22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（一）</a:t>
            </a:r>
            <a:r>
              <a:rPr lang="zh-CN" altLang="en-US" sz="22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sym typeface="+mn-ea"/>
              </a:rPr>
              <a:t>高度重视教育、科技、人才是历史的经验</a:t>
            </a:r>
            <a:endParaRPr lang="zh-CN" altLang="en-US" sz="22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0" y="540000"/>
            <a:ext cx="12192000" cy="2880320"/>
            <a:chOff x="1" y="3429000"/>
            <a:chExt cx="12192000" cy="2880320"/>
          </a:xfrm>
        </p:grpSpPr>
        <p:pic>
          <p:nvPicPr>
            <p:cNvPr id="3" name="图片 2"/>
            <p:cNvPicPr>
              <a:picLocks noChangeAspect="1"/>
            </p:cNvPicPr>
            <p:nvPr/>
          </p:nvPicPr>
          <p:blipFill rotWithShape="1">
            <a:blip r:embed="rId17"/>
            <a:srcRect t="50000"/>
            <a:stretch>
              <a:fillRect/>
            </a:stretch>
          </p:blipFill>
          <p:spPr>
            <a:xfrm>
              <a:off x="1" y="3429000"/>
              <a:ext cx="12192000" cy="2880320"/>
            </a:xfrm>
            <a:prstGeom prst="rect">
              <a:avLst/>
            </a:prstGeom>
            <a:noFill/>
          </p:spPr>
        </p:pic>
        <p:sp>
          <p:nvSpPr>
            <p:cNvPr id="4" name="矩形 3"/>
            <p:cNvSpPr/>
            <p:nvPr/>
          </p:nvSpPr>
          <p:spPr>
            <a:xfrm>
              <a:off x="1" y="6137215"/>
              <a:ext cx="12191999" cy="72000"/>
            </a:xfrm>
            <a:prstGeom prst="rect">
              <a:avLst/>
            </a:prstGeom>
            <a:solidFill>
              <a:srgbClr val="FFFDF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5" name="işlídê"/>
          <p:cNvSpPr/>
          <p:nvPr/>
        </p:nvSpPr>
        <p:spPr>
          <a:xfrm>
            <a:off x="336000" y="1482407"/>
            <a:ext cx="11520000" cy="4888650"/>
          </a:xfrm>
          <a:prstGeom prst="rect">
            <a:avLst/>
          </a:prstGeom>
          <a:gradFill flip="none" rotWithShape="1">
            <a:gsLst>
              <a:gs pos="0">
                <a:srgbClr val="FFFDEB"/>
              </a:gs>
              <a:gs pos="100000">
                <a:srgbClr val="FFFDFD"/>
              </a:gs>
            </a:gsLst>
            <a:path path="circle">
              <a:fillToRect r="100000" b="100000"/>
            </a:path>
            <a:tileRect l="-100000" t="-100000"/>
          </a:gra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grpSp>
        <p:nvGrpSpPr>
          <p:cNvPr id="6" name="组合 5"/>
          <p:cNvGrpSpPr/>
          <p:nvPr/>
        </p:nvGrpSpPr>
        <p:grpSpPr>
          <a:xfrm>
            <a:off x="2136000" y="973678"/>
            <a:ext cx="7920000" cy="792000"/>
            <a:chOff x="2136000" y="966526"/>
            <a:chExt cx="7920000" cy="792000"/>
          </a:xfrm>
        </p:grpSpPr>
        <p:sp>
          <p:nvSpPr>
            <p:cNvPr id="7" name="矩形 6"/>
            <p:cNvSpPr/>
            <p:nvPr/>
          </p:nvSpPr>
          <p:spPr>
            <a:xfrm>
              <a:off x="2136000" y="966526"/>
              <a:ext cx="7920000" cy="792000"/>
            </a:xfrm>
            <a:prstGeom prst="rect">
              <a:avLst/>
            </a:prstGeom>
            <a:solidFill>
              <a:schemeClr val="bg1"/>
            </a:solidFill>
            <a:ln>
              <a:noFill/>
            </a:ln>
            <a:effectLst>
              <a:outerShdw blurRad="381000" dist="63500" dir="5400000" algn="t"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8" name="矩形 7"/>
            <p:cNvSpPr/>
            <p:nvPr/>
          </p:nvSpPr>
          <p:spPr>
            <a:xfrm>
              <a:off x="3118262" y="1085527"/>
              <a:ext cx="5955476" cy="553998"/>
            </a:xfrm>
            <a:prstGeom prst="rect">
              <a:avLst/>
            </a:prstGeom>
          </p:spPr>
          <p:txBody>
            <a:bodyPr wrap="none">
              <a:spAutoFit/>
            </a:bodyPr>
            <a:lstStyle/>
            <a:p>
              <a:pPr algn="ctr"/>
              <a:r>
                <a:rPr kumimoji="1" lang="zh-CN" altLang="en-US" sz="3000" b="1" dirty="0">
                  <a:solidFill>
                    <a:srgbClr val="C00000"/>
                  </a:solidFill>
                  <a:latin typeface="华文新魏" panose="02010800040101010101" pitchFamily="2" charset="-122"/>
                  <a:ea typeface="华文新魏" panose="02010800040101010101" pitchFamily="2" charset="-122"/>
                </a:rPr>
                <a:t>中国共产党历来重视科教事业发展</a:t>
              </a:r>
            </a:p>
          </p:txBody>
        </p:sp>
      </p:grpSp>
      <p:sp>
        <p:nvSpPr>
          <p:cNvPr id="9" name="燕尾形 6"/>
          <p:cNvSpPr/>
          <p:nvPr>
            <p:custDataLst>
              <p:tags r:id="rId1"/>
            </p:custDataLst>
          </p:nvPr>
        </p:nvSpPr>
        <p:spPr>
          <a:xfrm>
            <a:off x="3131657" y="2680845"/>
            <a:ext cx="394402" cy="536758"/>
          </a:xfrm>
          <a:prstGeom prst="chevron">
            <a:avLst/>
          </a:prstGeom>
          <a:gradFill flip="none" rotWithShape="1">
            <a:gsLst>
              <a:gs pos="0">
                <a:schemeClr val="accent2">
                  <a:lumMod val="0"/>
                  <a:lumOff val="100000"/>
                </a:schemeClr>
              </a:gs>
              <a:gs pos="35000">
                <a:schemeClr val="accent2">
                  <a:lumMod val="0"/>
                  <a:lumOff val="100000"/>
                </a:schemeClr>
              </a:gs>
              <a:gs pos="100000">
                <a:schemeClr val="accent2">
                  <a:lumMod val="100000"/>
                </a:schemeClr>
              </a:gs>
            </a:gsLst>
            <a:path path="circle">
              <a:fillToRect l="50000" t="-80000" r="50000" b="18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p>
            <a:pPr algn="ctr">
              <a:lnSpc>
                <a:spcPct val="120000"/>
              </a:lnSpc>
            </a:pPr>
            <a:endParaRPr lang="zh-CN" altLang="en-US">
              <a:solidFill>
                <a:schemeClr val="dk1"/>
              </a:solidFill>
              <a:latin typeface="Arial" panose="020B0604020202020204" pitchFamily="34" charset="0"/>
              <a:ea typeface="微软雅黑" panose="020B0503020204020204" pitchFamily="34" charset="-122"/>
              <a:sym typeface="Arial" panose="020B0604020202020204" pitchFamily="34" charset="0"/>
            </a:endParaRPr>
          </a:p>
        </p:txBody>
      </p:sp>
      <p:sp>
        <p:nvSpPr>
          <p:cNvPr id="10" name="燕尾形 9"/>
          <p:cNvSpPr/>
          <p:nvPr>
            <p:custDataLst>
              <p:tags r:id="rId2"/>
            </p:custDataLst>
          </p:nvPr>
        </p:nvSpPr>
        <p:spPr>
          <a:xfrm>
            <a:off x="5955296" y="2680845"/>
            <a:ext cx="394402" cy="536758"/>
          </a:xfrm>
          <a:prstGeom prst="chevron">
            <a:avLst/>
          </a:prstGeom>
          <a:gradFill flip="none" rotWithShape="1">
            <a:gsLst>
              <a:gs pos="0">
                <a:schemeClr val="accent6">
                  <a:lumMod val="0"/>
                  <a:lumOff val="100000"/>
                </a:schemeClr>
              </a:gs>
              <a:gs pos="35000">
                <a:schemeClr val="accent6">
                  <a:lumMod val="0"/>
                  <a:lumOff val="100000"/>
                </a:schemeClr>
              </a:gs>
              <a:gs pos="100000">
                <a:schemeClr val="accent6">
                  <a:lumMod val="100000"/>
                </a:schemeClr>
              </a:gs>
            </a:gsLst>
            <a:path path="circle">
              <a:fillToRect l="50000" t="-80000" r="50000" b="18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p>
            <a:pPr algn="ctr">
              <a:lnSpc>
                <a:spcPct val="120000"/>
              </a:lnSpc>
            </a:pPr>
            <a:endParaRPr lang="zh-CN" altLang="en-US">
              <a:solidFill>
                <a:schemeClr val="dk1"/>
              </a:solidFill>
              <a:latin typeface="Arial" panose="020B0604020202020204" pitchFamily="34" charset="0"/>
              <a:ea typeface="微软雅黑" panose="020B0503020204020204" pitchFamily="34" charset="-122"/>
              <a:sym typeface="Arial" panose="020B0604020202020204" pitchFamily="34" charset="0"/>
            </a:endParaRPr>
          </a:p>
        </p:txBody>
      </p:sp>
      <p:sp>
        <p:nvSpPr>
          <p:cNvPr id="11" name="燕尾形 10"/>
          <p:cNvSpPr/>
          <p:nvPr>
            <p:custDataLst>
              <p:tags r:id="rId3"/>
            </p:custDataLst>
          </p:nvPr>
        </p:nvSpPr>
        <p:spPr>
          <a:xfrm>
            <a:off x="8701704" y="2680845"/>
            <a:ext cx="394402" cy="536758"/>
          </a:xfrm>
          <a:prstGeom prst="chevron">
            <a:avLst/>
          </a:prstGeom>
          <a:gradFill flip="none" rotWithShape="1">
            <a:gsLst>
              <a:gs pos="0">
                <a:schemeClr val="accent2">
                  <a:lumMod val="0"/>
                  <a:lumOff val="100000"/>
                </a:schemeClr>
              </a:gs>
              <a:gs pos="35000">
                <a:schemeClr val="accent2">
                  <a:lumMod val="0"/>
                  <a:lumOff val="100000"/>
                </a:schemeClr>
              </a:gs>
              <a:gs pos="100000">
                <a:srgbClr val="C00000"/>
              </a:gs>
            </a:gsLst>
            <a:path path="circle">
              <a:fillToRect l="50000" t="-80000" r="50000" b="18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p>
            <a:pPr algn="ctr">
              <a:lnSpc>
                <a:spcPct val="120000"/>
              </a:lnSpc>
            </a:pPr>
            <a:endParaRPr lang="zh-CN" altLang="en-US">
              <a:solidFill>
                <a:schemeClr val="dk1"/>
              </a:solidFill>
              <a:latin typeface="Arial" panose="020B0604020202020204" pitchFamily="34" charset="0"/>
              <a:ea typeface="微软雅黑" panose="020B0503020204020204" pitchFamily="34" charset="-122"/>
              <a:sym typeface="Arial" panose="020B0604020202020204" pitchFamily="34" charset="0"/>
            </a:endParaRPr>
          </a:p>
        </p:txBody>
      </p:sp>
      <p:grpSp>
        <p:nvGrpSpPr>
          <p:cNvPr id="12" name="组合 11"/>
          <p:cNvGrpSpPr/>
          <p:nvPr/>
        </p:nvGrpSpPr>
        <p:grpSpPr>
          <a:xfrm>
            <a:off x="1055515" y="2049224"/>
            <a:ext cx="1800000" cy="1800000"/>
            <a:chOff x="1055515" y="2420215"/>
            <a:chExt cx="1800000" cy="1800000"/>
          </a:xfrm>
        </p:grpSpPr>
        <p:sp>
          <p:nvSpPr>
            <p:cNvPr id="13" name="椭圆 2"/>
            <p:cNvSpPr/>
            <p:nvPr>
              <p:custDataLst>
                <p:tags r:id="rId13"/>
              </p:custDataLst>
            </p:nvPr>
          </p:nvSpPr>
          <p:spPr>
            <a:xfrm>
              <a:off x="1055515" y="2420215"/>
              <a:ext cx="1800000" cy="1800000"/>
            </a:xfrm>
            <a:prstGeom prst="ellipse">
              <a:avLst/>
            </a:prstGeom>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ln w="25400">
              <a:noFill/>
            </a:ln>
            <a:effectLst>
              <a:outerShdw blurRad="381000" dist="63500" sx="102000" sy="102000" algn="ctr"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noAutofit/>
            </a:bodyPr>
            <a:lstStyle/>
            <a:p>
              <a:pPr algn="ctr">
                <a:lnSpc>
                  <a:spcPct val="120000"/>
                </a:lnSpc>
              </a:pPr>
              <a:endParaRPr lang="zh-CN" altLang="en-US" b="1" spc="300" dirty="0">
                <a:solidFill>
                  <a:schemeClr val="lt1"/>
                </a:solidFill>
                <a:latin typeface="Arial" panose="020B0604020202020204" pitchFamily="34" charset="0"/>
                <a:ea typeface="微软雅黑" panose="020B0503020204020204" pitchFamily="34" charset="-122"/>
                <a:cs typeface="+mj-cs"/>
                <a:sym typeface="Arial" panose="020B0604020202020204" pitchFamily="34" charset="0"/>
              </a:endParaRPr>
            </a:p>
          </p:txBody>
        </p:sp>
        <p:sp>
          <p:nvSpPr>
            <p:cNvPr id="14" name="椭圆 2"/>
            <p:cNvSpPr/>
            <p:nvPr>
              <p:custDataLst>
                <p:tags r:id="rId14"/>
              </p:custDataLst>
            </p:nvPr>
          </p:nvSpPr>
          <p:spPr>
            <a:xfrm>
              <a:off x="1145515" y="2510215"/>
              <a:ext cx="1620000" cy="1620000"/>
            </a:xfrm>
            <a:prstGeom prst="ellipse">
              <a:avLst/>
            </a:prstGeom>
            <a:gradFill flip="none" rotWithShape="1">
              <a:gsLst>
                <a:gs pos="0">
                  <a:schemeClr val="accent5">
                    <a:lumMod val="40000"/>
                    <a:lumOff val="60000"/>
                  </a:schemeClr>
                </a:gs>
                <a:gs pos="46000">
                  <a:schemeClr val="accent5">
                    <a:lumMod val="95000"/>
                    <a:lumOff val="5000"/>
                  </a:schemeClr>
                </a:gs>
                <a:gs pos="100000">
                  <a:schemeClr val="accent5">
                    <a:lumMod val="60000"/>
                  </a:schemeClr>
                </a:gs>
              </a:gsLst>
              <a:path path="circle">
                <a:fillToRect l="50000" t="130000" r="50000" b="-30000"/>
              </a:path>
              <a:tileRect/>
            </a:gradFill>
            <a:ln w="25400">
              <a:solidFill>
                <a:schemeClr val="bg1"/>
              </a:solidFill>
            </a:ln>
            <a:effectLst>
              <a:outerShdw blurRad="381000" dist="63500" sx="102000" sy="102000" algn="ctr"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noAutofit/>
            </a:bodyPr>
            <a:lstStyle/>
            <a:p>
              <a:pPr algn="ctr">
                <a:lnSpc>
                  <a:spcPct val="120000"/>
                </a:lnSpc>
              </a:pPr>
              <a:endParaRPr lang="zh-CN" altLang="en-US" b="1" spc="300" dirty="0">
                <a:solidFill>
                  <a:schemeClr val="lt1"/>
                </a:solidFill>
                <a:latin typeface="Arial" panose="020B0604020202020204" pitchFamily="34" charset="0"/>
                <a:ea typeface="微软雅黑" panose="020B0503020204020204" pitchFamily="34" charset="-122"/>
                <a:cs typeface="+mj-cs"/>
                <a:sym typeface="Arial" panose="020B0604020202020204" pitchFamily="34" charset="0"/>
              </a:endParaRPr>
            </a:p>
          </p:txBody>
        </p:sp>
        <p:sp>
          <p:nvSpPr>
            <p:cNvPr id="15" name="文本框 17"/>
            <p:cNvSpPr txBox="1"/>
            <p:nvPr>
              <p:custDataLst>
                <p:tags r:id="rId15"/>
              </p:custDataLst>
            </p:nvPr>
          </p:nvSpPr>
          <p:spPr>
            <a:xfrm>
              <a:off x="1145515" y="2780215"/>
              <a:ext cx="1620000" cy="1080000"/>
            </a:xfrm>
            <a:prstGeom prst="rect">
              <a:avLst/>
            </a:prstGeom>
            <a:noFill/>
          </p:spPr>
          <p:txBody>
            <a:bodyPr wrap="square" rtlCol="0" anchor="ctr">
              <a:normAutofit/>
            </a:bodyPr>
            <a:lstStyle>
              <a:defPPr>
                <a:defRPr lang="zh-CN"/>
              </a:defPPr>
              <a:lvl1pPr algn="ctr">
                <a:lnSpc>
                  <a:spcPct val="120000"/>
                </a:lnSpc>
                <a:defRPr sz="2800" b="1" spc="300">
                  <a:solidFill>
                    <a:schemeClr val="bg1"/>
                  </a:solidFill>
                  <a:latin typeface="Arial" panose="020B0604020202020204" pitchFamily="34" charset="0"/>
                  <a:ea typeface="微软雅黑" panose="020B0503020204020204" pitchFamily="34" charset="-122"/>
                </a:defRPr>
              </a:lvl1pPr>
            </a:lstStyle>
            <a:p>
              <a:pPr marL="0" indent="0" algn="ctr">
                <a:lnSpc>
                  <a:spcPct val="100000"/>
                </a:lnSpc>
                <a:spcBef>
                  <a:spcPts val="0"/>
                </a:spcBef>
                <a:spcAft>
                  <a:spcPts val="600"/>
                </a:spcAft>
                <a:buSzPct val="100000"/>
              </a:pPr>
              <a:r>
                <a:rPr lang="zh-CN" altLang="en-US" sz="1600" dirty="0">
                  <a:solidFill>
                    <a:schemeClr val="lt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新民主主义</a:t>
              </a:r>
              <a:endParaRPr lang="en-US" altLang="zh-CN" sz="1600" dirty="0">
                <a:solidFill>
                  <a:schemeClr val="lt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a:p>
              <a:pPr marL="0" indent="0" algn="ctr">
                <a:lnSpc>
                  <a:spcPct val="100000"/>
                </a:lnSpc>
                <a:spcBef>
                  <a:spcPts val="0"/>
                </a:spcBef>
                <a:spcAft>
                  <a:spcPts val="600"/>
                </a:spcAft>
                <a:buSzPct val="100000"/>
              </a:pPr>
              <a:r>
                <a:rPr lang="zh-CN" altLang="en-US" sz="1600" dirty="0">
                  <a:solidFill>
                    <a:schemeClr val="lt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革命时期</a:t>
              </a:r>
            </a:p>
          </p:txBody>
        </p:sp>
      </p:grpSp>
      <p:grpSp>
        <p:nvGrpSpPr>
          <p:cNvPr id="16" name="组合 15"/>
          <p:cNvGrpSpPr/>
          <p:nvPr/>
        </p:nvGrpSpPr>
        <p:grpSpPr>
          <a:xfrm>
            <a:off x="3817698" y="2049224"/>
            <a:ext cx="1800000" cy="1800000"/>
            <a:chOff x="1055515" y="2420215"/>
            <a:chExt cx="1800000" cy="1800000"/>
          </a:xfrm>
        </p:grpSpPr>
        <p:sp>
          <p:nvSpPr>
            <p:cNvPr id="17" name="椭圆 2"/>
            <p:cNvSpPr/>
            <p:nvPr>
              <p:custDataLst>
                <p:tags r:id="rId10"/>
              </p:custDataLst>
            </p:nvPr>
          </p:nvSpPr>
          <p:spPr>
            <a:xfrm>
              <a:off x="1055515" y="2420215"/>
              <a:ext cx="1800000" cy="1800000"/>
            </a:xfrm>
            <a:prstGeom prst="ellipse">
              <a:avLst/>
            </a:prstGeom>
            <a:gradFill flip="none" rotWithShape="1">
              <a:gsLst>
                <a:gs pos="0">
                  <a:schemeClr val="accent2">
                    <a:lumMod val="5000"/>
                    <a:lumOff val="95000"/>
                  </a:schemeClr>
                </a:gs>
                <a:gs pos="74000">
                  <a:schemeClr val="accent2">
                    <a:lumMod val="45000"/>
                    <a:lumOff val="55000"/>
                  </a:schemeClr>
                </a:gs>
                <a:gs pos="83000">
                  <a:schemeClr val="accent2">
                    <a:lumMod val="45000"/>
                    <a:lumOff val="55000"/>
                  </a:schemeClr>
                </a:gs>
                <a:gs pos="100000">
                  <a:schemeClr val="accent2">
                    <a:lumMod val="30000"/>
                    <a:lumOff val="70000"/>
                  </a:schemeClr>
                </a:gs>
              </a:gsLst>
              <a:lin ang="5400000" scaled="1"/>
              <a:tileRect/>
            </a:gradFill>
            <a:ln w="25400">
              <a:noFill/>
            </a:ln>
            <a:effectLst>
              <a:outerShdw blurRad="381000" dist="63500" sx="102000" sy="102000" algn="ctr"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noAutofit/>
            </a:bodyPr>
            <a:lstStyle/>
            <a:p>
              <a:pPr algn="ctr">
                <a:lnSpc>
                  <a:spcPct val="120000"/>
                </a:lnSpc>
              </a:pPr>
              <a:endParaRPr lang="zh-CN" altLang="en-US" b="1" spc="300" dirty="0">
                <a:solidFill>
                  <a:schemeClr val="lt1"/>
                </a:solidFill>
                <a:latin typeface="Arial" panose="020B0604020202020204" pitchFamily="34" charset="0"/>
                <a:ea typeface="微软雅黑" panose="020B0503020204020204" pitchFamily="34" charset="-122"/>
                <a:cs typeface="+mj-cs"/>
                <a:sym typeface="Arial" panose="020B0604020202020204" pitchFamily="34" charset="0"/>
              </a:endParaRPr>
            </a:p>
          </p:txBody>
        </p:sp>
        <p:sp>
          <p:nvSpPr>
            <p:cNvPr id="18" name="椭圆 2"/>
            <p:cNvSpPr/>
            <p:nvPr>
              <p:custDataLst>
                <p:tags r:id="rId11"/>
              </p:custDataLst>
            </p:nvPr>
          </p:nvSpPr>
          <p:spPr>
            <a:xfrm>
              <a:off x="1145515" y="2510215"/>
              <a:ext cx="1620000" cy="1620000"/>
            </a:xfrm>
            <a:prstGeom prst="ellipse">
              <a:avLst/>
            </a:prstGeom>
            <a:gradFill flip="none" rotWithShape="1">
              <a:gsLst>
                <a:gs pos="0">
                  <a:schemeClr val="accent2">
                    <a:lumMod val="40000"/>
                    <a:lumOff val="60000"/>
                  </a:schemeClr>
                </a:gs>
                <a:gs pos="46000">
                  <a:schemeClr val="accent2">
                    <a:lumMod val="95000"/>
                    <a:lumOff val="5000"/>
                  </a:schemeClr>
                </a:gs>
                <a:gs pos="100000">
                  <a:schemeClr val="accent2">
                    <a:lumMod val="60000"/>
                  </a:schemeClr>
                </a:gs>
              </a:gsLst>
              <a:path path="circle">
                <a:fillToRect l="50000" t="130000" r="50000" b="-30000"/>
              </a:path>
              <a:tileRect/>
            </a:gradFill>
            <a:ln w="25400">
              <a:solidFill>
                <a:schemeClr val="bg1"/>
              </a:solidFill>
            </a:ln>
            <a:effectLst>
              <a:outerShdw blurRad="381000" dist="63500" sx="102000" sy="102000" algn="ctr"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noAutofit/>
            </a:bodyPr>
            <a:lstStyle/>
            <a:p>
              <a:pPr algn="ctr">
                <a:lnSpc>
                  <a:spcPct val="120000"/>
                </a:lnSpc>
              </a:pPr>
              <a:endParaRPr lang="zh-CN" altLang="en-US" b="1" spc="300" dirty="0">
                <a:solidFill>
                  <a:schemeClr val="lt1"/>
                </a:solidFill>
                <a:latin typeface="Arial" panose="020B0604020202020204" pitchFamily="34" charset="0"/>
                <a:ea typeface="微软雅黑" panose="020B0503020204020204" pitchFamily="34" charset="-122"/>
                <a:cs typeface="+mj-cs"/>
                <a:sym typeface="Arial" panose="020B0604020202020204" pitchFamily="34" charset="0"/>
              </a:endParaRPr>
            </a:p>
          </p:txBody>
        </p:sp>
        <p:sp>
          <p:nvSpPr>
            <p:cNvPr id="19" name="文本框 17"/>
            <p:cNvSpPr txBox="1"/>
            <p:nvPr>
              <p:custDataLst>
                <p:tags r:id="rId12"/>
              </p:custDataLst>
            </p:nvPr>
          </p:nvSpPr>
          <p:spPr>
            <a:xfrm>
              <a:off x="1145515" y="2780215"/>
              <a:ext cx="1620000" cy="1080000"/>
            </a:xfrm>
            <a:prstGeom prst="rect">
              <a:avLst/>
            </a:prstGeom>
            <a:noFill/>
          </p:spPr>
          <p:txBody>
            <a:bodyPr wrap="square" rtlCol="0" anchor="ctr">
              <a:normAutofit/>
            </a:bodyPr>
            <a:lstStyle>
              <a:defPPr>
                <a:defRPr lang="zh-CN"/>
              </a:defPPr>
              <a:lvl1pPr algn="ctr">
                <a:lnSpc>
                  <a:spcPct val="120000"/>
                </a:lnSpc>
                <a:defRPr sz="2800" b="1" spc="300">
                  <a:solidFill>
                    <a:schemeClr val="bg1"/>
                  </a:solidFill>
                  <a:latin typeface="Arial" panose="020B0604020202020204" pitchFamily="34" charset="0"/>
                  <a:ea typeface="微软雅黑" panose="020B0503020204020204" pitchFamily="34" charset="-122"/>
                </a:defRPr>
              </a:lvl1pPr>
            </a:lstStyle>
            <a:p>
              <a:pPr>
                <a:lnSpc>
                  <a:spcPct val="100000"/>
                </a:lnSpc>
                <a:spcAft>
                  <a:spcPts val="600"/>
                </a:spcAft>
                <a:buSzPct val="100000"/>
              </a:pPr>
              <a:r>
                <a:rPr lang="zh-CN" altLang="en-US" sz="1600" dirty="0">
                  <a:solidFill>
                    <a:schemeClr val="lt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社会主义</a:t>
              </a:r>
              <a:endParaRPr lang="en-US" altLang="zh-CN" sz="1600" dirty="0">
                <a:solidFill>
                  <a:schemeClr val="lt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a:p>
              <a:pPr>
                <a:lnSpc>
                  <a:spcPct val="100000"/>
                </a:lnSpc>
                <a:spcAft>
                  <a:spcPts val="600"/>
                </a:spcAft>
                <a:buSzPct val="100000"/>
              </a:pPr>
              <a:r>
                <a:rPr lang="zh-CN" altLang="en-US" sz="1600" dirty="0">
                  <a:solidFill>
                    <a:schemeClr val="lt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革命和建设</a:t>
              </a:r>
              <a:endParaRPr lang="en-US" altLang="zh-CN" sz="1600" dirty="0">
                <a:solidFill>
                  <a:schemeClr val="lt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a:p>
              <a:pPr>
                <a:lnSpc>
                  <a:spcPct val="100000"/>
                </a:lnSpc>
                <a:spcAft>
                  <a:spcPts val="600"/>
                </a:spcAft>
                <a:buSzPct val="100000"/>
              </a:pPr>
              <a:r>
                <a:rPr lang="zh-CN" altLang="en-US" sz="1600" dirty="0">
                  <a:solidFill>
                    <a:schemeClr val="lt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时期</a:t>
              </a:r>
            </a:p>
          </p:txBody>
        </p:sp>
      </p:grpSp>
      <p:grpSp>
        <p:nvGrpSpPr>
          <p:cNvPr id="20" name="组合 19"/>
          <p:cNvGrpSpPr/>
          <p:nvPr/>
        </p:nvGrpSpPr>
        <p:grpSpPr>
          <a:xfrm>
            <a:off x="6607231" y="2049224"/>
            <a:ext cx="1800000" cy="1800000"/>
            <a:chOff x="1091611" y="2420215"/>
            <a:chExt cx="1800000" cy="1800000"/>
          </a:xfrm>
        </p:grpSpPr>
        <p:sp>
          <p:nvSpPr>
            <p:cNvPr id="21" name="椭圆 2"/>
            <p:cNvSpPr/>
            <p:nvPr>
              <p:custDataLst>
                <p:tags r:id="rId7"/>
              </p:custDataLst>
            </p:nvPr>
          </p:nvSpPr>
          <p:spPr>
            <a:xfrm>
              <a:off x="1091611" y="2420215"/>
              <a:ext cx="1800000" cy="1800000"/>
            </a:xfrm>
            <a:prstGeom prst="ellipse">
              <a:avLst/>
            </a:prstGeom>
            <a:gradFill flip="none" rotWithShape="1">
              <a:gsLst>
                <a:gs pos="0">
                  <a:schemeClr val="accent6">
                    <a:lumMod val="5000"/>
                    <a:lumOff val="95000"/>
                  </a:schemeClr>
                </a:gs>
                <a:gs pos="74000">
                  <a:schemeClr val="accent6">
                    <a:lumMod val="45000"/>
                    <a:lumOff val="55000"/>
                  </a:schemeClr>
                </a:gs>
                <a:gs pos="83000">
                  <a:schemeClr val="accent6">
                    <a:lumMod val="45000"/>
                    <a:lumOff val="55000"/>
                  </a:schemeClr>
                </a:gs>
                <a:gs pos="100000">
                  <a:schemeClr val="accent6">
                    <a:lumMod val="30000"/>
                    <a:lumOff val="70000"/>
                  </a:schemeClr>
                </a:gs>
              </a:gsLst>
              <a:lin ang="5400000" scaled="1"/>
              <a:tileRect/>
            </a:gradFill>
            <a:ln w="25400">
              <a:noFill/>
            </a:ln>
            <a:effectLst>
              <a:outerShdw blurRad="381000" dist="63500" sx="102000" sy="102000" algn="ctr"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noAutofit/>
            </a:bodyPr>
            <a:lstStyle/>
            <a:p>
              <a:pPr algn="ctr">
                <a:lnSpc>
                  <a:spcPct val="120000"/>
                </a:lnSpc>
              </a:pPr>
              <a:endParaRPr lang="zh-CN" altLang="en-US" b="1" spc="300" dirty="0">
                <a:solidFill>
                  <a:schemeClr val="lt1"/>
                </a:solidFill>
                <a:latin typeface="Arial" panose="020B0604020202020204" pitchFamily="34" charset="0"/>
                <a:ea typeface="微软雅黑" panose="020B0503020204020204" pitchFamily="34" charset="-122"/>
                <a:cs typeface="+mj-cs"/>
                <a:sym typeface="Arial" panose="020B0604020202020204" pitchFamily="34" charset="0"/>
              </a:endParaRPr>
            </a:p>
          </p:txBody>
        </p:sp>
        <p:sp>
          <p:nvSpPr>
            <p:cNvPr id="22" name="椭圆 2"/>
            <p:cNvSpPr/>
            <p:nvPr>
              <p:custDataLst>
                <p:tags r:id="rId8"/>
              </p:custDataLst>
            </p:nvPr>
          </p:nvSpPr>
          <p:spPr>
            <a:xfrm>
              <a:off x="1181611" y="2510215"/>
              <a:ext cx="1620000" cy="1620000"/>
            </a:xfrm>
            <a:prstGeom prst="ellipse">
              <a:avLst/>
            </a:prstGeom>
            <a:gradFill flip="none" rotWithShape="1">
              <a:gsLst>
                <a:gs pos="0">
                  <a:schemeClr val="accent6">
                    <a:lumMod val="40000"/>
                    <a:lumOff val="60000"/>
                  </a:schemeClr>
                </a:gs>
                <a:gs pos="46000">
                  <a:schemeClr val="accent6">
                    <a:lumMod val="95000"/>
                    <a:lumOff val="5000"/>
                  </a:schemeClr>
                </a:gs>
                <a:gs pos="100000">
                  <a:schemeClr val="accent6">
                    <a:lumMod val="60000"/>
                  </a:schemeClr>
                </a:gs>
              </a:gsLst>
              <a:path path="circle">
                <a:fillToRect l="50000" t="130000" r="50000" b="-30000"/>
              </a:path>
              <a:tileRect/>
            </a:gradFill>
            <a:ln w="25400">
              <a:solidFill>
                <a:schemeClr val="bg1"/>
              </a:solidFill>
            </a:ln>
            <a:effectLst>
              <a:outerShdw blurRad="381000" dist="63500" sx="102000" sy="102000" algn="ctr"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noAutofit/>
            </a:bodyPr>
            <a:lstStyle/>
            <a:p>
              <a:pPr algn="ctr">
                <a:lnSpc>
                  <a:spcPct val="120000"/>
                </a:lnSpc>
              </a:pPr>
              <a:endParaRPr lang="zh-CN" altLang="en-US" b="1" spc="300" dirty="0">
                <a:solidFill>
                  <a:schemeClr val="lt1"/>
                </a:solidFill>
                <a:latin typeface="Arial" panose="020B0604020202020204" pitchFamily="34" charset="0"/>
                <a:ea typeface="微软雅黑" panose="020B0503020204020204" pitchFamily="34" charset="-122"/>
                <a:cs typeface="+mj-cs"/>
                <a:sym typeface="Arial" panose="020B0604020202020204" pitchFamily="34" charset="0"/>
              </a:endParaRPr>
            </a:p>
          </p:txBody>
        </p:sp>
        <p:sp>
          <p:nvSpPr>
            <p:cNvPr id="23" name="文本框 17"/>
            <p:cNvSpPr txBox="1"/>
            <p:nvPr>
              <p:custDataLst>
                <p:tags r:id="rId9"/>
              </p:custDataLst>
            </p:nvPr>
          </p:nvSpPr>
          <p:spPr>
            <a:xfrm>
              <a:off x="1181611" y="2685699"/>
              <a:ext cx="1620000" cy="1437480"/>
            </a:xfrm>
            <a:prstGeom prst="rect">
              <a:avLst/>
            </a:prstGeom>
            <a:noFill/>
          </p:spPr>
          <p:txBody>
            <a:bodyPr wrap="square" rtlCol="0" anchor="ctr">
              <a:noAutofit/>
            </a:bodyPr>
            <a:lstStyle>
              <a:defPPr>
                <a:defRPr lang="zh-CN"/>
              </a:defPPr>
              <a:lvl1pPr algn="ctr">
                <a:lnSpc>
                  <a:spcPct val="120000"/>
                </a:lnSpc>
                <a:defRPr sz="2800" b="1" spc="300">
                  <a:solidFill>
                    <a:schemeClr val="bg1"/>
                  </a:solidFill>
                  <a:latin typeface="Arial" panose="020B0604020202020204" pitchFamily="34" charset="0"/>
                  <a:ea typeface="微软雅黑" panose="020B0503020204020204" pitchFamily="34" charset="-122"/>
                </a:defRPr>
              </a:lvl1pPr>
            </a:lstStyle>
            <a:p>
              <a:pPr>
                <a:lnSpc>
                  <a:spcPct val="100000"/>
                </a:lnSpc>
                <a:spcAft>
                  <a:spcPts val="600"/>
                </a:spcAft>
                <a:buSzPct val="100000"/>
              </a:pPr>
              <a:r>
                <a:rPr lang="zh-CN" altLang="en-US" sz="1600" dirty="0">
                  <a:solidFill>
                    <a:schemeClr val="lt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改革开放和</a:t>
              </a:r>
              <a:endParaRPr lang="en-US" altLang="zh-CN" sz="1600" dirty="0">
                <a:solidFill>
                  <a:schemeClr val="lt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a:p>
              <a:pPr>
                <a:lnSpc>
                  <a:spcPct val="100000"/>
                </a:lnSpc>
                <a:spcAft>
                  <a:spcPts val="600"/>
                </a:spcAft>
                <a:buSzPct val="100000"/>
              </a:pPr>
              <a:r>
                <a:rPr lang="zh-CN" altLang="en-US" sz="1600" dirty="0">
                  <a:solidFill>
                    <a:schemeClr val="lt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社会主义</a:t>
              </a:r>
              <a:endParaRPr lang="en-US" altLang="zh-CN" sz="1600" dirty="0">
                <a:solidFill>
                  <a:schemeClr val="lt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a:p>
              <a:pPr>
                <a:lnSpc>
                  <a:spcPct val="100000"/>
                </a:lnSpc>
                <a:spcAft>
                  <a:spcPts val="600"/>
                </a:spcAft>
                <a:buSzPct val="100000"/>
              </a:pPr>
              <a:r>
                <a:rPr lang="zh-CN" altLang="en-US" sz="1600" dirty="0">
                  <a:solidFill>
                    <a:schemeClr val="lt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现代化建设</a:t>
              </a:r>
              <a:endParaRPr lang="en-US" altLang="zh-CN" sz="1600" dirty="0">
                <a:solidFill>
                  <a:schemeClr val="lt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a:p>
              <a:pPr>
                <a:lnSpc>
                  <a:spcPct val="100000"/>
                </a:lnSpc>
                <a:spcAft>
                  <a:spcPts val="600"/>
                </a:spcAft>
                <a:buSzPct val="100000"/>
              </a:pPr>
              <a:r>
                <a:rPr lang="zh-CN" altLang="en-US" sz="1600" dirty="0">
                  <a:solidFill>
                    <a:schemeClr val="lt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新时期</a:t>
              </a:r>
            </a:p>
          </p:txBody>
        </p:sp>
      </p:grpSp>
      <p:grpSp>
        <p:nvGrpSpPr>
          <p:cNvPr id="24" name="组合 23"/>
          <p:cNvGrpSpPr/>
          <p:nvPr/>
        </p:nvGrpSpPr>
        <p:grpSpPr>
          <a:xfrm>
            <a:off x="9410088" y="2049224"/>
            <a:ext cx="1800000" cy="1800000"/>
            <a:chOff x="1055515" y="2420215"/>
            <a:chExt cx="1800000" cy="1800000"/>
          </a:xfrm>
        </p:grpSpPr>
        <p:sp>
          <p:nvSpPr>
            <p:cNvPr id="25" name="椭圆 2"/>
            <p:cNvSpPr/>
            <p:nvPr>
              <p:custDataLst>
                <p:tags r:id="rId4"/>
              </p:custDataLst>
            </p:nvPr>
          </p:nvSpPr>
          <p:spPr>
            <a:xfrm>
              <a:off x="1055515" y="2420215"/>
              <a:ext cx="1800000" cy="1800000"/>
            </a:xfrm>
            <a:prstGeom prst="ellipse">
              <a:avLst/>
            </a:prstGeom>
            <a:gradFill flip="none" rotWithShape="1">
              <a:gsLst>
                <a:gs pos="0">
                  <a:schemeClr val="accent2">
                    <a:lumMod val="5000"/>
                    <a:lumOff val="95000"/>
                  </a:schemeClr>
                </a:gs>
                <a:gs pos="74000">
                  <a:schemeClr val="accent2">
                    <a:lumMod val="45000"/>
                    <a:lumOff val="55000"/>
                  </a:schemeClr>
                </a:gs>
                <a:gs pos="83000">
                  <a:schemeClr val="accent2">
                    <a:lumMod val="45000"/>
                    <a:lumOff val="55000"/>
                  </a:schemeClr>
                </a:gs>
                <a:gs pos="100000">
                  <a:schemeClr val="accent2">
                    <a:lumMod val="30000"/>
                    <a:lumOff val="70000"/>
                  </a:schemeClr>
                </a:gs>
              </a:gsLst>
              <a:lin ang="5400000" scaled="1"/>
              <a:tileRect/>
            </a:gradFill>
            <a:ln w="25400">
              <a:noFill/>
            </a:ln>
            <a:effectLst>
              <a:outerShdw blurRad="381000" dist="63500" sx="102000" sy="102000" algn="ctr"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noAutofit/>
            </a:bodyPr>
            <a:lstStyle/>
            <a:p>
              <a:pPr algn="ctr">
                <a:lnSpc>
                  <a:spcPct val="120000"/>
                </a:lnSpc>
              </a:pPr>
              <a:endParaRPr lang="zh-CN" altLang="en-US" b="1" spc="300" dirty="0">
                <a:solidFill>
                  <a:schemeClr val="lt1"/>
                </a:solidFill>
                <a:latin typeface="Arial" panose="020B0604020202020204" pitchFamily="34" charset="0"/>
                <a:ea typeface="微软雅黑" panose="020B0503020204020204" pitchFamily="34" charset="-122"/>
                <a:cs typeface="+mj-cs"/>
                <a:sym typeface="Arial" panose="020B0604020202020204" pitchFamily="34" charset="0"/>
              </a:endParaRPr>
            </a:p>
          </p:txBody>
        </p:sp>
        <p:sp>
          <p:nvSpPr>
            <p:cNvPr id="26" name="椭圆 2"/>
            <p:cNvSpPr/>
            <p:nvPr>
              <p:custDataLst>
                <p:tags r:id="rId5"/>
              </p:custDataLst>
            </p:nvPr>
          </p:nvSpPr>
          <p:spPr>
            <a:xfrm>
              <a:off x="1145515" y="2510215"/>
              <a:ext cx="1620000" cy="1620000"/>
            </a:xfrm>
            <a:prstGeom prst="ellipse">
              <a:avLst/>
            </a:prstGeom>
            <a:gradFill flip="none" rotWithShape="1">
              <a:gsLst>
                <a:gs pos="0">
                  <a:schemeClr val="accent2">
                    <a:lumMod val="40000"/>
                    <a:lumOff val="60000"/>
                  </a:schemeClr>
                </a:gs>
                <a:gs pos="46000">
                  <a:srgbClr val="F83E3E"/>
                </a:gs>
                <a:gs pos="100000">
                  <a:srgbClr val="C00000"/>
                </a:gs>
              </a:gsLst>
              <a:path path="circle">
                <a:fillToRect l="50000" t="130000" r="50000" b="-30000"/>
              </a:path>
              <a:tileRect/>
            </a:gradFill>
            <a:ln w="25400">
              <a:solidFill>
                <a:schemeClr val="bg1"/>
              </a:solidFill>
            </a:ln>
            <a:effectLst>
              <a:outerShdw blurRad="381000" dist="63500" sx="102000" sy="102000" algn="ctr"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noAutofit/>
            </a:bodyPr>
            <a:lstStyle/>
            <a:p>
              <a:pPr algn="ctr">
                <a:lnSpc>
                  <a:spcPct val="120000"/>
                </a:lnSpc>
              </a:pPr>
              <a:endParaRPr lang="zh-CN" altLang="en-US" b="1" spc="300" dirty="0">
                <a:solidFill>
                  <a:schemeClr val="lt1"/>
                </a:solidFill>
                <a:latin typeface="Arial" panose="020B0604020202020204" pitchFamily="34" charset="0"/>
                <a:ea typeface="微软雅黑" panose="020B0503020204020204" pitchFamily="34" charset="-122"/>
                <a:cs typeface="+mj-cs"/>
                <a:sym typeface="Arial" panose="020B0604020202020204" pitchFamily="34" charset="0"/>
              </a:endParaRPr>
            </a:p>
          </p:txBody>
        </p:sp>
        <p:sp>
          <p:nvSpPr>
            <p:cNvPr id="27" name="文本框 17"/>
            <p:cNvSpPr txBox="1"/>
            <p:nvPr>
              <p:custDataLst>
                <p:tags r:id="rId6"/>
              </p:custDataLst>
            </p:nvPr>
          </p:nvSpPr>
          <p:spPr>
            <a:xfrm>
              <a:off x="1145515" y="2780215"/>
              <a:ext cx="1620000" cy="1080000"/>
            </a:xfrm>
            <a:prstGeom prst="rect">
              <a:avLst/>
            </a:prstGeom>
            <a:noFill/>
          </p:spPr>
          <p:txBody>
            <a:bodyPr wrap="square" rtlCol="0" anchor="ctr">
              <a:normAutofit/>
            </a:bodyPr>
            <a:lstStyle>
              <a:defPPr>
                <a:defRPr lang="zh-CN"/>
              </a:defPPr>
              <a:lvl1pPr algn="ctr">
                <a:lnSpc>
                  <a:spcPct val="120000"/>
                </a:lnSpc>
                <a:defRPr sz="2800" b="1" spc="300">
                  <a:solidFill>
                    <a:schemeClr val="bg1"/>
                  </a:solidFill>
                  <a:latin typeface="Arial" panose="020B0604020202020204" pitchFamily="34" charset="0"/>
                  <a:ea typeface="微软雅黑" panose="020B0503020204020204" pitchFamily="34" charset="-122"/>
                </a:defRPr>
              </a:lvl1pPr>
            </a:lstStyle>
            <a:p>
              <a:pPr>
                <a:lnSpc>
                  <a:spcPct val="100000"/>
                </a:lnSpc>
                <a:spcAft>
                  <a:spcPts val="600"/>
                </a:spcAft>
                <a:buSzPct val="100000"/>
              </a:pPr>
              <a:r>
                <a:rPr lang="zh-CN" altLang="en-US" sz="1600" dirty="0">
                  <a:solidFill>
                    <a:schemeClr val="lt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中国特色</a:t>
              </a:r>
            </a:p>
            <a:p>
              <a:pPr>
                <a:lnSpc>
                  <a:spcPct val="100000"/>
                </a:lnSpc>
                <a:spcAft>
                  <a:spcPts val="600"/>
                </a:spcAft>
                <a:buSzPct val="100000"/>
              </a:pPr>
              <a:r>
                <a:rPr lang="zh-CN" altLang="en-US" sz="1600" dirty="0">
                  <a:solidFill>
                    <a:schemeClr val="lt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社会主义</a:t>
              </a:r>
            </a:p>
            <a:p>
              <a:pPr>
                <a:lnSpc>
                  <a:spcPct val="100000"/>
                </a:lnSpc>
                <a:spcAft>
                  <a:spcPts val="600"/>
                </a:spcAft>
                <a:buSzPct val="100000"/>
              </a:pPr>
              <a:r>
                <a:rPr lang="zh-CN" altLang="en-US" sz="1600" dirty="0">
                  <a:solidFill>
                    <a:schemeClr val="lt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新时代</a:t>
              </a:r>
            </a:p>
          </p:txBody>
        </p:sp>
      </p:grpSp>
      <p:sp>
        <p:nvSpPr>
          <p:cNvPr id="28" name="文本框 27"/>
          <p:cNvSpPr txBox="1"/>
          <p:nvPr/>
        </p:nvSpPr>
        <p:spPr>
          <a:xfrm>
            <a:off x="695515" y="3905477"/>
            <a:ext cx="2520000" cy="830997"/>
          </a:xfrm>
          <a:prstGeom prst="rect">
            <a:avLst/>
          </a:prstGeom>
          <a:noFill/>
        </p:spPr>
        <p:txBody>
          <a:bodyPr wrap="square" rtlCol="0">
            <a:spAutoFit/>
          </a:bodyPr>
          <a:lstStyle/>
          <a:p>
            <a:pPr marL="285750" indent="-285750" algn="just">
              <a:lnSpc>
                <a:spcPct val="150000"/>
              </a:lnSpc>
              <a:buClr>
                <a:srgbClr val="C00000"/>
              </a:buClr>
              <a:buFont typeface="Wingdings" panose="05000000000000000000" pitchFamily="2" charset="2"/>
              <a:buChar char="n"/>
            </a:pPr>
            <a:r>
              <a:rPr lang="zh-CN" altLang="en-US" sz="1600" b="1" dirty="0">
                <a:solidFill>
                  <a:schemeClr val="tx1">
                    <a:lumMod val="85000"/>
                    <a:lumOff val="15000"/>
                  </a:schemeClr>
                </a:solidFill>
                <a:latin typeface="微软雅黑" panose="020B0503020204020204" pitchFamily="34" charset="-122"/>
                <a:ea typeface="微软雅黑" panose="020B0503020204020204" pitchFamily="34" charset="-122"/>
              </a:rPr>
              <a:t>高度重视知识分子工作</a:t>
            </a:r>
          </a:p>
          <a:p>
            <a:pPr marL="285750" indent="-285750" algn="just">
              <a:lnSpc>
                <a:spcPct val="150000"/>
              </a:lnSpc>
              <a:buClr>
                <a:srgbClr val="C00000"/>
              </a:buClr>
              <a:buFont typeface="Wingdings" panose="05000000000000000000" pitchFamily="2" charset="2"/>
              <a:buChar char="n"/>
            </a:pPr>
            <a:r>
              <a:rPr lang="zh-CN" altLang="en-US" sz="1600" b="1" dirty="0">
                <a:solidFill>
                  <a:schemeClr val="tx1">
                    <a:lumMod val="85000"/>
                    <a:lumOff val="15000"/>
                  </a:schemeClr>
                </a:solidFill>
                <a:latin typeface="微软雅黑" panose="020B0503020204020204" pitchFamily="34" charset="-122"/>
                <a:ea typeface="微软雅黑" panose="020B0503020204020204" pitchFamily="34" charset="-122"/>
              </a:rPr>
              <a:t>发展新民主主义教育</a:t>
            </a:r>
          </a:p>
        </p:txBody>
      </p:sp>
      <p:sp>
        <p:nvSpPr>
          <p:cNvPr id="29" name="文本框 28"/>
          <p:cNvSpPr txBox="1"/>
          <p:nvPr/>
        </p:nvSpPr>
        <p:spPr>
          <a:xfrm>
            <a:off x="3763698" y="3905477"/>
            <a:ext cx="1908000" cy="1198880"/>
          </a:xfrm>
          <a:prstGeom prst="rect">
            <a:avLst/>
          </a:prstGeom>
          <a:noFill/>
        </p:spPr>
        <p:txBody>
          <a:bodyPr wrap="square" rtlCol="0">
            <a:spAutoFit/>
          </a:bodyPr>
          <a:lstStyle/>
          <a:p>
            <a:pPr marL="285750" indent="-285750" algn="just">
              <a:lnSpc>
                <a:spcPct val="150000"/>
              </a:lnSpc>
              <a:buClr>
                <a:srgbClr val="C00000"/>
              </a:buClr>
              <a:buFont typeface="Wingdings" panose="05000000000000000000" pitchFamily="2" charset="2"/>
              <a:buChar char="n"/>
            </a:pPr>
            <a:r>
              <a:rPr lang="zh-CN" altLang="en-US" sz="1600" b="1" dirty="0">
                <a:solidFill>
                  <a:schemeClr val="tx1">
                    <a:lumMod val="85000"/>
                    <a:lumOff val="15000"/>
                  </a:schemeClr>
                </a:solidFill>
                <a:latin typeface="微软雅黑" panose="020B0503020204020204" pitchFamily="34" charset="-122"/>
                <a:ea typeface="微软雅黑" panose="020B0503020204020204" pitchFamily="34" charset="-122"/>
              </a:rPr>
              <a:t>“向科学进军”</a:t>
            </a:r>
          </a:p>
          <a:p>
            <a:pPr marL="285750" indent="-285750" algn="just">
              <a:lnSpc>
                <a:spcPct val="150000"/>
              </a:lnSpc>
              <a:buClr>
                <a:srgbClr val="C00000"/>
              </a:buClr>
              <a:buFont typeface="Wingdings" panose="05000000000000000000" pitchFamily="2" charset="2"/>
              <a:buChar char="n"/>
            </a:pPr>
            <a:r>
              <a:rPr lang="zh-CN" altLang="en-US" sz="1600" b="1" dirty="0">
                <a:solidFill>
                  <a:schemeClr val="tx1">
                    <a:lumMod val="85000"/>
                    <a:lumOff val="15000"/>
                  </a:schemeClr>
                </a:solidFill>
                <a:latin typeface="微软雅黑" panose="020B0503020204020204" pitchFamily="34" charset="-122"/>
                <a:ea typeface="微软雅黑" panose="020B0503020204020204" pitchFamily="34" charset="-122"/>
              </a:rPr>
              <a:t>开展扫盲运动</a:t>
            </a:r>
          </a:p>
          <a:p>
            <a:pPr marL="285750" indent="-285750" algn="just">
              <a:lnSpc>
                <a:spcPct val="150000"/>
              </a:lnSpc>
              <a:buClr>
                <a:srgbClr val="C00000"/>
              </a:buClr>
              <a:buFont typeface="Wingdings" panose="05000000000000000000" pitchFamily="2" charset="2"/>
              <a:buChar char="n"/>
            </a:pPr>
            <a:r>
              <a:rPr lang="zh-CN" altLang="en-US" sz="1600" b="1" dirty="0">
                <a:solidFill>
                  <a:schemeClr val="tx1">
                    <a:lumMod val="85000"/>
                    <a:lumOff val="15000"/>
                  </a:schemeClr>
                </a:solidFill>
                <a:latin typeface="微软雅黑" panose="020B0503020204020204" pitchFamily="34" charset="-122"/>
                <a:ea typeface="微软雅黑" panose="020B0503020204020204" pitchFamily="34" charset="-122"/>
              </a:rPr>
              <a:t>两弹一星</a:t>
            </a:r>
          </a:p>
        </p:txBody>
      </p:sp>
      <p:sp>
        <p:nvSpPr>
          <p:cNvPr id="30" name="文本框 29"/>
          <p:cNvSpPr txBox="1"/>
          <p:nvPr/>
        </p:nvSpPr>
        <p:spPr>
          <a:xfrm>
            <a:off x="6004829" y="3905477"/>
            <a:ext cx="2880000" cy="2308324"/>
          </a:xfrm>
          <a:prstGeom prst="rect">
            <a:avLst/>
          </a:prstGeom>
          <a:noFill/>
        </p:spPr>
        <p:txBody>
          <a:bodyPr wrap="square" rtlCol="0">
            <a:spAutoFit/>
          </a:bodyPr>
          <a:lstStyle/>
          <a:p>
            <a:pPr marL="285750" indent="-285750" algn="just">
              <a:lnSpc>
                <a:spcPct val="150000"/>
              </a:lnSpc>
              <a:buClr>
                <a:srgbClr val="C00000"/>
              </a:buClr>
              <a:buFont typeface="Wingdings" panose="05000000000000000000" pitchFamily="2" charset="2"/>
              <a:buChar char="n"/>
            </a:pPr>
            <a:r>
              <a:rPr lang="zh-CN" altLang="en-US" sz="1600" b="1" dirty="0">
                <a:solidFill>
                  <a:schemeClr val="tx1">
                    <a:lumMod val="85000"/>
                    <a:lumOff val="15000"/>
                  </a:schemeClr>
                </a:solidFill>
                <a:latin typeface="微软雅黑" panose="020B0503020204020204" pitchFamily="34" charset="-122"/>
                <a:ea typeface="微软雅黑" panose="020B0503020204020204" pitchFamily="34" charset="-122"/>
              </a:rPr>
              <a:t>“科学技术是第一生产力”</a:t>
            </a:r>
          </a:p>
          <a:p>
            <a:pPr marL="285750" indent="-285750" algn="just">
              <a:lnSpc>
                <a:spcPct val="150000"/>
              </a:lnSpc>
              <a:buClr>
                <a:srgbClr val="C00000"/>
              </a:buClr>
              <a:buFont typeface="Wingdings" panose="05000000000000000000" pitchFamily="2" charset="2"/>
              <a:buChar char="n"/>
            </a:pPr>
            <a:r>
              <a:rPr lang="zh-CN" altLang="en-US" sz="1600" b="1" dirty="0">
                <a:solidFill>
                  <a:schemeClr val="tx1">
                    <a:lumMod val="85000"/>
                    <a:lumOff val="15000"/>
                  </a:schemeClr>
                </a:solidFill>
                <a:latin typeface="微软雅黑" panose="020B0503020204020204" pitchFamily="34" charset="-122"/>
                <a:ea typeface="微软雅黑" panose="020B0503020204020204" pitchFamily="34" charset="-122"/>
              </a:rPr>
              <a:t>“教育要面向现代化 ”</a:t>
            </a:r>
          </a:p>
          <a:p>
            <a:pPr marL="285750" indent="-285750" algn="just">
              <a:lnSpc>
                <a:spcPct val="150000"/>
              </a:lnSpc>
              <a:buClr>
                <a:srgbClr val="C00000"/>
              </a:buClr>
              <a:buFont typeface="Wingdings" panose="05000000000000000000" pitchFamily="2" charset="2"/>
              <a:buChar char="n"/>
            </a:pPr>
            <a:r>
              <a:rPr lang="zh-CN" altLang="en-US" sz="1600" b="1" dirty="0">
                <a:solidFill>
                  <a:schemeClr val="tx1">
                    <a:lumMod val="85000"/>
                    <a:lumOff val="15000"/>
                  </a:schemeClr>
                </a:solidFill>
                <a:latin typeface="微软雅黑" panose="020B0503020204020204" pitchFamily="34" charset="-122"/>
                <a:ea typeface="微软雅黑" panose="020B0503020204020204" pitchFamily="34" charset="-122"/>
              </a:rPr>
              <a:t>实施知识创新工程、科教兴国战略、人才强国战略</a:t>
            </a:r>
          </a:p>
          <a:p>
            <a:pPr marL="285750" indent="-285750" algn="just">
              <a:lnSpc>
                <a:spcPct val="150000"/>
              </a:lnSpc>
              <a:buClr>
                <a:srgbClr val="C00000"/>
              </a:buClr>
              <a:buFont typeface="Wingdings" panose="05000000000000000000" pitchFamily="2" charset="2"/>
              <a:buChar char="n"/>
            </a:pPr>
            <a:r>
              <a:rPr lang="zh-CN" altLang="en-US" sz="1600" b="1" dirty="0">
                <a:solidFill>
                  <a:schemeClr val="tx1">
                    <a:lumMod val="85000"/>
                    <a:lumOff val="15000"/>
                  </a:schemeClr>
                </a:solidFill>
                <a:latin typeface="微软雅黑" panose="020B0503020204020204" pitchFamily="34" charset="-122"/>
                <a:ea typeface="微软雅黑" panose="020B0503020204020204" pitchFamily="34" charset="-122"/>
              </a:rPr>
              <a:t>完善国家创新体系、建设创新型国家</a:t>
            </a:r>
          </a:p>
        </p:txBody>
      </p:sp>
      <p:sp>
        <p:nvSpPr>
          <p:cNvPr id="31" name="文本框 30"/>
          <p:cNvSpPr txBox="1"/>
          <p:nvPr/>
        </p:nvSpPr>
        <p:spPr>
          <a:xfrm>
            <a:off x="9072311" y="3905477"/>
            <a:ext cx="2564765" cy="2431050"/>
          </a:xfrm>
          <a:prstGeom prst="rect">
            <a:avLst/>
          </a:prstGeom>
          <a:noFill/>
        </p:spPr>
        <p:txBody>
          <a:bodyPr wrap="square" rtlCol="0">
            <a:spAutoFit/>
          </a:bodyPr>
          <a:lstStyle/>
          <a:p>
            <a:pPr marL="285750" indent="-285750" algn="just">
              <a:lnSpc>
                <a:spcPct val="120000"/>
              </a:lnSpc>
              <a:buClr>
                <a:srgbClr val="C00000"/>
              </a:buClr>
              <a:buFont typeface="Wingdings" panose="05000000000000000000" pitchFamily="2" charset="2"/>
              <a:buChar char="n"/>
            </a:pPr>
            <a:r>
              <a:rPr lang="zh-CN" altLang="en-US" sz="1600" b="1" dirty="0">
                <a:solidFill>
                  <a:schemeClr val="tx1"/>
                </a:solidFill>
                <a:latin typeface="微软雅黑" panose="020B0503020204020204" pitchFamily="34" charset="-122"/>
                <a:ea typeface="微软雅黑" panose="020B0503020204020204" pitchFamily="34" charset="-122"/>
              </a:rPr>
              <a:t>坚持科技是第一生产力、人才是第一资源、创新是第一动力</a:t>
            </a:r>
          </a:p>
          <a:p>
            <a:pPr marL="285750" indent="-285750" algn="just">
              <a:lnSpc>
                <a:spcPct val="120000"/>
              </a:lnSpc>
              <a:buClr>
                <a:srgbClr val="C00000"/>
              </a:buClr>
              <a:buFont typeface="Wingdings" panose="05000000000000000000" pitchFamily="2" charset="2"/>
              <a:buChar char="n"/>
            </a:pPr>
            <a:r>
              <a:rPr lang="zh-CN" altLang="en-US" sz="1600" b="1" dirty="0">
                <a:solidFill>
                  <a:schemeClr val="tx1"/>
                </a:solidFill>
                <a:latin typeface="微软雅黑" panose="020B0503020204020204" pitchFamily="34" charset="-122"/>
                <a:ea typeface="微软雅黑" panose="020B0503020204020204" pitchFamily="34" charset="-122"/>
              </a:rPr>
              <a:t>深入实施科教兴国战略、人才强国战略、创新驱动发展战略</a:t>
            </a:r>
          </a:p>
          <a:p>
            <a:pPr marL="285750" indent="-285750" algn="just">
              <a:lnSpc>
                <a:spcPct val="120000"/>
              </a:lnSpc>
              <a:buClr>
                <a:srgbClr val="C00000"/>
              </a:buClr>
              <a:buFont typeface="Wingdings" panose="05000000000000000000" pitchFamily="2" charset="2"/>
              <a:buChar char="n"/>
            </a:pPr>
            <a:r>
              <a:rPr lang="zh-CN" altLang="en-US" sz="1600" b="1" dirty="0">
                <a:solidFill>
                  <a:schemeClr val="tx1"/>
                </a:solidFill>
                <a:latin typeface="微软雅黑" panose="020B0503020204020204" pitchFamily="34" charset="-122"/>
                <a:ea typeface="微软雅黑" panose="020B0503020204020204" pitchFamily="34" charset="-122"/>
              </a:rPr>
              <a:t>努力成为世界主要科学中心和创新高地</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图片 5"/>
          <p:cNvPicPr>
            <a:picLocks noChangeAspect="1"/>
          </p:cNvPicPr>
          <p:nvPr/>
        </p:nvPicPr>
        <p:blipFill>
          <a:blip r:embed="rId2"/>
          <a:stretch>
            <a:fillRect/>
          </a:stretch>
        </p:blipFill>
        <p:spPr>
          <a:xfrm>
            <a:off x="0" y="0"/>
            <a:ext cx="12192000" cy="6858000"/>
          </a:xfrm>
          <a:prstGeom prst="rect">
            <a:avLst/>
          </a:prstGeom>
          <a:noFill/>
        </p:spPr>
      </p:pic>
      <p:grpSp>
        <p:nvGrpSpPr>
          <p:cNvPr id="9" name="组合 8"/>
          <p:cNvGrpSpPr/>
          <p:nvPr/>
        </p:nvGrpSpPr>
        <p:grpSpPr>
          <a:xfrm>
            <a:off x="876300" y="1613668"/>
            <a:ext cx="10440035" cy="4514717"/>
            <a:chOff x="876300" y="1614303"/>
            <a:chExt cx="10440035" cy="4514717"/>
          </a:xfrm>
        </p:grpSpPr>
        <p:sp>
          <p:nvSpPr>
            <p:cNvPr id="10" name="矩形: 圆角 53"/>
            <p:cNvSpPr/>
            <p:nvPr/>
          </p:nvSpPr>
          <p:spPr>
            <a:xfrm>
              <a:off x="1235710" y="1953257"/>
              <a:ext cx="9719945" cy="3815718"/>
            </a:xfrm>
            <a:prstGeom prst="rect">
              <a:avLst/>
            </a:prstGeom>
            <a:gradFill>
              <a:gsLst>
                <a:gs pos="75000">
                  <a:srgbClr val="FFFDFD"/>
                </a:gs>
                <a:gs pos="0">
                  <a:srgbClr val="FFFDEB"/>
                </a:gs>
              </a:gsLst>
              <a:lin ang="2700000" scaled="0"/>
            </a:gradFill>
            <a:ln w="38100">
              <a:noFill/>
            </a:ln>
            <a:effectLst>
              <a:outerShdw blurRad="381000" dist="127000" dir="2700000" algn="t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sp>
          <p:nvSpPr>
            <p:cNvPr id="12" name="图文框 11"/>
            <p:cNvSpPr/>
            <p:nvPr/>
          </p:nvSpPr>
          <p:spPr>
            <a:xfrm>
              <a:off x="876300" y="1614303"/>
              <a:ext cx="10440035" cy="4514717"/>
            </a:xfrm>
            <a:prstGeom prst="frame">
              <a:avLst>
                <a:gd name="adj1" fmla="val 3486"/>
              </a:avLst>
            </a:prstGeom>
            <a:noFill/>
            <a:ln w="12700">
              <a:gradFill flip="none" rotWithShape="1">
                <a:gsLst>
                  <a:gs pos="0">
                    <a:srgbClr val="FFFDEB"/>
                  </a:gs>
                  <a:gs pos="30000">
                    <a:srgbClr val="F7C973">
                      <a:alpha val="0"/>
                    </a:srgbClr>
                  </a:gs>
                  <a:gs pos="70000">
                    <a:srgbClr val="F7C973">
                      <a:alpha val="0"/>
                    </a:srgbClr>
                  </a:gs>
                  <a:gs pos="100000">
                    <a:srgbClr val="FFFDEB"/>
                  </a:gs>
                </a:gsLst>
                <a:lin ang="2700000" scaled="1"/>
                <a:tileRect/>
              </a:gradFill>
            </a:ln>
            <a:effectLst>
              <a:outerShdw blurRad="50800" dist="38100" dir="2700000" algn="t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tx1"/>
                </a:solidFill>
              </a:endParaRPr>
            </a:p>
          </p:txBody>
        </p:sp>
      </p:grpSp>
      <p:sp>
        <p:nvSpPr>
          <p:cNvPr id="4" name="矩形 3"/>
          <p:cNvSpPr/>
          <p:nvPr/>
        </p:nvSpPr>
        <p:spPr>
          <a:xfrm>
            <a:off x="1776000" y="2148499"/>
            <a:ext cx="8640000" cy="3415230"/>
          </a:xfrm>
          <a:prstGeom prst="rect">
            <a:avLst/>
          </a:prstGeom>
        </p:spPr>
        <p:txBody>
          <a:bodyPr wrap="square">
            <a:spAutoFit/>
          </a:bodyPr>
          <a:lstStyle/>
          <a:p>
            <a:pPr algn="just">
              <a:lnSpc>
                <a:spcPct val="150000"/>
              </a:lnSpc>
            </a:pPr>
            <a:r>
              <a:rPr lang="en-US" altLang="zh-CN" sz="2400" b="1" dirty="0">
                <a:solidFill>
                  <a:schemeClr val="tx1">
                    <a:lumMod val="85000"/>
                    <a:lumOff val="15000"/>
                  </a:schemeClr>
                </a:solidFill>
                <a:latin typeface="楷体" panose="02010609060101010101" pitchFamily="49" charset="-122"/>
                <a:ea typeface="楷体" panose="02010609060101010101" pitchFamily="49" charset="-122"/>
                <a:cs typeface="楷体" panose="02010609060101010101" pitchFamily="49" charset="-122"/>
                <a:sym typeface="+mn-ea"/>
              </a:rPr>
              <a:t>    立足新发展阶段、贯彻新发展理念、构建新发展格局、推动高质量发展，必须深入实施</a:t>
            </a:r>
            <a:r>
              <a:rPr lang="en-US" altLang="zh-CN" sz="2400" b="1" dirty="0">
                <a:solidFill>
                  <a:srgbClr val="C00000"/>
                </a:solidFill>
                <a:latin typeface="楷体" panose="02010609060101010101" pitchFamily="49" charset="-122"/>
                <a:ea typeface="楷体" panose="02010609060101010101" pitchFamily="49" charset="-122"/>
                <a:cs typeface="楷体" panose="02010609060101010101" pitchFamily="49" charset="-122"/>
                <a:sym typeface="+mn-ea"/>
              </a:rPr>
              <a:t>科教兴国战略、人才强国战略、创新驱动发展战略</a:t>
            </a:r>
            <a:r>
              <a:rPr lang="en-US" altLang="zh-CN" sz="2400" b="1" dirty="0">
                <a:solidFill>
                  <a:schemeClr val="tx1">
                    <a:lumMod val="85000"/>
                    <a:lumOff val="15000"/>
                  </a:schemeClr>
                </a:solidFill>
                <a:latin typeface="楷体" panose="02010609060101010101" pitchFamily="49" charset="-122"/>
                <a:ea typeface="楷体" panose="02010609060101010101" pitchFamily="49" charset="-122"/>
                <a:cs typeface="楷体" panose="02010609060101010101" pitchFamily="49" charset="-122"/>
                <a:sym typeface="+mn-ea"/>
              </a:rPr>
              <a:t>，完善国家创新体系，加快建设科技强国，实现高水平科技自立自强。</a:t>
            </a:r>
          </a:p>
          <a:p>
            <a:pPr algn="r">
              <a:lnSpc>
                <a:spcPct val="120000"/>
              </a:lnSpc>
              <a:spcBef>
                <a:spcPts val="1200"/>
              </a:spcBef>
            </a:pPr>
            <a:r>
              <a:rPr lang="zh-CN" altLang="en-US" b="1" dirty="0">
                <a:solidFill>
                  <a:schemeClr val="tx1">
                    <a:lumMod val="85000"/>
                    <a:lumOff val="15000"/>
                  </a:schemeClr>
                </a:solidFill>
                <a:latin typeface="楷体" panose="02010609060101010101" pitchFamily="49" charset="-122"/>
                <a:ea typeface="楷体" panose="02010609060101010101" pitchFamily="49" charset="-122"/>
                <a:sym typeface="+mn-ea"/>
              </a:rPr>
              <a:t>       ——习近平在中国科学院第二十次院士大会、中国工程院第十五次院士大会、</a:t>
            </a:r>
          </a:p>
          <a:p>
            <a:pPr algn="r">
              <a:lnSpc>
                <a:spcPct val="120000"/>
              </a:lnSpc>
            </a:pPr>
            <a:r>
              <a:rPr lang="zh-CN" altLang="en-US" b="1" dirty="0">
                <a:solidFill>
                  <a:schemeClr val="tx1">
                    <a:lumMod val="85000"/>
                    <a:lumOff val="15000"/>
                  </a:schemeClr>
                </a:solidFill>
                <a:latin typeface="楷体" panose="02010609060101010101" pitchFamily="49" charset="-122"/>
                <a:ea typeface="楷体" panose="02010609060101010101" pitchFamily="49" charset="-122"/>
                <a:sym typeface="+mn-ea"/>
              </a:rPr>
              <a:t>中国科协第十次全国代表大会上的讲话</a:t>
            </a:r>
            <a:endParaRPr lang="en-US" altLang="zh-CN" b="1" dirty="0">
              <a:solidFill>
                <a:schemeClr val="tx1">
                  <a:lumMod val="85000"/>
                  <a:lumOff val="15000"/>
                </a:schemeClr>
              </a:solidFill>
              <a:latin typeface="楷体" panose="02010609060101010101" pitchFamily="49" charset="-122"/>
              <a:ea typeface="楷体" panose="02010609060101010101" pitchFamily="49" charset="-122"/>
              <a:sym typeface="+mn-ea"/>
            </a:endParaRPr>
          </a:p>
          <a:p>
            <a:pPr algn="r">
              <a:lnSpc>
                <a:spcPct val="120000"/>
              </a:lnSpc>
            </a:pPr>
            <a:r>
              <a:rPr lang="zh-CN" altLang="en-US" b="1" dirty="0">
                <a:solidFill>
                  <a:schemeClr val="tx1">
                    <a:lumMod val="85000"/>
                    <a:lumOff val="15000"/>
                  </a:schemeClr>
                </a:solidFill>
                <a:latin typeface="楷体" panose="02010609060101010101" pitchFamily="49" charset="-122"/>
                <a:ea typeface="楷体" panose="02010609060101010101" pitchFamily="49" charset="-122"/>
                <a:sym typeface="+mn-ea"/>
              </a:rPr>
              <a:t>（</a:t>
            </a:r>
            <a:r>
              <a:rPr lang="en-US" altLang="zh-CN" b="1" dirty="0">
                <a:solidFill>
                  <a:schemeClr val="tx1">
                    <a:lumMod val="85000"/>
                    <a:lumOff val="15000"/>
                  </a:schemeClr>
                </a:solidFill>
                <a:latin typeface="楷体" panose="02010609060101010101" pitchFamily="49" charset="-122"/>
                <a:ea typeface="楷体" panose="02010609060101010101" pitchFamily="49" charset="-122"/>
                <a:sym typeface="+mn-ea"/>
              </a:rPr>
              <a:t>2021</a:t>
            </a:r>
            <a:r>
              <a:rPr lang="zh-CN" altLang="en-US" b="1" dirty="0">
                <a:solidFill>
                  <a:schemeClr val="tx1">
                    <a:lumMod val="85000"/>
                    <a:lumOff val="15000"/>
                  </a:schemeClr>
                </a:solidFill>
                <a:latin typeface="楷体" panose="02010609060101010101" pitchFamily="49" charset="-122"/>
                <a:ea typeface="楷体" panose="02010609060101010101" pitchFamily="49" charset="-122"/>
                <a:sym typeface="+mn-ea"/>
              </a:rPr>
              <a:t>年</a:t>
            </a:r>
            <a:r>
              <a:rPr lang="en-US" altLang="zh-CN" b="1" dirty="0">
                <a:solidFill>
                  <a:schemeClr val="tx1">
                    <a:lumMod val="85000"/>
                    <a:lumOff val="15000"/>
                  </a:schemeClr>
                </a:solidFill>
                <a:latin typeface="楷体" panose="02010609060101010101" pitchFamily="49" charset="-122"/>
                <a:ea typeface="楷体" panose="02010609060101010101" pitchFamily="49" charset="-122"/>
                <a:sym typeface="+mn-ea"/>
              </a:rPr>
              <a:t>5</a:t>
            </a:r>
            <a:r>
              <a:rPr lang="zh-CN" altLang="en-US" b="1" dirty="0">
                <a:solidFill>
                  <a:schemeClr val="tx1">
                    <a:lumMod val="85000"/>
                    <a:lumOff val="15000"/>
                  </a:schemeClr>
                </a:solidFill>
                <a:latin typeface="楷体" panose="02010609060101010101" pitchFamily="49" charset="-122"/>
                <a:ea typeface="楷体" panose="02010609060101010101" pitchFamily="49" charset="-122"/>
                <a:sym typeface="+mn-ea"/>
              </a:rPr>
              <a:t>月</a:t>
            </a:r>
            <a:r>
              <a:rPr lang="en-US" altLang="zh-CN" b="1" dirty="0">
                <a:solidFill>
                  <a:schemeClr val="tx1">
                    <a:lumMod val="85000"/>
                    <a:lumOff val="15000"/>
                  </a:schemeClr>
                </a:solidFill>
                <a:latin typeface="楷体" panose="02010609060101010101" pitchFamily="49" charset="-122"/>
                <a:ea typeface="楷体" panose="02010609060101010101" pitchFamily="49" charset="-122"/>
                <a:sym typeface="+mn-ea"/>
              </a:rPr>
              <a:t>28</a:t>
            </a:r>
            <a:r>
              <a:rPr lang="zh-CN" altLang="en-US" b="1" dirty="0">
                <a:solidFill>
                  <a:schemeClr val="tx1">
                    <a:lumMod val="85000"/>
                    <a:lumOff val="15000"/>
                  </a:schemeClr>
                </a:solidFill>
                <a:latin typeface="楷体" panose="02010609060101010101" pitchFamily="49" charset="-122"/>
                <a:ea typeface="楷体" panose="02010609060101010101" pitchFamily="49" charset="-122"/>
                <a:sym typeface="+mn-ea"/>
              </a:rPr>
              <a:t>日）</a:t>
            </a:r>
          </a:p>
        </p:txBody>
      </p:sp>
      <p:sp>
        <p:nvSpPr>
          <p:cNvPr id="11" name="矩形 10"/>
          <p:cNvSpPr/>
          <p:nvPr/>
        </p:nvSpPr>
        <p:spPr>
          <a:xfrm>
            <a:off x="638810" y="848360"/>
            <a:ext cx="10678160" cy="429895"/>
          </a:xfrm>
          <a:prstGeom prst="rect">
            <a:avLst/>
          </a:prstGeom>
          <a:noFill/>
        </p:spPr>
        <p:txBody>
          <a:bodyPr wrap="square" rtlCol="0">
            <a:spAutoFit/>
          </a:bodyPr>
          <a:lstStyle/>
          <a:p>
            <a:pPr algn="ctr">
              <a:buClr>
                <a:srgbClr val="C00000"/>
              </a:buClr>
              <a:buSzPct val="80000"/>
            </a:pPr>
            <a:r>
              <a:rPr lang="zh-CN" altLang="en-US" sz="22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（二）实施科教兴国战略、人才强国战略、创新驱动发展战略是时代的需要</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426000" y="1684136"/>
            <a:ext cx="11340000" cy="4356000"/>
            <a:chOff x="834533" y="1576450"/>
            <a:chExt cx="12913590" cy="4152992"/>
          </a:xfrm>
        </p:grpSpPr>
        <p:sp>
          <p:nvSpPr>
            <p:cNvPr id="5" name="图文框 4"/>
            <p:cNvSpPr/>
            <p:nvPr/>
          </p:nvSpPr>
          <p:spPr>
            <a:xfrm>
              <a:off x="834533" y="1576450"/>
              <a:ext cx="12913590" cy="4152992"/>
            </a:xfrm>
            <a:prstGeom prst="frame">
              <a:avLst>
                <a:gd name="adj1" fmla="val 2963"/>
              </a:avLst>
            </a:prstGeom>
            <a:gradFill flip="none" rotWithShape="1">
              <a:gsLst>
                <a:gs pos="0">
                  <a:srgbClr val="B00000"/>
                </a:gs>
                <a:gs pos="100000">
                  <a:srgbClr val="C00000"/>
                </a:gs>
              </a:gsLst>
              <a:lin ang="1800000" scaled="0"/>
              <a:tileRect/>
            </a:gradFill>
            <a:ln>
              <a:noFill/>
            </a:ln>
            <a:effectLst>
              <a:outerShdw blurRad="177800" dist="152400" dir="2700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7" name="组合 6"/>
            <p:cNvGrpSpPr/>
            <p:nvPr/>
          </p:nvGrpSpPr>
          <p:grpSpPr>
            <a:xfrm>
              <a:off x="1118813" y="1815538"/>
              <a:ext cx="12345029" cy="3674817"/>
              <a:chOff x="1118813" y="1815538"/>
              <a:chExt cx="12345029" cy="3674817"/>
            </a:xfrm>
          </p:grpSpPr>
          <p:sp>
            <p:nvSpPr>
              <p:cNvPr id="8" name="矩形 7"/>
              <p:cNvSpPr/>
              <p:nvPr/>
            </p:nvSpPr>
            <p:spPr>
              <a:xfrm>
                <a:off x="1118813" y="1815538"/>
                <a:ext cx="12345029" cy="3674817"/>
              </a:xfrm>
              <a:prstGeom prst="rect">
                <a:avLst/>
              </a:prstGeom>
              <a:solidFill>
                <a:schemeClr val="bg1"/>
              </a:solidFill>
              <a:ln>
                <a:noFill/>
              </a:ln>
              <a:effectLst>
                <a:outerShdw blurRad="177800" dist="152400" dir="2700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pic>
            <p:nvPicPr>
              <p:cNvPr id="9" name="图片 8"/>
              <p:cNvPicPr>
                <a:picLocks noChangeAspect="1"/>
              </p:cNvPicPr>
              <p:nvPr/>
            </p:nvPicPr>
            <p:blipFill rotWithShape="1">
              <a:blip r:embed="rId2" cstate="print">
                <a:duotone>
                  <a:schemeClr val="accent2">
                    <a:shade val="45000"/>
                    <a:satMod val="135000"/>
                  </a:schemeClr>
                  <a:prstClr val="white"/>
                </a:duotone>
                <a:extLst>
                  <a:ext uri="{BEBA8EAE-BF5A-486C-A8C5-ECC9F3942E4B}">
                    <a14:imgProps xmlns:a14="http://schemas.microsoft.com/office/drawing/2010/main">
                      <a14:imgLayer r:embed="rId3">
                        <a14:imgEffect>
                          <a14:brightnessContrast contrast="40000"/>
                        </a14:imgEffect>
                        <a14:imgEffect>
                          <a14:sharpenSoften amount="25000"/>
                        </a14:imgEffect>
                      </a14:imgLayer>
                    </a14:imgProps>
                  </a:ext>
                  <a:ext uri="{28A0092B-C50C-407E-A947-70E740481C1C}">
                    <a14:useLocalDpi xmlns:a14="http://schemas.microsoft.com/office/drawing/2010/main" val="0"/>
                  </a:ext>
                </a:extLst>
              </a:blip>
              <a:srcRect r="6647" b="50000"/>
              <a:stretch>
                <a:fillRect/>
              </a:stretch>
            </p:blipFill>
            <p:spPr>
              <a:xfrm flipH="1">
                <a:off x="6083842" y="4230355"/>
                <a:ext cx="7380000" cy="1260000"/>
              </a:xfrm>
              <a:prstGeom prst="rect">
                <a:avLst/>
              </a:prstGeom>
            </p:spPr>
          </p:pic>
        </p:grpSp>
      </p:grpSp>
      <p:sp>
        <p:nvSpPr>
          <p:cNvPr id="6" name="对角圆角矩形 5"/>
          <p:cNvSpPr/>
          <p:nvPr/>
        </p:nvSpPr>
        <p:spPr>
          <a:xfrm flipH="1">
            <a:off x="2241266" y="899795"/>
            <a:ext cx="7709468" cy="467995"/>
          </a:xfrm>
          <a:prstGeom prst="round2DiagRect">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教育、科技、人才一体推进的时代背景与现实需要</a:t>
            </a:r>
          </a:p>
        </p:txBody>
      </p:sp>
      <p:sp>
        <p:nvSpPr>
          <p:cNvPr id="3" name="文本框 2"/>
          <p:cNvSpPr txBox="1"/>
          <p:nvPr/>
        </p:nvSpPr>
        <p:spPr>
          <a:xfrm>
            <a:off x="978700" y="2353376"/>
            <a:ext cx="10234600" cy="3017520"/>
          </a:xfrm>
          <a:prstGeom prst="rect">
            <a:avLst/>
          </a:prstGeom>
        </p:spPr>
        <p:txBody>
          <a:bodyPr wrap="square">
            <a:spAutoFit/>
          </a:bodyPr>
          <a:lstStyle>
            <a:defPPr>
              <a:defRPr lang="zh-CN"/>
            </a:defPPr>
            <a:lvl1pPr algn="ctr">
              <a:defRPr sz="1200">
                <a:solidFill>
                  <a:schemeClr val="tx1">
                    <a:lumMod val="50000"/>
                    <a:lumOff val="50000"/>
                  </a:schemeClr>
                </a:solidFill>
                <a:latin typeface="微软雅黑" panose="020B0503020204020204" pitchFamily="34" charset="-122"/>
                <a:ea typeface="微软雅黑" panose="020B0503020204020204" pitchFamily="34" charset="-122"/>
              </a:defRPr>
            </a:lvl1pPr>
          </a:lstStyle>
          <a:p>
            <a:pPr algn="just">
              <a:lnSpc>
                <a:spcPct val="150000"/>
              </a:lnSpc>
            </a:pPr>
            <a:r>
              <a:rPr lang="zh-CN" altLang="en-US" sz="2200" b="1" dirty="0">
                <a:solidFill>
                  <a:schemeClr val="tx1">
                    <a:lumMod val="85000"/>
                    <a:lumOff val="15000"/>
                  </a:schemeClr>
                </a:solidFill>
                <a:latin typeface="楷体" panose="02010609060101010101" pitchFamily="49" charset="-122"/>
                <a:ea typeface="楷体" panose="02010609060101010101" pitchFamily="49" charset="-122"/>
              </a:rPr>
              <a:t>　　</a:t>
            </a:r>
            <a:r>
              <a:rPr lang="zh-CN" altLang="en-US" sz="2200" b="1" dirty="0">
                <a:solidFill>
                  <a:schemeClr val="tx1"/>
                </a:solidFill>
                <a:latin typeface="楷体" panose="02010609060101010101" pitchFamily="49" charset="-122"/>
                <a:ea typeface="楷体" panose="02010609060101010101" pitchFamily="49" charset="-122"/>
              </a:rPr>
              <a:t>综合判断，我国已经成为具有重要影响力的</a:t>
            </a:r>
            <a:r>
              <a:rPr lang="zh-CN" altLang="en-US" sz="2200" b="1" dirty="0">
                <a:solidFill>
                  <a:srgbClr val="C00000"/>
                </a:solidFill>
                <a:latin typeface="楷体" panose="02010609060101010101" pitchFamily="49" charset="-122"/>
                <a:ea typeface="楷体" panose="02010609060101010101" pitchFamily="49" charset="-122"/>
              </a:rPr>
              <a:t>科技大国</a:t>
            </a:r>
            <a:r>
              <a:rPr lang="zh-CN" altLang="en-US" sz="2200" b="1" dirty="0">
                <a:solidFill>
                  <a:schemeClr val="tx1"/>
                </a:solidFill>
                <a:latin typeface="楷体" panose="02010609060101010101" pitchFamily="49" charset="-122"/>
                <a:ea typeface="楷体" panose="02010609060101010101" pitchFamily="49" charset="-122"/>
              </a:rPr>
              <a:t>，科技创新对经济社会发展的支撑和引领作用日益增强。同时，必须认识到，同建设世界科技强国的目标相比，我国发展还面临重大科技瓶颈，</a:t>
            </a:r>
            <a:r>
              <a:rPr lang="zh-CN" altLang="en-US" sz="2200" b="1" dirty="0">
                <a:solidFill>
                  <a:srgbClr val="C00000"/>
                </a:solidFill>
                <a:latin typeface="楷体" panose="02010609060101010101" pitchFamily="49" charset="-122"/>
                <a:ea typeface="楷体" panose="02010609060101010101" pitchFamily="49" charset="-122"/>
              </a:rPr>
              <a:t>关键领域核心技术受制于人的格局没有从根本上改变</a:t>
            </a:r>
            <a:r>
              <a:rPr lang="zh-CN" altLang="en-US" sz="2200" b="1" dirty="0">
                <a:solidFill>
                  <a:schemeClr val="tx1"/>
                </a:solidFill>
                <a:latin typeface="楷体" panose="02010609060101010101" pitchFamily="49" charset="-122"/>
                <a:ea typeface="楷体" panose="02010609060101010101" pitchFamily="49" charset="-122"/>
              </a:rPr>
              <a:t>，科技基础仍然薄弱，科技创新能力特别是原创能力还有很大差距。</a:t>
            </a:r>
          </a:p>
          <a:p>
            <a:pPr algn="r">
              <a:lnSpc>
                <a:spcPct val="120000"/>
              </a:lnSpc>
              <a:spcBef>
                <a:spcPts val="1800"/>
              </a:spcBef>
            </a:pPr>
            <a:r>
              <a:rPr lang="en-US" altLang="zh-CN" sz="1800" b="1" kern="100" dirty="0">
                <a:solidFill>
                  <a:schemeClr val="tx1"/>
                </a:solidFill>
                <a:effectLst/>
                <a:latin typeface="楷体" panose="02010609060101010101" pitchFamily="49" charset="-122"/>
                <a:ea typeface="楷体" panose="02010609060101010101" pitchFamily="49" charset="-122"/>
                <a:cs typeface="Times New Roman" panose="02020603050405020304" pitchFamily="18" charset="0"/>
              </a:rPr>
              <a:t>——</a:t>
            </a:r>
            <a:r>
              <a:rPr lang="zh-CN" altLang="en-US" sz="1800" b="1" kern="100" dirty="0">
                <a:solidFill>
                  <a:schemeClr val="tx1"/>
                </a:solidFill>
                <a:effectLst/>
                <a:latin typeface="楷体" panose="02010609060101010101" pitchFamily="49" charset="-122"/>
                <a:ea typeface="楷体" panose="02010609060101010101" pitchFamily="49" charset="-122"/>
                <a:cs typeface="Times New Roman" panose="02020603050405020304" pitchFamily="18" charset="0"/>
              </a:rPr>
              <a:t>习近平在全国科技创新大会、两院院士大会、中国科协第九次全国代表大会上的讲话</a:t>
            </a:r>
          </a:p>
          <a:p>
            <a:pPr algn="r">
              <a:lnSpc>
                <a:spcPct val="120000"/>
              </a:lnSpc>
            </a:pPr>
            <a:r>
              <a:rPr lang="zh-CN" altLang="en-US" sz="1800" b="1" kern="100" dirty="0">
                <a:solidFill>
                  <a:schemeClr val="tx1"/>
                </a:solidFill>
                <a:effectLst/>
                <a:latin typeface="楷体" panose="02010609060101010101" pitchFamily="49" charset="-122"/>
                <a:ea typeface="楷体" panose="02010609060101010101" pitchFamily="49" charset="-122"/>
                <a:cs typeface="Times New Roman" panose="02020603050405020304" pitchFamily="18" charset="0"/>
              </a:rPr>
              <a:t>（</a:t>
            </a:r>
            <a:r>
              <a:rPr lang="en-US" altLang="zh-CN" sz="1800" b="1" kern="100" dirty="0">
                <a:solidFill>
                  <a:schemeClr val="tx1"/>
                </a:solidFill>
                <a:effectLst/>
                <a:latin typeface="楷体" panose="02010609060101010101" pitchFamily="49" charset="-122"/>
                <a:ea typeface="楷体" panose="02010609060101010101" pitchFamily="49" charset="-122"/>
                <a:cs typeface="Times New Roman" panose="02020603050405020304" pitchFamily="18" charset="0"/>
              </a:rPr>
              <a:t>2016</a:t>
            </a:r>
            <a:r>
              <a:rPr lang="zh-CN" altLang="en-US" sz="1800" b="1" kern="100" dirty="0">
                <a:solidFill>
                  <a:schemeClr val="tx1"/>
                </a:solidFill>
                <a:effectLst/>
                <a:latin typeface="楷体" panose="02010609060101010101" pitchFamily="49" charset="-122"/>
                <a:ea typeface="楷体" panose="02010609060101010101" pitchFamily="49" charset="-122"/>
                <a:cs typeface="Times New Roman" panose="02020603050405020304" pitchFamily="18" charset="0"/>
              </a:rPr>
              <a:t>年</a:t>
            </a:r>
            <a:r>
              <a:rPr lang="en-US" altLang="zh-CN" sz="1800" b="1" kern="100" dirty="0">
                <a:solidFill>
                  <a:schemeClr val="tx1"/>
                </a:solidFill>
                <a:effectLst/>
                <a:latin typeface="楷体" panose="02010609060101010101" pitchFamily="49" charset="-122"/>
                <a:ea typeface="楷体" panose="02010609060101010101" pitchFamily="49" charset="-122"/>
                <a:cs typeface="Times New Roman" panose="02020603050405020304" pitchFamily="18" charset="0"/>
              </a:rPr>
              <a:t>5</a:t>
            </a:r>
            <a:r>
              <a:rPr lang="zh-CN" altLang="en-US" sz="1800" b="1" kern="100" dirty="0">
                <a:solidFill>
                  <a:schemeClr val="tx1"/>
                </a:solidFill>
                <a:effectLst/>
                <a:latin typeface="楷体" panose="02010609060101010101" pitchFamily="49" charset="-122"/>
                <a:ea typeface="楷体" panose="02010609060101010101" pitchFamily="49" charset="-122"/>
                <a:cs typeface="Times New Roman" panose="02020603050405020304" pitchFamily="18" charset="0"/>
              </a:rPr>
              <a:t>月</a:t>
            </a:r>
            <a:r>
              <a:rPr lang="en-US" altLang="zh-CN" sz="1800" b="1" kern="100" dirty="0">
                <a:solidFill>
                  <a:schemeClr val="tx1"/>
                </a:solidFill>
                <a:effectLst/>
                <a:latin typeface="楷体" panose="02010609060101010101" pitchFamily="49" charset="-122"/>
                <a:ea typeface="楷体" panose="02010609060101010101" pitchFamily="49" charset="-122"/>
                <a:cs typeface="Times New Roman" panose="02020603050405020304" pitchFamily="18" charset="0"/>
              </a:rPr>
              <a:t>30</a:t>
            </a:r>
            <a:r>
              <a:rPr lang="zh-CN" altLang="en-US" sz="1800" b="1" kern="100" dirty="0">
                <a:solidFill>
                  <a:schemeClr val="tx1"/>
                </a:solidFill>
                <a:effectLst/>
                <a:latin typeface="楷体" panose="02010609060101010101" pitchFamily="49" charset="-122"/>
                <a:ea typeface="楷体" panose="02010609060101010101" pitchFamily="49" charset="-122"/>
                <a:cs typeface="Times New Roman" panose="02020603050405020304" pitchFamily="18" charset="0"/>
              </a:rPr>
              <a:t>日）</a:t>
            </a:r>
            <a:endParaRPr lang="zh-CN" altLang="zh-CN" sz="1800" b="1" kern="100" dirty="0">
              <a:solidFill>
                <a:schemeClr val="tx1"/>
              </a:solidFill>
              <a:effectLst/>
              <a:latin typeface="楷体" panose="02010609060101010101" pitchFamily="49" charset="-122"/>
              <a:ea typeface="楷体" panose="02010609060101010101" pitchFamily="49" charset="-122"/>
              <a:cs typeface="Times New Roman" panose="02020603050405020304" pitchFamily="18" charset="0"/>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组合 2"/>
          <p:cNvGrpSpPr/>
          <p:nvPr/>
        </p:nvGrpSpPr>
        <p:grpSpPr>
          <a:xfrm>
            <a:off x="1215141" y="1993962"/>
            <a:ext cx="5767643" cy="4145439"/>
            <a:chOff x="6035917" y="1692036"/>
            <a:chExt cx="4694456" cy="3932642"/>
          </a:xfrm>
        </p:grpSpPr>
        <p:sp>
          <p:nvSpPr>
            <p:cNvPr id="6" name="矩形 5"/>
            <p:cNvSpPr/>
            <p:nvPr/>
          </p:nvSpPr>
          <p:spPr>
            <a:xfrm>
              <a:off x="6035917" y="1692036"/>
              <a:ext cx="4694456" cy="3868034"/>
            </a:xfrm>
            <a:prstGeom prst="rect">
              <a:avLst/>
            </a:prstGeom>
            <a:gradFill>
              <a:gsLst>
                <a:gs pos="0">
                  <a:srgbClr val="B00000"/>
                </a:gs>
                <a:gs pos="100000">
                  <a:schemeClr val="bg1">
                    <a:alpha val="80000"/>
                  </a:schemeClr>
                </a:gs>
              </a:gsLst>
              <a:lin ang="5400000" scaled="0"/>
            </a:gradFill>
            <a:ln w="12700">
              <a:gradFill>
                <a:gsLst>
                  <a:gs pos="0">
                    <a:srgbClr val="B00000"/>
                  </a:gs>
                  <a:gs pos="35398">
                    <a:srgbClr val="E55003">
                      <a:alpha val="0"/>
                      <a:lumMod val="0"/>
                      <a:lumOff val="100000"/>
                    </a:srgbClr>
                  </a:gs>
                  <a:gs pos="70000">
                    <a:srgbClr val="E55003">
                      <a:alpha val="0"/>
                      <a:lumMod val="0"/>
                      <a:lumOff val="100000"/>
                    </a:srgbClr>
                  </a:gs>
                  <a:gs pos="100000">
                    <a:srgbClr val="B00000"/>
                  </a:gs>
                </a:gsLst>
                <a:lin ang="3600000" scaled="0"/>
              </a:gradFill>
            </a:ln>
            <a:effectLst>
              <a:outerShdw blurRad="76200" dir="13500000" sy="23000" kx="1200000" algn="br"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7" name="矩形 6"/>
            <p:cNvSpPr/>
            <p:nvPr/>
          </p:nvSpPr>
          <p:spPr>
            <a:xfrm>
              <a:off x="6098509" y="1756644"/>
              <a:ext cx="4569272" cy="3868034"/>
            </a:xfrm>
            <a:prstGeom prst="rect">
              <a:avLst/>
            </a:prstGeom>
            <a:gradFill>
              <a:gsLst>
                <a:gs pos="83000">
                  <a:schemeClr val="bg1"/>
                </a:gs>
                <a:gs pos="100000">
                  <a:schemeClr val="bg1">
                    <a:alpha val="32000"/>
                  </a:schemeClr>
                </a:gs>
              </a:gsLst>
              <a:lin ang="4800000" scaled="0"/>
            </a:gradFill>
            <a:ln w="12700">
              <a:gradFill>
                <a:gsLst>
                  <a:gs pos="0">
                    <a:srgbClr val="B00000"/>
                  </a:gs>
                  <a:gs pos="35398">
                    <a:srgbClr val="E55003">
                      <a:alpha val="0"/>
                      <a:lumMod val="0"/>
                      <a:lumOff val="100000"/>
                    </a:srgbClr>
                  </a:gs>
                  <a:gs pos="70000">
                    <a:srgbClr val="E55003">
                      <a:alpha val="0"/>
                      <a:lumMod val="0"/>
                      <a:lumOff val="100000"/>
                    </a:srgbClr>
                  </a:gs>
                  <a:gs pos="100000">
                    <a:srgbClr val="B00000"/>
                  </a:gs>
                </a:gsLst>
                <a:lin ang="3600000" scaled="0"/>
              </a:gra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30000"/>
                </a:lnSpc>
              </a:pPr>
              <a:endParaRPr lang="zh-CN" altLang="en-US" dirty="0"/>
            </a:p>
          </p:txBody>
        </p:sp>
      </p:grpSp>
      <p:sp>
        <p:nvSpPr>
          <p:cNvPr id="11" name="对角圆角矩形 5"/>
          <p:cNvSpPr/>
          <p:nvPr/>
        </p:nvSpPr>
        <p:spPr>
          <a:xfrm flipH="1">
            <a:off x="1695922" y="1090408"/>
            <a:ext cx="4806081" cy="479425"/>
          </a:xfrm>
          <a:prstGeom prst="round2DiagRect">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教育、科技、人才协同发力</a:t>
            </a:r>
          </a:p>
        </p:txBody>
      </p:sp>
      <p:sp>
        <p:nvSpPr>
          <p:cNvPr id="5" name="矩形 4"/>
          <p:cNvSpPr/>
          <p:nvPr/>
        </p:nvSpPr>
        <p:spPr>
          <a:xfrm>
            <a:off x="1709583" y="2642243"/>
            <a:ext cx="4778758" cy="2525500"/>
          </a:xfrm>
          <a:prstGeom prst="rect">
            <a:avLst/>
          </a:prstGeom>
          <a:noFill/>
        </p:spPr>
        <p:txBody>
          <a:bodyPr wrap="square" anchor="t">
            <a:spAutoFit/>
          </a:bodyPr>
          <a:lstStyle/>
          <a:p>
            <a:pPr marL="342900" indent="-342900" algn="just">
              <a:lnSpc>
                <a:spcPct val="150000"/>
              </a:lnSpc>
              <a:spcBef>
                <a:spcPts val="1200"/>
              </a:spcBef>
              <a:spcAft>
                <a:spcPts val="600"/>
              </a:spcAft>
              <a:buClr>
                <a:srgbClr val="B00000"/>
              </a:buClr>
              <a:buSzPct val="80000"/>
              <a:buFont typeface="Wingdings" panose="05000000000000000000" charset="0"/>
              <a:buChar char="n"/>
            </a:pPr>
            <a:r>
              <a:rPr lang="zh-CN" altLang="en-US" sz="2200" dirty="0">
                <a:latin typeface="微软雅黑" panose="020B0503020204020204" pitchFamily="34" charset="-122"/>
                <a:ea typeface="微软雅黑" panose="020B0503020204020204" pitchFamily="34" charset="-122"/>
              </a:rPr>
              <a:t>我国已建成世界最大规模教育体系</a:t>
            </a:r>
          </a:p>
          <a:p>
            <a:pPr marL="342900" indent="-342900" algn="just">
              <a:lnSpc>
                <a:spcPct val="150000"/>
              </a:lnSpc>
              <a:spcBef>
                <a:spcPts val="1200"/>
              </a:spcBef>
              <a:spcAft>
                <a:spcPts val="600"/>
              </a:spcAft>
              <a:buClr>
                <a:srgbClr val="B00000"/>
              </a:buClr>
              <a:buSzPct val="80000"/>
              <a:buFont typeface="Wingdings" panose="05000000000000000000" charset="0"/>
              <a:buChar char="n"/>
            </a:pPr>
            <a:r>
              <a:rPr lang="zh-CN" altLang="en-US" sz="2200" dirty="0">
                <a:latin typeface="微软雅黑" panose="020B0503020204020204" pitchFamily="34" charset="-122"/>
                <a:ea typeface="微软雅黑" panose="020B0503020204020204" pitchFamily="34" charset="-122"/>
              </a:rPr>
              <a:t>我国已进入创新型国家行列</a:t>
            </a:r>
          </a:p>
          <a:p>
            <a:pPr marL="342900" indent="-342900" algn="just">
              <a:lnSpc>
                <a:spcPct val="150000"/>
              </a:lnSpc>
              <a:spcBef>
                <a:spcPts val="1200"/>
              </a:spcBef>
              <a:spcAft>
                <a:spcPts val="600"/>
              </a:spcAft>
              <a:buClr>
                <a:srgbClr val="B00000"/>
              </a:buClr>
              <a:buSzPct val="80000"/>
              <a:buFont typeface="Wingdings" panose="05000000000000000000" charset="0"/>
              <a:buChar char="n"/>
            </a:pPr>
            <a:r>
              <a:rPr lang="zh-CN" altLang="en-US" sz="2200" dirty="0">
                <a:latin typeface="微软雅黑" panose="020B0503020204020204" pitchFamily="34" charset="-122"/>
                <a:ea typeface="微软雅黑" panose="020B0503020204020204" pitchFamily="34" charset="-122"/>
              </a:rPr>
              <a:t>我国已成为全球规模最宏大、门类最齐全的人力资源大国</a:t>
            </a:r>
          </a:p>
        </p:txBody>
      </p:sp>
      <p:grpSp>
        <p:nvGrpSpPr>
          <p:cNvPr id="10" name="组合 9"/>
          <p:cNvGrpSpPr/>
          <p:nvPr/>
        </p:nvGrpSpPr>
        <p:grpSpPr>
          <a:xfrm>
            <a:off x="0" y="6248402"/>
            <a:ext cx="12192000" cy="609598"/>
            <a:chOff x="0" y="6248402"/>
            <a:chExt cx="12192000" cy="609598"/>
          </a:xfrm>
        </p:grpSpPr>
        <p:sp>
          <p:nvSpPr>
            <p:cNvPr id="2" name="任意多边形: 形状 31"/>
            <p:cNvSpPr/>
            <p:nvPr/>
          </p:nvSpPr>
          <p:spPr>
            <a:xfrm flipV="1">
              <a:off x="0" y="6347368"/>
              <a:ext cx="6050854" cy="510632"/>
            </a:xfrm>
            <a:custGeom>
              <a:avLst/>
              <a:gdLst>
                <a:gd name="connsiteX0" fmla="*/ 0 w 5677600"/>
                <a:gd name="connsiteY0" fmla="*/ 0 h 858115"/>
                <a:gd name="connsiteX1" fmla="*/ 5677600 w 5677600"/>
                <a:gd name="connsiteY1" fmla="*/ 0 h 858115"/>
                <a:gd name="connsiteX2" fmla="*/ 5596406 w 5677600"/>
                <a:gd name="connsiteY2" fmla="*/ 6069 h 858115"/>
                <a:gd name="connsiteX3" fmla="*/ 0 w 5677600"/>
                <a:gd name="connsiteY3" fmla="*/ 602523 h 858115"/>
              </a:gdLst>
              <a:ahLst/>
              <a:cxnLst>
                <a:cxn ang="0">
                  <a:pos x="connsiteX0" y="connsiteY0"/>
                </a:cxn>
                <a:cxn ang="0">
                  <a:pos x="connsiteX1" y="connsiteY1"/>
                </a:cxn>
                <a:cxn ang="0">
                  <a:pos x="connsiteX2" y="connsiteY2"/>
                </a:cxn>
                <a:cxn ang="0">
                  <a:pos x="connsiteX3" y="connsiteY3"/>
                </a:cxn>
              </a:cxnLst>
              <a:rect l="l" t="t" r="r" b="b"/>
              <a:pathLst>
                <a:path w="5677600" h="858115">
                  <a:moveTo>
                    <a:pt x="0" y="0"/>
                  </a:moveTo>
                  <a:lnTo>
                    <a:pt x="5677600" y="0"/>
                  </a:lnTo>
                  <a:lnTo>
                    <a:pt x="5596406" y="6069"/>
                  </a:lnTo>
                  <a:cubicBezTo>
                    <a:pt x="3181713" y="224805"/>
                    <a:pt x="2908995" y="1356074"/>
                    <a:pt x="0" y="602523"/>
                  </a:cubicBezTo>
                  <a:close/>
                </a:path>
              </a:pathLst>
            </a:custGeom>
            <a:gradFill flip="none" rotWithShape="1">
              <a:gsLst>
                <a:gs pos="0">
                  <a:schemeClr val="accent2">
                    <a:lumMod val="20000"/>
                    <a:lumOff val="80000"/>
                  </a:schemeClr>
                </a:gs>
                <a:gs pos="100000">
                  <a:srgbClr val="9E0406"/>
                </a:gs>
              </a:gsLst>
              <a:lin ang="10200000" scaled="0"/>
              <a:tileRect/>
            </a:gradFill>
            <a:ln>
              <a:noFill/>
            </a:ln>
            <a:effectLst>
              <a:outerShdw blurRad="127000" dist="38100" dir="2700000" algn="tl" rotWithShape="0">
                <a:srgbClr val="106454">
                  <a:alpha val="3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a:p>
          </p:txBody>
        </p:sp>
        <p:sp>
          <p:nvSpPr>
            <p:cNvPr id="4" name="任意多边形: 形状 39"/>
            <p:cNvSpPr/>
            <p:nvPr/>
          </p:nvSpPr>
          <p:spPr>
            <a:xfrm flipH="1" flipV="1">
              <a:off x="5391150" y="6248402"/>
              <a:ext cx="6800850" cy="609598"/>
            </a:xfrm>
            <a:custGeom>
              <a:avLst/>
              <a:gdLst>
                <a:gd name="connsiteX0" fmla="*/ 1204221 w 6800850"/>
                <a:gd name="connsiteY0" fmla="*/ 609511 h 609598"/>
                <a:gd name="connsiteX1" fmla="*/ 81500 w 6800850"/>
                <a:gd name="connsiteY1" fmla="*/ 569890 h 609598"/>
                <a:gd name="connsiteX2" fmla="*/ 0 w 6800850"/>
                <a:gd name="connsiteY2" fmla="*/ 563535 h 609598"/>
                <a:gd name="connsiteX3" fmla="*/ 0 w 6800850"/>
                <a:gd name="connsiteY3" fmla="*/ 0 h 609598"/>
                <a:gd name="connsiteX4" fmla="*/ 6800850 w 6800850"/>
                <a:gd name="connsiteY4" fmla="*/ 0 h 609598"/>
                <a:gd name="connsiteX5" fmla="*/ 6684795 w 6800850"/>
                <a:gd name="connsiteY5" fmla="*/ 4312 h 609598"/>
                <a:gd name="connsiteX6" fmla="*/ 1204221 w 6800850"/>
                <a:gd name="connsiteY6" fmla="*/ 609511 h 6095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00850" h="609598">
                  <a:moveTo>
                    <a:pt x="1204221" y="609511"/>
                  </a:moveTo>
                  <a:cubicBezTo>
                    <a:pt x="866626" y="610756"/>
                    <a:pt x="496832" y="598843"/>
                    <a:pt x="81500" y="569890"/>
                  </a:cubicBezTo>
                  <a:lnTo>
                    <a:pt x="0" y="563535"/>
                  </a:lnTo>
                  <a:lnTo>
                    <a:pt x="0" y="0"/>
                  </a:lnTo>
                  <a:lnTo>
                    <a:pt x="6800850" y="0"/>
                  </a:lnTo>
                  <a:lnTo>
                    <a:pt x="6684795" y="4312"/>
                  </a:lnTo>
                  <a:cubicBezTo>
                    <a:pt x="4096207" y="120853"/>
                    <a:pt x="3229791" y="602039"/>
                    <a:pt x="1204221" y="609511"/>
                  </a:cubicBezTo>
                  <a:close/>
                </a:path>
              </a:pathLst>
            </a:custGeom>
            <a:gradFill flip="none" rotWithShape="1">
              <a:gsLst>
                <a:gs pos="0">
                  <a:schemeClr val="accent2">
                    <a:lumMod val="20000"/>
                    <a:lumOff val="80000"/>
                  </a:schemeClr>
                </a:gs>
                <a:gs pos="100000">
                  <a:srgbClr val="9E0406"/>
                </a:gs>
              </a:gsLst>
              <a:lin ang="10200000" scaled="0"/>
              <a:tileRect/>
            </a:gradFill>
            <a:ln>
              <a:noFill/>
            </a:ln>
            <a:effectLst>
              <a:outerShdw blurRad="127000" dist="38100" dir="2700000" algn="tl" rotWithShape="0">
                <a:srgbClr val="106454">
                  <a:alpha val="3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a:p>
          </p:txBody>
        </p:sp>
        <p:sp>
          <p:nvSpPr>
            <p:cNvPr id="13" name="任意多边形: 形状 41"/>
            <p:cNvSpPr/>
            <p:nvPr/>
          </p:nvSpPr>
          <p:spPr>
            <a:xfrm flipH="1" flipV="1">
              <a:off x="6495232" y="6347367"/>
              <a:ext cx="5696768" cy="510633"/>
            </a:xfrm>
            <a:custGeom>
              <a:avLst/>
              <a:gdLst>
                <a:gd name="connsiteX0" fmla="*/ 1204221 w 6800850"/>
                <a:gd name="connsiteY0" fmla="*/ 609511 h 609598"/>
                <a:gd name="connsiteX1" fmla="*/ 81500 w 6800850"/>
                <a:gd name="connsiteY1" fmla="*/ 569890 h 609598"/>
                <a:gd name="connsiteX2" fmla="*/ 0 w 6800850"/>
                <a:gd name="connsiteY2" fmla="*/ 563535 h 609598"/>
                <a:gd name="connsiteX3" fmla="*/ 0 w 6800850"/>
                <a:gd name="connsiteY3" fmla="*/ 0 h 609598"/>
                <a:gd name="connsiteX4" fmla="*/ 6800850 w 6800850"/>
                <a:gd name="connsiteY4" fmla="*/ 0 h 609598"/>
                <a:gd name="connsiteX5" fmla="*/ 6684795 w 6800850"/>
                <a:gd name="connsiteY5" fmla="*/ 4312 h 609598"/>
                <a:gd name="connsiteX6" fmla="*/ 1204221 w 6800850"/>
                <a:gd name="connsiteY6" fmla="*/ 609511 h 6095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00850" h="609598">
                  <a:moveTo>
                    <a:pt x="1204221" y="609511"/>
                  </a:moveTo>
                  <a:cubicBezTo>
                    <a:pt x="866626" y="610756"/>
                    <a:pt x="496832" y="598843"/>
                    <a:pt x="81500" y="569890"/>
                  </a:cubicBezTo>
                  <a:lnTo>
                    <a:pt x="0" y="563535"/>
                  </a:lnTo>
                  <a:lnTo>
                    <a:pt x="0" y="0"/>
                  </a:lnTo>
                  <a:lnTo>
                    <a:pt x="6800850" y="0"/>
                  </a:lnTo>
                  <a:lnTo>
                    <a:pt x="6684795" y="4312"/>
                  </a:lnTo>
                  <a:cubicBezTo>
                    <a:pt x="4096207" y="120853"/>
                    <a:pt x="3229791" y="602039"/>
                    <a:pt x="1204221" y="609511"/>
                  </a:cubicBezTo>
                  <a:close/>
                </a:path>
              </a:pathLst>
            </a:custGeom>
            <a:gradFill flip="none" rotWithShape="1">
              <a:gsLst>
                <a:gs pos="0">
                  <a:schemeClr val="accent2">
                    <a:lumMod val="20000"/>
                    <a:lumOff val="80000"/>
                  </a:schemeClr>
                </a:gs>
                <a:gs pos="100000">
                  <a:srgbClr val="9E0406"/>
                </a:gs>
              </a:gsLst>
              <a:lin ang="10200000" scaled="0"/>
              <a:tileRect/>
            </a:gradFill>
            <a:ln>
              <a:noFill/>
            </a:ln>
            <a:effectLst>
              <a:outerShdw blurRad="127000" dist="38100" dir="2700000" algn="tl" rotWithShape="0">
                <a:srgbClr val="106454">
                  <a:alpha val="3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a:p>
          </p:txBody>
        </p:sp>
      </p:grpSp>
      <p:pic>
        <p:nvPicPr>
          <p:cNvPr id="9" name="图片 8" descr="截屏2023-08-10 22.12.21"/>
          <p:cNvPicPr>
            <a:picLocks noChangeAspect="1"/>
          </p:cNvPicPr>
          <p:nvPr/>
        </p:nvPicPr>
        <p:blipFill>
          <a:blip r:embed="rId2"/>
          <a:stretch>
            <a:fillRect/>
          </a:stretch>
        </p:blipFill>
        <p:spPr>
          <a:xfrm>
            <a:off x="7555964" y="718600"/>
            <a:ext cx="3503295" cy="5420801"/>
          </a:xfrm>
          <a:prstGeom prst="rect">
            <a:avLst/>
          </a:prstGeom>
          <a:noFill/>
          <a:ln w="25400">
            <a:solidFill>
              <a:srgbClr val="FFFFFF"/>
            </a:solidFill>
            <a:miter lim="800000"/>
            <a:headEnd/>
            <a:tailEnd/>
          </a:ln>
          <a:effectLst>
            <a:outerShdw blurRad="254000" sx="102000" sy="102000" algn="ctr" rotWithShape="0">
              <a:prstClr val="black">
                <a:alpha val="15000"/>
              </a:prstClr>
            </a:outerShdw>
          </a:effectLst>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2" name="组合 11"/>
          <p:cNvGrpSpPr/>
          <p:nvPr/>
        </p:nvGrpSpPr>
        <p:grpSpPr>
          <a:xfrm>
            <a:off x="436202" y="1240421"/>
            <a:ext cx="7022087" cy="4648569"/>
            <a:chOff x="834533" y="1384606"/>
            <a:chExt cx="13003040" cy="4432113"/>
          </a:xfrm>
        </p:grpSpPr>
        <p:sp>
          <p:nvSpPr>
            <p:cNvPr id="14" name="图文框 13"/>
            <p:cNvSpPr/>
            <p:nvPr/>
          </p:nvSpPr>
          <p:spPr>
            <a:xfrm>
              <a:off x="834533" y="1384606"/>
              <a:ext cx="12559842" cy="4226742"/>
            </a:xfrm>
            <a:prstGeom prst="frame">
              <a:avLst>
                <a:gd name="adj1" fmla="val 2963"/>
              </a:avLst>
            </a:prstGeom>
            <a:gradFill flip="none" rotWithShape="1">
              <a:gsLst>
                <a:gs pos="0">
                  <a:srgbClr val="B00000"/>
                </a:gs>
                <a:gs pos="100000">
                  <a:srgbClr val="C00000"/>
                </a:gs>
              </a:gsLst>
              <a:lin ang="1800000" scaled="0"/>
              <a:tileRect/>
            </a:gradFill>
            <a:ln>
              <a:noFill/>
            </a:ln>
            <a:effectLst>
              <a:outerShdw blurRad="177800" dist="152400" dir="2700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15" name="组合 14"/>
            <p:cNvGrpSpPr/>
            <p:nvPr/>
          </p:nvGrpSpPr>
          <p:grpSpPr>
            <a:xfrm>
              <a:off x="1277731" y="1589977"/>
              <a:ext cx="12559842" cy="4226742"/>
              <a:chOff x="1277731" y="1589977"/>
              <a:chExt cx="12559842" cy="4226742"/>
            </a:xfrm>
          </p:grpSpPr>
          <p:sp>
            <p:nvSpPr>
              <p:cNvPr id="16" name="矩形 15"/>
              <p:cNvSpPr/>
              <p:nvPr/>
            </p:nvSpPr>
            <p:spPr>
              <a:xfrm>
                <a:off x="1277731" y="1589977"/>
                <a:ext cx="12559842" cy="4226742"/>
              </a:xfrm>
              <a:prstGeom prst="rect">
                <a:avLst/>
              </a:prstGeom>
              <a:solidFill>
                <a:schemeClr val="bg1"/>
              </a:solidFill>
              <a:ln>
                <a:noFill/>
              </a:ln>
              <a:effectLst>
                <a:outerShdw blurRad="177800" dist="152400" dir="2700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pic>
            <p:nvPicPr>
              <p:cNvPr id="18" name="图片 17"/>
              <p:cNvPicPr>
                <a:picLocks noChangeAspect="1"/>
              </p:cNvPicPr>
              <p:nvPr/>
            </p:nvPicPr>
            <p:blipFill rotWithShape="1">
              <a:blip r:embed="rId3" cstate="print">
                <a:duotone>
                  <a:schemeClr val="accent2">
                    <a:shade val="45000"/>
                    <a:satMod val="135000"/>
                  </a:schemeClr>
                  <a:prstClr val="white"/>
                </a:duotone>
                <a:extLst>
                  <a:ext uri="{BEBA8EAE-BF5A-486C-A8C5-ECC9F3942E4B}">
                    <a14:imgProps xmlns:a14="http://schemas.microsoft.com/office/drawing/2010/main">
                      <a14:imgLayer r:embed="rId4">
                        <a14:imgEffect>
                          <a14:brightnessContrast contrast="40000"/>
                        </a14:imgEffect>
                        <a14:imgEffect>
                          <a14:sharpenSoften amount="25000"/>
                        </a14:imgEffect>
                      </a14:imgLayer>
                    </a14:imgProps>
                  </a:ext>
                  <a:ext uri="{28A0092B-C50C-407E-A947-70E740481C1C}">
                    <a14:useLocalDpi xmlns:a14="http://schemas.microsoft.com/office/drawing/2010/main" val="0"/>
                  </a:ext>
                </a:extLst>
              </a:blip>
              <a:srcRect r="6647" b="50000"/>
              <a:stretch>
                <a:fillRect/>
              </a:stretch>
            </p:blipFill>
            <p:spPr>
              <a:xfrm flipH="1">
                <a:off x="6457573" y="4556718"/>
                <a:ext cx="7380000" cy="1260000"/>
              </a:xfrm>
              <a:prstGeom prst="rect">
                <a:avLst/>
              </a:prstGeom>
            </p:spPr>
          </p:pic>
        </p:grpSp>
      </p:grpSp>
      <p:sp>
        <p:nvSpPr>
          <p:cNvPr id="5" name="矩形 4"/>
          <p:cNvSpPr/>
          <p:nvPr/>
        </p:nvSpPr>
        <p:spPr>
          <a:xfrm>
            <a:off x="973328" y="1614336"/>
            <a:ext cx="6187176" cy="4059253"/>
          </a:xfrm>
          <a:prstGeom prst="rect">
            <a:avLst/>
          </a:prstGeom>
        </p:spPr>
        <p:txBody>
          <a:bodyPr wrap="square">
            <a:spAutoFit/>
          </a:bodyPr>
          <a:lstStyle/>
          <a:p>
            <a:pPr marL="0" marR="0" lvl="0" indent="0" algn="just" defTabSz="914400" rtl="0" eaLnBrk="1" fontAlgn="auto" latinLnBrk="0" hangingPunct="1">
              <a:lnSpc>
                <a:spcPct val="150000"/>
              </a:lnSpc>
              <a:spcBef>
                <a:spcPts val="0"/>
              </a:spcBef>
              <a:spcAft>
                <a:spcPts val="1200"/>
              </a:spcAft>
              <a:buClrTx/>
              <a:buSzTx/>
              <a:buFontTx/>
              <a:buNone/>
              <a:defRPr/>
            </a:pPr>
            <a:r>
              <a:rPr kumimoji="0" lang="zh-CN" altLang="en-US" sz="2200" b="1" i="0" u="none" strike="noStrike" kern="1200" cap="none" spc="0" normalizeH="0" baseline="0" noProof="0" dirty="0">
                <a:ln>
                  <a:noFill/>
                </a:ln>
                <a:solidFill>
                  <a:prstClr val="black">
                    <a:lumMod val="85000"/>
                    <a:lumOff val="15000"/>
                  </a:prstClr>
                </a:solidFill>
                <a:effectLst/>
                <a:uLnTx/>
                <a:uFillTx/>
                <a:latin typeface="楷体" panose="02010609060101010101" pitchFamily="49" charset="-122"/>
                <a:ea typeface="楷体" panose="02010609060101010101" pitchFamily="49" charset="-122"/>
              </a:rPr>
              <a:t>　　</a:t>
            </a:r>
            <a:r>
              <a:rPr kumimoji="0" lang="zh-CN" altLang="en-US" sz="2200" b="1" i="0" u="none" strike="noStrike" kern="1200" cap="none" spc="0" normalizeH="0" baseline="0" noProof="0" dirty="0">
                <a:ln>
                  <a:noFill/>
                </a:ln>
                <a:effectLst/>
                <a:uLnTx/>
                <a:uFillTx/>
                <a:latin typeface="楷体" panose="02010609060101010101" pitchFamily="49" charset="-122"/>
                <a:ea typeface="楷体" panose="02010609060101010101" pitchFamily="49" charset="-122"/>
              </a:rPr>
              <a:t>时代越是向前，</a:t>
            </a:r>
            <a:r>
              <a:rPr kumimoji="0" lang="zh-CN" altLang="en-US" sz="2200" b="1" i="0" u="none" strike="noStrike" kern="1200" cap="none" spc="0" normalizeH="0" baseline="0" noProof="0" dirty="0">
                <a:ln>
                  <a:noFill/>
                </a:ln>
                <a:solidFill>
                  <a:srgbClr val="C00000"/>
                </a:solidFill>
                <a:effectLst/>
                <a:uLnTx/>
                <a:uFillTx/>
                <a:latin typeface="楷体" panose="02010609060101010101" pitchFamily="49" charset="-122"/>
                <a:ea typeface="楷体" panose="02010609060101010101" pitchFamily="49" charset="-122"/>
              </a:rPr>
              <a:t>知识和人才</a:t>
            </a:r>
            <a:r>
              <a:rPr kumimoji="0" lang="zh-CN" altLang="en-US" sz="2200" b="1" i="0" u="none" strike="noStrike" kern="1200" cap="none" spc="0" normalizeH="0" baseline="0" noProof="0" dirty="0">
                <a:ln>
                  <a:noFill/>
                </a:ln>
                <a:effectLst/>
                <a:uLnTx/>
                <a:uFillTx/>
                <a:latin typeface="楷体" panose="02010609060101010101" pitchFamily="49" charset="-122"/>
                <a:ea typeface="楷体" panose="02010609060101010101" pitchFamily="49" charset="-122"/>
              </a:rPr>
              <a:t>的重要性就愈发突出，</a:t>
            </a:r>
            <a:r>
              <a:rPr kumimoji="0" lang="zh-CN" altLang="en-US" sz="2200" b="1" i="0" u="none" strike="noStrike" kern="1200" cap="none" spc="0" normalizeH="0" baseline="0" noProof="0" dirty="0">
                <a:ln>
                  <a:noFill/>
                </a:ln>
                <a:solidFill>
                  <a:srgbClr val="C00000"/>
                </a:solidFill>
                <a:effectLst/>
                <a:uLnTx/>
                <a:uFillTx/>
                <a:latin typeface="楷体" panose="02010609060101010101" pitchFamily="49" charset="-122"/>
                <a:ea typeface="楷体" panose="02010609060101010101" pitchFamily="49" charset="-122"/>
              </a:rPr>
              <a:t>教育</a:t>
            </a:r>
            <a:r>
              <a:rPr kumimoji="0" lang="zh-CN" altLang="en-US" sz="2200" b="1" i="0" u="none" strike="noStrike" kern="1200" cap="none" spc="0" normalizeH="0" baseline="0" noProof="0" dirty="0">
                <a:ln>
                  <a:noFill/>
                </a:ln>
                <a:effectLst/>
                <a:uLnTx/>
                <a:uFillTx/>
                <a:latin typeface="楷体" panose="02010609060101010101" pitchFamily="49" charset="-122"/>
                <a:ea typeface="楷体" panose="02010609060101010101" pitchFamily="49" charset="-122"/>
              </a:rPr>
              <a:t>的地位和作用就愈发凸显。我国正处于历史上发展最好的时期，但要实现“两个一百年”奋斗目标、实现中华民族伟大复兴的中国梦，必须更加</a:t>
            </a:r>
            <a:r>
              <a:rPr kumimoji="0" lang="zh-CN" altLang="en-US" sz="2200" b="1" i="0" u="none" strike="noStrike" kern="1200" cap="none" spc="0" normalizeH="0" baseline="0" noProof="0" dirty="0">
                <a:ln>
                  <a:noFill/>
                </a:ln>
                <a:solidFill>
                  <a:srgbClr val="C00000"/>
                </a:solidFill>
                <a:effectLst/>
                <a:uLnTx/>
                <a:uFillTx/>
                <a:latin typeface="楷体" panose="02010609060101010101" pitchFamily="49" charset="-122"/>
                <a:ea typeface="楷体" panose="02010609060101010101" pitchFamily="49" charset="-122"/>
              </a:rPr>
              <a:t>重视教育</a:t>
            </a:r>
            <a:r>
              <a:rPr kumimoji="0" lang="zh-CN" altLang="en-US" sz="2200" b="1" i="0" u="none" strike="noStrike" kern="1200" cap="none" spc="0" normalizeH="0" baseline="0" noProof="0" dirty="0">
                <a:ln>
                  <a:noFill/>
                </a:ln>
                <a:effectLst/>
                <a:uLnTx/>
                <a:uFillTx/>
                <a:latin typeface="楷体" panose="02010609060101010101" pitchFamily="49" charset="-122"/>
                <a:ea typeface="楷体" panose="02010609060101010101" pitchFamily="49" charset="-122"/>
              </a:rPr>
              <a:t>，努力培养出更多更好</a:t>
            </a:r>
            <a:r>
              <a:rPr kumimoji="0" lang="zh-CN" altLang="en-US" sz="2200" b="1" i="0" u="none" strike="noStrike" kern="1200" cap="none" spc="0" normalizeH="0" baseline="0" noProof="0" dirty="0">
                <a:ln>
                  <a:noFill/>
                </a:ln>
                <a:solidFill>
                  <a:srgbClr val="C00000"/>
                </a:solidFill>
                <a:effectLst/>
                <a:uLnTx/>
                <a:uFillTx/>
                <a:latin typeface="楷体" panose="02010609060101010101" pitchFamily="49" charset="-122"/>
                <a:ea typeface="楷体" panose="02010609060101010101" pitchFamily="49" charset="-122"/>
              </a:rPr>
              <a:t>能够满足党、国家、人民、时代需要的人才</a:t>
            </a:r>
            <a:r>
              <a:rPr kumimoji="0" lang="zh-CN" altLang="en-US" sz="2200" b="1" i="0" u="none" strike="noStrike" kern="1200" cap="none" spc="0" normalizeH="0" baseline="0" noProof="0" dirty="0">
                <a:ln>
                  <a:noFill/>
                </a:ln>
                <a:effectLst/>
                <a:uLnTx/>
                <a:uFillTx/>
                <a:latin typeface="楷体" panose="02010609060101010101" pitchFamily="49" charset="-122"/>
                <a:ea typeface="楷体" panose="02010609060101010101" pitchFamily="49" charset="-122"/>
              </a:rPr>
              <a:t>。</a:t>
            </a:r>
            <a:endParaRPr kumimoji="0" lang="en-US" altLang="zh-CN" sz="2200" b="1" i="0" u="none" strike="noStrike" kern="1200" cap="none" spc="0" normalizeH="0" baseline="0" noProof="0" dirty="0">
              <a:ln>
                <a:noFill/>
              </a:ln>
              <a:effectLst/>
              <a:uLnTx/>
              <a:uFillTx/>
              <a:latin typeface="楷体" panose="02010609060101010101" pitchFamily="49" charset="-122"/>
              <a:ea typeface="楷体" panose="02010609060101010101" pitchFamily="49" charset="-122"/>
            </a:endParaRPr>
          </a:p>
          <a:p>
            <a:pPr marL="0" marR="0" lvl="0" indent="0" algn="r" defTabSz="914400" rtl="0" eaLnBrk="1" fontAlgn="auto" latinLnBrk="0" hangingPunct="1">
              <a:lnSpc>
                <a:spcPct val="150000"/>
              </a:lnSpc>
              <a:spcBef>
                <a:spcPts val="0"/>
              </a:spcBef>
              <a:spcAft>
                <a:spcPts val="1200"/>
              </a:spcAft>
              <a:buClrTx/>
              <a:buSzTx/>
              <a:buFontTx/>
              <a:buNone/>
              <a:defRPr/>
            </a:pPr>
            <a:r>
              <a:rPr lang="en-US" altLang="zh-CN" b="1" dirty="0">
                <a:solidFill>
                  <a:prstClr val="black">
                    <a:lumMod val="85000"/>
                    <a:lumOff val="15000"/>
                  </a:prstClr>
                </a:solidFill>
                <a:latin typeface="楷体" panose="02010609060101010101" pitchFamily="49" charset="-122"/>
                <a:ea typeface="楷体" panose="02010609060101010101" pitchFamily="49" charset="-122"/>
              </a:rPr>
              <a:t>          ——</a:t>
            </a:r>
            <a:r>
              <a:rPr lang="zh-CN" altLang="en-US" b="1" dirty="0">
                <a:solidFill>
                  <a:prstClr val="black">
                    <a:lumMod val="85000"/>
                    <a:lumOff val="15000"/>
                  </a:prstClr>
                </a:solidFill>
                <a:latin typeface="楷体" panose="02010609060101010101" pitchFamily="49" charset="-122"/>
                <a:ea typeface="楷体" panose="02010609060101010101" pitchFamily="49" charset="-122"/>
              </a:rPr>
              <a:t>习近平</a:t>
            </a:r>
            <a:r>
              <a:rPr lang="zh-CN" altLang="en-US" b="1" dirty="0">
                <a:latin typeface="楷体" panose="02010609060101010101" pitchFamily="49" charset="-122"/>
                <a:ea typeface="楷体" panose="02010609060101010101" pitchFamily="49" charset="-122"/>
              </a:rPr>
              <a:t>在北京市八一学校考察时的讲话（2016年9月9日）</a:t>
            </a:r>
          </a:p>
        </p:txBody>
      </p:sp>
      <p:grpSp>
        <p:nvGrpSpPr>
          <p:cNvPr id="10" name="组合 9"/>
          <p:cNvGrpSpPr/>
          <p:nvPr/>
        </p:nvGrpSpPr>
        <p:grpSpPr>
          <a:xfrm>
            <a:off x="0" y="6248402"/>
            <a:ext cx="12192000" cy="609598"/>
            <a:chOff x="0" y="6248402"/>
            <a:chExt cx="12192000" cy="609598"/>
          </a:xfrm>
        </p:grpSpPr>
        <p:sp>
          <p:nvSpPr>
            <p:cNvPr id="2" name="任意多边形: 形状 31"/>
            <p:cNvSpPr/>
            <p:nvPr/>
          </p:nvSpPr>
          <p:spPr>
            <a:xfrm flipV="1">
              <a:off x="0" y="6347368"/>
              <a:ext cx="6050854" cy="510632"/>
            </a:xfrm>
            <a:custGeom>
              <a:avLst/>
              <a:gdLst>
                <a:gd name="connsiteX0" fmla="*/ 0 w 5677600"/>
                <a:gd name="connsiteY0" fmla="*/ 0 h 858115"/>
                <a:gd name="connsiteX1" fmla="*/ 5677600 w 5677600"/>
                <a:gd name="connsiteY1" fmla="*/ 0 h 858115"/>
                <a:gd name="connsiteX2" fmla="*/ 5596406 w 5677600"/>
                <a:gd name="connsiteY2" fmla="*/ 6069 h 858115"/>
                <a:gd name="connsiteX3" fmla="*/ 0 w 5677600"/>
                <a:gd name="connsiteY3" fmla="*/ 602523 h 858115"/>
              </a:gdLst>
              <a:ahLst/>
              <a:cxnLst>
                <a:cxn ang="0">
                  <a:pos x="connsiteX0" y="connsiteY0"/>
                </a:cxn>
                <a:cxn ang="0">
                  <a:pos x="connsiteX1" y="connsiteY1"/>
                </a:cxn>
                <a:cxn ang="0">
                  <a:pos x="connsiteX2" y="connsiteY2"/>
                </a:cxn>
                <a:cxn ang="0">
                  <a:pos x="connsiteX3" y="connsiteY3"/>
                </a:cxn>
              </a:cxnLst>
              <a:rect l="l" t="t" r="r" b="b"/>
              <a:pathLst>
                <a:path w="5677600" h="858115">
                  <a:moveTo>
                    <a:pt x="0" y="0"/>
                  </a:moveTo>
                  <a:lnTo>
                    <a:pt x="5677600" y="0"/>
                  </a:lnTo>
                  <a:lnTo>
                    <a:pt x="5596406" y="6069"/>
                  </a:lnTo>
                  <a:cubicBezTo>
                    <a:pt x="3181713" y="224805"/>
                    <a:pt x="2908995" y="1356074"/>
                    <a:pt x="0" y="602523"/>
                  </a:cubicBezTo>
                  <a:close/>
                </a:path>
              </a:pathLst>
            </a:custGeom>
            <a:gradFill flip="none" rotWithShape="1">
              <a:gsLst>
                <a:gs pos="0">
                  <a:schemeClr val="accent2">
                    <a:lumMod val="20000"/>
                    <a:lumOff val="80000"/>
                  </a:schemeClr>
                </a:gs>
                <a:gs pos="100000">
                  <a:srgbClr val="9E0406"/>
                </a:gs>
              </a:gsLst>
              <a:lin ang="10200000" scaled="0"/>
              <a:tileRect/>
            </a:gradFill>
            <a:ln>
              <a:noFill/>
            </a:ln>
            <a:effectLst>
              <a:outerShdw blurRad="127000" dist="38100" dir="2700000" algn="tl" rotWithShape="0">
                <a:srgbClr val="106454">
                  <a:alpha val="3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a:p>
          </p:txBody>
        </p:sp>
        <p:sp>
          <p:nvSpPr>
            <p:cNvPr id="4" name="任意多边形: 形状 39"/>
            <p:cNvSpPr/>
            <p:nvPr/>
          </p:nvSpPr>
          <p:spPr>
            <a:xfrm flipH="1" flipV="1">
              <a:off x="5391150" y="6248402"/>
              <a:ext cx="6800850" cy="609598"/>
            </a:xfrm>
            <a:custGeom>
              <a:avLst/>
              <a:gdLst>
                <a:gd name="connsiteX0" fmla="*/ 1204221 w 6800850"/>
                <a:gd name="connsiteY0" fmla="*/ 609511 h 609598"/>
                <a:gd name="connsiteX1" fmla="*/ 81500 w 6800850"/>
                <a:gd name="connsiteY1" fmla="*/ 569890 h 609598"/>
                <a:gd name="connsiteX2" fmla="*/ 0 w 6800850"/>
                <a:gd name="connsiteY2" fmla="*/ 563535 h 609598"/>
                <a:gd name="connsiteX3" fmla="*/ 0 w 6800850"/>
                <a:gd name="connsiteY3" fmla="*/ 0 h 609598"/>
                <a:gd name="connsiteX4" fmla="*/ 6800850 w 6800850"/>
                <a:gd name="connsiteY4" fmla="*/ 0 h 609598"/>
                <a:gd name="connsiteX5" fmla="*/ 6684795 w 6800850"/>
                <a:gd name="connsiteY5" fmla="*/ 4312 h 609598"/>
                <a:gd name="connsiteX6" fmla="*/ 1204221 w 6800850"/>
                <a:gd name="connsiteY6" fmla="*/ 609511 h 6095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00850" h="609598">
                  <a:moveTo>
                    <a:pt x="1204221" y="609511"/>
                  </a:moveTo>
                  <a:cubicBezTo>
                    <a:pt x="866626" y="610756"/>
                    <a:pt x="496832" y="598843"/>
                    <a:pt x="81500" y="569890"/>
                  </a:cubicBezTo>
                  <a:lnTo>
                    <a:pt x="0" y="563535"/>
                  </a:lnTo>
                  <a:lnTo>
                    <a:pt x="0" y="0"/>
                  </a:lnTo>
                  <a:lnTo>
                    <a:pt x="6800850" y="0"/>
                  </a:lnTo>
                  <a:lnTo>
                    <a:pt x="6684795" y="4312"/>
                  </a:lnTo>
                  <a:cubicBezTo>
                    <a:pt x="4096207" y="120853"/>
                    <a:pt x="3229791" y="602039"/>
                    <a:pt x="1204221" y="609511"/>
                  </a:cubicBezTo>
                  <a:close/>
                </a:path>
              </a:pathLst>
            </a:custGeom>
            <a:gradFill flip="none" rotWithShape="1">
              <a:gsLst>
                <a:gs pos="0">
                  <a:schemeClr val="accent2">
                    <a:lumMod val="20000"/>
                    <a:lumOff val="80000"/>
                  </a:schemeClr>
                </a:gs>
                <a:gs pos="100000">
                  <a:srgbClr val="9E0406"/>
                </a:gs>
              </a:gsLst>
              <a:lin ang="10200000" scaled="0"/>
              <a:tileRect/>
            </a:gradFill>
            <a:ln>
              <a:noFill/>
            </a:ln>
            <a:effectLst>
              <a:outerShdw blurRad="127000" dist="38100" dir="2700000" algn="tl" rotWithShape="0">
                <a:srgbClr val="106454">
                  <a:alpha val="3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a:p>
          </p:txBody>
        </p:sp>
        <p:sp>
          <p:nvSpPr>
            <p:cNvPr id="13" name="任意多边形: 形状 41"/>
            <p:cNvSpPr/>
            <p:nvPr/>
          </p:nvSpPr>
          <p:spPr>
            <a:xfrm flipH="1" flipV="1">
              <a:off x="6495232" y="6347367"/>
              <a:ext cx="5696768" cy="510633"/>
            </a:xfrm>
            <a:custGeom>
              <a:avLst/>
              <a:gdLst>
                <a:gd name="connsiteX0" fmla="*/ 1204221 w 6800850"/>
                <a:gd name="connsiteY0" fmla="*/ 609511 h 609598"/>
                <a:gd name="connsiteX1" fmla="*/ 81500 w 6800850"/>
                <a:gd name="connsiteY1" fmla="*/ 569890 h 609598"/>
                <a:gd name="connsiteX2" fmla="*/ 0 w 6800850"/>
                <a:gd name="connsiteY2" fmla="*/ 563535 h 609598"/>
                <a:gd name="connsiteX3" fmla="*/ 0 w 6800850"/>
                <a:gd name="connsiteY3" fmla="*/ 0 h 609598"/>
                <a:gd name="connsiteX4" fmla="*/ 6800850 w 6800850"/>
                <a:gd name="connsiteY4" fmla="*/ 0 h 609598"/>
                <a:gd name="connsiteX5" fmla="*/ 6684795 w 6800850"/>
                <a:gd name="connsiteY5" fmla="*/ 4312 h 609598"/>
                <a:gd name="connsiteX6" fmla="*/ 1204221 w 6800850"/>
                <a:gd name="connsiteY6" fmla="*/ 609511 h 6095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00850" h="609598">
                  <a:moveTo>
                    <a:pt x="1204221" y="609511"/>
                  </a:moveTo>
                  <a:cubicBezTo>
                    <a:pt x="866626" y="610756"/>
                    <a:pt x="496832" y="598843"/>
                    <a:pt x="81500" y="569890"/>
                  </a:cubicBezTo>
                  <a:lnTo>
                    <a:pt x="0" y="563535"/>
                  </a:lnTo>
                  <a:lnTo>
                    <a:pt x="0" y="0"/>
                  </a:lnTo>
                  <a:lnTo>
                    <a:pt x="6800850" y="0"/>
                  </a:lnTo>
                  <a:lnTo>
                    <a:pt x="6684795" y="4312"/>
                  </a:lnTo>
                  <a:cubicBezTo>
                    <a:pt x="4096207" y="120853"/>
                    <a:pt x="3229791" y="602039"/>
                    <a:pt x="1204221" y="609511"/>
                  </a:cubicBezTo>
                  <a:close/>
                </a:path>
              </a:pathLst>
            </a:custGeom>
            <a:gradFill flip="none" rotWithShape="1">
              <a:gsLst>
                <a:gs pos="0">
                  <a:schemeClr val="accent2">
                    <a:lumMod val="20000"/>
                    <a:lumOff val="80000"/>
                  </a:schemeClr>
                </a:gs>
                <a:gs pos="100000">
                  <a:srgbClr val="9E0406"/>
                </a:gs>
              </a:gsLst>
              <a:lin ang="10200000" scaled="0"/>
              <a:tileRect/>
            </a:gradFill>
            <a:ln>
              <a:noFill/>
            </a:ln>
            <a:effectLst>
              <a:outerShdw blurRad="127000" dist="38100" dir="2700000" algn="tl" rotWithShape="0">
                <a:srgbClr val="106454">
                  <a:alpha val="3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a:p>
          </p:txBody>
        </p:sp>
      </p:grpSp>
      <p:sp>
        <p:nvSpPr>
          <p:cNvPr id="7" name="文本框 6"/>
          <p:cNvSpPr txBox="1"/>
          <p:nvPr/>
        </p:nvSpPr>
        <p:spPr>
          <a:xfrm>
            <a:off x="7437596" y="4739172"/>
            <a:ext cx="4223240" cy="1029193"/>
          </a:xfrm>
          <a:prstGeom prst="rect">
            <a:avLst/>
          </a:prstGeom>
          <a:noFill/>
        </p:spPr>
        <p:txBody>
          <a:bodyPr wrap="square">
            <a:spAutoFit/>
          </a:bodyPr>
          <a:lstStyle/>
          <a:p>
            <a:pPr algn="just">
              <a:lnSpc>
                <a:spcPct val="130000"/>
              </a:lnSpc>
            </a:pPr>
            <a:r>
              <a:rPr lang="zh-CN" altLang="en-US" sz="1200" dirty="0">
                <a:solidFill>
                  <a:schemeClr val="tx1">
                    <a:lumMod val="50000"/>
                    <a:lumOff val="50000"/>
                  </a:schemeClr>
                </a:solidFill>
                <a:latin typeface="微软雅黑" panose="020B0503020204020204" pitchFamily="34" charset="-122"/>
                <a:ea typeface="微软雅黑" panose="020B0503020204020204" pitchFamily="34" charset="-122"/>
              </a:rPr>
              <a:t>　　</a:t>
            </a:r>
            <a:r>
              <a:rPr lang="en-US" altLang="zh-CN" sz="1200" dirty="0">
                <a:solidFill>
                  <a:schemeClr val="tx1">
                    <a:lumMod val="50000"/>
                    <a:lumOff val="50000"/>
                  </a:schemeClr>
                </a:solidFill>
                <a:latin typeface="微软雅黑" panose="020B0503020204020204" pitchFamily="34" charset="-122"/>
                <a:ea typeface="微软雅黑" panose="020B0503020204020204" pitchFamily="34" charset="-122"/>
              </a:rPr>
              <a:t>2018</a:t>
            </a:r>
            <a:r>
              <a:rPr lang="zh-CN" altLang="en-US" sz="1200" dirty="0">
                <a:solidFill>
                  <a:schemeClr val="tx1">
                    <a:lumMod val="50000"/>
                    <a:lumOff val="50000"/>
                  </a:schemeClr>
                </a:solidFill>
                <a:latin typeface="微软雅黑" panose="020B0503020204020204" pitchFamily="34" charset="-122"/>
                <a:ea typeface="微软雅黑" panose="020B0503020204020204" pitchFamily="34" charset="-122"/>
              </a:rPr>
              <a:t>年</a:t>
            </a:r>
            <a:r>
              <a:rPr lang="en-US" altLang="zh-CN" sz="1200" dirty="0">
                <a:solidFill>
                  <a:schemeClr val="tx1">
                    <a:lumMod val="50000"/>
                    <a:lumOff val="50000"/>
                  </a:schemeClr>
                </a:solidFill>
                <a:latin typeface="微软雅黑" panose="020B0503020204020204" pitchFamily="34" charset="-122"/>
                <a:ea typeface="微软雅黑" panose="020B0503020204020204" pitchFamily="34" charset="-122"/>
              </a:rPr>
              <a:t>4</a:t>
            </a:r>
            <a:r>
              <a:rPr lang="zh-CN" altLang="en-US" sz="1200" dirty="0">
                <a:solidFill>
                  <a:schemeClr val="tx1">
                    <a:lumMod val="50000"/>
                    <a:lumOff val="50000"/>
                  </a:schemeClr>
                </a:solidFill>
                <a:latin typeface="微软雅黑" panose="020B0503020204020204" pitchFamily="34" charset="-122"/>
                <a:ea typeface="微软雅黑" panose="020B0503020204020204" pitchFamily="34" charset="-122"/>
              </a:rPr>
              <a:t>月</a:t>
            </a:r>
            <a:r>
              <a:rPr sz="1200" dirty="0">
                <a:solidFill>
                  <a:schemeClr val="tx1">
                    <a:lumMod val="50000"/>
                    <a:lumOff val="50000"/>
                  </a:schemeClr>
                </a:solidFill>
                <a:latin typeface="微软雅黑" panose="020B0503020204020204" pitchFamily="34" charset="-122"/>
                <a:ea typeface="微软雅黑" panose="020B0503020204020204" pitchFamily="34" charset="-122"/>
              </a:rPr>
              <a:t>26日上午，习近平来到武汉新芯集成电路制造有限公司，察看集成电路生产线，了解芯片全流程智能化制造和加快国产化进程等情况。习近平说，要实现“两个一百年”奋斗目标，一些重大核心技术必须靠自己攻坚克难</a:t>
            </a:r>
          </a:p>
        </p:txBody>
      </p:sp>
      <p:pic>
        <p:nvPicPr>
          <p:cNvPr id="3" name="图片 2"/>
          <p:cNvPicPr/>
          <p:nvPr>
            <p:custDataLst>
              <p:tags r:id="rId1"/>
            </p:custDataLst>
          </p:nvPr>
        </p:nvPicPr>
        <p:blipFill>
          <a:blip r:embed="rId5"/>
          <a:stretch>
            <a:fillRect/>
          </a:stretch>
        </p:blipFill>
        <p:spPr>
          <a:xfrm>
            <a:off x="7324050" y="1370232"/>
            <a:ext cx="4231640" cy="3322955"/>
          </a:xfrm>
          <a:prstGeom prst="rect">
            <a:avLst/>
          </a:prstGeom>
          <a:noFill/>
          <a:ln w="25400">
            <a:solidFill>
              <a:schemeClr val="bg1"/>
            </a:solidFill>
          </a:ln>
          <a:effectLst>
            <a:outerShdw blurRad="254000" dist="63500" dir="2700000" algn="tl" rotWithShape="0">
              <a:prstClr val="black">
                <a:alpha val="20000"/>
              </a:prstClr>
            </a:outerShdw>
          </a:effectLst>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0" name="组合 9"/>
          <p:cNvGrpSpPr/>
          <p:nvPr/>
        </p:nvGrpSpPr>
        <p:grpSpPr>
          <a:xfrm>
            <a:off x="474228" y="1227820"/>
            <a:ext cx="6456546" cy="4582062"/>
            <a:chOff x="6035917" y="1312070"/>
            <a:chExt cx="5400000" cy="4346851"/>
          </a:xfrm>
        </p:grpSpPr>
        <p:sp>
          <p:nvSpPr>
            <p:cNvPr id="11" name="矩形 10"/>
            <p:cNvSpPr/>
            <p:nvPr/>
          </p:nvSpPr>
          <p:spPr>
            <a:xfrm>
              <a:off x="6035917" y="1312070"/>
              <a:ext cx="5400000" cy="4248000"/>
            </a:xfrm>
            <a:prstGeom prst="rect">
              <a:avLst/>
            </a:prstGeom>
            <a:gradFill>
              <a:gsLst>
                <a:gs pos="0">
                  <a:srgbClr val="B00000"/>
                </a:gs>
                <a:gs pos="100000">
                  <a:schemeClr val="bg1">
                    <a:alpha val="80000"/>
                  </a:schemeClr>
                </a:gs>
              </a:gsLst>
              <a:lin ang="5400000" scaled="0"/>
            </a:gradFill>
            <a:ln w="12700">
              <a:gradFill>
                <a:gsLst>
                  <a:gs pos="0">
                    <a:srgbClr val="B00000"/>
                  </a:gs>
                  <a:gs pos="35398">
                    <a:srgbClr val="E55003">
                      <a:alpha val="0"/>
                      <a:lumMod val="0"/>
                      <a:lumOff val="100000"/>
                    </a:srgbClr>
                  </a:gs>
                  <a:gs pos="70000">
                    <a:srgbClr val="E55003">
                      <a:alpha val="0"/>
                      <a:lumMod val="0"/>
                      <a:lumOff val="100000"/>
                    </a:srgbClr>
                  </a:gs>
                  <a:gs pos="100000">
                    <a:srgbClr val="B00000"/>
                  </a:gs>
                </a:gsLst>
                <a:lin ang="3600000" scaled="0"/>
              </a:gradFill>
            </a:ln>
            <a:effectLst>
              <a:outerShdw blurRad="76200" dir="13500000" sy="23000" kx="1200000" algn="br"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2" name="矩形 11"/>
            <p:cNvSpPr/>
            <p:nvPr/>
          </p:nvSpPr>
          <p:spPr>
            <a:xfrm>
              <a:off x="6107918" y="1410921"/>
              <a:ext cx="5256000" cy="4248000"/>
            </a:xfrm>
            <a:prstGeom prst="rect">
              <a:avLst/>
            </a:prstGeom>
            <a:gradFill>
              <a:gsLst>
                <a:gs pos="83000">
                  <a:schemeClr val="bg1"/>
                </a:gs>
                <a:gs pos="100000">
                  <a:schemeClr val="bg1">
                    <a:alpha val="32000"/>
                  </a:schemeClr>
                </a:gs>
              </a:gsLst>
              <a:lin ang="4800000" scaled="0"/>
            </a:gradFill>
            <a:ln w="12700">
              <a:gradFill>
                <a:gsLst>
                  <a:gs pos="0">
                    <a:srgbClr val="B00000"/>
                  </a:gs>
                  <a:gs pos="35398">
                    <a:srgbClr val="E55003">
                      <a:alpha val="0"/>
                      <a:lumMod val="0"/>
                      <a:lumOff val="100000"/>
                    </a:srgbClr>
                  </a:gs>
                  <a:gs pos="70000">
                    <a:srgbClr val="E55003">
                      <a:alpha val="0"/>
                      <a:lumMod val="0"/>
                      <a:lumOff val="100000"/>
                    </a:srgbClr>
                  </a:gs>
                  <a:gs pos="100000">
                    <a:srgbClr val="B00000"/>
                  </a:gs>
                </a:gsLst>
                <a:lin ang="3600000" scaled="0"/>
              </a:gra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30000"/>
                </a:lnSpc>
              </a:pPr>
              <a:endParaRPr lang="zh-CN" altLang="en-US" dirty="0"/>
            </a:p>
          </p:txBody>
        </p:sp>
      </p:grpSp>
      <p:sp>
        <p:nvSpPr>
          <p:cNvPr id="2" name="文本框 1"/>
          <p:cNvSpPr txBox="1"/>
          <p:nvPr/>
        </p:nvSpPr>
        <p:spPr>
          <a:xfrm>
            <a:off x="930289" y="1834196"/>
            <a:ext cx="5400040" cy="3369310"/>
          </a:xfrm>
          <a:prstGeom prst="rect">
            <a:avLst/>
          </a:prstGeom>
          <a:noFill/>
        </p:spPr>
        <p:txBody>
          <a:bodyPr wrap="square" anchor="t">
            <a:spAutoFit/>
          </a:bodyPr>
          <a:lstStyle/>
          <a:p>
            <a:pPr algn="just">
              <a:lnSpc>
                <a:spcPct val="150000"/>
              </a:lnSpc>
            </a:pPr>
            <a:r>
              <a:rPr lang="zh-CN" altLang="en-US" sz="2000" dirty="0">
                <a:solidFill>
                  <a:schemeClr val="tx1">
                    <a:lumMod val="85000"/>
                    <a:lumOff val="15000"/>
                  </a:schemeClr>
                </a:solidFill>
                <a:latin typeface="+mn-ea"/>
              </a:rPr>
              <a:t>　　</a:t>
            </a:r>
            <a:r>
              <a:rPr lang="zh-CN" altLang="zh-CN" sz="2000" dirty="0">
                <a:latin typeface="+mn-ea"/>
              </a:rPr>
              <a:t>同党和国家事业发展要求、人民群众的期待、国际先进水平相比，我国教育、科技、人才发展水平还有差距。必须顺应国际国内发展的新趋势，深入实施</a:t>
            </a:r>
            <a:r>
              <a:rPr lang="zh-CN" altLang="zh-CN" sz="2000" b="1" dirty="0">
                <a:solidFill>
                  <a:srgbClr val="C00000"/>
                </a:solidFill>
                <a:latin typeface="+mn-ea"/>
              </a:rPr>
              <a:t>科教兴国战略、人才强国战略、创新驱动发展战略</a:t>
            </a:r>
            <a:r>
              <a:rPr lang="zh-CN" altLang="zh-CN" sz="2000" dirty="0">
                <a:latin typeface="+mn-ea"/>
              </a:rPr>
              <a:t>，更好提升对现代化的支撑力、贡献力，更好在激烈的国际竞争中</a:t>
            </a:r>
            <a:r>
              <a:rPr lang="zh-CN" altLang="zh-CN" sz="2000" b="1" dirty="0">
                <a:solidFill>
                  <a:srgbClr val="C00000"/>
                </a:solidFill>
                <a:latin typeface="+mn-ea"/>
              </a:rPr>
              <a:t>赢得主动、赢得优势</a:t>
            </a:r>
            <a:r>
              <a:rPr lang="zh-CN" altLang="zh-CN" sz="2000" dirty="0">
                <a:latin typeface="+mn-ea"/>
              </a:rPr>
              <a:t>。</a:t>
            </a:r>
          </a:p>
        </p:txBody>
      </p:sp>
      <p:sp>
        <p:nvSpPr>
          <p:cNvPr id="9" name="文本框 8"/>
          <p:cNvSpPr txBox="1"/>
          <p:nvPr/>
        </p:nvSpPr>
        <p:spPr>
          <a:xfrm>
            <a:off x="7086717" y="4907752"/>
            <a:ext cx="4631055" cy="1052596"/>
          </a:xfrm>
          <a:prstGeom prst="rect">
            <a:avLst/>
          </a:prstGeom>
        </p:spPr>
        <p:txBody>
          <a:bodyPr wrap="square">
            <a:spAutoFit/>
          </a:bodyPr>
          <a:lstStyle>
            <a:defPPr>
              <a:defRPr lang="zh-CN"/>
            </a:defPPr>
            <a:lvl1pPr algn="just">
              <a:lnSpc>
                <a:spcPct val="150000"/>
              </a:lnSpc>
              <a:defRPr sz="1200">
                <a:solidFill>
                  <a:schemeClr val="tx1">
                    <a:lumMod val="50000"/>
                    <a:lumOff val="50000"/>
                  </a:schemeClr>
                </a:solidFill>
                <a:latin typeface="微软雅黑" panose="020B0503020204020204" pitchFamily="34" charset="-122"/>
                <a:ea typeface="微软雅黑" panose="020B0503020204020204" pitchFamily="34" charset="-122"/>
              </a:defRPr>
            </a:lvl1pPr>
          </a:lstStyle>
          <a:p>
            <a:pPr>
              <a:lnSpc>
                <a:spcPct val="130000"/>
              </a:lnSpc>
            </a:pPr>
            <a:r>
              <a:rPr lang="zh-CN" altLang="en-US" dirty="0"/>
              <a:t>　</a:t>
            </a:r>
            <a:r>
              <a:rPr lang="en-US" altLang="zh-CN" dirty="0"/>
              <a:t>  </a:t>
            </a:r>
            <a:r>
              <a:rPr lang="zh-CN" altLang="en-US" dirty="0"/>
              <a:t>当前，</a:t>
            </a:r>
            <a:r>
              <a:rPr lang="en-US" altLang="zh-CN" dirty="0" err="1"/>
              <a:t>全球权力结构</a:t>
            </a:r>
            <a:r>
              <a:rPr lang="zh-CN" altLang="en-US" dirty="0"/>
              <a:t>呈现</a:t>
            </a:r>
            <a:r>
              <a:rPr lang="en-US" altLang="zh-CN" dirty="0"/>
              <a:t>“东升西降”</a:t>
            </a:r>
            <a:r>
              <a:rPr lang="zh-CN" altLang="en-US" dirty="0"/>
              <a:t>的态势，伴随着科技水平的快速发展, 我国在一些前沿领域同美国展开实质性竞争, 美国则开始在诸多关键性前沿领域针对我国设置壁垒，对我国采取战略打压、人才战、贸易战和科技战等遏制手段</a:t>
            </a:r>
          </a:p>
        </p:txBody>
      </p:sp>
      <p:pic>
        <p:nvPicPr>
          <p:cNvPr id="3" name="图片 2"/>
          <p:cNvPicPr>
            <a:picLocks noChangeAspect="1"/>
          </p:cNvPicPr>
          <p:nvPr/>
        </p:nvPicPr>
        <p:blipFill>
          <a:blip r:embed="rId2"/>
          <a:stretch>
            <a:fillRect/>
          </a:stretch>
        </p:blipFill>
        <p:spPr>
          <a:xfrm>
            <a:off x="6486759" y="1607582"/>
            <a:ext cx="5400040" cy="3265170"/>
          </a:xfrm>
          <a:prstGeom prst="rect">
            <a:avLst/>
          </a:prstGeom>
          <a:noFill/>
          <a:ln w="25400">
            <a:solidFill>
              <a:schemeClr val="bg1"/>
            </a:solidFill>
          </a:ln>
          <a:effectLst>
            <a:outerShdw blurRad="254000" dist="63500" dir="2700000" algn="tl" rotWithShape="0">
              <a:prstClr val="black">
                <a:alpha val="20000"/>
              </a:prstClr>
            </a:outerShdw>
          </a:effectLst>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图片 5"/>
          <p:cNvPicPr>
            <a:picLocks noChangeAspect="1"/>
          </p:cNvPicPr>
          <p:nvPr/>
        </p:nvPicPr>
        <p:blipFill>
          <a:blip r:embed="rId2"/>
          <a:stretch>
            <a:fillRect/>
          </a:stretch>
        </p:blipFill>
        <p:spPr>
          <a:xfrm>
            <a:off x="1" y="0"/>
            <a:ext cx="12192000" cy="6858000"/>
          </a:xfrm>
          <a:prstGeom prst="rect">
            <a:avLst/>
          </a:prstGeom>
          <a:noFill/>
        </p:spPr>
      </p:pic>
      <p:grpSp>
        <p:nvGrpSpPr>
          <p:cNvPr id="9" name="组合 8"/>
          <p:cNvGrpSpPr/>
          <p:nvPr/>
        </p:nvGrpSpPr>
        <p:grpSpPr>
          <a:xfrm>
            <a:off x="876935" y="1614303"/>
            <a:ext cx="10440035" cy="4514717"/>
            <a:chOff x="876300" y="1614303"/>
            <a:chExt cx="10440035" cy="4514717"/>
          </a:xfrm>
        </p:grpSpPr>
        <p:sp>
          <p:nvSpPr>
            <p:cNvPr id="10" name="矩形: 圆角 53"/>
            <p:cNvSpPr/>
            <p:nvPr/>
          </p:nvSpPr>
          <p:spPr>
            <a:xfrm>
              <a:off x="1235710" y="1953393"/>
              <a:ext cx="9719945" cy="3966845"/>
            </a:xfrm>
            <a:prstGeom prst="rect">
              <a:avLst/>
            </a:prstGeom>
            <a:gradFill>
              <a:gsLst>
                <a:gs pos="75000">
                  <a:srgbClr val="FFFDFD"/>
                </a:gs>
                <a:gs pos="0">
                  <a:srgbClr val="FFFDEB"/>
                </a:gs>
              </a:gsLst>
              <a:lin ang="2700000" scaled="0"/>
            </a:gradFill>
            <a:ln w="38100">
              <a:noFill/>
            </a:ln>
            <a:effectLst>
              <a:outerShdw blurRad="381000" dist="127000" dir="2700000" algn="t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sp>
          <p:nvSpPr>
            <p:cNvPr id="12" name="图文框 11"/>
            <p:cNvSpPr/>
            <p:nvPr/>
          </p:nvSpPr>
          <p:spPr>
            <a:xfrm>
              <a:off x="876300" y="1614303"/>
              <a:ext cx="10440035" cy="4514717"/>
            </a:xfrm>
            <a:prstGeom prst="frame">
              <a:avLst>
                <a:gd name="adj1" fmla="val 3486"/>
              </a:avLst>
            </a:prstGeom>
            <a:noFill/>
            <a:ln w="12700">
              <a:gradFill flip="none" rotWithShape="1">
                <a:gsLst>
                  <a:gs pos="0">
                    <a:srgbClr val="FFFDEB"/>
                  </a:gs>
                  <a:gs pos="30000">
                    <a:srgbClr val="F7C973">
                      <a:alpha val="0"/>
                    </a:srgbClr>
                  </a:gs>
                  <a:gs pos="70000">
                    <a:srgbClr val="F7C973">
                      <a:alpha val="0"/>
                    </a:srgbClr>
                  </a:gs>
                  <a:gs pos="100000">
                    <a:srgbClr val="FFFDEB"/>
                  </a:gs>
                </a:gsLst>
                <a:lin ang="2700000" scaled="1"/>
                <a:tileRect/>
              </a:gradFill>
            </a:ln>
            <a:effectLst>
              <a:outerShdw blurRad="50800" dist="38100" dir="2700000" algn="t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tx1"/>
                </a:solidFill>
              </a:endParaRPr>
            </a:p>
          </p:txBody>
        </p:sp>
      </p:grpSp>
      <p:sp>
        <p:nvSpPr>
          <p:cNvPr id="4" name="矩形 3"/>
          <p:cNvSpPr/>
          <p:nvPr/>
        </p:nvSpPr>
        <p:spPr>
          <a:xfrm>
            <a:off x="1776000" y="2415686"/>
            <a:ext cx="8640000" cy="3291840"/>
          </a:xfrm>
          <a:prstGeom prst="rect">
            <a:avLst/>
          </a:prstGeom>
        </p:spPr>
        <p:txBody>
          <a:bodyPr wrap="square">
            <a:spAutoFit/>
          </a:bodyPr>
          <a:lstStyle/>
          <a:p>
            <a:pPr lvl="0" algn="just" fontAlgn="base" hangingPunct="0">
              <a:lnSpc>
                <a:spcPct val="150000"/>
              </a:lnSpc>
              <a:defRPr/>
            </a:pPr>
            <a:r>
              <a:rPr lang="zh-CN" altLang="en-US" sz="2400" b="1" dirty="0">
                <a:latin typeface="楷体" panose="02010609060101010101" pitchFamily="49" charset="-122"/>
                <a:ea typeface="楷体" panose="02010609060101010101" pitchFamily="49" charset="-122"/>
                <a:cs typeface="楷体" panose="02010609060101010101" pitchFamily="49" charset="-122"/>
                <a:sym typeface="Helvetica" pitchFamily="34" charset="0"/>
              </a:rPr>
              <a:t>　　我们要坚持</a:t>
            </a:r>
            <a:r>
              <a:rPr lang="zh-CN" altLang="en-US" sz="2400" b="1" dirty="0">
                <a:solidFill>
                  <a:srgbClr val="C00000"/>
                </a:solidFill>
                <a:latin typeface="楷体" panose="02010609060101010101" pitchFamily="49" charset="-122"/>
                <a:ea typeface="楷体" panose="02010609060101010101" pitchFamily="49" charset="-122"/>
                <a:cs typeface="楷体" panose="02010609060101010101" pitchFamily="49" charset="-122"/>
                <a:sym typeface="Helvetica" pitchFamily="34" charset="0"/>
              </a:rPr>
              <a:t>教育优先发展、科技自立自强、人才引领驱动</a:t>
            </a:r>
            <a:r>
              <a:rPr lang="zh-CN" altLang="en-US" sz="2400" b="1" dirty="0">
                <a:latin typeface="楷体" panose="02010609060101010101" pitchFamily="49" charset="-122"/>
                <a:ea typeface="楷体" panose="02010609060101010101" pitchFamily="49" charset="-122"/>
                <a:cs typeface="楷体" panose="02010609060101010101" pitchFamily="49" charset="-122"/>
                <a:sym typeface="Helvetica" pitchFamily="34" charset="0"/>
              </a:rPr>
              <a:t>，加快建设教育强国、科技强国、人才强国，坚持为党育人、为国育才，全面提高人才自主培养质量，着力造就拔尖创新人才，聚天下英才而用之。</a:t>
            </a:r>
          </a:p>
          <a:p>
            <a:pPr lvl="0" algn="r" fontAlgn="base" hangingPunct="0">
              <a:lnSpc>
                <a:spcPct val="150000"/>
              </a:lnSpc>
              <a:spcBef>
                <a:spcPts val="1200"/>
              </a:spcBef>
              <a:defRPr/>
            </a:pPr>
            <a:r>
              <a:rPr lang="zh-CN" altLang="en-US" b="1" dirty="0">
                <a:latin typeface="楷体" panose="02010609060101010101" pitchFamily="49" charset="-122"/>
                <a:ea typeface="楷体" panose="02010609060101010101" pitchFamily="49" charset="-122"/>
                <a:cs typeface="楷体" panose="02010609060101010101" pitchFamily="49" charset="-122"/>
                <a:sym typeface="Helvetica" pitchFamily="34" charset="0"/>
              </a:rPr>
              <a:t>——习近平在中国共产党第二十次全国代表大会上的报告 </a:t>
            </a:r>
          </a:p>
          <a:p>
            <a:pPr lvl="0" algn="r" fontAlgn="base" hangingPunct="0">
              <a:lnSpc>
                <a:spcPct val="150000"/>
              </a:lnSpc>
              <a:defRPr/>
            </a:pPr>
            <a:r>
              <a:rPr lang="zh-CN" altLang="en-US" b="1" dirty="0">
                <a:latin typeface="楷体" panose="02010609060101010101" pitchFamily="49" charset="-122"/>
                <a:ea typeface="楷体" panose="02010609060101010101" pitchFamily="49" charset="-122"/>
                <a:cs typeface="楷体" panose="02010609060101010101" pitchFamily="49" charset="-122"/>
                <a:sym typeface="Helvetica" pitchFamily="34" charset="0"/>
              </a:rPr>
              <a:t>（2022年10月16日）</a:t>
            </a:r>
          </a:p>
        </p:txBody>
      </p:sp>
      <p:sp>
        <p:nvSpPr>
          <p:cNvPr id="11" name="矩形 10"/>
          <p:cNvSpPr/>
          <p:nvPr/>
        </p:nvSpPr>
        <p:spPr>
          <a:xfrm>
            <a:off x="749300" y="887730"/>
            <a:ext cx="10661650" cy="429895"/>
          </a:xfrm>
          <a:prstGeom prst="rect">
            <a:avLst/>
          </a:prstGeom>
          <a:noFill/>
        </p:spPr>
        <p:txBody>
          <a:bodyPr wrap="square" rtlCol="0">
            <a:spAutoFit/>
          </a:bodyPr>
          <a:lstStyle/>
          <a:p>
            <a:pPr algn="ctr">
              <a:buClr>
                <a:srgbClr val="C00000"/>
              </a:buClr>
              <a:buSzPct val="80000"/>
            </a:pPr>
            <a:r>
              <a:rPr lang="zh-CN" altLang="en-US" sz="22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（三）坚持教育优先发展、科技自立自强、人才引领驱动是中国式现代化的必然选择</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平行四边形 1"/>
          <p:cNvSpPr/>
          <p:nvPr/>
        </p:nvSpPr>
        <p:spPr>
          <a:xfrm>
            <a:off x="-190267" y="-29456"/>
            <a:ext cx="2108971" cy="6858001"/>
          </a:xfrm>
          <a:prstGeom prst="parallelogram">
            <a:avLst>
              <a:gd name="adj" fmla="val 92461"/>
            </a:avLst>
          </a:prstGeom>
          <a:solidFill>
            <a:schemeClr val="accent5">
              <a:lumMod val="20000"/>
              <a:lumOff val="80000"/>
              <a:alpha val="2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 name="平行四边形 2"/>
          <p:cNvSpPr/>
          <p:nvPr/>
        </p:nvSpPr>
        <p:spPr>
          <a:xfrm>
            <a:off x="7964643" y="2061000"/>
            <a:ext cx="4554434" cy="4797000"/>
          </a:xfrm>
          <a:prstGeom prst="parallelogram">
            <a:avLst>
              <a:gd name="adj" fmla="val 29549"/>
            </a:avLst>
          </a:prstGeom>
          <a:gradFill>
            <a:gsLst>
              <a:gs pos="100000">
                <a:schemeClr val="accent5">
                  <a:lumMod val="20000"/>
                  <a:lumOff val="80000"/>
                  <a:alpha val="72000"/>
                </a:schemeClr>
              </a:gs>
              <a:gs pos="0">
                <a:srgbClr val="FFFFFF">
                  <a:alpha val="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 name="平行四边形 3"/>
          <p:cNvSpPr/>
          <p:nvPr/>
        </p:nvSpPr>
        <p:spPr>
          <a:xfrm>
            <a:off x="6613186" y="-29456"/>
            <a:ext cx="2245578" cy="6858001"/>
          </a:xfrm>
          <a:prstGeom prst="parallelogram">
            <a:avLst>
              <a:gd name="adj" fmla="val 94982"/>
            </a:avLst>
          </a:prstGeom>
          <a:solidFill>
            <a:schemeClr val="accent5">
              <a:lumMod val="20000"/>
              <a:lumOff val="80000"/>
              <a:alpha val="2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5" name="平行四边形 4"/>
          <p:cNvSpPr/>
          <p:nvPr/>
        </p:nvSpPr>
        <p:spPr>
          <a:xfrm>
            <a:off x="12013" y="0"/>
            <a:ext cx="4968369" cy="6858000"/>
          </a:xfrm>
          <a:prstGeom prst="parallelogram">
            <a:avLst>
              <a:gd name="adj" fmla="val 39245"/>
            </a:avLst>
          </a:prstGeom>
          <a:solidFill>
            <a:schemeClr val="accent5">
              <a:lumMod val="20000"/>
              <a:lumOff val="80000"/>
              <a:alpha val="2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6" name="平行四边形 5"/>
          <p:cNvSpPr/>
          <p:nvPr/>
        </p:nvSpPr>
        <p:spPr>
          <a:xfrm>
            <a:off x="6864286" y="-1"/>
            <a:ext cx="3204900" cy="6858001"/>
          </a:xfrm>
          <a:prstGeom prst="parallelogram">
            <a:avLst>
              <a:gd name="adj" fmla="val 65280"/>
            </a:avLst>
          </a:prstGeom>
          <a:gradFill>
            <a:gsLst>
              <a:gs pos="100000">
                <a:schemeClr val="accent5">
                  <a:lumMod val="20000"/>
                  <a:lumOff val="80000"/>
                </a:schemeClr>
              </a:gs>
              <a:gs pos="0">
                <a:schemeClr val="accent1">
                  <a:lumMod val="20000"/>
                  <a:lumOff val="80000"/>
                  <a:alpha val="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7" name="平行四边形 6"/>
          <p:cNvSpPr/>
          <p:nvPr/>
        </p:nvSpPr>
        <p:spPr>
          <a:xfrm>
            <a:off x="8858764" y="-29456"/>
            <a:ext cx="3156565" cy="6858001"/>
          </a:xfrm>
          <a:prstGeom prst="parallelogram">
            <a:avLst>
              <a:gd name="adj" fmla="val 60288"/>
            </a:avLst>
          </a:prstGeom>
          <a:solidFill>
            <a:schemeClr val="accent5">
              <a:lumMod val="20000"/>
              <a:lumOff val="80000"/>
              <a:alpha val="2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8" name="立方体 7"/>
          <p:cNvSpPr/>
          <p:nvPr/>
        </p:nvSpPr>
        <p:spPr>
          <a:xfrm>
            <a:off x="336000" y="1591328"/>
            <a:ext cx="11520000" cy="4271759"/>
          </a:xfrm>
          <a:prstGeom prst="cube">
            <a:avLst>
              <a:gd name="adj" fmla="val 0"/>
            </a:avLst>
          </a:prstGeom>
          <a:solidFill>
            <a:schemeClr val="bg1"/>
          </a:solidFill>
          <a:ln w="12700">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9" name="平行四边形 8"/>
          <p:cNvSpPr/>
          <p:nvPr/>
        </p:nvSpPr>
        <p:spPr>
          <a:xfrm>
            <a:off x="633803" y="2347202"/>
            <a:ext cx="1872000" cy="792000"/>
          </a:xfrm>
          <a:prstGeom prst="parallelogram">
            <a:avLst/>
          </a:prstGeom>
          <a:gradFill flip="none" rotWithShape="1">
            <a:gsLst>
              <a:gs pos="0">
                <a:schemeClr val="accent2">
                  <a:lumMod val="0"/>
                  <a:lumOff val="100000"/>
                </a:schemeClr>
              </a:gs>
              <a:gs pos="35000">
                <a:schemeClr val="accent2">
                  <a:lumMod val="0"/>
                  <a:lumOff val="100000"/>
                </a:schemeClr>
              </a:gs>
              <a:gs pos="100000">
                <a:schemeClr val="accent2">
                  <a:lumMod val="100000"/>
                </a:schemeClr>
              </a:gs>
            </a:gsLst>
            <a:path path="circle">
              <a:fillToRect l="50000" t="-80000" r="50000" b="180000"/>
            </a:path>
            <a:tileRect/>
          </a:gradFill>
          <a:ln>
            <a:noFill/>
          </a:ln>
          <a:effectLst>
            <a:outerShdw blurRad="228600" dist="63500" dir="2700000" algn="tl" rotWithShape="0">
              <a:schemeClr val="accent5">
                <a:lumMod val="50000"/>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0" name="平行四边形 9"/>
          <p:cNvSpPr/>
          <p:nvPr/>
        </p:nvSpPr>
        <p:spPr>
          <a:xfrm>
            <a:off x="2893878" y="2347202"/>
            <a:ext cx="1872000" cy="792000"/>
          </a:xfrm>
          <a:prstGeom prst="parallelogram">
            <a:avLst/>
          </a:prstGeom>
          <a:gradFill flip="none" rotWithShape="1">
            <a:gsLst>
              <a:gs pos="0">
                <a:schemeClr val="accent2">
                  <a:lumMod val="0"/>
                  <a:lumOff val="100000"/>
                </a:schemeClr>
              </a:gs>
              <a:gs pos="35000">
                <a:schemeClr val="accent2">
                  <a:lumMod val="0"/>
                  <a:lumOff val="100000"/>
                </a:schemeClr>
              </a:gs>
              <a:gs pos="100000">
                <a:schemeClr val="accent2">
                  <a:lumMod val="100000"/>
                </a:schemeClr>
              </a:gs>
            </a:gsLst>
            <a:path path="circle">
              <a:fillToRect l="50000" t="-80000" r="50000" b="180000"/>
            </a:path>
            <a:tileRect/>
          </a:gradFill>
          <a:ln>
            <a:noFill/>
          </a:ln>
          <a:effectLst>
            <a:outerShdw blurRad="228600" dist="63500" dir="2700000" algn="tl" rotWithShape="0">
              <a:schemeClr val="accent5">
                <a:lumMod val="50000"/>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1" name="平行四边形 10"/>
          <p:cNvSpPr/>
          <p:nvPr/>
        </p:nvSpPr>
        <p:spPr>
          <a:xfrm>
            <a:off x="5150078" y="2347202"/>
            <a:ext cx="1872000" cy="792000"/>
          </a:xfrm>
          <a:prstGeom prst="parallelogram">
            <a:avLst/>
          </a:prstGeom>
          <a:gradFill flip="none" rotWithShape="1">
            <a:gsLst>
              <a:gs pos="0">
                <a:schemeClr val="accent2">
                  <a:lumMod val="0"/>
                  <a:lumOff val="100000"/>
                </a:schemeClr>
              </a:gs>
              <a:gs pos="35000">
                <a:schemeClr val="accent2">
                  <a:lumMod val="0"/>
                  <a:lumOff val="100000"/>
                </a:schemeClr>
              </a:gs>
              <a:gs pos="100000">
                <a:schemeClr val="accent2">
                  <a:lumMod val="100000"/>
                </a:schemeClr>
              </a:gs>
            </a:gsLst>
            <a:path path="circle">
              <a:fillToRect l="50000" t="-80000" r="50000" b="180000"/>
            </a:path>
            <a:tileRect/>
          </a:gradFill>
          <a:ln>
            <a:noFill/>
          </a:ln>
          <a:effectLst>
            <a:outerShdw blurRad="228600" dist="63500" dir="2700000" algn="tl" rotWithShape="0">
              <a:schemeClr val="accent5">
                <a:lumMod val="50000"/>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2" name="平行四边形 11"/>
          <p:cNvSpPr/>
          <p:nvPr/>
        </p:nvSpPr>
        <p:spPr>
          <a:xfrm>
            <a:off x="7452853" y="2347202"/>
            <a:ext cx="1872000" cy="792000"/>
          </a:xfrm>
          <a:prstGeom prst="parallelogram">
            <a:avLst/>
          </a:prstGeom>
          <a:gradFill flip="none" rotWithShape="1">
            <a:gsLst>
              <a:gs pos="0">
                <a:schemeClr val="accent2">
                  <a:lumMod val="0"/>
                  <a:lumOff val="100000"/>
                </a:schemeClr>
              </a:gs>
              <a:gs pos="35000">
                <a:schemeClr val="accent2">
                  <a:lumMod val="0"/>
                  <a:lumOff val="100000"/>
                </a:schemeClr>
              </a:gs>
              <a:gs pos="100000">
                <a:schemeClr val="accent2">
                  <a:lumMod val="100000"/>
                </a:schemeClr>
              </a:gs>
            </a:gsLst>
            <a:path path="circle">
              <a:fillToRect l="50000" t="-80000" r="50000" b="180000"/>
            </a:path>
            <a:tileRect/>
          </a:gradFill>
          <a:ln>
            <a:noFill/>
          </a:ln>
          <a:effectLst>
            <a:outerShdw blurRad="228600" dist="63500" dir="2700000" algn="tl" rotWithShape="0">
              <a:schemeClr val="accent5">
                <a:lumMod val="50000"/>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3" name="平行四边形 12"/>
          <p:cNvSpPr/>
          <p:nvPr/>
        </p:nvSpPr>
        <p:spPr>
          <a:xfrm>
            <a:off x="9708552" y="2347202"/>
            <a:ext cx="1872000" cy="792000"/>
          </a:xfrm>
          <a:prstGeom prst="parallelogram">
            <a:avLst/>
          </a:prstGeom>
          <a:gradFill flip="none" rotWithShape="1">
            <a:gsLst>
              <a:gs pos="0">
                <a:schemeClr val="accent2">
                  <a:lumMod val="0"/>
                  <a:lumOff val="100000"/>
                </a:schemeClr>
              </a:gs>
              <a:gs pos="35000">
                <a:schemeClr val="accent2">
                  <a:lumMod val="0"/>
                  <a:lumOff val="100000"/>
                </a:schemeClr>
              </a:gs>
              <a:gs pos="100000">
                <a:schemeClr val="accent2">
                  <a:lumMod val="100000"/>
                </a:schemeClr>
              </a:gs>
            </a:gsLst>
            <a:path path="circle">
              <a:fillToRect l="50000" t="-80000" r="50000" b="180000"/>
            </a:path>
            <a:tileRect/>
          </a:gradFill>
          <a:ln>
            <a:noFill/>
          </a:ln>
          <a:effectLst>
            <a:outerShdw blurRad="228600" dist="63500" dir="2700000" algn="tl" rotWithShape="0">
              <a:schemeClr val="accent5">
                <a:lumMod val="50000"/>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4" name="对角圆角矩形 5"/>
          <p:cNvSpPr/>
          <p:nvPr/>
        </p:nvSpPr>
        <p:spPr>
          <a:xfrm flipH="1">
            <a:off x="3216000" y="900000"/>
            <a:ext cx="5760000" cy="467995"/>
          </a:xfrm>
          <a:prstGeom prst="round2DiagRect">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认识教育、科技、人才的多重系统集成功能</a:t>
            </a:r>
          </a:p>
        </p:txBody>
      </p:sp>
      <p:sp>
        <p:nvSpPr>
          <p:cNvPr id="15" name="文本框 14"/>
          <p:cNvSpPr txBox="1"/>
          <p:nvPr/>
        </p:nvSpPr>
        <p:spPr>
          <a:xfrm>
            <a:off x="565281" y="3263037"/>
            <a:ext cx="2016000" cy="2169825"/>
          </a:xfrm>
          <a:prstGeom prst="rect">
            <a:avLst/>
          </a:prstGeom>
          <a:noFill/>
        </p:spPr>
        <p:txBody>
          <a:bodyPr wrap="square" rtlCol="0">
            <a:spAutoFit/>
          </a:bodyPr>
          <a:lstStyle/>
          <a:p>
            <a:pPr algn="just">
              <a:lnSpc>
                <a:spcPct val="150000"/>
              </a:lnSpc>
            </a:pP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rPr>
              <a:t>经济发展提质增效、攻克“卡脖子”难题、科技自立自强、塑造发展新动能新优势</a:t>
            </a:r>
            <a:r>
              <a:rPr lang="en-US" altLang="zh-CN" dirty="0">
                <a:solidFill>
                  <a:schemeClr val="tx1">
                    <a:lumMod val="85000"/>
                    <a:lumOff val="15000"/>
                  </a:schemeClr>
                </a:solidFill>
                <a:latin typeface="宋体" panose="02010600030101010101" pitchFamily="2" charset="-122"/>
                <a:ea typeface="宋体" panose="02010600030101010101" pitchFamily="2" charset="-122"/>
                <a:cs typeface="Times New Roman" panose="02020603050405020304" pitchFamily="18" charset="0"/>
              </a:rPr>
              <a:t>……</a:t>
            </a:r>
          </a:p>
        </p:txBody>
      </p:sp>
      <p:sp>
        <p:nvSpPr>
          <p:cNvPr id="16" name="文本框 15"/>
          <p:cNvSpPr txBox="1"/>
          <p:nvPr/>
        </p:nvSpPr>
        <p:spPr>
          <a:xfrm>
            <a:off x="3087357" y="2358482"/>
            <a:ext cx="1485043" cy="769441"/>
          </a:xfrm>
          <a:prstGeom prst="rect">
            <a:avLst/>
          </a:prstGeom>
          <a:noFill/>
        </p:spPr>
        <p:txBody>
          <a:bodyPr wrap="square" rtlCol="0">
            <a:spAutoFit/>
          </a:bodyPr>
          <a:lstStyle/>
          <a:p>
            <a:pPr algn="ctr"/>
            <a:r>
              <a:rPr lang="zh-CN" altLang="en-US" sz="2200" b="1" dirty="0">
                <a:solidFill>
                  <a:srgbClr val="5C2A08"/>
                </a:solidFill>
                <a:latin typeface="华文新魏" panose="02010800040101010101" pitchFamily="2" charset="-122"/>
                <a:ea typeface="华文新魏" panose="02010800040101010101" pitchFamily="2" charset="-122"/>
              </a:rPr>
              <a:t>价值凝聚功能</a:t>
            </a:r>
          </a:p>
        </p:txBody>
      </p:sp>
      <p:sp>
        <p:nvSpPr>
          <p:cNvPr id="17" name="文本框 16"/>
          <p:cNvSpPr txBox="1"/>
          <p:nvPr/>
        </p:nvSpPr>
        <p:spPr>
          <a:xfrm>
            <a:off x="2830601" y="3263037"/>
            <a:ext cx="2016000" cy="2169825"/>
          </a:xfrm>
          <a:prstGeom prst="rect">
            <a:avLst/>
          </a:prstGeom>
          <a:noFill/>
        </p:spPr>
        <p:txBody>
          <a:bodyPr wrap="square" rtlCol="0">
            <a:spAutoFit/>
          </a:bodyPr>
          <a:lstStyle/>
          <a:p>
            <a:pPr algn="just">
              <a:lnSpc>
                <a:spcPct val="150000"/>
              </a:lnSpc>
            </a:pP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rPr>
              <a:t>弘扬科学家精神、形成尊师重教的良好风气</a:t>
            </a:r>
            <a:r>
              <a:rPr lang="en-US" altLang="zh-CN" dirty="0">
                <a:solidFill>
                  <a:schemeClr val="tx1">
                    <a:lumMod val="85000"/>
                    <a:lumOff val="15000"/>
                  </a:schemeClr>
                </a:solidFill>
                <a:latin typeface="宋体" panose="02010600030101010101" pitchFamily="2" charset="-122"/>
                <a:ea typeface="宋体" panose="02010600030101010101" pitchFamily="2" charset="-122"/>
                <a:cs typeface="Times New Roman" panose="02020603050405020304" pitchFamily="18" charset="0"/>
              </a:rPr>
              <a:t>……</a:t>
            </a:r>
          </a:p>
          <a:p>
            <a:pPr algn="just">
              <a:lnSpc>
                <a:spcPct val="150000"/>
              </a:lnSpc>
            </a:pPr>
            <a:endParaRPr lang="en-US" altLang="zh-CN" dirty="0">
              <a:solidFill>
                <a:schemeClr val="tx1">
                  <a:lumMod val="85000"/>
                  <a:lumOff val="15000"/>
                </a:schemeClr>
              </a:solidFill>
              <a:latin typeface="微软雅黑" panose="020B0503020204020204" pitchFamily="34" charset="-122"/>
            </a:endParaRPr>
          </a:p>
          <a:p>
            <a:pPr algn="just">
              <a:lnSpc>
                <a:spcPct val="150000"/>
              </a:lnSpc>
            </a:pPr>
            <a:endParaRPr lang="en-US" altLang="zh-CN" dirty="0">
              <a:solidFill>
                <a:schemeClr val="tx1">
                  <a:lumMod val="85000"/>
                  <a:lumOff val="15000"/>
                </a:schemeClr>
              </a:solidFill>
              <a:latin typeface="微软雅黑" panose="020B0503020204020204" pitchFamily="34" charset="-122"/>
              <a:ea typeface="微软雅黑" panose="020B0503020204020204" pitchFamily="34" charset="-122"/>
            </a:endParaRPr>
          </a:p>
        </p:txBody>
      </p:sp>
      <p:sp>
        <p:nvSpPr>
          <p:cNvPr id="18" name="文本框 17"/>
          <p:cNvSpPr txBox="1"/>
          <p:nvPr/>
        </p:nvSpPr>
        <p:spPr>
          <a:xfrm>
            <a:off x="5343557" y="2358482"/>
            <a:ext cx="1485043" cy="769441"/>
          </a:xfrm>
          <a:prstGeom prst="rect">
            <a:avLst/>
          </a:prstGeom>
          <a:noFill/>
        </p:spPr>
        <p:txBody>
          <a:bodyPr wrap="square" rtlCol="0">
            <a:spAutoFit/>
          </a:bodyPr>
          <a:lstStyle/>
          <a:p>
            <a:pPr algn="ctr"/>
            <a:r>
              <a:rPr lang="zh-CN" altLang="en-US" sz="2200" b="1" dirty="0">
                <a:solidFill>
                  <a:srgbClr val="5C2A08"/>
                </a:solidFill>
                <a:latin typeface="华文新魏" panose="02010800040101010101" pitchFamily="2" charset="-122"/>
                <a:ea typeface="华文新魏" panose="02010800040101010101" pitchFamily="2" charset="-122"/>
              </a:rPr>
              <a:t>人的发展功能</a:t>
            </a:r>
          </a:p>
        </p:txBody>
      </p:sp>
      <p:sp>
        <p:nvSpPr>
          <p:cNvPr id="19" name="文本框 18"/>
          <p:cNvSpPr txBox="1"/>
          <p:nvPr/>
        </p:nvSpPr>
        <p:spPr>
          <a:xfrm>
            <a:off x="5095921" y="3263037"/>
            <a:ext cx="2016000" cy="2169825"/>
          </a:xfrm>
          <a:prstGeom prst="rect">
            <a:avLst/>
          </a:prstGeom>
          <a:noFill/>
        </p:spPr>
        <p:txBody>
          <a:bodyPr wrap="square" rtlCol="0">
            <a:spAutoFit/>
          </a:bodyPr>
          <a:lstStyle/>
          <a:p>
            <a:pPr algn="just">
              <a:lnSpc>
                <a:spcPct val="150000"/>
              </a:lnSpc>
            </a:pP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rPr>
              <a:t>提升劳动力素质、促进人的全面发展、改善人民生活</a:t>
            </a:r>
            <a:r>
              <a:rPr lang="en-US" altLang="zh-CN" dirty="0">
                <a:solidFill>
                  <a:schemeClr val="tx1">
                    <a:lumMod val="85000"/>
                    <a:lumOff val="15000"/>
                  </a:schemeClr>
                </a:solidFill>
                <a:latin typeface="宋体" panose="02010600030101010101" pitchFamily="2" charset="-122"/>
                <a:ea typeface="宋体" panose="02010600030101010101" pitchFamily="2" charset="-122"/>
                <a:cs typeface="Times New Roman" panose="02020603050405020304" pitchFamily="18" charset="0"/>
              </a:rPr>
              <a:t>……</a:t>
            </a:r>
          </a:p>
          <a:p>
            <a:pPr algn="just">
              <a:lnSpc>
                <a:spcPct val="150000"/>
              </a:lnSpc>
            </a:pPr>
            <a:endParaRPr lang="en-US" altLang="zh-CN" dirty="0">
              <a:solidFill>
                <a:schemeClr val="tx1">
                  <a:lumMod val="85000"/>
                  <a:lumOff val="15000"/>
                </a:schemeClr>
              </a:solidFill>
              <a:latin typeface="微软雅黑" panose="020B0503020204020204" pitchFamily="34" charset="-122"/>
            </a:endParaRPr>
          </a:p>
          <a:p>
            <a:pPr algn="just">
              <a:lnSpc>
                <a:spcPct val="150000"/>
              </a:lnSpc>
            </a:pPr>
            <a:endParaRPr lang="en-US" altLang="zh-CN" dirty="0">
              <a:solidFill>
                <a:schemeClr val="tx1">
                  <a:lumMod val="85000"/>
                  <a:lumOff val="15000"/>
                </a:schemeClr>
              </a:solidFill>
              <a:latin typeface="微软雅黑" panose="020B0503020204020204" pitchFamily="34" charset="-122"/>
              <a:ea typeface="微软雅黑" panose="020B0503020204020204" pitchFamily="34" charset="-122"/>
            </a:endParaRPr>
          </a:p>
        </p:txBody>
      </p:sp>
      <p:sp>
        <p:nvSpPr>
          <p:cNvPr id="20" name="文本框 19"/>
          <p:cNvSpPr txBox="1"/>
          <p:nvPr/>
        </p:nvSpPr>
        <p:spPr>
          <a:xfrm>
            <a:off x="7646332" y="2358482"/>
            <a:ext cx="1485043" cy="769441"/>
          </a:xfrm>
          <a:prstGeom prst="rect">
            <a:avLst/>
          </a:prstGeom>
          <a:noFill/>
        </p:spPr>
        <p:txBody>
          <a:bodyPr wrap="square" rtlCol="0">
            <a:spAutoFit/>
          </a:bodyPr>
          <a:lstStyle/>
          <a:p>
            <a:pPr algn="ctr"/>
            <a:r>
              <a:rPr lang="zh-CN" altLang="en-US" sz="2200" b="1" dirty="0">
                <a:solidFill>
                  <a:srgbClr val="5C2A08"/>
                </a:solidFill>
                <a:latin typeface="华文新魏" panose="02010800040101010101" pitchFamily="2" charset="-122"/>
                <a:ea typeface="华文新魏" panose="02010800040101010101" pitchFamily="2" charset="-122"/>
              </a:rPr>
              <a:t>安全保障功能</a:t>
            </a:r>
          </a:p>
        </p:txBody>
      </p:sp>
      <p:sp>
        <p:nvSpPr>
          <p:cNvPr id="21" name="文本框 20"/>
          <p:cNvSpPr txBox="1"/>
          <p:nvPr/>
        </p:nvSpPr>
        <p:spPr>
          <a:xfrm>
            <a:off x="7361241" y="3263037"/>
            <a:ext cx="1980000" cy="1702389"/>
          </a:xfrm>
          <a:prstGeom prst="rect">
            <a:avLst/>
          </a:prstGeom>
          <a:noFill/>
        </p:spPr>
        <p:txBody>
          <a:bodyPr wrap="square" rtlCol="0">
            <a:spAutoFit/>
          </a:bodyPr>
          <a:lstStyle/>
          <a:p>
            <a:pPr algn="just">
              <a:lnSpc>
                <a:spcPct val="150000"/>
              </a:lnSpc>
            </a:pP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rPr>
              <a:t>抵御外部势力打压遏制、实现强军目标、维护国家安全</a:t>
            </a:r>
            <a:r>
              <a:rPr lang="en-US" altLang="zh-CN" dirty="0">
                <a:solidFill>
                  <a:schemeClr val="tx1">
                    <a:lumMod val="85000"/>
                    <a:lumOff val="15000"/>
                  </a:schemeClr>
                </a:solidFill>
                <a:latin typeface="宋体" panose="02010600030101010101" pitchFamily="2" charset="-122"/>
                <a:ea typeface="宋体" panose="02010600030101010101" pitchFamily="2" charset="-122"/>
                <a:cs typeface="Times New Roman" panose="02020603050405020304" pitchFamily="18" charset="0"/>
              </a:rPr>
              <a:t>……</a:t>
            </a:r>
          </a:p>
        </p:txBody>
      </p:sp>
      <p:sp>
        <p:nvSpPr>
          <p:cNvPr id="22" name="文本框 21"/>
          <p:cNvSpPr txBox="1"/>
          <p:nvPr/>
        </p:nvSpPr>
        <p:spPr>
          <a:xfrm>
            <a:off x="9902031" y="2358482"/>
            <a:ext cx="1485043" cy="769441"/>
          </a:xfrm>
          <a:prstGeom prst="rect">
            <a:avLst/>
          </a:prstGeom>
          <a:noFill/>
        </p:spPr>
        <p:txBody>
          <a:bodyPr wrap="square" rtlCol="0">
            <a:spAutoFit/>
          </a:bodyPr>
          <a:lstStyle/>
          <a:p>
            <a:pPr algn="ctr"/>
            <a:r>
              <a:rPr lang="zh-CN" altLang="en-US" sz="2200" b="1" dirty="0">
                <a:solidFill>
                  <a:srgbClr val="5C2A08"/>
                </a:solidFill>
                <a:latin typeface="华文新魏" panose="02010800040101010101" pitchFamily="2" charset="-122"/>
                <a:ea typeface="华文新魏" panose="02010800040101010101" pitchFamily="2" charset="-122"/>
              </a:rPr>
              <a:t>文明协调功能</a:t>
            </a:r>
          </a:p>
        </p:txBody>
      </p:sp>
      <p:sp>
        <p:nvSpPr>
          <p:cNvPr id="23" name="文本框 22"/>
          <p:cNvSpPr txBox="1"/>
          <p:nvPr/>
        </p:nvSpPr>
        <p:spPr>
          <a:xfrm>
            <a:off x="9626562" y="3263037"/>
            <a:ext cx="2016000" cy="2169825"/>
          </a:xfrm>
          <a:prstGeom prst="rect">
            <a:avLst/>
          </a:prstGeom>
          <a:noFill/>
        </p:spPr>
        <p:txBody>
          <a:bodyPr wrap="square" rtlCol="0">
            <a:spAutoFit/>
          </a:bodyPr>
          <a:lstStyle/>
          <a:p>
            <a:pPr algn="just">
              <a:lnSpc>
                <a:spcPct val="150000"/>
              </a:lnSpc>
            </a:pP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rPr>
              <a:t>物质文明与精神文明相协调、人与自然和谐共生</a:t>
            </a:r>
            <a:r>
              <a:rPr lang="en-US" altLang="zh-CN" dirty="0">
                <a:solidFill>
                  <a:schemeClr val="tx1">
                    <a:lumMod val="85000"/>
                    <a:lumOff val="15000"/>
                  </a:schemeClr>
                </a:solidFill>
                <a:latin typeface="宋体" panose="02010600030101010101" pitchFamily="2" charset="-122"/>
                <a:ea typeface="宋体" panose="02010600030101010101" pitchFamily="2" charset="-122"/>
                <a:cs typeface="Times New Roman" panose="02020603050405020304" pitchFamily="18" charset="0"/>
              </a:rPr>
              <a:t>……</a:t>
            </a:r>
          </a:p>
          <a:p>
            <a:pPr algn="just">
              <a:lnSpc>
                <a:spcPct val="150000"/>
              </a:lnSpc>
            </a:pPr>
            <a:endParaRPr lang="en-US" altLang="zh-CN" dirty="0">
              <a:solidFill>
                <a:schemeClr val="tx1">
                  <a:lumMod val="85000"/>
                  <a:lumOff val="15000"/>
                </a:schemeClr>
              </a:solidFill>
              <a:latin typeface="微软雅黑" panose="020B0503020204020204" pitchFamily="34" charset="-122"/>
            </a:endParaRPr>
          </a:p>
          <a:p>
            <a:pPr algn="just">
              <a:lnSpc>
                <a:spcPct val="150000"/>
              </a:lnSpc>
            </a:pPr>
            <a:endParaRPr lang="en-US" altLang="zh-CN" dirty="0">
              <a:solidFill>
                <a:schemeClr val="tx1">
                  <a:lumMod val="85000"/>
                  <a:lumOff val="15000"/>
                </a:schemeClr>
              </a:solidFill>
              <a:latin typeface="微软雅黑" panose="020B0503020204020204" pitchFamily="34" charset="-122"/>
              <a:ea typeface="微软雅黑" panose="020B0503020204020204" pitchFamily="34" charset="-122"/>
            </a:endParaRPr>
          </a:p>
        </p:txBody>
      </p:sp>
      <p:cxnSp>
        <p:nvCxnSpPr>
          <p:cNvPr id="24" name="直接连接符 23"/>
          <p:cNvCxnSpPr/>
          <p:nvPr/>
        </p:nvCxnSpPr>
        <p:spPr>
          <a:xfrm>
            <a:off x="2705941" y="1951328"/>
            <a:ext cx="0" cy="3661508"/>
          </a:xfrm>
          <a:prstGeom prst="line">
            <a:avLst/>
          </a:prstGeom>
          <a:ln>
            <a:solidFill>
              <a:schemeClr val="bg2"/>
            </a:solidFill>
            <a:headEnd type="diamond"/>
            <a:tailEnd type="diamond"/>
          </a:ln>
        </p:spPr>
        <p:style>
          <a:lnRef idx="1">
            <a:schemeClr val="accent1"/>
          </a:lnRef>
          <a:fillRef idx="0">
            <a:schemeClr val="accent1"/>
          </a:fillRef>
          <a:effectRef idx="0">
            <a:schemeClr val="accent1"/>
          </a:effectRef>
          <a:fontRef idx="minor">
            <a:schemeClr val="tx1"/>
          </a:fontRef>
        </p:style>
      </p:cxnSp>
      <p:cxnSp>
        <p:nvCxnSpPr>
          <p:cNvPr id="25" name="直接连接符 24"/>
          <p:cNvCxnSpPr/>
          <p:nvPr/>
        </p:nvCxnSpPr>
        <p:spPr>
          <a:xfrm>
            <a:off x="4971261" y="1951328"/>
            <a:ext cx="0" cy="3661508"/>
          </a:xfrm>
          <a:prstGeom prst="line">
            <a:avLst/>
          </a:prstGeom>
          <a:ln>
            <a:solidFill>
              <a:schemeClr val="bg2"/>
            </a:solidFill>
            <a:headEnd type="diamond"/>
            <a:tailEnd type="diamond"/>
          </a:ln>
        </p:spPr>
        <p:style>
          <a:lnRef idx="1">
            <a:schemeClr val="accent1"/>
          </a:lnRef>
          <a:fillRef idx="0">
            <a:schemeClr val="accent1"/>
          </a:fillRef>
          <a:effectRef idx="0">
            <a:schemeClr val="accent1"/>
          </a:effectRef>
          <a:fontRef idx="minor">
            <a:schemeClr val="tx1"/>
          </a:fontRef>
        </p:style>
      </p:cxnSp>
      <p:cxnSp>
        <p:nvCxnSpPr>
          <p:cNvPr id="26" name="直接连接符 25"/>
          <p:cNvCxnSpPr/>
          <p:nvPr/>
        </p:nvCxnSpPr>
        <p:spPr>
          <a:xfrm>
            <a:off x="7236581" y="1951328"/>
            <a:ext cx="0" cy="3661508"/>
          </a:xfrm>
          <a:prstGeom prst="line">
            <a:avLst/>
          </a:prstGeom>
          <a:ln>
            <a:solidFill>
              <a:schemeClr val="bg2"/>
            </a:solidFill>
            <a:headEnd type="diamond"/>
            <a:tailEnd type="diamond"/>
          </a:ln>
        </p:spPr>
        <p:style>
          <a:lnRef idx="1">
            <a:schemeClr val="accent1"/>
          </a:lnRef>
          <a:fillRef idx="0">
            <a:schemeClr val="accent1"/>
          </a:fillRef>
          <a:effectRef idx="0">
            <a:schemeClr val="accent1"/>
          </a:effectRef>
          <a:fontRef idx="minor">
            <a:schemeClr val="tx1"/>
          </a:fontRef>
        </p:style>
      </p:cxnSp>
      <p:cxnSp>
        <p:nvCxnSpPr>
          <p:cNvPr id="27" name="直接连接符 26"/>
          <p:cNvCxnSpPr/>
          <p:nvPr/>
        </p:nvCxnSpPr>
        <p:spPr>
          <a:xfrm>
            <a:off x="9501901" y="1951328"/>
            <a:ext cx="0" cy="3661508"/>
          </a:xfrm>
          <a:prstGeom prst="line">
            <a:avLst/>
          </a:prstGeom>
          <a:ln>
            <a:solidFill>
              <a:schemeClr val="bg2"/>
            </a:solidFill>
            <a:headEnd type="diamond"/>
            <a:tailEnd type="diamond"/>
          </a:ln>
        </p:spPr>
        <p:style>
          <a:lnRef idx="1">
            <a:schemeClr val="accent1"/>
          </a:lnRef>
          <a:fillRef idx="0">
            <a:schemeClr val="accent1"/>
          </a:fillRef>
          <a:effectRef idx="0">
            <a:schemeClr val="accent1"/>
          </a:effectRef>
          <a:fontRef idx="minor">
            <a:schemeClr val="tx1"/>
          </a:fontRef>
        </p:style>
      </p:cxnSp>
      <p:sp>
        <p:nvSpPr>
          <p:cNvPr id="28" name="文本框 27"/>
          <p:cNvSpPr txBox="1"/>
          <p:nvPr/>
        </p:nvSpPr>
        <p:spPr>
          <a:xfrm>
            <a:off x="830760" y="2358482"/>
            <a:ext cx="1485043" cy="769441"/>
          </a:xfrm>
          <a:prstGeom prst="rect">
            <a:avLst/>
          </a:prstGeom>
          <a:noFill/>
        </p:spPr>
        <p:txBody>
          <a:bodyPr wrap="square" rtlCol="0">
            <a:spAutoFit/>
          </a:bodyPr>
          <a:lstStyle/>
          <a:p>
            <a:pPr algn="ctr"/>
            <a:r>
              <a:rPr lang="zh-CN" altLang="en-US" sz="2200" b="1" dirty="0">
                <a:solidFill>
                  <a:srgbClr val="5C2A08"/>
                </a:solidFill>
                <a:latin typeface="华文新魏" panose="02010800040101010101" pitchFamily="2" charset="-122"/>
                <a:ea typeface="华文新魏" panose="02010800040101010101" pitchFamily="2" charset="-122"/>
              </a:rPr>
              <a:t>动力塑造功能</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对角圆角矩形 1"/>
          <p:cNvSpPr/>
          <p:nvPr/>
        </p:nvSpPr>
        <p:spPr>
          <a:xfrm flipH="1">
            <a:off x="3601085" y="800735"/>
            <a:ext cx="4989830" cy="467995"/>
          </a:xfrm>
          <a:prstGeom prst="round2DiagRect">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sym typeface="+mn-ea"/>
              </a:rPr>
              <a:t>把握教育、科技、人才的内在逻辑</a:t>
            </a:r>
          </a:p>
        </p:txBody>
      </p:sp>
      <p:grpSp>
        <p:nvGrpSpPr>
          <p:cNvPr id="3" name="组合 2"/>
          <p:cNvGrpSpPr/>
          <p:nvPr/>
        </p:nvGrpSpPr>
        <p:grpSpPr>
          <a:xfrm>
            <a:off x="1019015" y="1728000"/>
            <a:ext cx="10153970" cy="1080000"/>
            <a:chOff x="695400" y="1537545"/>
            <a:chExt cx="10153970" cy="1080000"/>
          </a:xfrm>
        </p:grpSpPr>
        <p:sp>
          <p:nvSpPr>
            <p:cNvPr id="4" name="矩形 3"/>
            <p:cNvSpPr/>
            <p:nvPr/>
          </p:nvSpPr>
          <p:spPr>
            <a:xfrm>
              <a:off x="695400" y="1537545"/>
              <a:ext cx="10153970" cy="1080000"/>
            </a:xfrm>
            <a:prstGeom prst="rect">
              <a:avLst/>
            </a:prstGeom>
            <a:solidFill>
              <a:schemeClr val="bg1"/>
            </a:solidFill>
            <a:ln>
              <a:noFill/>
            </a:ln>
            <a:effectLst>
              <a:outerShdw blurRad="381000" sx="102000" sy="102000" algn="ctr"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5" name="文本框 4"/>
            <p:cNvSpPr txBox="1"/>
            <p:nvPr/>
          </p:nvSpPr>
          <p:spPr>
            <a:xfrm>
              <a:off x="3217526" y="1846713"/>
              <a:ext cx="6480000" cy="460375"/>
            </a:xfrm>
            <a:prstGeom prst="rect">
              <a:avLst/>
            </a:prstGeom>
            <a:noFill/>
          </p:spPr>
          <p:txBody>
            <a:bodyPr wrap="square" anchor="t">
              <a:spAutoFit/>
            </a:bodyPr>
            <a:lstStyle/>
            <a:p>
              <a:pPr algn="ctr"/>
              <a:r>
                <a:rPr lang="zh-CN" altLang="en-US" sz="2400" b="1" dirty="0">
                  <a:solidFill>
                    <a:schemeClr val="tx1">
                      <a:lumMod val="85000"/>
                      <a:lumOff val="15000"/>
                    </a:schemeClr>
                  </a:solidFill>
                  <a:latin typeface="微软雅黑" panose="020B0503020204020204" pitchFamily="34" charset="-122"/>
                  <a:ea typeface="微软雅黑" panose="020B0503020204020204" pitchFamily="34" charset="-122"/>
                </a:rPr>
                <a:t>是全面建设社会主义现代化国家的坚实基础</a:t>
              </a:r>
            </a:p>
          </p:txBody>
        </p:sp>
        <p:sp>
          <p:nvSpPr>
            <p:cNvPr id="6" name="文本框 5"/>
            <p:cNvSpPr txBox="1"/>
            <p:nvPr/>
          </p:nvSpPr>
          <p:spPr>
            <a:xfrm>
              <a:off x="1780962" y="1537545"/>
              <a:ext cx="1045424" cy="922020"/>
            </a:xfrm>
            <a:prstGeom prst="rect">
              <a:avLst/>
            </a:prstGeom>
            <a:noFill/>
          </p:spPr>
          <p:txBody>
            <a:bodyPr wrap="square" anchor="t">
              <a:spAutoFit/>
            </a:bodyPr>
            <a:lstStyle/>
            <a:p>
              <a:pPr algn="ctr"/>
              <a:r>
                <a:rPr lang="zh-CN" altLang="en-US" sz="5400" b="1" dirty="0">
                  <a:solidFill>
                    <a:schemeClr val="accent6">
                      <a:lumMod val="50000"/>
                    </a:schemeClr>
                  </a:solidFill>
                  <a:latin typeface="华文新魏" panose="02010800040101010101" pitchFamily="2" charset="-122"/>
                  <a:ea typeface="华文新魏" panose="02010800040101010101" pitchFamily="2" charset="-122"/>
                </a:rPr>
                <a:t>教</a:t>
              </a:r>
            </a:p>
          </p:txBody>
        </p:sp>
        <p:sp>
          <p:nvSpPr>
            <p:cNvPr id="7" name="文本框 6"/>
            <p:cNvSpPr txBox="1"/>
            <p:nvPr/>
          </p:nvSpPr>
          <p:spPr>
            <a:xfrm>
              <a:off x="2500442" y="1694215"/>
              <a:ext cx="950385" cy="922020"/>
            </a:xfrm>
            <a:prstGeom prst="rect">
              <a:avLst/>
            </a:prstGeom>
            <a:noFill/>
          </p:spPr>
          <p:txBody>
            <a:bodyPr wrap="square" anchor="t">
              <a:spAutoFit/>
            </a:bodyPr>
            <a:lstStyle/>
            <a:p>
              <a:pPr algn="ctr"/>
              <a:r>
                <a:rPr lang="zh-CN" altLang="en-US" sz="5400" b="1" dirty="0">
                  <a:solidFill>
                    <a:schemeClr val="accent6">
                      <a:lumMod val="50000"/>
                    </a:schemeClr>
                  </a:solidFill>
                  <a:latin typeface="华文新魏" panose="02010800040101010101" pitchFamily="2" charset="-122"/>
                  <a:ea typeface="华文新魏" panose="02010800040101010101" pitchFamily="2" charset="-122"/>
                </a:rPr>
                <a:t>育</a:t>
              </a:r>
            </a:p>
          </p:txBody>
        </p:sp>
        <p:sp>
          <p:nvSpPr>
            <p:cNvPr id="8" name="矩形 7"/>
            <p:cNvSpPr/>
            <p:nvPr/>
          </p:nvSpPr>
          <p:spPr>
            <a:xfrm>
              <a:off x="695400" y="2581545"/>
              <a:ext cx="10153970" cy="36000"/>
            </a:xfrm>
            <a:prstGeom prst="rect">
              <a:avLst/>
            </a:prstGeom>
            <a:solidFill>
              <a:schemeClr val="accent6">
                <a:lumMod val="75000"/>
              </a:schemeClr>
            </a:solidFill>
            <a:ln>
              <a:noFill/>
            </a:ln>
            <a:effectLst>
              <a:outerShdw blurRad="381000" sx="102000" sy="102000" algn="ctr"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nvGrpSpPr>
          <p:cNvPr id="9" name="组合 8"/>
          <p:cNvGrpSpPr/>
          <p:nvPr/>
        </p:nvGrpSpPr>
        <p:grpSpPr>
          <a:xfrm>
            <a:off x="1019015" y="3132000"/>
            <a:ext cx="10153970" cy="1080000"/>
            <a:chOff x="695400" y="1537545"/>
            <a:chExt cx="10153970" cy="1080000"/>
          </a:xfrm>
        </p:grpSpPr>
        <p:sp>
          <p:nvSpPr>
            <p:cNvPr id="10" name="矩形 9"/>
            <p:cNvSpPr/>
            <p:nvPr/>
          </p:nvSpPr>
          <p:spPr>
            <a:xfrm>
              <a:off x="695400" y="1537545"/>
              <a:ext cx="10153970" cy="1080000"/>
            </a:xfrm>
            <a:prstGeom prst="rect">
              <a:avLst/>
            </a:prstGeom>
            <a:solidFill>
              <a:schemeClr val="bg1"/>
            </a:solidFill>
            <a:ln>
              <a:noFill/>
            </a:ln>
            <a:effectLst>
              <a:outerShdw blurRad="381000" sx="102000" sy="102000" algn="ctr"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1" name="文本框 10"/>
            <p:cNvSpPr txBox="1"/>
            <p:nvPr/>
          </p:nvSpPr>
          <p:spPr>
            <a:xfrm>
              <a:off x="3217526" y="1846713"/>
              <a:ext cx="6480000" cy="460375"/>
            </a:xfrm>
            <a:prstGeom prst="rect">
              <a:avLst/>
            </a:prstGeom>
            <a:noFill/>
          </p:spPr>
          <p:txBody>
            <a:bodyPr wrap="square" anchor="t">
              <a:spAutoFit/>
            </a:bodyPr>
            <a:lstStyle/>
            <a:p>
              <a:pPr algn="ctr"/>
              <a:r>
                <a:rPr lang="zh-CN" altLang="en-US" sz="2400" b="1" dirty="0">
                  <a:solidFill>
                    <a:schemeClr val="tx1">
                      <a:lumMod val="85000"/>
                      <a:lumOff val="15000"/>
                    </a:schemeClr>
                  </a:solidFill>
                  <a:latin typeface="微软雅黑" panose="020B0503020204020204" pitchFamily="34" charset="-122"/>
                  <a:ea typeface="微软雅黑" panose="020B0503020204020204" pitchFamily="34" charset="-122"/>
                </a:rPr>
                <a:t>是全面建设社会主义现代化国家的强大动力</a:t>
              </a:r>
            </a:p>
          </p:txBody>
        </p:sp>
        <p:sp>
          <p:nvSpPr>
            <p:cNvPr id="12" name="文本框 11"/>
            <p:cNvSpPr txBox="1"/>
            <p:nvPr/>
          </p:nvSpPr>
          <p:spPr>
            <a:xfrm>
              <a:off x="1780962" y="1537545"/>
              <a:ext cx="1045424" cy="922020"/>
            </a:xfrm>
            <a:prstGeom prst="rect">
              <a:avLst/>
            </a:prstGeom>
            <a:noFill/>
          </p:spPr>
          <p:txBody>
            <a:bodyPr wrap="square" anchor="t">
              <a:spAutoFit/>
            </a:bodyPr>
            <a:lstStyle/>
            <a:p>
              <a:pPr algn="ctr"/>
              <a:r>
                <a:rPr lang="zh-CN" altLang="en-US" sz="5400" b="1" dirty="0">
                  <a:solidFill>
                    <a:schemeClr val="accent5">
                      <a:lumMod val="50000"/>
                    </a:schemeClr>
                  </a:solidFill>
                  <a:latin typeface="华文行楷" panose="02010800040101010101" pitchFamily="2" charset="-122"/>
                  <a:ea typeface="华文行楷" panose="02010800040101010101" pitchFamily="2" charset="-122"/>
                </a:rPr>
                <a:t>科</a:t>
              </a:r>
            </a:p>
          </p:txBody>
        </p:sp>
        <p:sp>
          <p:nvSpPr>
            <p:cNvPr id="13" name="文本框 12"/>
            <p:cNvSpPr txBox="1"/>
            <p:nvPr/>
          </p:nvSpPr>
          <p:spPr>
            <a:xfrm>
              <a:off x="2570292" y="1658655"/>
              <a:ext cx="950385" cy="922020"/>
            </a:xfrm>
            <a:prstGeom prst="rect">
              <a:avLst/>
            </a:prstGeom>
            <a:noFill/>
          </p:spPr>
          <p:txBody>
            <a:bodyPr wrap="square" anchor="t">
              <a:spAutoFit/>
            </a:bodyPr>
            <a:lstStyle/>
            <a:p>
              <a:pPr algn="ctr"/>
              <a:r>
                <a:rPr lang="zh-CN" altLang="en-US" sz="5400" b="1" dirty="0">
                  <a:solidFill>
                    <a:schemeClr val="accent5">
                      <a:lumMod val="50000"/>
                    </a:schemeClr>
                  </a:solidFill>
                  <a:latin typeface="华文行楷" panose="02010800040101010101" pitchFamily="2" charset="-122"/>
                  <a:ea typeface="华文行楷" panose="02010800040101010101" pitchFamily="2" charset="-122"/>
                </a:rPr>
                <a:t>技</a:t>
              </a:r>
            </a:p>
          </p:txBody>
        </p:sp>
        <p:sp>
          <p:nvSpPr>
            <p:cNvPr id="14" name="矩形 13"/>
            <p:cNvSpPr/>
            <p:nvPr/>
          </p:nvSpPr>
          <p:spPr>
            <a:xfrm>
              <a:off x="695400" y="2581545"/>
              <a:ext cx="10153970" cy="36000"/>
            </a:xfrm>
            <a:prstGeom prst="rect">
              <a:avLst/>
            </a:prstGeom>
            <a:solidFill>
              <a:schemeClr val="accent5">
                <a:lumMod val="75000"/>
              </a:schemeClr>
            </a:solidFill>
            <a:ln>
              <a:noFill/>
            </a:ln>
            <a:effectLst>
              <a:outerShdw blurRad="381000" sx="102000" sy="102000" algn="ctr"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accent5">
                    <a:lumMod val="75000"/>
                  </a:schemeClr>
                </a:solidFill>
              </a:endParaRPr>
            </a:p>
          </p:txBody>
        </p:sp>
      </p:grpSp>
      <p:grpSp>
        <p:nvGrpSpPr>
          <p:cNvPr id="15" name="组合 14"/>
          <p:cNvGrpSpPr/>
          <p:nvPr/>
        </p:nvGrpSpPr>
        <p:grpSpPr>
          <a:xfrm>
            <a:off x="1019015" y="4536000"/>
            <a:ext cx="10153970" cy="1080000"/>
            <a:chOff x="695400" y="1537545"/>
            <a:chExt cx="10153970" cy="1080000"/>
          </a:xfrm>
        </p:grpSpPr>
        <p:sp>
          <p:nvSpPr>
            <p:cNvPr id="16" name="矩形 15"/>
            <p:cNvSpPr/>
            <p:nvPr/>
          </p:nvSpPr>
          <p:spPr>
            <a:xfrm>
              <a:off x="695400" y="1537545"/>
              <a:ext cx="10153970" cy="1080000"/>
            </a:xfrm>
            <a:prstGeom prst="rect">
              <a:avLst/>
            </a:prstGeom>
            <a:solidFill>
              <a:schemeClr val="bg1"/>
            </a:solidFill>
            <a:ln>
              <a:noFill/>
            </a:ln>
            <a:effectLst>
              <a:outerShdw blurRad="381000" sx="102000" sy="102000" algn="ctr"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7" name="文本框 16"/>
            <p:cNvSpPr txBox="1"/>
            <p:nvPr/>
          </p:nvSpPr>
          <p:spPr>
            <a:xfrm>
              <a:off x="3217526" y="1846713"/>
              <a:ext cx="6480000" cy="460375"/>
            </a:xfrm>
            <a:prstGeom prst="rect">
              <a:avLst/>
            </a:prstGeom>
            <a:noFill/>
          </p:spPr>
          <p:txBody>
            <a:bodyPr wrap="square" anchor="t">
              <a:spAutoFit/>
            </a:bodyPr>
            <a:lstStyle/>
            <a:p>
              <a:pPr algn="ctr"/>
              <a:r>
                <a:rPr lang="zh-CN" altLang="en-US" sz="2400" b="1" dirty="0">
                  <a:solidFill>
                    <a:schemeClr val="tx1">
                      <a:lumMod val="85000"/>
                      <a:lumOff val="15000"/>
                    </a:schemeClr>
                  </a:solidFill>
                  <a:latin typeface="微软雅黑" panose="020B0503020204020204" pitchFamily="34" charset="-122"/>
                  <a:ea typeface="微软雅黑" panose="020B0503020204020204" pitchFamily="34" charset="-122"/>
                </a:rPr>
                <a:t>是全面建设社会主义现代化国家的有力支撑</a:t>
              </a:r>
            </a:p>
          </p:txBody>
        </p:sp>
        <p:sp>
          <p:nvSpPr>
            <p:cNvPr id="18" name="文本框 17"/>
            <p:cNvSpPr txBox="1"/>
            <p:nvPr/>
          </p:nvSpPr>
          <p:spPr>
            <a:xfrm>
              <a:off x="1780962" y="1537545"/>
              <a:ext cx="1045424" cy="922020"/>
            </a:xfrm>
            <a:prstGeom prst="rect">
              <a:avLst/>
            </a:prstGeom>
            <a:noFill/>
          </p:spPr>
          <p:txBody>
            <a:bodyPr wrap="square" anchor="t">
              <a:spAutoFit/>
            </a:bodyPr>
            <a:lstStyle/>
            <a:p>
              <a:pPr algn="ctr"/>
              <a:r>
                <a:rPr lang="zh-CN" altLang="en-US" sz="5400" dirty="0">
                  <a:solidFill>
                    <a:schemeClr val="accent2">
                      <a:lumMod val="75000"/>
                    </a:schemeClr>
                  </a:solidFill>
                  <a:latin typeface="华文行楷" panose="02010800040101010101" pitchFamily="2" charset="-122"/>
                  <a:ea typeface="华文行楷" panose="02010800040101010101" pitchFamily="2" charset="-122"/>
                </a:rPr>
                <a:t>人</a:t>
              </a:r>
            </a:p>
          </p:txBody>
        </p:sp>
        <p:sp>
          <p:nvSpPr>
            <p:cNvPr id="19" name="文本框 18"/>
            <p:cNvSpPr txBox="1"/>
            <p:nvPr/>
          </p:nvSpPr>
          <p:spPr>
            <a:xfrm>
              <a:off x="2511872" y="1694215"/>
              <a:ext cx="950385" cy="922020"/>
            </a:xfrm>
            <a:prstGeom prst="rect">
              <a:avLst/>
            </a:prstGeom>
            <a:noFill/>
          </p:spPr>
          <p:txBody>
            <a:bodyPr wrap="square" anchor="t">
              <a:spAutoFit/>
            </a:bodyPr>
            <a:lstStyle/>
            <a:p>
              <a:pPr algn="ctr"/>
              <a:r>
                <a:rPr lang="zh-CN" altLang="en-US" sz="5400" dirty="0">
                  <a:solidFill>
                    <a:schemeClr val="accent2">
                      <a:lumMod val="75000"/>
                    </a:schemeClr>
                  </a:solidFill>
                  <a:latin typeface="华文行楷" panose="02010800040101010101" pitchFamily="2" charset="-122"/>
                  <a:ea typeface="华文行楷" panose="02010800040101010101" pitchFamily="2" charset="-122"/>
                </a:rPr>
                <a:t>才</a:t>
              </a:r>
            </a:p>
          </p:txBody>
        </p:sp>
        <p:sp>
          <p:nvSpPr>
            <p:cNvPr id="20" name="矩形 19"/>
            <p:cNvSpPr/>
            <p:nvPr/>
          </p:nvSpPr>
          <p:spPr>
            <a:xfrm>
              <a:off x="695400" y="2581545"/>
              <a:ext cx="10153970" cy="36000"/>
            </a:xfrm>
            <a:prstGeom prst="rect">
              <a:avLst/>
            </a:prstGeom>
            <a:solidFill>
              <a:schemeClr val="accent2"/>
            </a:solidFill>
            <a:ln>
              <a:noFill/>
            </a:ln>
            <a:effectLst>
              <a:outerShdw blurRad="381000" sx="102000" sy="102000" algn="ctr"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nvGrpSpPr>
          <p:cNvPr id="21" name="组合 20"/>
          <p:cNvGrpSpPr/>
          <p:nvPr/>
        </p:nvGrpSpPr>
        <p:grpSpPr>
          <a:xfrm>
            <a:off x="0" y="6248402"/>
            <a:ext cx="12192000" cy="609598"/>
            <a:chOff x="0" y="6248402"/>
            <a:chExt cx="12192000" cy="609598"/>
          </a:xfrm>
        </p:grpSpPr>
        <p:sp>
          <p:nvSpPr>
            <p:cNvPr id="22" name="任意多边形: 形状 31"/>
            <p:cNvSpPr/>
            <p:nvPr/>
          </p:nvSpPr>
          <p:spPr>
            <a:xfrm flipV="1">
              <a:off x="0" y="6347368"/>
              <a:ext cx="6050854" cy="510632"/>
            </a:xfrm>
            <a:custGeom>
              <a:avLst/>
              <a:gdLst>
                <a:gd name="connsiteX0" fmla="*/ 0 w 5677600"/>
                <a:gd name="connsiteY0" fmla="*/ 0 h 858115"/>
                <a:gd name="connsiteX1" fmla="*/ 5677600 w 5677600"/>
                <a:gd name="connsiteY1" fmla="*/ 0 h 858115"/>
                <a:gd name="connsiteX2" fmla="*/ 5596406 w 5677600"/>
                <a:gd name="connsiteY2" fmla="*/ 6069 h 858115"/>
                <a:gd name="connsiteX3" fmla="*/ 0 w 5677600"/>
                <a:gd name="connsiteY3" fmla="*/ 602523 h 858115"/>
              </a:gdLst>
              <a:ahLst/>
              <a:cxnLst>
                <a:cxn ang="0">
                  <a:pos x="connsiteX0" y="connsiteY0"/>
                </a:cxn>
                <a:cxn ang="0">
                  <a:pos x="connsiteX1" y="connsiteY1"/>
                </a:cxn>
                <a:cxn ang="0">
                  <a:pos x="connsiteX2" y="connsiteY2"/>
                </a:cxn>
                <a:cxn ang="0">
                  <a:pos x="connsiteX3" y="connsiteY3"/>
                </a:cxn>
              </a:cxnLst>
              <a:rect l="l" t="t" r="r" b="b"/>
              <a:pathLst>
                <a:path w="5677600" h="858115">
                  <a:moveTo>
                    <a:pt x="0" y="0"/>
                  </a:moveTo>
                  <a:lnTo>
                    <a:pt x="5677600" y="0"/>
                  </a:lnTo>
                  <a:lnTo>
                    <a:pt x="5596406" y="6069"/>
                  </a:lnTo>
                  <a:cubicBezTo>
                    <a:pt x="3181713" y="224805"/>
                    <a:pt x="2908995" y="1356074"/>
                    <a:pt x="0" y="602523"/>
                  </a:cubicBezTo>
                  <a:close/>
                </a:path>
              </a:pathLst>
            </a:custGeom>
            <a:gradFill flip="none" rotWithShape="1">
              <a:gsLst>
                <a:gs pos="0">
                  <a:schemeClr val="accent2">
                    <a:lumMod val="20000"/>
                    <a:lumOff val="80000"/>
                  </a:schemeClr>
                </a:gs>
                <a:gs pos="100000">
                  <a:srgbClr val="9E0406"/>
                </a:gs>
              </a:gsLst>
              <a:lin ang="10200000" scaled="0"/>
              <a:tileRect/>
            </a:gradFill>
            <a:ln>
              <a:noFill/>
            </a:ln>
            <a:effectLst>
              <a:outerShdw blurRad="127000" dist="38100" dir="2700000" algn="tl" rotWithShape="0">
                <a:srgbClr val="106454">
                  <a:alpha val="3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a:p>
          </p:txBody>
        </p:sp>
        <p:sp>
          <p:nvSpPr>
            <p:cNvPr id="23" name="任意多边形: 形状 39"/>
            <p:cNvSpPr/>
            <p:nvPr/>
          </p:nvSpPr>
          <p:spPr>
            <a:xfrm flipH="1" flipV="1">
              <a:off x="5391150" y="6248402"/>
              <a:ext cx="6800850" cy="609598"/>
            </a:xfrm>
            <a:custGeom>
              <a:avLst/>
              <a:gdLst>
                <a:gd name="connsiteX0" fmla="*/ 1204221 w 6800850"/>
                <a:gd name="connsiteY0" fmla="*/ 609511 h 609598"/>
                <a:gd name="connsiteX1" fmla="*/ 81500 w 6800850"/>
                <a:gd name="connsiteY1" fmla="*/ 569890 h 609598"/>
                <a:gd name="connsiteX2" fmla="*/ 0 w 6800850"/>
                <a:gd name="connsiteY2" fmla="*/ 563535 h 609598"/>
                <a:gd name="connsiteX3" fmla="*/ 0 w 6800850"/>
                <a:gd name="connsiteY3" fmla="*/ 0 h 609598"/>
                <a:gd name="connsiteX4" fmla="*/ 6800850 w 6800850"/>
                <a:gd name="connsiteY4" fmla="*/ 0 h 609598"/>
                <a:gd name="connsiteX5" fmla="*/ 6684795 w 6800850"/>
                <a:gd name="connsiteY5" fmla="*/ 4312 h 609598"/>
                <a:gd name="connsiteX6" fmla="*/ 1204221 w 6800850"/>
                <a:gd name="connsiteY6" fmla="*/ 609511 h 6095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00850" h="609598">
                  <a:moveTo>
                    <a:pt x="1204221" y="609511"/>
                  </a:moveTo>
                  <a:cubicBezTo>
                    <a:pt x="866626" y="610756"/>
                    <a:pt x="496832" y="598843"/>
                    <a:pt x="81500" y="569890"/>
                  </a:cubicBezTo>
                  <a:lnTo>
                    <a:pt x="0" y="563535"/>
                  </a:lnTo>
                  <a:lnTo>
                    <a:pt x="0" y="0"/>
                  </a:lnTo>
                  <a:lnTo>
                    <a:pt x="6800850" y="0"/>
                  </a:lnTo>
                  <a:lnTo>
                    <a:pt x="6684795" y="4312"/>
                  </a:lnTo>
                  <a:cubicBezTo>
                    <a:pt x="4096207" y="120853"/>
                    <a:pt x="3229791" y="602039"/>
                    <a:pt x="1204221" y="609511"/>
                  </a:cubicBezTo>
                  <a:close/>
                </a:path>
              </a:pathLst>
            </a:custGeom>
            <a:gradFill flip="none" rotWithShape="1">
              <a:gsLst>
                <a:gs pos="0">
                  <a:schemeClr val="accent2">
                    <a:lumMod val="20000"/>
                    <a:lumOff val="80000"/>
                  </a:schemeClr>
                </a:gs>
                <a:gs pos="100000">
                  <a:srgbClr val="9E0406"/>
                </a:gs>
              </a:gsLst>
              <a:lin ang="10200000" scaled="0"/>
              <a:tileRect/>
            </a:gradFill>
            <a:ln>
              <a:noFill/>
            </a:ln>
            <a:effectLst>
              <a:outerShdw blurRad="127000" dist="38100" dir="2700000" algn="tl" rotWithShape="0">
                <a:srgbClr val="106454">
                  <a:alpha val="3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a:p>
          </p:txBody>
        </p:sp>
        <p:sp>
          <p:nvSpPr>
            <p:cNvPr id="24" name="任意多边形: 形状 41"/>
            <p:cNvSpPr/>
            <p:nvPr/>
          </p:nvSpPr>
          <p:spPr>
            <a:xfrm flipH="1" flipV="1">
              <a:off x="6495232" y="6347367"/>
              <a:ext cx="5696768" cy="510633"/>
            </a:xfrm>
            <a:custGeom>
              <a:avLst/>
              <a:gdLst>
                <a:gd name="connsiteX0" fmla="*/ 1204221 w 6800850"/>
                <a:gd name="connsiteY0" fmla="*/ 609511 h 609598"/>
                <a:gd name="connsiteX1" fmla="*/ 81500 w 6800850"/>
                <a:gd name="connsiteY1" fmla="*/ 569890 h 609598"/>
                <a:gd name="connsiteX2" fmla="*/ 0 w 6800850"/>
                <a:gd name="connsiteY2" fmla="*/ 563535 h 609598"/>
                <a:gd name="connsiteX3" fmla="*/ 0 w 6800850"/>
                <a:gd name="connsiteY3" fmla="*/ 0 h 609598"/>
                <a:gd name="connsiteX4" fmla="*/ 6800850 w 6800850"/>
                <a:gd name="connsiteY4" fmla="*/ 0 h 609598"/>
                <a:gd name="connsiteX5" fmla="*/ 6684795 w 6800850"/>
                <a:gd name="connsiteY5" fmla="*/ 4312 h 609598"/>
                <a:gd name="connsiteX6" fmla="*/ 1204221 w 6800850"/>
                <a:gd name="connsiteY6" fmla="*/ 609511 h 6095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00850" h="609598">
                  <a:moveTo>
                    <a:pt x="1204221" y="609511"/>
                  </a:moveTo>
                  <a:cubicBezTo>
                    <a:pt x="866626" y="610756"/>
                    <a:pt x="496832" y="598843"/>
                    <a:pt x="81500" y="569890"/>
                  </a:cubicBezTo>
                  <a:lnTo>
                    <a:pt x="0" y="563535"/>
                  </a:lnTo>
                  <a:lnTo>
                    <a:pt x="0" y="0"/>
                  </a:lnTo>
                  <a:lnTo>
                    <a:pt x="6800850" y="0"/>
                  </a:lnTo>
                  <a:lnTo>
                    <a:pt x="6684795" y="4312"/>
                  </a:lnTo>
                  <a:cubicBezTo>
                    <a:pt x="4096207" y="120853"/>
                    <a:pt x="3229791" y="602039"/>
                    <a:pt x="1204221" y="609511"/>
                  </a:cubicBezTo>
                  <a:close/>
                </a:path>
              </a:pathLst>
            </a:custGeom>
            <a:gradFill flip="none" rotWithShape="1">
              <a:gsLst>
                <a:gs pos="0">
                  <a:schemeClr val="accent2">
                    <a:lumMod val="20000"/>
                    <a:lumOff val="80000"/>
                  </a:schemeClr>
                </a:gs>
                <a:gs pos="100000">
                  <a:srgbClr val="9E0406"/>
                </a:gs>
              </a:gsLst>
              <a:lin ang="10200000" scaled="0"/>
              <a:tileRect/>
            </a:gradFill>
            <a:ln>
              <a:noFill/>
            </a:ln>
            <a:effectLst>
              <a:outerShdw blurRad="127000" dist="38100" dir="2700000" algn="tl" rotWithShape="0">
                <a:srgbClr val="106454">
                  <a:alpha val="3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a:p>
          </p:txBody>
        </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0" name="组合 9"/>
          <p:cNvGrpSpPr/>
          <p:nvPr/>
        </p:nvGrpSpPr>
        <p:grpSpPr>
          <a:xfrm>
            <a:off x="0" y="6248402"/>
            <a:ext cx="12192000" cy="609598"/>
            <a:chOff x="0" y="6248402"/>
            <a:chExt cx="12192000" cy="609598"/>
          </a:xfrm>
        </p:grpSpPr>
        <p:sp>
          <p:nvSpPr>
            <p:cNvPr id="11" name="任意多边形: 形状 31"/>
            <p:cNvSpPr/>
            <p:nvPr/>
          </p:nvSpPr>
          <p:spPr>
            <a:xfrm flipV="1">
              <a:off x="0" y="6347368"/>
              <a:ext cx="6050854" cy="510632"/>
            </a:xfrm>
            <a:custGeom>
              <a:avLst/>
              <a:gdLst>
                <a:gd name="connsiteX0" fmla="*/ 0 w 5677600"/>
                <a:gd name="connsiteY0" fmla="*/ 0 h 858115"/>
                <a:gd name="connsiteX1" fmla="*/ 5677600 w 5677600"/>
                <a:gd name="connsiteY1" fmla="*/ 0 h 858115"/>
                <a:gd name="connsiteX2" fmla="*/ 5596406 w 5677600"/>
                <a:gd name="connsiteY2" fmla="*/ 6069 h 858115"/>
                <a:gd name="connsiteX3" fmla="*/ 0 w 5677600"/>
                <a:gd name="connsiteY3" fmla="*/ 602523 h 858115"/>
              </a:gdLst>
              <a:ahLst/>
              <a:cxnLst>
                <a:cxn ang="0">
                  <a:pos x="connsiteX0" y="connsiteY0"/>
                </a:cxn>
                <a:cxn ang="0">
                  <a:pos x="connsiteX1" y="connsiteY1"/>
                </a:cxn>
                <a:cxn ang="0">
                  <a:pos x="connsiteX2" y="connsiteY2"/>
                </a:cxn>
                <a:cxn ang="0">
                  <a:pos x="connsiteX3" y="connsiteY3"/>
                </a:cxn>
              </a:cxnLst>
              <a:rect l="l" t="t" r="r" b="b"/>
              <a:pathLst>
                <a:path w="5677600" h="858115">
                  <a:moveTo>
                    <a:pt x="0" y="0"/>
                  </a:moveTo>
                  <a:lnTo>
                    <a:pt x="5677600" y="0"/>
                  </a:lnTo>
                  <a:lnTo>
                    <a:pt x="5596406" y="6069"/>
                  </a:lnTo>
                  <a:cubicBezTo>
                    <a:pt x="3181713" y="224805"/>
                    <a:pt x="2908995" y="1356074"/>
                    <a:pt x="0" y="602523"/>
                  </a:cubicBezTo>
                  <a:close/>
                </a:path>
              </a:pathLst>
            </a:custGeom>
            <a:gradFill flip="none" rotWithShape="1">
              <a:gsLst>
                <a:gs pos="0">
                  <a:schemeClr val="accent2">
                    <a:lumMod val="20000"/>
                    <a:lumOff val="80000"/>
                  </a:schemeClr>
                </a:gs>
                <a:gs pos="100000">
                  <a:srgbClr val="9E0406"/>
                </a:gs>
              </a:gsLst>
              <a:lin ang="10200000" scaled="0"/>
              <a:tileRect/>
            </a:gradFill>
            <a:ln>
              <a:noFill/>
            </a:ln>
            <a:effectLst>
              <a:outerShdw blurRad="127000" dist="38100" dir="2700000" algn="tl" rotWithShape="0">
                <a:srgbClr val="106454">
                  <a:alpha val="3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a:p>
          </p:txBody>
        </p:sp>
        <p:sp>
          <p:nvSpPr>
            <p:cNvPr id="12" name="任意多边形: 形状 39"/>
            <p:cNvSpPr/>
            <p:nvPr/>
          </p:nvSpPr>
          <p:spPr>
            <a:xfrm flipH="1" flipV="1">
              <a:off x="5391150" y="6248402"/>
              <a:ext cx="6800850" cy="609598"/>
            </a:xfrm>
            <a:custGeom>
              <a:avLst/>
              <a:gdLst>
                <a:gd name="connsiteX0" fmla="*/ 1204221 w 6800850"/>
                <a:gd name="connsiteY0" fmla="*/ 609511 h 609598"/>
                <a:gd name="connsiteX1" fmla="*/ 81500 w 6800850"/>
                <a:gd name="connsiteY1" fmla="*/ 569890 h 609598"/>
                <a:gd name="connsiteX2" fmla="*/ 0 w 6800850"/>
                <a:gd name="connsiteY2" fmla="*/ 563535 h 609598"/>
                <a:gd name="connsiteX3" fmla="*/ 0 w 6800850"/>
                <a:gd name="connsiteY3" fmla="*/ 0 h 609598"/>
                <a:gd name="connsiteX4" fmla="*/ 6800850 w 6800850"/>
                <a:gd name="connsiteY4" fmla="*/ 0 h 609598"/>
                <a:gd name="connsiteX5" fmla="*/ 6684795 w 6800850"/>
                <a:gd name="connsiteY5" fmla="*/ 4312 h 609598"/>
                <a:gd name="connsiteX6" fmla="*/ 1204221 w 6800850"/>
                <a:gd name="connsiteY6" fmla="*/ 609511 h 6095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00850" h="609598">
                  <a:moveTo>
                    <a:pt x="1204221" y="609511"/>
                  </a:moveTo>
                  <a:cubicBezTo>
                    <a:pt x="866626" y="610756"/>
                    <a:pt x="496832" y="598843"/>
                    <a:pt x="81500" y="569890"/>
                  </a:cubicBezTo>
                  <a:lnTo>
                    <a:pt x="0" y="563535"/>
                  </a:lnTo>
                  <a:lnTo>
                    <a:pt x="0" y="0"/>
                  </a:lnTo>
                  <a:lnTo>
                    <a:pt x="6800850" y="0"/>
                  </a:lnTo>
                  <a:lnTo>
                    <a:pt x="6684795" y="4312"/>
                  </a:lnTo>
                  <a:cubicBezTo>
                    <a:pt x="4096207" y="120853"/>
                    <a:pt x="3229791" y="602039"/>
                    <a:pt x="1204221" y="609511"/>
                  </a:cubicBezTo>
                  <a:close/>
                </a:path>
              </a:pathLst>
            </a:custGeom>
            <a:gradFill flip="none" rotWithShape="1">
              <a:gsLst>
                <a:gs pos="0">
                  <a:schemeClr val="accent2">
                    <a:lumMod val="20000"/>
                    <a:lumOff val="80000"/>
                  </a:schemeClr>
                </a:gs>
                <a:gs pos="100000">
                  <a:srgbClr val="9E0406"/>
                </a:gs>
              </a:gsLst>
              <a:lin ang="10200000" scaled="0"/>
              <a:tileRect/>
            </a:gradFill>
            <a:ln>
              <a:noFill/>
            </a:ln>
            <a:effectLst>
              <a:outerShdw blurRad="127000" dist="38100" dir="2700000" algn="tl" rotWithShape="0">
                <a:srgbClr val="106454">
                  <a:alpha val="3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a:p>
          </p:txBody>
        </p:sp>
        <p:sp>
          <p:nvSpPr>
            <p:cNvPr id="13" name="任意多边形: 形状 41"/>
            <p:cNvSpPr/>
            <p:nvPr/>
          </p:nvSpPr>
          <p:spPr>
            <a:xfrm flipH="1" flipV="1">
              <a:off x="6495232" y="6347367"/>
              <a:ext cx="5696768" cy="510633"/>
            </a:xfrm>
            <a:custGeom>
              <a:avLst/>
              <a:gdLst>
                <a:gd name="connsiteX0" fmla="*/ 1204221 w 6800850"/>
                <a:gd name="connsiteY0" fmla="*/ 609511 h 609598"/>
                <a:gd name="connsiteX1" fmla="*/ 81500 w 6800850"/>
                <a:gd name="connsiteY1" fmla="*/ 569890 h 609598"/>
                <a:gd name="connsiteX2" fmla="*/ 0 w 6800850"/>
                <a:gd name="connsiteY2" fmla="*/ 563535 h 609598"/>
                <a:gd name="connsiteX3" fmla="*/ 0 w 6800850"/>
                <a:gd name="connsiteY3" fmla="*/ 0 h 609598"/>
                <a:gd name="connsiteX4" fmla="*/ 6800850 w 6800850"/>
                <a:gd name="connsiteY4" fmla="*/ 0 h 609598"/>
                <a:gd name="connsiteX5" fmla="*/ 6684795 w 6800850"/>
                <a:gd name="connsiteY5" fmla="*/ 4312 h 609598"/>
                <a:gd name="connsiteX6" fmla="*/ 1204221 w 6800850"/>
                <a:gd name="connsiteY6" fmla="*/ 609511 h 6095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00850" h="609598">
                  <a:moveTo>
                    <a:pt x="1204221" y="609511"/>
                  </a:moveTo>
                  <a:cubicBezTo>
                    <a:pt x="866626" y="610756"/>
                    <a:pt x="496832" y="598843"/>
                    <a:pt x="81500" y="569890"/>
                  </a:cubicBezTo>
                  <a:lnTo>
                    <a:pt x="0" y="563535"/>
                  </a:lnTo>
                  <a:lnTo>
                    <a:pt x="0" y="0"/>
                  </a:lnTo>
                  <a:lnTo>
                    <a:pt x="6800850" y="0"/>
                  </a:lnTo>
                  <a:lnTo>
                    <a:pt x="6684795" y="4312"/>
                  </a:lnTo>
                  <a:cubicBezTo>
                    <a:pt x="4096207" y="120853"/>
                    <a:pt x="3229791" y="602039"/>
                    <a:pt x="1204221" y="609511"/>
                  </a:cubicBezTo>
                  <a:close/>
                </a:path>
              </a:pathLst>
            </a:custGeom>
            <a:gradFill flip="none" rotWithShape="1">
              <a:gsLst>
                <a:gs pos="0">
                  <a:schemeClr val="accent2">
                    <a:lumMod val="20000"/>
                    <a:lumOff val="80000"/>
                  </a:schemeClr>
                </a:gs>
                <a:gs pos="100000">
                  <a:srgbClr val="9E0406"/>
                </a:gs>
              </a:gsLst>
              <a:lin ang="10200000" scaled="0"/>
              <a:tileRect/>
            </a:gradFill>
            <a:ln>
              <a:noFill/>
            </a:ln>
            <a:effectLst>
              <a:outerShdw blurRad="127000" dist="38100" dir="2700000" algn="tl" rotWithShape="0">
                <a:srgbClr val="106454">
                  <a:alpha val="3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a:p>
          </p:txBody>
        </p:sp>
      </p:grpSp>
      <p:sp>
        <p:nvSpPr>
          <p:cNvPr id="3" name="任意多边形 2"/>
          <p:cNvSpPr/>
          <p:nvPr/>
        </p:nvSpPr>
        <p:spPr bwMode="white">
          <a:xfrm>
            <a:off x="1009656" y="1478322"/>
            <a:ext cx="3101622" cy="1240649"/>
          </a:xfrm>
          <a:custGeom>
            <a:avLst/>
            <a:gdLst>
              <a:gd name="connsiteX0" fmla="*/ 0 w 3101622"/>
              <a:gd name="connsiteY0" fmla="*/ 0 h 1240649"/>
              <a:gd name="connsiteX1" fmla="*/ 3101622 w 3101622"/>
              <a:gd name="connsiteY1" fmla="*/ 0 h 1240649"/>
              <a:gd name="connsiteX2" fmla="*/ 3101622 w 3101622"/>
              <a:gd name="connsiteY2" fmla="*/ 1240649 h 1240649"/>
              <a:gd name="connsiteX3" fmla="*/ 0 w 3101622"/>
              <a:gd name="connsiteY3" fmla="*/ 1240649 h 1240649"/>
              <a:gd name="connsiteX4" fmla="*/ 0 w 3101622"/>
              <a:gd name="connsiteY4" fmla="*/ 0 h 12406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01622" h="1240649">
                <a:moveTo>
                  <a:pt x="0" y="0"/>
                </a:moveTo>
                <a:lnTo>
                  <a:pt x="3101622" y="0"/>
                </a:lnTo>
                <a:lnTo>
                  <a:pt x="3101622" y="1240649"/>
                </a:lnTo>
                <a:lnTo>
                  <a:pt x="0" y="1240649"/>
                </a:lnTo>
                <a:lnTo>
                  <a:pt x="0" y="0"/>
                </a:lnTo>
                <a:close/>
              </a:path>
            </a:pathLst>
          </a:custGeom>
          <a:gradFill flip="none" rotWithShape="1">
            <a:gsLst>
              <a:gs pos="0">
                <a:schemeClr val="accent2">
                  <a:lumMod val="67000"/>
                </a:schemeClr>
              </a:gs>
              <a:gs pos="48000">
                <a:schemeClr val="accent2">
                  <a:lumMod val="97000"/>
                  <a:lumOff val="3000"/>
                </a:schemeClr>
              </a:gs>
              <a:gs pos="100000">
                <a:schemeClr val="accent2">
                  <a:lumMod val="60000"/>
                  <a:lumOff val="40000"/>
                </a:schemeClr>
              </a:gs>
            </a:gsLst>
            <a:lin ang="16200000" scaled="1"/>
            <a:tileRect/>
          </a:gradFill>
          <a:ln>
            <a:noFill/>
          </a:ln>
        </p:spPr>
        <p:style>
          <a:lnRef idx="2">
            <a:schemeClr val="accent2">
              <a:hueOff val="0"/>
              <a:satOff val="0"/>
              <a:lumOff val="0"/>
              <a:alphaOff val="0"/>
            </a:schemeClr>
          </a:lnRef>
          <a:fillRef idx="1">
            <a:scrgbClr r="0" g="0" b="0"/>
          </a:fillRef>
          <a:effectRef idx="0">
            <a:schemeClr val="accent2">
              <a:hueOff val="0"/>
              <a:satOff val="0"/>
              <a:lumOff val="0"/>
              <a:alphaOff val="0"/>
            </a:schemeClr>
          </a:effectRef>
          <a:fontRef idx="minor">
            <a:schemeClr val="lt1"/>
          </a:fontRef>
        </p:style>
        <p:txBody>
          <a:bodyPr spcFirstLastPara="0" vert="horz" wrap="square" lIns="170688" tIns="97536" rIns="170688" bIns="97536" numCol="1" spcCol="1270" anchor="ctr" anchorCtr="0">
            <a:noAutofit/>
          </a:bodyPr>
          <a:lstStyle/>
          <a:p>
            <a:pPr lvl="0" algn="ctr" defTabSz="1066800">
              <a:lnSpc>
                <a:spcPct val="100000"/>
              </a:lnSpc>
              <a:spcBef>
                <a:spcPct val="0"/>
              </a:spcBef>
              <a:spcAft>
                <a:spcPct val="35000"/>
              </a:spcAft>
            </a:pPr>
            <a:r>
              <a:rPr lang="zh-CN" altLang="en-US" sz="2400" b="1" kern="1200" dirty="0">
                <a:effectLst>
                  <a:outerShdw blurRad="38100" dist="38100" dir="2700000" algn="tl">
                    <a:srgbClr val="000000">
                      <a:alpha val="43137"/>
                    </a:srgbClr>
                  </a:outerShdw>
                </a:effectLst>
              </a:rPr>
              <a:t>科教兴国战略</a:t>
            </a:r>
          </a:p>
        </p:txBody>
      </p:sp>
      <p:sp>
        <p:nvSpPr>
          <p:cNvPr id="4" name="任意多边形 3"/>
          <p:cNvSpPr/>
          <p:nvPr/>
        </p:nvSpPr>
        <p:spPr bwMode="white">
          <a:xfrm>
            <a:off x="1012354" y="2718972"/>
            <a:ext cx="3096225" cy="2679120"/>
          </a:xfrm>
          <a:custGeom>
            <a:avLst/>
            <a:gdLst>
              <a:gd name="connsiteX0" fmla="*/ 0 w 3096225"/>
              <a:gd name="connsiteY0" fmla="*/ 0 h 2679120"/>
              <a:gd name="connsiteX1" fmla="*/ 3096225 w 3096225"/>
              <a:gd name="connsiteY1" fmla="*/ 0 h 2679120"/>
              <a:gd name="connsiteX2" fmla="*/ 3096225 w 3096225"/>
              <a:gd name="connsiteY2" fmla="*/ 2679120 h 2679120"/>
              <a:gd name="connsiteX3" fmla="*/ 0 w 3096225"/>
              <a:gd name="connsiteY3" fmla="*/ 2679120 h 2679120"/>
              <a:gd name="connsiteX4" fmla="*/ 0 w 3096225"/>
              <a:gd name="connsiteY4" fmla="*/ 0 h 26791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96225" h="2679120">
                <a:moveTo>
                  <a:pt x="0" y="0"/>
                </a:moveTo>
                <a:lnTo>
                  <a:pt x="3096225" y="0"/>
                </a:lnTo>
                <a:lnTo>
                  <a:pt x="3096225" y="2679120"/>
                </a:lnTo>
                <a:lnTo>
                  <a:pt x="0" y="2679120"/>
                </a:lnTo>
                <a:lnTo>
                  <a:pt x="0" y="0"/>
                </a:lnTo>
                <a:close/>
              </a:path>
            </a:pathLst>
          </a:custGeom>
          <a:solidFill>
            <a:schemeClr val="bg1"/>
          </a:solidFill>
          <a:ln>
            <a:noFill/>
          </a:ln>
          <a:effectLst>
            <a:outerShdw blurRad="254000" sx="102000" sy="102000" algn="ctr" rotWithShape="0">
              <a:prstClr val="black">
                <a:alpha val="15000"/>
              </a:prstClr>
            </a:outerShdw>
          </a:effectLst>
        </p:spPr>
        <p:style>
          <a:lnRef idx="2">
            <a:schemeClr val="accent2">
              <a:tint val="40000"/>
              <a:alpha val="90000"/>
              <a:hueOff val="0"/>
              <a:satOff val="0"/>
              <a:lumOff val="0"/>
              <a:alphaOff val="0"/>
            </a:schemeClr>
          </a:lnRef>
          <a:fillRef idx="1">
            <a:scrgbClr r="0" g="0" b="0"/>
          </a:fillRef>
          <a:effectRef idx="0">
            <a:scrgbClr r="0" g="0" b="0"/>
          </a:effectRef>
          <a:fontRef idx="minor">
            <a:schemeClr val="dk1">
              <a:hueOff val="0"/>
              <a:satOff val="0"/>
              <a:lumOff val="0"/>
              <a:alphaOff val="0"/>
            </a:schemeClr>
          </a:fontRef>
        </p:style>
        <p:txBody>
          <a:bodyPr spcFirstLastPara="0" vert="horz" wrap="square" lIns="117348" tIns="117348" rIns="156464" bIns="176022" numCol="1" spcCol="1270" anchor="t" anchorCtr="0">
            <a:noAutofit/>
          </a:bodyPr>
          <a:lstStyle/>
          <a:p>
            <a:pPr marL="228600" lvl="1" indent="-228600" algn="l" defTabSz="977900">
              <a:lnSpc>
                <a:spcPct val="150000"/>
              </a:lnSpc>
              <a:spcBef>
                <a:spcPct val="0"/>
              </a:spcBef>
              <a:spcAft>
                <a:spcPts val="600"/>
              </a:spcAft>
              <a:buChar char="•"/>
            </a:pPr>
            <a:endParaRPr sz="2200" b="1" kern="1200" dirty="0">
              <a:latin typeface="楷体" panose="02010609060101010101" pitchFamily="49" charset="-122"/>
              <a:ea typeface="楷体" panose="02010609060101010101" pitchFamily="49" charset="-122"/>
              <a:cs typeface="楷体" panose="02010609060101010101" pitchFamily="49" charset="-122"/>
            </a:endParaRPr>
          </a:p>
        </p:txBody>
      </p:sp>
      <p:sp>
        <p:nvSpPr>
          <p:cNvPr id="5" name="任意多边形 4"/>
          <p:cNvSpPr/>
          <p:nvPr/>
        </p:nvSpPr>
        <p:spPr bwMode="white">
          <a:xfrm>
            <a:off x="4545506" y="1478322"/>
            <a:ext cx="3101622" cy="1240649"/>
          </a:xfrm>
          <a:custGeom>
            <a:avLst/>
            <a:gdLst>
              <a:gd name="connsiteX0" fmla="*/ 0 w 3101622"/>
              <a:gd name="connsiteY0" fmla="*/ 0 h 1240649"/>
              <a:gd name="connsiteX1" fmla="*/ 3101622 w 3101622"/>
              <a:gd name="connsiteY1" fmla="*/ 0 h 1240649"/>
              <a:gd name="connsiteX2" fmla="*/ 3101622 w 3101622"/>
              <a:gd name="connsiteY2" fmla="*/ 1240649 h 1240649"/>
              <a:gd name="connsiteX3" fmla="*/ 0 w 3101622"/>
              <a:gd name="connsiteY3" fmla="*/ 1240649 h 1240649"/>
              <a:gd name="connsiteX4" fmla="*/ 0 w 3101622"/>
              <a:gd name="connsiteY4" fmla="*/ 0 h 12406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01622" h="1240649">
                <a:moveTo>
                  <a:pt x="0" y="0"/>
                </a:moveTo>
                <a:lnTo>
                  <a:pt x="3101622" y="0"/>
                </a:lnTo>
                <a:lnTo>
                  <a:pt x="3101622" y="1240649"/>
                </a:lnTo>
                <a:lnTo>
                  <a:pt x="0" y="1240649"/>
                </a:lnTo>
                <a:lnTo>
                  <a:pt x="0" y="0"/>
                </a:lnTo>
                <a:close/>
              </a:path>
            </a:pathLst>
          </a:custGeom>
          <a:gradFill flip="none" rotWithShape="1">
            <a:gsLst>
              <a:gs pos="0">
                <a:schemeClr val="accent2">
                  <a:lumMod val="67000"/>
                </a:schemeClr>
              </a:gs>
              <a:gs pos="48000">
                <a:schemeClr val="accent2">
                  <a:lumMod val="97000"/>
                  <a:lumOff val="3000"/>
                </a:schemeClr>
              </a:gs>
              <a:gs pos="100000">
                <a:schemeClr val="accent2">
                  <a:lumMod val="60000"/>
                  <a:lumOff val="40000"/>
                </a:schemeClr>
              </a:gs>
            </a:gsLst>
            <a:lin ang="16200000" scaled="1"/>
            <a:tileRect/>
          </a:gradFill>
          <a:ln>
            <a:noFill/>
          </a:ln>
        </p:spPr>
        <p:style>
          <a:lnRef idx="2">
            <a:schemeClr val="accent3">
              <a:hueOff val="0"/>
              <a:satOff val="0"/>
              <a:lumOff val="0"/>
              <a:alphaOff val="0"/>
            </a:schemeClr>
          </a:lnRef>
          <a:fillRef idx="1">
            <a:scrgbClr r="0" g="0" b="0"/>
          </a:fillRef>
          <a:effectRef idx="0">
            <a:schemeClr val="accent3">
              <a:hueOff val="0"/>
              <a:satOff val="0"/>
              <a:lumOff val="0"/>
              <a:alphaOff val="0"/>
            </a:schemeClr>
          </a:effectRef>
          <a:fontRef idx="minor">
            <a:schemeClr val="lt1"/>
          </a:fontRef>
        </p:style>
        <p:txBody>
          <a:bodyPr spcFirstLastPara="0" vert="horz" wrap="square" lIns="170688" tIns="97536" rIns="170688" bIns="97536" numCol="1" spcCol="1270" anchor="ctr" anchorCtr="0">
            <a:noAutofit/>
          </a:bodyPr>
          <a:lstStyle/>
          <a:p>
            <a:pPr lvl="0" algn="ctr" defTabSz="1066800">
              <a:lnSpc>
                <a:spcPct val="100000"/>
              </a:lnSpc>
              <a:spcBef>
                <a:spcPct val="0"/>
              </a:spcBef>
              <a:spcAft>
                <a:spcPct val="35000"/>
              </a:spcAft>
            </a:pPr>
            <a:r>
              <a:rPr lang="zh-CN" altLang="en-US" sz="2400" b="1" kern="1200" dirty="0">
                <a:effectLst>
                  <a:outerShdw blurRad="38100" dist="38100" dir="2700000" algn="tl">
                    <a:srgbClr val="000000">
                      <a:alpha val="43137"/>
                    </a:srgbClr>
                  </a:outerShdw>
                </a:effectLst>
              </a:rPr>
              <a:t>创新驱动发展战略</a:t>
            </a:r>
          </a:p>
        </p:txBody>
      </p:sp>
      <p:sp>
        <p:nvSpPr>
          <p:cNvPr id="7" name="任意多边形 6"/>
          <p:cNvSpPr/>
          <p:nvPr/>
        </p:nvSpPr>
        <p:spPr bwMode="white">
          <a:xfrm>
            <a:off x="4545506" y="2718972"/>
            <a:ext cx="3101622" cy="2679120"/>
          </a:xfrm>
          <a:custGeom>
            <a:avLst/>
            <a:gdLst>
              <a:gd name="connsiteX0" fmla="*/ 0 w 3101622"/>
              <a:gd name="connsiteY0" fmla="*/ 0 h 2679120"/>
              <a:gd name="connsiteX1" fmla="*/ 3101622 w 3101622"/>
              <a:gd name="connsiteY1" fmla="*/ 0 h 2679120"/>
              <a:gd name="connsiteX2" fmla="*/ 3101622 w 3101622"/>
              <a:gd name="connsiteY2" fmla="*/ 2679120 h 2679120"/>
              <a:gd name="connsiteX3" fmla="*/ 0 w 3101622"/>
              <a:gd name="connsiteY3" fmla="*/ 2679120 h 2679120"/>
              <a:gd name="connsiteX4" fmla="*/ 0 w 3101622"/>
              <a:gd name="connsiteY4" fmla="*/ 0 h 26791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01622" h="2679120">
                <a:moveTo>
                  <a:pt x="0" y="0"/>
                </a:moveTo>
                <a:lnTo>
                  <a:pt x="3101622" y="0"/>
                </a:lnTo>
                <a:lnTo>
                  <a:pt x="3101622" y="2679120"/>
                </a:lnTo>
                <a:lnTo>
                  <a:pt x="0" y="2679120"/>
                </a:lnTo>
                <a:lnTo>
                  <a:pt x="0" y="0"/>
                </a:lnTo>
                <a:close/>
              </a:path>
            </a:pathLst>
          </a:custGeom>
          <a:solidFill>
            <a:schemeClr val="bg1"/>
          </a:solidFill>
          <a:ln>
            <a:noFill/>
          </a:ln>
          <a:effectLst>
            <a:outerShdw blurRad="254000" sx="102000" sy="102000" algn="ctr" rotWithShape="0">
              <a:prstClr val="black">
                <a:alpha val="15000"/>
              </a:prstClr>
            </a:outerShdw>
          </a:effectLst>
        </p:spPr>
        <p:style>
          <a:lnRef idx="2">
            <a:schemeClr val="accent3">
              <a:tint val="40000"/>
              <a:alpha val="90000"/>
              <a:hueOff val="0"/>
              <a:satOff val="0"/>
              <a:lumOff val="0"/>
              <a:alphaOff val="0"/>
            </a:schemeClr>
          </a:lnRef>
          <a:fillRef idx="1">
            <a:scrgbClr r="0" g="0" b="0"/>
          </a:fillRef>
          <a:effectRef idx="0">
            <a:scrgbClr r="0" g="0" b="0"/>
          </a:effectRef>
          <a:fontRef idx="minor">
            <a:schemeClr val="dk1">
              <a:hueOff val="0"/>
              <a:satOff val="0"/>
              <a:lumOff val="0"/>
              <a:alphaOff val="0"/>
            </a:schemeClr>
          </a:fontRef>
        </p:style>
        <p:txBody>
          <a:bodyPr spcFirstLastPara="0" vert="horz" wrap="square" lIns="117348" tIns="117348" rIns="156464" bIns="176022" numCol="1" spcCol="1270" anchor="t" anchorCtr="0">
            <a:noAutofit/>
          </a:bodyPr>
          <a:lstStyle/>
          <a:p>
            <a:pPr marL="228600" lvl="1" indent="-228600" algn="l" defTabSz="1333500">
              <a:lnSpc>
                <a:spcPct val="150000"/>
              </a:lnSpc>
              <a:spcBef>
                <a:spcPct val="0"/>
              </a:spcBef>
              <a:spcAft>
                <a:spcPts val="600"/>
              </a:spcAft>
              <a:buChar char="•"/>
            </a:pPr>
            <a:endParaRPr sz="2200" b="1" kern="1200" dirty="0">
              <a:latin typeface="楷体" panose="02010609060101010101" pitchFamily="49" charset="-122"/>
              <a:ea typeface="楷体" panose="02010609060101010101" pitchFamily="49" charset="-122"/>
              <a:cs typeface="楷体" panose="02010609060101010101" pitchFamily="49" charset="-122"/>
            </a:endParaRPr>
          </a:p>
        </p:txBody>
      </p:sp>
      <p:sp>
        <p:nvSpPr>
          <p:cNvPr id="8" name="任意多边形 7"/>
          <p:cNvSpPr/>
          <p:nvPr/>
        </p:nvSpPr>
        <p:spPr bwMode="white">
          <a:xfrm>
            <a:off x="8081356" y="1478322"/>
            <a:ext cx="3101622" cy="1240649"/>
          </a:xfrm>
          <a:custGeom>
            <a:avLst/>
            <a:gdLst>
              <a:gd name="connsiteX0" fmla="*/ 0 w 3101622"/>
              <a:gd name="connsiteY0" fmla="*/ 0 h 1240649"/>
              <a:gd name="connsiteX1" fmla="*/ 3101622 w 3101622"/>
              <a:gd name="connsiteY1" fmla="*/ 0 h 1240649"/>
              <a:gd name="connsiteX2" fmla="*/ 3101622 w 3101622"/>
              <a:gd name="connsiteY2" fmla="*/ 1240649 h 1240649"/>
              <a:gd name="connsiteX3" fmla="*/ 0 w 3101622"/>
              <a:gd name="connsiteY3" fmla="*/ 1240649 h 1240649"/>
              <a:gd name="connsiteX4" fmla="*/ 0 w 3101622"/>
              <a:gd name="connsiteY4" fmla="*/ 0 h 12406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01622" h="1240649">
                <a:moveTo>
                  <a:pt x="0" y="0"/>
                </a:moveTo>
                <a:lnTo>
                  <a:pt x="3101622" y="0"/>
                </a:lnTo>
                <a:lnTo>
                  <a:pt x="3101622" y="1240649"/>
                </a:lnTo>
                <a:lnTo>
                  <a:pt x="0" y="1240649"/>
                </a:lnTo>
                <a:lnTo>
                  <a:pt x="0" y="0"/>
                </a:lnTo>
                <a:close/>
              </a:path>
            </a:pathLst>
          </a:custGeom>
          <a:gradFill flip="none" rotWithShape="1">
            <a:gsLst>
              <a:gs pos="0">
                <a:schemeClr val="accent2">
                  <a:lumMod val="67000"/>
                </a:schemeClr>
              </a:gs>
              <a:gs pos="48000">
                <a:schemeClr val="accent2">
                  <a:lumMod val="97000"/>
                  <a:lumOff val="3000"/>
                </a:schemeClr>
              </a:gs>
              <a:gs pos="100000">
                <a:schemeClr val="accent2">
                  <a:lumMod val="60000"/>
                  <a:lumOff val="40000"/>
                </a:schemeClr>
              </a:gs>
            </a:gsLst>
            <a:lin ang="16200000" scaled="1"/>
            <a:tileRect/>
          </a:gradFill>
          <a:ln>
            <a:noFill/>
          </a:ln>
        </p:spPr>
        <p:style>
          <a:lnRef idx="2">
            <a:schemeClr val="accent4">
              <a:hueOff val="0"/>
              <a:satOff val="0"/>
              <a:lumOff val="0"/>
              <a:alphaOff val="0"/>
            </a:schemeClr>
          </a:lnRef>
          <a:fillRef idx="1">
            <a:scrgbClr r="0" g="0" b="0"/>
          </a:fillRef>
          <a:effectRef idx="0">
            <a:schemeClr val="accent4">
              <a:hueOff val="0"/>
              <a:satOff val="0"/>
              <a:lumOff val="0"/>
              <a:alphaOff val="0"/>
            </a:schemeClr>
          </a:effectRef>
          <a:fontRef idx="minor">
            <a:schemeClr val="lt1"/>
          </a:fontRef>
        </p:style>
        <p:txBody>
          <a:bodyPr spcFirstLastPara="0" vert="horz" wrap="square" lIns="170688" tIns="97536" rIns="170688" bIns="97536" numCol="1" spcCol="1270" anchor="ctr" anchorCtr="0">
            <a:noAutofit/>
          </a:bodyPr>
          <a:lstStyle/>
          <a:p>
            <a:pPr lvl="0" algn="ctr" defTabSz="1066800">
              <a:lnSpc>
                <a:spcPct val="100000"/>
              </a:lnSpc>
              <a:spcBef>
                <a:spcPct val="0"/>
              </a:spcBef>
              <a:spcAft>
                <a:spcPct val="35000"/>
              </a:spcAft>
            </a:pPr>
            <a:r>
              <a:rPr lang="zh-CN" altLang="en-US" sz="2400" b="1" kern="1200" dirty="0">
                <a:effectLst>
                  <a:outerShdw blurRad="38100" dist="38100" dir="2700000" algn="tl">
                    <a:srgbClr val="000000">
                      <a:alpha val="43137"/>
                    </a:srgbClr>
                  </a:outerShdw>
                </a:effectLst>
              </a:rPr>
              <a:t>人才强国战略</a:t>
            </a:r>
          </a:p>
        </p:txBody>
      </p:sp>
      <p:sp>
        <p:nvSpPr>
          <p:cNvPr id="14" name="任意多边形 13"/>
          <p:cNvSpPr/>
          <p:nvPr/>
        </p:nvSpPr>
        <p:spPr bwMode="white">
          <a:xfrm>
            <a:off x="8081356" y="2718972"/>
            <a:ext cx="3101622" cy="2679120"/>
          </a:xfrm>
          <a:custGeom>
            <a:avLst/>
            <a:gdLst>
              <a:gd name="connsiteX0" fmla="*/ 0 w 3101622"/>
              <a:gd name="connsiteY0" fmla="*/ 0 h 2679120"/>
              <a:gd name="connsiteX1" fmla="*/ 3101622 w 3101622"/>
              <a:gd name="connsiteY1" fmla="*/ 0 h 2679120"/>
              <a:gd name="connsiteX2" fmla="*/ 3101622 w 3101622"/>
              <a:gd name="connsiteY2" fmla="*/ 2679120 h 2679120"/>
              <a:gd name="connsiteX3" fmla="*/ 0 w 3101622"/>
              <a:gd name="connsiteY3" fmla="*/ 2679120 h 2679120"/>
              <a:gd name="connsiteX4" fmla="*/ 0 w 3101622"/>
              <a:gd name="connsiteY4" fmla="*/ 0 h 26791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01622" h="2679120">
                <a:moveTo>
                  <a:pt x="0" y="0"/>
                </a:moveTo>
                <a:lnTo>
                  <a:pt x="3101622" y="0"/>
                </a:lnTo>
                <a:lnTo>
                  <a:pt x="3101622" y="2679120"/>
                </a:lnTo>
                <a:lnTo>
                  <a:pt x="0" y="2679120"/>
                </a:lnTo>
                <a:lnTo>
                  <a:pt x="0" y="0"/>
                </a:lnTo>
                <a:close/>
              </a:path>
            </a:pathLst>
          </a:custGeom>
          <a:solidFill>
            <a:schemeClr val="bg1"/>
          </a:solidFill>
          <a:ln>
            <a:noFill/>
          </a:ln>
          <a:effectLst>
            <a:outerShdw blurRad="254000" sx="102000" sy="102000" algn="ctr" rotWithShape="0">
              <a:prstClr val="black">
                <a:alpha val="15000"/>
              </a:prstClr>
            </a:outerShdw>
          </a:effectLst>
        </p:spPr>
        <p:style>
          <a:lnRef idx="2">
            <a:schemeClr val="accent4">
              <a:tint val="40000"/>
              <a:alpha val="90000"/>
              <a:hueOff val="0"/>
              <a:satOff val="0"/>
              <a:lumOff val="0"/>
              <a:alphaOff val="0"/>
            </a:schemeClr>
          </a:lnRef>
          <a:fillRef idx="1">
            <a:scrgbClr r="0" g="0" b="0"/>
          </a:fillRef>
          <a:effectRef idx="0">
            <a:scrgbClr r="0" g="0" b="0"/>
          </a:effectRef>
          <a:fontRef idx="minor">
            <a:schemeClr val="dk1">
              <a:hueOff val="0"/>
              <a:satOff val="0"/>
              <a:lumOff val="0"/>
              <a:alphaOff val="0"/>
            </a:schemeClr>
          </a:fontRef>
        </p:style>
        <p:txBody>
          <a:bodyPr spcFirstLastPara="0" vert="horz" wrap="square" lIns="117348" tIns="117348" rIns="156464" bIns="176022" numCol="1" spcCol="1270" anchor="t" anchorCtr="0">
            <a:noAutofit/>
          </a:bodyPr>
          <a:lstStyle/>
          <a:p>
            <a:pPr marL="228600" lvl="1" indent="-228600" algn="l" defTabSz="1333500">
              <a:lnSpc>
                <a:spcPct val="150000"/>
              </a:lnSpc>
              <a:spcBef>
                <a:spcPct val="0"/>
              </a:spcBef>
              <a:spcAft>
                <a:spcPts val="600"/>
              </a:spcAft>
              <a:buChar char="•"/>
            </a:pPr>
            <a:endParaRPr sz="2200" b="1" kern="1200" dirty="0">
              <a:latin typeface="楷体" panose="02010609060101010101" pitchFamily="49" charset="-122"/>
              <a:ea typeface="楷体" panose="02010609060101010101" pitchFamily="49" charset="-122"/>
              <a:cs typeface="楷体" panose="02010609060101010101" pitchFamily="49" charset="-122"/>
            </a:endParaRPr>
          </a:p>
        </p:txBody>
      </p:sp>
      <p:sp>
        <p:nvSpPr>
          <p:cNvPr id="2" name="文本框 1"/>
          <p:cNvSpPr txBox="1"/>
          <p:nvPr/>
        </p:nvSpPr>
        <p:spPr>
          <a:xfrm>
            <a:off x="1120466" y="2851901"/>
            <a:ext cx="2880000" cy="2200602"/>
          </a:xfrm>
          <a:prstGeom prst="rect">
            <a:avLst/>
          </a:prstGeom>
          <a:noFill/>
        </p:spPr>
        <p:txBody>
          <a:bodyPr wrap="square" rtlCol="0">
            <a:spAutoFit/>
          </a:bodyPr>
          <a:lstStyle/>
          <a:p>
            <a:pPr marL="342900" lvl="1" indent="-342900" defTabSz="977900">
              <a:lnSpc>
                <a:spcPct val="150000"/>
              </a:lnSpc>
              <a:spcBef>
                <a:spcPct val="0"/>
              </a:spcBef>
              <a:spcAft>
                <a:spcPts val="600"/>
              </a:spcAft>
              <a:buClr>
                <a:srgbClr val="C00000"/>
              </a:buClr>
              <a:buSzPct val="80000"/>
              <a:buFont typeface="Wingdings" panose="05000000000000000000" pitchFamily="2" charset="2"/>
              <a:buChar char="n"/>
            </a:pPr>
            <a:r>
              <a:rPr lang="zh-CN" altLang="en-US" sz="2200" b="1" dirty="0">
                <a:latin typeface="楷体" panose="02010609060101010101" pitchFamily="49" charset="-122"/>
                <a:ea typeface="楷体" panose="02010609060101010101" pitchFamily="49" charset="-122"/>
                <a:cs typeface="楷体" panose="02010609060101010101" pitchFamily="49" charset="-122"/>
              </a:rPr>
              <a:t>重在夯实人力资源深度开发基础</a:t>
            </a:r>
          </a:p>
          <a:p>
            <a:pPr marL="342900" lvl="1" indent="-342900" defTabSz="977900">
              <a:lnSpc>
                <a:spcPct val="150000"/>
              </a:lnSpc>
              <a:spcBef>
                <a:spcPct val="0"/>
              </a:spcBef>
              <a:spcAft>
                <a:spcPts val="600"/>
              </a:spcAft>
              <a:buClr>
                <a:srgbClr val="C00000"/>
              </a:buClr>
              <a:buSzPct val="80000"/>
              <a:buFont typeface="Wingdings" panose="05000000000000000000" pitchFamily="2" charset="2"/>
              <a:buChar char="n"/>
            </a:pPr>
            <a:r>
              <a:rPr lang="zh-CN" altLang="en-US" sz="2200" b="1" dirty="0">
                <a:latin typeface="楷体" panose="02010609060101010101" pitchFamily="49" charset="-122"/>
                <a:ea typeface="楷体" panose="02010609060101010101" pitchFamily="49" charset="-122"/>
                <a:cs typeface="楷体" panose="02010609060101010101" pitchFamily="49" charset="-122"/>
              </a:rPr>
              <a:t>构筑中国式现代化</a:t>
            </a:r>
            <a:r>
              <a:rPr lang="zh-CN" altLang="en-US" sz="2200" b="1" dirty="0">
                <a:solidFill>
                  <a:srgbClr val="C00000"/>
                </a:solidFill>
                <a:latin typeface="楷体" panose="02010609060101010101" pitchFamily="49" charset="-122"/>
                <a:ea typeface="楷体" panose="02010609060101010101" pitchFamily="49" charset="-122"/>
                <a:cs typeface="楷体" panose="02010609060101010101" pitchFamily="49" charset="-122"/>
              </a:rPr>
              <a:t>“蓄水池”</a:t>
            </a:r>
          </a:p>
        </p:txBody>
      </p:sp>
      <p:sp>
        <p:nvSpPr>
          <p:cNvPr id="15" name="文本框 14"/>
          <p:cNvSpPr txBox="1"/>
          <p:nvPr/>
        </p:nvSpPr>
        <p:spPr>
          <a:xfrm>
            <a:off x="4656000" y="2851901"/>
            <a:ext cx="2880000" cy="2200602"/>
          </a:xfrm>
          <a:prstGeom prst="rect">
            <a:avLst/>
          </a:prstGeom>
          <a:noFill/>
        </p:spPr>
        <p:txBody>
          <a:bodyPr wrap="square" rtlCol="0">
            <a:spAutoFit/>
          </a:bodyPr>
          <a:lstStyle/>
          <a:p>
            <a:pPr marL="342900" lvl="1" indent="-342900" defTabSz="977900">
              <a:lnSpc>
                <a:spcPct val="150000"/>
              </a:lnSpc>
              <a:spcBef>
                <a:spcPct val="0"/>
              </a:spcBef>
              <a:spcAft>
                <a:spcPts val="600"/>
              </a:spcAft>
              <a:buClr>
                <a:srgbClr val="C00000"/>
              </a:buClr>
              <a:buSzPct val="80000"/>
              <a:buFont typeface="Wingdings" panose="05000000000000000000" pitchFamily="2" charset="2"/>
              <a:buChar char="n"/>
            </a:pPr>
            <a:r>
              <a:rPr lang="zh-CN" altLang="en-US" sz="2200" b="1" dirty="0">
                <a:latin typeface="楷体" panose="02010609060101010101" pitchFamily="49" charset="-122"/>
                <a:ea typeface="楷体" panose="02010609060101010101" pitchFamily="49" charset="-122"/>
                <a:cs typeface="楷体" panose="02010609060101010101" pitchFamily="49" charset="-122"/>
              </a:rPr>
              <a:t>重在坚持独立自主开拓创新</a:t>
            </a:r>
          </a:p>
          <a:p>
            <a:pPr marL="342900" lvl="1" indent="-342900" defTabSz="977900">
              <a:lnSpc>
                <a:spcPct val="150000"/>
              </a:lnSpc>
              <a:spcBef>
                <a:spcPct val="0"/>
              </a:spcBef>
              <a:spcAft>
                <a:spcPts val="600"/>
              </a:spcAft>
              <a:buClr>
                <a:srgbClr val="C00000"/>
              </a:buClr>
              <a:buSzPct val="80000"/>
              <a:buFont typeface="Wingdings" panose="05000000000000000000" pitchFamily="2" charset="2"/>
              <a:buChar char="n"/>
            </a:pPr>
            <a:r>
              <a:rPr lang="zh-CN" altLang="en-US" sz="2200" b="1" dirty="0">
                <a:latin typeface="楷体" panose="02010609060101010101" pitchFamily="49" charset="-122"/>
                <a:ea typeface="楷体" panose="02010609060101010101" pitchFamily="49" charset="-122"/>
                <a:cs typeface="楷体" panose="02010609060101010101" pitchFamily="49" charset="-122"/>
              </a:rPr>
              <a:t>塑造中国式现代化</a:t>
            </a:r>
            <a:r>
              <a:rPr lang="zh-CN" altLang="en-US" sz="2200" b="1" dirty="0">
                <a:solidFill>
                  <a:srgbClr val="C00000"/>
                </a:solidFill>
                <a:latin typeface="楷体" panose="02010609060101010101" pitchFamily="49" charset="-122"/>
                <a:ea typeface="楷体" panose="02010609060101010101" pitchFamily="49" charset="-122"/>
                <a:cs typeface="楷体" panose="02010609060101010101" pitchFamily="49" charset="-122"/>
              </a:rPr>
              <a:t>“主阵地”</a:t>
            </a:r>
          </a:p>
        </p:txBody>
      </p:sp>
      <p:sp>
        <p:nvSpPr>
          <p:cNvPr id="16" name="文本框 15"/>
          <p:cNvSpPr txBox="1"/>
          <p:nvPr/>
        </p:nvSpPr>
        <p:spPr>
          <a:xfrm>
            <a:off x="8192167" y="2851901"/>
            <a:ext cx="2880000" cy="2200602"/>
          </a:xfrm>
          <a:prstGeom prst="rect">
            <a:avLst/>
          </a:prstGeom>
          <a:noFill/>
        </p:spPr>
        <p:txBody>
          <a:bodyPr wrap="square" rtlCol="0">
            <a:spAutoFit/>
          </a:bodyPr>
          <a:lstStyle/>
          <a:p>
            <a:pPr marL="342900" lvl="1" indent="-342900" defTabSz="977900">
              <a:lnSpc>
                <a:spcPct val="150000"/>
              </a:lnSpc>
              <a:spcBef>
                <a:spcPct val="0"/>
              </a:spcBef>
              <a:spcAft>
                <a:spcPts val="600"/>
              </a:spcAft>
              <a:buClr>
                <a:srgbClr val="C00000"/>
              </a:buClr>
              <a:buSzPct val="80000"/>
              <a:buFont typeface="Wingdings" panose="05000000000000000000" pitchFamily="2" charset="2"/>
              <a:buChar char="n"/>
            </a:pPr>
            <a:r>
              <a:rPr lang="zh-CN" altLang="en-US" sz="2200" b="1" dirty="0">
                <a:latin typeface="楷体" panose="02010609060101010101" pitchFamily="49" charset="-122"/>
                <a:ea typeface="楷体" panose="02010609060101010101" pitchFamily="49" charset="-122"/>
                <a:cs typeface="楷体" panose="02010609060101010101" pitchFamily="49" charset="-122"/>
              </a:rPr>
              <a:t>重在巩固发展优势赢得竞争主动</a:t>
            </a:r>
          </a:p>
          <a:p>
            <a:pPr marL="342900" lvl="1" indent="-342900" defTabSz="977900">
              <a:lnSpc>
                <a:spcPct val="150000"/>
              </a:lnSpc>
              <a:spcBef>
                <a:spcPct val="0"/>
              </a:spcBef>
              <a:spcAft>
                <a:spcPts val="600"/>
              </a:spcAft>
              <a:buClr>
                <a:srgbClr val="C00000"/>
              </a:buClr>
              <a:buSzPct val="80000"/>
              <a:buFont typeface="Wingdings" panose="05000000000000000000" pitchFamily="2" charset="2"/>
              <a:buChar char="n"/>
            </a:pPr>
            <a:r>
              <a:rPr lang="zh-CN" altLang="en-US" sz="2200" b="1" dirty="0">
                <a:latin typeface="楷体" panose="02010609060101010101" pitchFamily="49" charset="-122"/>
                <a:ea typeface="楷体" panose="02010609060101010101" pitchFamily="49" charset="-122"/>
                <a:cs typeface="楷体" panose="02010609060101010101" pitchFamily="49" charset="-122"/>
              </a:rPr>
              <a:t>激发中国式现代化</a:t>
            </a:r>
            <a:r>
              <a:rPr lang="zh-CN" altLang="en-US" sz="2200" b="1" dirty="0">
                <a:solidFill>
                  <a:srgbClr val="C00000"/>
                </a:solidFill>
                <a:latin typeface="楷体" panose="02010609060101010101" pitchFamily="49" charset="-122"/>
                <a:ea typeface="楷体" panose="02010609060101010101" pitchFamily="49" charset="-122"/>
                <a:cs typeface="楷体" panose="02010609060101010101" pitchFamily="49" charset="-122"/>
              </a:rPr>
              <a:t>“内驱力”</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 name="işlídê"/>
          <p:cNvSpPr/>
          <p:nvPr/>
        </p:nvSpPr>
        <p:spPr>
          <a:xfrm>
            <a:off x="0" y="1260000"/>
            <a:ext cx="12192000" cy="4968552"/>
          </a:xfrm>
          <a:prstGeom prst="rect">
            <a:avLst/>
          </a:prstGeom>
          <a:solidFill>
            <a:schemeClr val="bg1"/>
          </a:soli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11" name="对角圆角矩形 5"/>
          <p:cNvSpPr/>
          <p:nvPr/>
        </p:nvSpPr>
        <p:spPr>
          <a:xfrm flipH="1">
            <a:off x="3216000" y="900000"/>
            <a:ext cx="5760000" cy="468000"/>
          </a:xfrm>
          <a:prstGeom prst="round2DiagRect">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sym typeface="+mn-ea"/>
              </a:rPr>
              <a:t>总体部署</a:t>
            </a:r>
          </a:p>
        </p:txBody>
      </p:sp>
      <p:grpSp>
        <p:nvGrpSpPr>
          <p:cNvPr id="2" name="组合 1"/>
          <p:cNvGrpSpPr/>
          <p:nvPr/>
        </p:nvGrpSpPr>
        <p:grpSpPr>
          <a:xfrm>
            <a:off x="5826000" y="1638000"/>
            <a:ext cx="540000" cy="5220000"/>
            <a:chOff x="5826000" y="1638000"/>
            <a:chExt cx="540000" cy="5220000"/>
          </a:xfrm>
        </p:grpSpPr>
        <p:sp>
          <p:nvSpPr>
            <p:cNvPr id="17" name="Freeform 29"/>
            <p:cNvSpPr/>
            <p:nvPr>
              <p:custDataLst>
                <p:tags r:id="rId14"/>
              </p:custDataLst>
            </p:nvPr>
          </p:nvSpPr>
          <p:spPr bwMode="auto">
            <a:xfrm>
              <a:off x="5826000" y="1638000"/>
              <a:ext cx="540000" cy="5220000"/>
            </a:xfrm>
            <a:custGeom>
              <a:avLst/>
              <a:gdLst>
                <a:gd name="T0" fmla="*/ 0 w 673"/>
                <a:gd name="T1" fmla="*/ 99 h 5847"/>
                <a:gd name="T2" fmla="*/ 336 w 673"/>
                <a:gd name="T3" fmla="*/ 0 h 5847"/>
                <a:gd name="T4" fmla="*/ 673 w 673"/>
                <a:gd name="T5" fmla="*/ 99 h 5847"/>
                <a:gd name="T6" fmla="*/ 673 w 673"/>
                <a:gd name="T7" fmla="*/ 5847 h 5847"/>
                <a:gd name="T8" fmla="*/ 0 w 673"/>
                <a:gd name="T9" fmla="*/ 5847 h 5847"/>
                <a:gd name="T10" fmla="*/ 0 w 673"/>
                <a:gd name="T11" fmla="*/ 99 h 5847"/>
              </a:gdLst>
              <a:ahLst/>
              <a:cxnLst>
                <a:cxn ang="0">
                  <a:pos x="T0" y="T1"/>
                </a:cxn>
                <a:cxn ang="0">
                  <a:pos x="T2" y="T3"/>
                </a:cxn>
                <a:cxn ang="0">
                  <a:pos x="T4" y="T5"/>
                </a:cxn>
                <a:cxn ang="0">
                  <a:pos x="T6" y="T7"/>
                </a:cxn>
                <a:cxn ang="0">
                  <a:pos x="T8" y="T9"/>
                </a:cxn>
                <a:cxn ang="0">
                  <a:pos x="T10" y="T11"/>
                </a:cxn>
              </a:cxnLst>
              <a:rect l="0" t="0" r="r" b="b"/>
              <a:pathLst>
                <a:path w="673" h="5847">
                  <a:moveTo>
                    <a:pt x="0" y="99"/>
                  </a:moveTo>
                  <a:lnTo>
                    <a:pt x="336" y="0"/>
                  </a:lnTo>
                  <a:lnTo>
                    <a:pt x="673" y="99"/>
                  </a:lnTo>
                  <a:lnTo>
                    <a:pt x="673" y="5847"/>
                  </a:lnTo>
                  <a:lnTo>
                    <a:pt x="0" y="5847"/>
                  </a:lnTo>
                  <a:lnTo>
                    <a:pt x="0" y="99"/>
                  </a:lnTo>
                  <a:close/>
                </a:path>
              </a:pathLst>
            </a:custGeom>
            <a:solidFill>
              <a:schemeClr val="lt1">
                <a:lumMod val="95000"/>
              </a:schemeClr>
            </a:solidFill>
            <a:ln>
              <a:noFill/>
            </a:ln>
          </p:spPr>
          <p:txBody>
            <a:bodyPr vert="horz" wrap="square" lIns="91440" tIns="45720" rIns="91440" bIns="45720" numCol="1" anchor="t" anchorCtr="0" compatLnSpc="1"/>
            <a:lstStyle/>
            <a:p>
              <a:pPr>
                <a:lnSpc>
                  <a:spcPct val="120000"/>
                </a:lnSpc>
              </a:pPr>
              <a:endParaRPr lang="zh-CN" altLang="en-US">
                <a:solidFill>
                  <a:schemeClr val="dk1"/>
                </a:solidFill>
                <a:latin typeface="Arial" panose="020B0604020202020204" pitchFamily="34" charset="0"/>
                <a:ea typeface="微软雅黑" panose="020B0503020204020204" pitchFamily="34" charset="-122"/>
              </a:endParaRPr>
            </a:p>
          </p:txBody>
        </p:sp>
        <p:sp>
          <p:nvSpPr>
            <p:cNvPr id="18" name="任意多边形 173"/>
            <p:cNvSpPr/>
            <p:nvPr>
              <p:custDataLst>
                <p:tags r:id="rId15"/>
              </p:custDataLst>
            </p:nvPr>
          </p:nvSpPr>
          <p:spPr bwMode="auto">
            <a:xfrm>
              <a:off x="5826000" y="1638000"/>
              <a:ext cx="270000" cy="5220000"/>
            </a:xfrm>
            <a:custGeom>
              <a:avLst/>
              <a:gdLst>
                <a:gd name="connsiteX0" fmla="*/ 333042 w 333042"/>
                <a:gd name="connsiteY0" fmla="*/ 0 h 6434447"/>
                <a:gd name="connsiteX1" fmla="*/ 333042 w 333042"/>
                <a:gd name="connsiteY1" fmla="*/ 6434447 h 6434447"/>
                <a:gd name="connsiteX2" fmla="*/ 0 w 333042"/>
                <a:gd name="connsiteY2" fmla="*/ 6434447 h 6434447"/>
                <a:gd name="connsiteX3" fmla="*/ 0 w 333042"/>
                <a:gd name="connsiteY3" fmla="*/ 106122 h 6434447"/>
              </a:gdLst>
              <a:ahLst/>
              <a:cxnLst>
                <a:cxn ang="0">
                  <a:pos x="connsiteX0" y="connsiteY0"/>
                </a:cxn>
                <a:cxn ang="0">
                  <a:pos x="connsiteX1" y="connsiteY1"/>
                </a:cxn>
                <a:cxn ang="0">
                  <a:pos x="connsiteX2" y="connsiteY2"/>
                </a:cxn>
                <a:cxn ang="0">
                  <a:pos x="connsiteX3" y="connsiteY3"/>
                </a:cxn>
              </a:cxnLst>
              <a:rect l="l" t="t" r="r" b="b"/>
              <a:pathLst>
                <a:path w="333042" h="6434447">
                  <a:moveTo>
                    <a:pt x="333042" y="0"/>
                  </a:moveTo>
                  <a:lnTo>
                    <a:pt x="333042" y="6434447"/>
                  </a:lnTo>
                  <a:lnTo>
                    <a:pt x="0" y="6434447"/>
                  </a:lnTo>
                  <a:lnTo>
                    <a:pt x="0" y="106122"/>
                  </a:lnTo>
                  <a:close/>
                </a:path>
              </a:pathLst>
            </a:custGeom>
            <a:solidFill>
              <a:schemeClr val="lt1">
                <a:lumMod val="85000"/>
              </a:schemeClr>
            </a:solidFill>
            <a:ln>
              <a:noFill/>
            </a:ln>
          </p:spPr>
          <p:txBody>
            <a:bodyPr vert="horz" wrap="square" lIns="91440" tIns="45720" rIns="91440" bIns="45720" numCol="1" anchor="t" anchorCtr="0" compatLnSpc="1">
              <a:noAutofit/>
            </a:bodyPr>
            <a:lstStyle/>
            <a:p>
              <a:pPr>
                <a:lnSpc>
                  <a:spcPct val="120000"/>
                </a:lnSpc>
              </a:pPr>
              <a:endParaRPr lang="zh-CN" altLang="en-US">
                <a:solidFill>
                  <a:schemeClr val="dk1"/>
                </a:solidFill>
                <a:latin typeface="Arial" panose="020B0604020202020204" pitchFamily="34" charset="0"/>
                <a:ea typeface="微软雅黑" panose="020B0503020204020204" pitchFamily="34" charset="-122"/>
              </a:endParaRPr>
            </a:p>
          </p:txBody>
        </p:sp>
      </p:grpSp>
      <p:grpSp>
        <p:nvGrpSpPr>
          <p:cNvPr id="8" name="组合 7"/>
          <p:cNvGrpSpPr/>
          <p:nvPr/>
        </p:nvGrpSpPr>
        <p:grpSpPr>
          <a:xfrm>
            <a:off x="5635198" y="2244987"/>
            <a:ext cx="910216" cy="3382460"/>
            <a:chOff x="5635198" y="2244987"/>
            <a:chExt cx="910216" cy="3382460"/>
          </a:xfrm>
        </p:grpSpPr>
        <p:sp>
          <p:nvSpPr>
            <p:cNvPr id="19" name="Freeform 33"/>
            <p:cNvSpPr/>
            <p:nvPr>
              <p:custDataLst>
                <p:tags r:id="rId2"/>
              </p:custDataLst>
            </p:nvPr>
          </p:nvSpPr>
          <p:spPr bwMode="auto">
            <a:xfrm>
              <a:off x="5643289" y="2289486"/>
              <a:ext cx="902125" cy="736263"/>
            </a:xfrm>
            <a:custGeom>
              <a:avLst/>
              <a:gdLst>
                <a:gd name="T0" fmla="*/ 0 w 1113"/>
                <a:gd name="T1" fmla="*/ 742 h 908"/>
                <a:gd name="T2" fmla="*/ 556 w 1113"/>
                <a:gd name="T3" fmla="*/ 908 h 908"/>
                <a:gd name="T4" fmla="*/ 1113 w 1113"/>
                <a:gd name="T5" fmla="*/ 742 h 908"/>
                <a:gd name="T6" fmla="*/ 1113 w 1113"/>
                <a:gd name="T7" fmla="*/ 0 h 908"/>
                <a:gd name="T8" fmla="*/ 556 w 1113"/>
                <a:gd name="T9" fmla="*/ 166 h 908"/>
                <a:gd name="T10" fmla="*/ 0 w 1113"/>
                <a:gd name="T11" fmla="*/ 0 h 908"/>
                <a:gd name="T12" fmla="*/ 0 w 1113"/>
                <a:gd name="T13" fmla="*/ 742 h 908"/>
              </a:gdLst>
              <a:ahLst/>
              <a:cxnLst>
                <a:cxn ang="0">
                  <a:pos x="T0" y="T1"/>
                </a:cxn>
                <a:cxn ang="0">
                  <a:pos x="T2" y="T3"/>
                </a:cxn>
                <a:cxn ang="0">
                  <a:pos x="T4" y="T5"/>
                </a:cxn>
                <a:cxn ang="0">
                  <a:pos x="T6" y="T7"/>
                </a:cxn>
                <a:cxn ang="0">
                  <a:pos x="T8" y="T9"/>
                </a:cxn>
                <a:cxn ang="0">
                  <a:pos x="T10" y="T11"/>
                </a:cxn>
                <a:cxn ang="0">
                  <a:pos x="T12" y="T13"/>
                </a:cxn>
              </a:cxnLst>
              <a:rect l="0" t="0" r="r" b="b"/>
              <a:pathLst>
                <a:path w="1113" h="908">
                  <a:moveTo>
                    <a:pt x="0" y="742"/>
                  </a:moveTo>
                  <a:lnTo>
                    <a:pt x="556" y="908"/>
                  </a:lnTo>
                  <a:lnTo>
                    <a:pt x="1113" y="742"/>
                  </a:lnTo>
                  <a:lnTo>
                    <a:pt x="1113" y="0"/>
                  </a:lnTo>
                  <a:lnTo>
                    <a:pt x="556" y="166"/>
                  </a:lnTo>
                  <a:lnTo>
                    <a:pt x="0" y="0"/>
                  </a:lnTo>
                  <a:lnTo>
                    <a:pt x="0" y="742"/>
                  </a:lnTo>
                  <a:close/>
                </a:path>
              </a:pathLst>
            </a:custGeom>
            <a:solidFill>
              <a:schemeClr val="accent1"/>
            </a:solidFill>
            <a:ln>
              <a:noFill/>
            </a:ln>
          </p:spPr>
          <p:txBody>
            <a:bodyPr vert="horz" wrap="square" lIns="91440" tIns="45720" rIns="91440" bIns="45720" numCol="1" anchor="t" anchorCtr="0" compatLnSpc="1"/>
            <a:lstStyle/>
            <a:p>
              <a:pPr>
                <a:lnSpc>
                  <a:spcPct val="120000"/>
                </a:lnSpc>
              </a:pPr>
              <a:endParaRPr lang="zh-CN" altLang="en-US" dirty="0">
                <a:solidFill>
                  <a:schemeClr val="dk1"/>
                </a:solidFill>
                <a:latin typeface="Arial" panose="020B0604020202020204" pitchFamily="34" charset="0"/>
                <a:ea typeface="微软雅黑" panose="020B0503020204020204" pitchFamily="34" charset="-122"/>
              </a:endParaRPr>
            </a:p>
          </p:txBody>
        </p:sp>
        <p:sp>
          <p:nvSpPr>
            <p:cNvPr id="20" name="Freeform 37"/>
            <p:cNvSpPr/>
            <p:nvPr>
              <p:custDataLst>
                <p:tags r:id="rId3"/>
              </p:custDataLst>
            </p:nvPr>
          </p:nvSpPr>
          <p:spPr bwMode="auto">
            <a:xfrm>
              <a:off x="5643289" y="3156719"/>
              <a:ext cx="902125" cy="736768"/>
            </a:xfrm>
            <a:custGeom>
              <a:avLst/>
              <a:gdLst>
                <a:gd name="T0" fmla="*/ 0 w 1113"/>
                <a:gd name="T1" fmla="*/ 743 h 909"/>
                <a:gd name="T2" fmla="*/ 556 w 1113"/>
                <a:gd name="T3" fmla="*/ 909 h 909"/>
                <a:gd name="T4" fmla="*/ 1113 w 1113"/>
                <a:gd name="T5" fmla="*/ 743 h 909"/>
                <a:gd name="T6" fmla="*/ 1113 w 1113"/>
                <a:gd name="T7" fmla="*/ 0 h 909"/>
                <a:gd name="T8" fmla="*/ 556 w 1113"/>
                <a:gd name="T9" fmla="*/ 166 h 909"/>
                <a:gd name="T10" fmla="*/ 0 w 1113"/>
                <a:gd name="T11" fmla="*/ 0 h 909"/>
                <a:gd name="T12" fmla="*/ 0 w 1113"/>
                <a:gd name="T13" fmla="*/ 743 h 909"/>
              </a:gdLst>
              <a:ahLst/>
              <a:cxnLst>
                <a:cxn ang="0">
                  <a:pos x="T0" y="T1"/>
                </a:cxn>
                <a:cxn ang="0">
                  <a:pos x="T2" y="T3"/>
                </a:cxn>
                <a:cxn ang="0">
                  <a:pos x="T4" y="T5"/>
                </a:cxn>
                <a:cxn ang="0">
                  <a:pos x="T6" y="T7"/>
                </a:cxn>
                <a:cxn ang="0">
                  <a:pos x="T8" y="T9"/>
                </a:cxn>
                <a:cxn ang="0">
                  <a:pos x="T10" y="T11"/>
                </a:cxn>
                <a:cxn ang="0">
                  <a:pos x="T12" y="T13"/>
                </a:cxn>
              </a:cxnLst>
              <a:rect l="0" t="0" r="r" b="b"/>
              <a:pathLst>
                <a:path w="1113" h="909">
                  <a:moveTo>
                    <a:pt x="0" y="743"/>
                  </a:moveTo>
                  <a:lnTo>
                    <a:pt x="556" y="909"/>
                  </a:lnTo>
                  <a:lnTo>
                    <a:pt x="1113" y="743"/>
                  </a:lnTo>
                  <a:lnTo>
                    <a:pt x="1113" y="0"/>
                  </a:lnTo>
                  <a:lnTo>
                    <a:pt x="556" y="166"/>
                  </a:lnTo>
                  <a:lnTo>
                    <a:pt x="0" y="0"/>
                  </a:lnTo>
                  <a:lnTo>
                    <a:pt x="0" y="743"/>
                  </a:lnTo>
                  <a:close/>
                </a:path>
              </a:pathLst>
            </a:custGeom>
            <a:solidFill>
              <a:schemeClr val="accent2"/>
            </a:solidFill>
            <a:ln>
              <a:noFill/>
            </a:ln>
          </p:spPr>
          <p:txBody>
            <a:bodyPr vert="horz" wrap="square" lIns="91440" tIns="45720" rIns="91440" bIns="45720" numCol="1" anchor="t" anchorCtr="0" compatLnSpc="1"/>
            <a:lstStyle/>
            <a:p>
              <a:pPr>
                <a:lnSpc>
                  <a:spcPct val="120000"/>
                </a:lnSpc>
              </a:pPr>
              <a:endParaRPr lang="zh-CN" altLang="en-US">
                <a:solidFill>
                  <a:schemeClr val="dk1"/>
                </a:solidFill>
                <a:latin typeface="Arial" panose="020B0604020202020204" pitchFamily="34" charset="0"/>
                <a:ea typeface="微软雅黑" panose="020B0503020204020204" pitchFamily="34" charset="-122"/>
              </a:endParaRPr>
            </a:p>
          </p:txBody>
        </p:sp>
        <p:sp>
          <p:nvSpPr>
            <p:cNvPr id="21" name="Freeform 41"/>
            <p:cNvSpPr/>
            <p:nvPr>
              <p:custDataLst>
                <p:tags r:id="rId4"/>
              </p:custDataLst>
            </p:nvPr>
          </p:nvSpPr>
          <p:spPr bwMode="auto">
            <a:xfrm>
              <a:off x="5643289" y="4024458"/>
              <a:ext cx="902125" cy="735251"/>
            </a:xfrm>
            <a:custGeom>
              <a:avLst/>
              <a:gdLst>
                <a:gd name="T0" fmla="*/ 0 w 1113"/>
                <a:gd name="T1" fmla="*/ 743 h 907"/>
                <a:gd name="T2" fmla="*/ 556 w 1113"/>
                <a:gd name="T3" fmla="*/ 907 h 907"/>
                <a:gd name="T4" fmla="*/ 1113 w 1113"/>
                <a:gd name="T5" fmla="*/ 743 h 907"/>
                <a:gd name="T6" fmla="*/ 1113 w 1113"/>
                <a:gd name="T7" fmla="*/ 0 h 907"/>
                <a:gd name="T8" fmla="*/ 556 w 1113"/>
                <a:gd name="T9" fmla="*/ 164 h 907"/>
                <a:gd name="T10" fmla="*/ 0 w 1113"/>
                <a:gd name="T11" fmla="*/ 0 h 907"/>
                <a:gd name="T12" fmla="*/ 0 w 1113"/>
                <a:gd name="T13" fmla="*/ 743 h 907"/>
              </a:gdLst>
              <a:ahLst/>
              <a:cxnLst>
                <a:cxn ang="0">
                  <a:pos x="T0" y="T1"/>
                </a:cxn>
                <a:cxn ang="0">
                  <a:pos x="T2" y="T3"/>
                </a:cxn>
                <a:cxn ang="0">
                  <a:pos x="T4" y="T5"/>
                </a:cxn>
                <a:cxn ang="0">
                  <a:pos x="T6" y="T7"/>
                </a:cxn>
                <a:cxn ang="0">
                  <a:pos x="T8" y="T9"/>
                </a:cxn>
                <a:cxn ang="0">
                  <a:pos x="T10" y="T11"/>
                </a:cxn>
                <a:cxn ang="0">
                  <a:pos x="T12" y="T13"/>
                </a:cxn>
              </a:cxnLst>
              <a:rect l="0" t="0" r="r" b="b"/>
              <a:pathLst>
                <a:path w="1113" h="907">
                  <a:moveTo>
                    <a:pt x="0" y="743"/>
                  </a:moveTo>
                  <a:lnTo>
                    <a:pt x="556" y="907"/>
                  </a:lnTo>
                  <a:lnTo>
                    <a:pt x="1113" y="743"/>
                  </a:lnTo>
                  <a:lnTo>
                    <a:pt x="1113" y="0"/>
                  </a:lnTo>
                  <a:lnTo>
                    <a:pt x="556" y="164"/>
                  </a:lnTo>
                  <a:lnTo>
                    <a:pt x="0" y="0"/>
                  </a:lnTo>
                  <a:lnTo>
                    <a:pt x="0" y="743"/>
                  </a:lnTo>
                  <a:close/>
                </a:path>
              </a:pathLst>
            </a:custGeom>
            <a:solidFill>
              <a:schemeClr val="accent3"/>
            </a:solidFill>
            <a:ln>
              <a:noFill/>
            </a:ln>
          </p:spPr>
          <p:txBody>
            <a:bodyPr vert="horz" wrap="square" lIns="91440" tIns="45720" rIns="91440" bIns="45720" numCol="1" anchor="t" anchorCtr="0" compatLnSpc="1"/>
            <a:lstStyle/>
            <a:p>
              <a:pPr>
                <a:lnSpc>
                  <a:spcPct val="120000"/>
                </a:lnSpc>
              </a:pPr>
              <a:endParaRPr lang="zh-CN" altLang="en-US">
                <a:solidFill>
                  <a:schemeClr val="dk1"/>
                </a:solidFill>
                <a:latin typeface="Arial" panose="020B0604020202020204" pitchFamily="34" charset="0"/>
                <a:ea typeface="微软雅黑" panose="020B0503020204020204" pitchFamily="34" charset="-122"/>
              </a:endParaRPr>
            </a:p>
          </p:txBody>
        </p:sp>
        <p:sp>
          <p:nvSpPr>
            <p:cNvPr id="22" name="Freeform 45"/>
            <p:cNvSpPr/>
            <p:nvPr>
              <p:custDataLst>
                <p:tags r:id="rId5"/>
              </p:custDataLst>
            </p:nvPr>
          </p:nvSpPr>
          <p:spPr bwMode="auto">
            <a:xfrm>
              <a:off x="5643289" y="4891184"/>
              <a:ext cx="902125" cy="736263"/>
            </a:xfrm>
            <a:custGeom>
              <a:avLst/>
              <a:gdLst>
                <a:gd name="T0" fmla="*/ 0 w 1113"/>
                <a:gd name="T1" fmla="*/ 744 h 908"/>
                <a:gd name="T2" fmla="*/ 556 w 1113"/>
                <a:gd name="T3" fmla="*/ 908 h 908"/>
                <a:gd name="T4" fmla="*/ 1113 w 1113"/>
                <a:gd name="T5" fmla="*/ 744 h 908"/>
                <a:gd name="T6" fmla="*/ 1113 w 1113"/>
                <a:gd name="T7" fmla="*/ 0 h 908"/>
                <a:gd name="T8" fmla="*/ 556 w 1113"/>
                <a:gd name="T9" fmla="*/ 165 h 908"/>
                <a:gd name="T10" fmla="*/ 0 w 1113"/>
                <a:gd name="T11" fmla="*/ 0 h 908"/>
                <a:gd name="T12" fmla="*/ 0 w 1113"/>
                <a:gd name="T13" fmla="*/ 744 h 908"/>
              </a:gdLst>
              <a:ahLst/>
              <a:cxnLst>
                <a:cxn ang="0">
                  <a:pos x="T0" y="T1"/>
                </a:cxn>
                <a:cxn ang="0">
                  <a:pos x="T2" y="T3"/>
                </a:cxn>
                <a:cxn ang="0">
                  <a:pos x="T4" y="T5"/>
                </a:cxn>
                <a:cxn ang="0">
                  <a:pos x="T6" y="T7"/>
                </a:cxn>
                <a:cxn ang="0">
                  <a:pos x="T8" y="T9"/>
                </a:cxn>
                <a:cxn ang="0">
                  <a:pos x="T10" y="T11"/>
                </a:cxn>
                <a:cxn ang="0">
                  <a:pos x="T12" y="T13"/>
                </a:cxn>
              </a:cxnLst>
              <a:rect l="0" t="0" r="r" b="b"/>
              <a:pathLst>
                <a:path w="1113" h="908">
                  <a:moveTo>
                    <a:pt x="0" y="744"/>
                  </a:moveTo>
                  <a:lnTo>
                    <a:pt x="556" y="908"/>
                  </a:lnTo>
                  <a:lnTo>
                    <a:pt x="1113" y="744"/>
                  </a:lnTo>
                  <a:lnTo>
                    <a:pt x="1113" y="0"/>
                  </a:lnTo>
                  <a:lnTo>
                    <a:pt x="556" y="165"/>
                  </a:lnTo>
                  <a:lnTo>
                    <a:pt x="0" y="0"/>
                  </a:lnTo>
                  <a:lnTo>
                    <a:pt x="0" y="744"/>
                  </a:lnTo>
                  <a:close/>
                </a:path>
              </a:pathLst>
            </a:custGeom>
            <a:solidFill>
              <a:schemeClr val="accent4"/>
            </a:solidFill>
            <a:ln>
              <a:noFill/>
            </a:ln>
          </p:spPr>
          <p:txBody>
            <a:bodyPr vert="horz" wrap="square" lIns="91440" tIns="45720" rIns="91440" bIns="45720" numCol="1" anchor="t" anchorCtr="0" compatLnSpc="1"/>
            <a:lstStyle/>
            <a:p>
              <a:pPr>
                <a:lnSpc>
                  <a:spcPct val="120000"/>
                </a:lnSpc>
              </a:pPr>
              <a:endParaRPr lang="zh-CN" altLang="en-US">
                <a:solidFill>
                  <a:schemeClr val="dk1"/>
                </a:solidFill>
                <a:latin typeface="Arial" panose="020B0604020202020204" pitchFamily="34" charset="0"/>
                <a:ea typeface="微软雅黑" panose="020B0503020204020204" pitchFamily="34" charset="-122"/>
              </a:endParaRPr>
            </a:p>
          </p:txBody>
        </p:sp>
        <p:pic>
          <p:nvPicPr>
            <p:cNvPr id="23" name="图形 91"/>
            <p:cNvPicPr>
              <a:picLocks noChangeAspect="1"/>
            </p:cNvPicPr>
            <p:nvPr>
              <p:custDataLst>
                <p:tags r:id="rId6"/>
              </p:custDataLst>
            </p:nvPr>
          </p:nvPicPr>
          <p:blipFill>
            <a:blip r:embed="rId18" cstate="print">
              <a:extLst>
                <a:ext uri="{28A0092B-C50C-407E-A947-70E740481C1C}">
                  <a14:useLocalDpi xmlns:a14="http://schemas.microsoft.com/office/drawing/2010/main" val="0"/>
                </a:ext>
                <a:ext uri="{96DAC541-7B7A-43D3-8B79-37D633B846F1}">
                  <asvg:svgBlip xmlns:asvg="http://schemas.microsoft.com/office/drawing/2016/SVG/main" r:embed="rId19"/>
                </a:ext>
              </a:extLst>
            </a:blip>
            <a:stretch>
              <a:fillRect/>
            </a:stretch>
          </p:blipFill>
          <p:spPr>
            <a:xfrm>
              <a:off x="5878934" y="2475069"/>
              <a:ext cx="429824" cy="429824"/>
            </a:xfrm>
            <a:prstGeom prst="rect">
              <a:avLst/>
            </a:prstGeom>
          </p:spPr>
        </p:pic>
        <p:pic>
          <p:nvPicPr>
            <p:cNvPr id="24" name="图形 92"/>
            <p:cNvPicPr>
              <a:picLocks noChangeAspect="1"/>
            </p:cNvPicPr>
            <p:nvPr>
              <p:custDataLst>
                <p:tags r:id="rId7"/>
              </p:custDataLst>
            </p:nvPr>
          </p:nvPicPr>
          <p:blipFill>
            <a:blip r:embed="rId20" cstate="print">
              <a:extLst>
                <a:ext uri="{28A0092B-C50C-407E-A947-70E740481C1C}">
                  <a14:useLocalDpi xmlns:a14="http://schemas.microsoft.com/office/drawing/2010/main" val="0"/>
                </a:ext>
                <a:ext uri="{96DAC541-7B7A-43D3-8B79-37D633B846F1}">
                  <asvg:svgBlip xmlns:asvg="http://schemas.microsoft.com/office/drawing/2016/SVG/main" r:embed="rId21"/>
                </a:ext>
              </a:extLst>
            </a:blip>
            <a:stretch>
              <a:fillRect/>
            </a:stretch>
          </p:blipFill>
          <p:spPr>
            <a:xfrm>
              <a:off x="5920904" y="3405511"/>
              <a:ext cx="358524" cy="358524"/>
            </a:xfrm>
            <a:prstGeom prst="rect">
              <a:avLst/>
            </a:prstGeom>
          </p:spPr>
        </p:pic>
        <p:pic>
          <p:nvPicPr>
            <p:cNvPr id="25" name="图形 93"/>
            <p:cNvPicPr>
              <a:picLocks noChangeAspect="1"/>
            </p:cNvPicPr>
            <p:nvPr>
              <p:custDataLst>
                <p:tags r:id="rId8"/>
              </p:custDataLst>
            </p:nvPr>
          </p:nvPicPr>
          <p:blipFill>
            <a:blip r:embed="rId22" cstate="print">
              <a:extLst>
                <a:ext uri="{28A0092B-C50C-407E-A947-70E740481C1C}">
                  <a14:useLocalDpi xmlns:a14="http://schemas.microsoft.com/office/drawing/2010/main" val="0"/>
                </a:ext>
                <a:ext uri="{96DAC541-7B7A-43D3-8B79-37D633B846F1}">
                  <asvg:svgBlip xmlns:asvg="http://schemas.microsoft.com/office/drawing/2016/SVG/main" r:embed="rId23"/>
                </a:ext>
              </a:extLst>
            </a:blip>
            <a:stretch>
              <a:fillRect/>
            </a:stretch>
          </p:blipFill>
          <p:spPr>
            <a:xfrm>
              <a:off x="5914837" y="4251505"/>
              <a:ext cx="358524" cy="358524"/>
            </a:xfrm>
            <a:prstGeom prst="rect">
              <a:avLst/>
            </a:prstGeom>
          </p:spPr>
        </p:pic>
        <p:pic>
          <p:nvPicPr>
            <p:cNvPr id="27" name="图形 94"/>
            <p:cNvPicPr>
              <a:picLocks noChangeAspect="1"/>
            </p:cNvPicPr>
            <p:nvPr>
              <p:custDataLst>
                <p:tags r:id="rId9"/>
              </p:custDataLst>
            </p:nvPr>
          </p:nvPicPr>
          <p:blipFill>
            <a:blip r:embed="rId24" cstate="print">
              <a:extLst>
                <a:ext uri="{28A0092B-C50C-407E-A947-70E740481C1C}">
                  <a14:useLocalDpi xmlns:a14="http://schemas.microsoft.com/office/drawing/2010/main" val="0"/>
                </a:ext>
                <a:ext uri="{96DAC541-7B7A-43D3-8B79-37D633B846F1}">
                  <asvg:svgBlip xmlns:asvg="http://schemas.microsoft.com/office/drawing/2016/SVG/main" r:embed="rId25"/>
                </a:ext>
              </a:extLst>
            </a:blip>
            <a:stretch>
              <a:fillRect/>
            </a:stretch>
          </p:blipFill>
          <p:spPr>
            <a:xfrm>
              <a:off x="5868821" y="5075756"/>
              <a:ext cx="429824" cy="429824"/>
            </a:xfrm>
            <a:prstGeom prst="rect">
              <a:avLst/>
            </a:prstGeom>
          </p:spPr>
        </p:pic>
        <p:sp>
          <p:nvSpPr>
            <p:cNvPr id="28" name="Freeform 16"/>
            <p:cNvSpPr>
              <a:spLocks noEditPoints="1"/>
            </p:cNvSpPr>
            <p:nvPr>
              <p:custDataLst>
                <p:tags r:id="rId10"/>
              </p:custDataLst>
            </p:nvPr>
          </p:nvSpPr>
          <p:spPr bwMode="auto">
            <a:xfrm>
              <a:off x="5643289" y="2244987"/>
              <a:ext cx="902125" cy="106192"/>
            </a:xfrm>
            <a:custGeom>
              <a:avLst/>
              <a:gdLst>
                <a:gd name="T0" fmla="*/ 220 w 1113"/>
                <a:gd name="T1" fmla="*/ 0 h 131"/>
                <a:gd name="T2" fmla="*/ 0 w 1113"/>
                <a:gd name="T3" fmla="*/ 64 h 131"/>
                <a:gd name="T4" fmla="*/ 220 w 1113"/>
                <a:gd name="T5" fmla="*/ 131 h 131"/>
                <a:gd name="T6" fmla="*/ 220 w 1113"/>
                <a:gd name="T7" fmla="*/ 0 h 131"/>
                <a:gd name="T8" fmla="*/ 893 w 1113"/>
                <a:gd name="T9" fmla="*/ 0 h 131"/>
                <a:gd name="T10" fmla="*/ 893 w 1113"/>
                <a:gd name="T11" fmla="*/ 131 h 131"/>
                <a:gd name="T12" fmla="*/ 1113 w 1113"/>
                <a:gd name="T13" fmla="*/ 64 h 131"/>
                <a:gd name="T14" fmla="*/ 893 w 1113"/>
                <a:gd name="T15" fmla="*/ 0 h 131"/>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13" h="131">
                  <a:moveTo>
                    <a:pt x="220" y="0"/>
                  </a:moveTo>
                  <a:lnTo>
                    <a:pt x="0" y="64"/>
                  </a:lnTo>
                  <a:lnTo>
                    <a:pt x="220" y="131"/>
                  </a:lnTo>
                  <a:lnTo>
                    <a:pt x="220" y="0"/>
                  </a:lnTo>
                  <a:moveTo>
                    <a:pt x="893" y="0"/>
                  </a:moveTo>
                  <a:lnTo>
                    <a:pt x="893" y="131"/>
                  </a:lnTo>
                  <a:lnTo>
                    <a:pt x="1113" y="64"/>
                  </a:lnTo>
                  <a:lnTo>
                    <a:pt x="893" y="0"/>
                  </a:lnTo>
                </a:path>
              </a:pathLst>
            </a:custGeom>
            <a:solidFill>
              <a:schemeClr val="accent1">
                <a:lumMod val="50000"/>
              </a:schemeClr>
            </a:solidFill>
            <a:ln>
              <a:noFill/>
            </a:ln>
          </p:spPr>
          <p:txBody>
            <a:bodyPr vert="horz" wrap="square" lIns="91440" tIns="45720" rIns="91440" bIns="45720" numCol="1" anchor="t" anchorCtr="0" compatLnSpc="1"/>
            <a:lstStyle/>
            <a:p>
              <a:pPr>
                <a:lnSpc>
                  <a:spcPct val="120000"/>
                </a:lnSpc>
              </a:pPr>
              <a:endParaRPr lang="zh-CN" altLang="en-US">
                <a:solidFill>
                  <a:schemeClr val="dk1"/>
                </a:solidFill>
                <a:latin typeface="Arial" panose="020B0604020202020204" pitchFamily="34" charset="0"/>
                <a:ea typeface="微软雅黑" panose="020B0503020204020204" pitchFamily="34" charset="-122"/>
              </a:endParaRPr>
            </a:p>
          </p:txBody>
        </p:sp>
        <p:sp>
          <p:nvSpPr>
            <p:cNvPr id="29" name="Freeform 18"/>
            <p:cNvSpPr>
              <a:spLocks noEditPoints="1"/>
            </p:cNvSpPr>
            <p:nvPr>
              <p:custDataLst>
                <p:tags r:id="rId11"/>
              </p:custDataLst>
            </p:nvPr>
          </p:nvSpPr>
          <p:spPr bwMode="auto">
            <a:xfrm>
              <a:off x="5643289" y="4835560"/>
              <a:ext cx="902125" cy="104675"/>
            </a:xfrm>
            <a:custGeom>
              <a:avLst/>
              <a:gdLst>
                <a:gd name="T0" fmla="*/ 220 w 1113"/>
                <a:gd name="T1" fmla="*/ 0 h 129"/>
                <a:gd name="T2" fmla="*/ 0 w 1113"/>
                <a:gd name="T3" fmla="*/ 64 h 129"/>
                <a:gd name="T4" fmla="*/ 220 w 1113"/>
                <a:gd name="T5" fmla="*/ 129 h 129"/>
                <a:gd name="T6" fmla="*/ 220 w 1113"/>
                <a:gd name="T7" fmla="*/ 0 h 129"/>
                <a:gd name="T8" fmla="*/ 893 w 1113"/>
                <a:gd name="T9" fmla="*/ 0 h 129"/>
                <a:gd name="T10" fmla="*/ 893 w 1113"/>
                <a:gd name="T11" fmla="*/ 129 h 129"/>
                <a:gd name="T12" fmla="*/ 1113 w 1113"/>
                <a:gd name="T13" fmla="*/ 64 h 129"/>
                <a:gd name="T14" fmla="*/ 893 w 1113"/>
                <a:gd name="T15" fmla="*/ 0 h 129"/>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13" h="129">
                  <a:moveTo>
                    <a:pt x="220" y="0"/>
                  </a:moveTo>
                  <a:lnTo>
                    <a:pt x="0" y="64"/>
                  </a:lnTo>
                  <a:lnTo>
                    <a:pt x="220" y="129"/>
                  </a:lnTo>
                  <a:lnTo>
                    <a:pt x="220" y="0"/>
                  </a:lnTo>
                  <a:moveTo>
                    <a:pt x="893" y="0"/>
                  </a:moveTo>
                  <a:lnTo>
                    <a:pt x="893" y="129"/>
                  </a:lnTo>
                  <a:lnTo>
                    <a:pt x="1113" y="64"/>
                  </a:lnTo>
                  <a:lnTo>
                    <a:pt x="893" y="0"/>
                  </a:lnTo>
                </a:path>
              </a:pathLst>
            </a:custGeom>
            <a:solidFill>
              <a:schemeClr val="accent4">
                <a:lumMod val="50000"/>
              </a:schemeClr>
            </a:solidFill>
            <a:ln>
              <a:noFill/>
            </a:ln>
          </p:spPr>
          <p:txBody>
            <a:bodyPr vert="horz" wrap="square" lIns="91440" tIns="45720" rIns="91440" bIns="45720" numCol="1" anchor="t" anchorCtr="0" compatLnSpc="1"/>
            <a:lstStyle/>
            <a:p>
              <a:pPr>
                <a:lnSpc>
                  <a:spcPct val="120000"/>
                </a:lnSpc>
              </a:pPr>
              <a:endParaRPr lang="zh-CN" altLang="en-US">
                <a:solidFill>
                  <a:schemeClr val="dk1"/>
                </a:solidFill>
                <a:latin typeface="Arial" panose="020B0604020202020204" pitchFamily="34" charset="0"/>
                <a:ea typeface="微软雅黑" panose="020B0503020204020204" pitchFamily="34" charset="-122"/>
              </a:endParaRPr>
            </a:p>
          </p:txBody>
        </p:sp>
        <p:sp>
          <p:nvSpPr>
            <p:cNvPr id="31" name="Freeform 18"/>
            <p:cNvSpPr>
              <a:spLocks noEditPoints="1"/>
            </p:cNvSpPr>
            <p:nvPr>
              <p:custDataLst>
                <p:tags r:id="rId12"/>
              </p:custDataLst>
            </p:nvPr>
          </p:nvSpPr>
          <p:spPr bwMode="auto">
            <a:xfrm>
              <a:off x="5635198" y="3112220"/>
              <a:ext cx="902125" cy="104675"/>
            </a:xfrm>
            <a:custGeom>
              <a:avLst/>
              <a:gdLst>
                <a:gd name="T0" fmla="*/ 220 w 1113"/>
                <a:gd name="T1" fmla="*/ 0 h 129"/>
                <a:gd name="T2" fmla="*/ 0 w 1113"/>
                <a:gd name="T3" fmla="*/ 64 h 129"/>
                <a:gd name="T4" fmla="*/ 220 w 1113"/>
                <a:gd name="T5" fmla="*/ 129 h 129"/>
                <a:gd name="T6" fmla="*/ 220 w 1113"/>
                <a:gd name="T7" fmla="*/ 0 h 129"/>
                <a:gd name="T8" fmla="*/ 893 w 1113"/>
                <a:gd name="T9" fmla="*/ 0 h 129"/>
                <a:gd name="T10" fmla="*/ 893 w 1113"/>
                <a:gd name="T11" fmla="*/ 129 h 129"/>
                <a:gd name="T12" fmla="*/ 1113 w 1113"/>
                <a:gd name="T13" fmla="*/ 64 h 129"/>
                <a:gd name="T14" fmla="*/ 893 w 1113"/>
                <a:gd name="T15" fmla="*/ 0 h 129"/>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13" h="129">
                  <a:moveTo>
                    <a:pt x="220" y="0"/>
                  </a:moveTo>
                  <a:lnTo>
                    <a:pt x="0" y="64"/>
                  </a:lnTo>
                  <a:lnTo>
                    <a:pt x="220" y="129"/>
                  </a:lnTo>
                  <a:lnTo>
                    <a:pt x="220" y="0"/>
                  </a:lnTo>
                  <a:moveTo>
                    <a:pt x="893" y="0"/>
                  </a:moveTo>
                  <a:lnTo>
                    <a:pt x="893" y="129"/>
                  </a:lnTo>
                  <a:lnTo>
                    <a:pt x="1113" y="64"/>
                  </a:lnTo>
                  <a:lnTo>
                    <a:pt x="893" y="0"/>
                  </a:lnTo>
                </a:path>
              </a:pathLst>
            </a:custGeom>
            <a:solidFill>
              <a:schemeClr val="accent2">
                <a:lumMod val="60000"/>
                <a:lumOff val="40000"/>
              </a:schemeClr>
            </a:solidFill>
            <a:ln>
              <a:noFill/>
            </a:ln>
          </p:spPr>
          <p:txBody>
            <a:bodyPr vert="horz" wrap="square" lIns="91440" tIns="45720" rIns="91440" bIns="45720" numCol="1" anchor="t" anchorCtr="0" compatLnSpc="1"/>
            <a:lstStyle/>
            <a:p>
              <a:pPr>
                <a:lnSpc>
                  <a:spcPct val="120000"/>
                </a:lnSpc>
              </a:pPr>
              <a:endParaRPr lang="zh-CN" altLang="en-US">
                <a:solidFill>
                  <a:schemeClr val="dk1"/>
                </a:solidFill>
                <a:latin typeface="Arial" panose="020B0604020202020204" pitchFamily="34" charset="0"/>
                <a:ea typeface="微软雅黑" panose="020B0503020204020204" pitchFamily="34" charset="-122"/>
              </a:endParaRPr>
            </a:p>
          </p:txBody>
        </p:sp>
        <p:sp>
          <p:nvSpPr>
            <p:cNvPr id="32" name="Freeform 20"/>
            <p:cNvSpPr>
              <a:spLocks noEditPoints="1"/>
            </p:cNvSpPr>
            <p:nvPr>
              <p:custDataLst>
                <p:tags r:id="rId13"/>
              </p:custDataLst>
            </p:nvPr>
          </p:nvSpPr>
          <p:spPr bwMode="auto">
            <a:xfrm>
              <a:off x="5643289" y="3979452"/>
              <a:ext cx="902125" cy="104675"/>
            </a:xfrm>
            <a:custGeom>
              <a:avLst/>
              <a:gdLst>
                <a:gd name="T0" fmla="*/ 220 w 1113"/>
                <a:gd name="T1" fmla="*/ 0 h 129"/>
                <a:gd name="T2" fmla="*/ 0 w 1113"/>
                <a:gd name="T3" fmla="*/ 63 h 129"/>
                <a:gd name="T4" fmla="*/ 220 w 1113"/>
                <a:gd name="T5" fmla="*/ 129 h 129"/>
                <a:gd name="T6" fmla="*/ 220 w 1113"/>
                <a:gd name="T7" fmla="*/ 0 h 129"/>
                <a:gd name="T8" fmla="*/ 893 w 1113"/>
                <a:gd name="T9" fmla="*/ 0 h 129"/>
                <a:gd name="T10" fmla="*/ 893 w 1113"/>
                <a:gd name="T11" fmla="*/ 129 h 129"/>
                <a:gd name="T12" fmla="*/ 1113 w 1113"/>
                <a:gd name="T13" fmla="*/ 63 h 129"/>
                <a:gd name="T14" fmla="*/ 893 w 1113"/>
                <a:gd name="T15" fmla="*/ 0 h 129"/>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13" h="129">
                  <a:moveTo>
                    <a:pt x="220" y="0"/>
                  </a:moveTo>
                  <a:lnTo>
                    <a:pt x="0" y="63"/>
                  </a:lnTo>
                  <a:lnTo>
                    <a:pt x="220" y="129"/>
                  </a:lnTo>
                  <a:lnTo>
                    <a:pt x="220" y="0"/>
                  </a:lnTo>
                  <a:moveTo>
                    <a:pt x="893" y="0"/>
                  </a:moveTo>
                  <a:lnTo>
                    <a:pt x="893" y="129"/>
                  </a:lnTo>
                  <a:lnTo>
                    <a:pt x="1113" y="63"/>
                  </a:lnTo>
                  <a:lnTo>
                    <a:pt x="893" y="0"/>
                  </a:lnTo>
                </a:path>
              </a:pathLst>
            </a:custGeom>
            <a:solidFill>
              <a:schemeClr val="accent3">
                <a:lumMod val="50000"/>
              </a:schemeClr>
            </a:solidFill>
            <a:ln>
              <a:noFill/>
            </a:ln>
          </p:spPr>
          <p:txBody>
            <a:bodyPr vert="horz" wrap="square" lIns="91440" tIns="45720" rIns="91440" bIns="45720" numCol="1" anchor="t" anchorCtr="0" compatLnSpc="1"/>
            <a:lstStyle/>
            <a:p>
              <a:pPr>
                <a:lnSpc>
                  <a:spcPct val="120000"/>
                </a:lnSpc>
              </a:pPr>
              <a:endParaRPr lang="zh-CN" altLang="en-US">
                <a:solidFill>
                  <a:schemeClr val="dk1"/>
                </a:solidFill>
                <a:latin typeface="Arial" panose="020B0604020202020204" pitchFamily="34" charset="0"/>
                <a:ea typeface="微软雅黑" panose="020B0503020204020204" pitchFamily="34" charset="-122"/>
              </a:endParaRPr>
            </a:p>
          </p:txBody>
        </p:sp>
      </p:grpSp>
      <p:sp>
        <p:nvSpPr>
          <p:cNvPr id="39" name="任意多边形 38"/>
          <p:cNvSpPr/>
          <p:nvPr/>
        </p:nvSpPr>
        <p:spPr bwMode="white">
          <a:xfrm>
            <a:off x="1117833" y="2244635"/>
            <a:ext cx="3420000" cy="900000"/>
          </a:xfrm>
          <a:custGeom>
            <a:avLst/>
            <a:gdLst>
              <a:gd name="connsiteX0" fmla="*/ 0 w 2247548"/>
              <a:gd name="connsiteY0" fmla="*/ 0 h 616436"/>
              <a:gd name="connsiteX1" fmla="*/ 2247548 w 2247548"/>
              <a:gd name="connsiteY1" fmla="*/ 0 h 616436"/>
              <a:gd name="connsiteX2" fmla="*/ 2247548 w 2247548"/>
              <a:gd name="connsiteY2" fmla="*/ 616436 h 616436"/>
              <a:gd name="connsiteX3" fmla="*/ 0 w 2247548"/>
              <a:gd name="connsiteY3" fmla="*/ 616436 h 616436"/>
              <a:gd name="connsiteX4" fmla="*/ 0 w 2247548"/>
              <a:gd name="connsiteY4" fmla="*/ 0 h 61643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47548" h="616436">
                <a:moveTo>
                  <a:pt x="0" y="0"/>
                </a:moveTo>
                <a:lnTo>
                  <a:pt x="2247548" y="0"/>
                </a:lnTo>
                <a:lnTo>
                  <a:pt x="2247548" y="616436"/>
                </a:lnTo>
                <a:lnTo>
                  <a:pt x="0" y="616436"/>
                </a:lnTo>
                <a:lnTo>
                  <a:pt x="0" y="0"/>
                </a:lnTo>
                <a:close/>
              </a:path>
            </a:pathLst>
          </a:custGeom>
          <a:gradFill flip="none" rotWithShape="1">
            <a:gsLst>
              <a:gs pos="0">
                <a:schemeClr val="accent6">
                  <a:lumMod val="40000"/>
                  <a:lumOff val="60000"/>
                </a:schemeClr>
              </a:gs>
              <a:gs pos="46000">
                <a:schemeClr val="accent6">
                  <a:lumMod val="95000"/>
                  <a:lumOff val="5000"/>
                </a:schemeClr>
              </a:gs>
              <a:gs pos="100000">
                <a:schemeClr val="accent6">
                  <a:lumMod val="60000"/>
                </a:schemeClr>
              </a:gs>
            </a:gsLst>
            <a:path path="circle">
              <a:fillToRect l="50000" t="130000" r="50000" b="-30000"/>
            </a:path>
            <a:tileRect/>
          </a:gradFill>
          <a:ln>
            <a:noFill/>
          </a:ln>
          <a:effectLst>
            <a:outerShdw blurRad="254000" dist="63500" dir="5400000" algn="t" rotWithShape="0">
              <a:prstClr val="black">
                <a:alpha val="15000"/>
              </a:prstClr>
            </a:outerShdw>
          </a:effectLst>
        </p:spPr>
        <p:style>
          <a:lnRef idx="2">
            <a:schemeClr val="accent2">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170688" tIns="97536" rIns="170688" bIns="97536" numCol="1" spcCol="1270" anchor="ctr" anchorCtr="0">
            <a:noAutofit/>
          </a:bodyPr>
          <a:lstStyle/>
          <a:p>
            <a:pPr lvl="0" algn="ctr" defTabSz="1066800">
              <a:lnSpc>
                <a:spcPct val="100000"/>
              </a:lnSpc>
              <a:spcBef>
                <a:spcPct val="0"/>
              </a:spcBef>
              <a:spcAft>
                <a:spcPct val="35000"/>
              </a:spcAft>
            </a:pPr>
            <a:r>
              <a:rPr lang="zh-CN" altLang="en-US" sz="3600" dirty="0">
                <a:effectLst>
                  <a:outerShdw blurRad="38100" dist="38100" dir="2700000" algn="tl">
                    <a:srgbClr val="000000">
                      <a:alpha val="43137"/>
                    </a:srgbClr>
                  </a:outerShdw>
                </a:effectLst>
                <a:latin typeface="华文行楷" panose="02010800040101010101" pitchFamily="2" charset="-122"/>
                <a:ea typeface="华文行楷" panose="02010800040101010101" pitchFamily="2" charset="-122"/>
              </a:rPr>
              <a:t>教育优先发展</a:t>
            </a:r>
          </a:p>
        </p:txBody>
      </p:sp>
      <p:sp>
        <p:nvSpPr>
          <p:cNvPr id="40" name="任意多边形 39"/>
          <p:cNvSpPr/>
          <p:nvPr/>
        </p:nvSpPr>
        <p:spPr bwMode="white">
          <a:xfrm>
            <a:off x="1117833" y="3438484"/>
            <a:ext cx="3420000" cy="900000"/>
          </a:xfrm>
          <a:custGeom>
            <a:avLst/>
            <a:gdLst>
              <a:gd name="connsiteX0" fmla="*/ 0 w 2247548"/>
              <a:gd name="connsiteY0" fmla="*/ 0 h 616436"/>
              <a:gd name="connsiteX1" fmla="*/ 2247548 w 2247548"/>
              <a:gd name="connsiteY1" fmla="*/ 0 h 616436"/>
              <a:gd name="connsiteX2" fmla="*/ 2247548 w 2247548"/>
              <a:gd name="connsiteY2" fmla="*/ 616436 h 616436"/>
              <a:gd name="connsiteX3" fmla="*/ 0 w 2247548"/>
              <a:gd name="connsiteY3" fmla="*/ 616436 h 616436"/>
              <a:gd name="connsiteX4" fmla="*/ 0 w 2247548"/>
              <a:gd name="connsiteY4" fmla="*/ 0 h 61643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47548" h="616436">
                <a:moveTo>
                  <a:pt x="0" y="0"/>
                </a:moveTo>
                <a:lnTo>
                  <a:pt x="2247548" y="0"/>
                </a:lnTo>
                <a:lnTo>
                  <a:pt x="2247548" y="616436"/>
                </a:lnTo>
                <a:lnTo>
                  <a:pt x="0" y="616436"/>
                </a:lnTo>
                <a:lnTo>
                  <a:pt x="0" y="0"/>
                </a:lnTo>
                <a:close/>
              </a:path>
            </a:pathLst>
          </a:custGeom>
          <a:gradFill flip="none" rotWithShape="1">
            <a:gsLst>
              <a:gs pos="0">
                <a:schemeClr val="accent1">
                  <a:lumMod val="40000"/>
                  <a:lumOff val="60000"/>
                </a:schemeClr>
              </a:gs>
              <a:gs pos="46000">
                <a:schemeClr val="accent1">
                  <a:lumMod val="95000"/>
                  <a:lumOff val="5000"/>
                </a:schemeClr>
              </a:gs>
              <a:gs pos="100000">
                <a:schemeClr val="accent1">
                  <a:lumMod val="60000"/>
                </a:schemeClr>
              </a:gs>
            </a:gsLst>
            <a:path path="circle">
              <a:fillToRect l="50000" t="130000" r="50000" b="-30000"/>
            </a:path>
            <a:tileRect/>
          </a:gradFill>
          <a:ln>
            <a:noFill/>
          </a:ln>
          <a:effectLst>
            <a:outerShdw blurRad="254000" dist="63500" dir="5400000" algn="t" rotWithShape="0">
              <a:prstClr val="black">
                <a:alpha val="15000"/>
              </a:prstClr>
            </a:outerShdw>
          </a:effectLst>
        </p:spPr>
        <p:style>
          <a:lnRef idx="2">
            <a:schemeClr val="accent2">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170688" tIns="97536" rIns="170688" bIns="97536" numCol="1" spcCol="1270" anchor="ctr" anchorCtr="0">
            <a:noAutofit/>
          </a:bodyPr>
          <a:lstStyle/>
          <a:p>
            <a:pPr lvl="0" algn="ctr" defTabSz="1066800">
              <a:lnSpc>
                <a:spcPct val="100000"/>
              </a:lnSpc>
              <a:spcBef>
                <a:spcPct val="0"/>
              </a:spcBef>
              <a:spcAft>
                <a:spcPct val="35000"/>
              </a:spcAft>
            </a:pPr>
            <a:r>
              <a:rPr lang="zh-CN" altLang="en-US" sz="3600" dirty="0">
                <a:effectLst>
                  <a:outerShdw blurRad="38100" dist="38100" dir="2700000" algn="tl">
                    <a:srgbClr val="000000">
                      <a:alpha val="43137"/>
                    </a:srgbClr>
                  </a:outerShdw>
                </a:effectLst>
                <a:latin typeface="华文行楷" panose="02010800040101010101" pitchFamily="2" charset="-122"/>
                <a:ea typeface="华文行楷" panose="02010800040101010101" pitchFamily="2" charset="-122"/>
              </a:rPr>
              <a:t>科技自立自强</a:t>
            </a:r>
          </a:p>
        </p:txBody>
      </p:sp>
      <p:sp>
        <p:nvSpPr>
          <p:cNvPr id="41" name="任意多边形 40"/>
          <p:cNvSpPr/>
          <p:nvPr/>
        </p:nvSpPr>
        <p:spPr bwMode="white">
          <a:xfrm>
            <a:off x="1117833" y="4632333"/>
            <a:ext cx="3420000" cy="900000"/>
          </a:xfrm>
          <a:custGeom>
            <a:avLst/>
            <a:gdLst>
              <a:gd name="connsiteX0" fmla="*/ 0 w 2247548"/>
              <a:gd name="connsiteY0" fmla="*/ 0 h 616436"/>
              <a:gd name="connsiteX1" fmla="*/ 2247548 w 2247548"/>
              <a:gd name="connsiteY1" fmla="*/ 0 h 616436"/>
              <a:gd name="connsiteX2" fmla="*/ 2247548 w 2247548"/>
              <a:gd name="connsiteY2" fmla="*/ 616436 h 616436"/>
              <a:gd name="connsiteX3" fmla="*/ 0 w 2247548"/>
              <a:gd name="connsiteY3" fmla="*/ 616436 h 616436"/>
              <a:gd name="connsiteX4" fmla="*/ 0 w 2247548"/>
              <a:gd name="connsiteY4" fmla="*/ 0 h 61643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47548" h="616436">
                <a:moveTo>
                  <a:pt x="0" y="0"/>
                </a:moveTo>
                <a:lnTo>
                  <a:pt x="2247548" y="0"/>
                </a:lnTo>
                <a:lnTo>
                  <a:pt x="2247548" y="616436"/>
                </a:lnTo>
                <a:lnTo>
                  <a:pt x="0" y="616436"/>
                </a:lnTo>
                <a:lnTo>
                  <a:pt x="0" y="0"/>
                </a:lnTo>
                <a:close/>
              </a:path>
            </a:pathLst>
          </a:custGeom>
          <a:gradFill flip="none" rotWithShape="1">
            <a:gsLst>
              <a:gs pos="0">
                <a:schemeClr val="accent2">
                  <a:lumMod val="40000"/>
                  <a:lumOff val="60000"/>
                </a:schemeClr>
              </a:gs>
              <a:gs pos="46000">
                <a:schemeClr val="accent2">
                  <a:lumMod val="95000"/>
                  <a:lumOff val="5000"/>
                </a:schemeClr>
              </a:gs>
              <a:gs pos="100000">
                <a:schemeClr val="accent2">
                  <a:lumMod val="60000"/>
                </a:schemeClr>
              </a:gs>
            </a:gsLst>
            <a:path path="circle">
              <a:fillToRect l="50000" t="130000" r="50000" b="-30000"/>
            </a:path>
            <a:tileRect/>
          </a:gradFill>
          <a:ln>
            <a:noFill/>
          </a:ln>
          <a:effectLst>
            <a:outerShdw blurRad="254000" dist="63500" dir="5400000" algn="t" rotWithShape="0">
              <a:prstClr val="black">
                <a:alpha val="15000"/>
              </a:prstClr>
            </a:outerShdw>
          </a:effectLst>
        </p:spPr>
        <p:style>
          <a:lnRef idx="2">
            <a:schemeClr val="accent2">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170688" tIns="97536" rIns="170688" bIns="97536" numCol="1" spcCol="1270" anchor="ctr" anchorCtr="0">
            <a:noAutofit/>
          </a:bodyPr>
          <a:lstStyle/>
          <a:p>
            <a:pPr lvl="0" algn="ctr" defTabSz="1066800">
              <a:lnSpc>
                <a:spcPct val="100000"/>
              </a:lnSpc>
              <a:spcBef>
                <a:spcPct val="0"/>
              </a:spcBef>
              <a:spcAft>
                <a:spcPct val="35000"/>
              </a:spcAft>
            </a:pPr>
            <a:r>
              <a:rPr lang="zh-CN" altLang="en-US" sz="3600" dirty="0">
                <a:effectLst>
                  <a:outerShdw blurRad="38100" dist="38100" dir="2700000" algn="tl">
                    <a:srgbClr val="000000">
                      <a:alpha val="43137"/>
                    </a:srgbClr>
                  </a:outerShdw>
                </a:effectLst>
                <a:latin typeface="华文行楷" panose="02010800040101010101" pitchFamily="2" charset="-122"/>
                <a:ea typeface="华文行楷" panose="02010800040101010101" pitchFamily="2" charset="-122"/>
              </a:rPr>
              <a:t>人才引领驱动</a:t>
            </a:r>
          </a:p>
        </p:txBody>
      </p:sp>
      <p:sp>
        <p:nvSpPr>
          <p:cNvPr id="42" name="矩形 41"/>
          <p:cNvSpPr/>
          <p:nvPr/>
        </p:nvSpPr>
        <p:spPr>
          <a:xfrm>
            <a:off x="7270605" y="2289486"/>
            <a:ext cx="4320000" cy="612000"/>
          </a:xfrm>
          <a:prstGeom prst="rect">
            <a:avLst/>
          </a:prstGeom>
          <a:solidFill>
            <a:schemeClr val="bg1"/>
          </a:solidFill>
          <a:ln>
            <a:noFill/>
          </a:ln>
          <a:effectLst>
            <a:outerShdw blurRad="381000" sx="102000" sy="102000" algn="ctr"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2000" b="1">
                <a:solidFill>
                  <a:schemeClr val="tx1">
                    <a:lumMod val="85000"/>
                    <a:lumOff val="15000"/>
                  </a:schemeClr>
                </a:solidFill>
                <a:latin typeface="微软雅黑" panose="020B0503020204020204" pitchFamily="34" charset="-122"/>
                <a:ea typeface="微软雅黑" panose="020B0503020204020204" pitchFamily="34" charset="-122"/>
              </a:rPr>
              <a:t>办好人民满意的教育</a:t>
            </a:r>
          </a:p>
        </p:txBody>
      </p:sp>
      <p:sp>
        <p:nvSpPr>
          <p:cNvPr id="43" name="矩形 42"/>
          <p:cNvSpPr/>
          <p:nvPr/>
        </p:nvSpPr>
        <p:spPr>
          <a:xfrm>
            <a:off x="7270605" y="3143615"/>
            <a:ext cx="4320000" cy="612000"/>
          </a:xfrm>
          <a:prstGeom prst="rect">
            <a:avLst/>
          </a:prstGeom>
          <a:solidFill>
            <a:schemeClr val="bg1"/>
          </a:solidFill>
          <a:ln>
            <a:noFill/>
          </a:ln>
          <a:effectLst>
            <a:outerShdw blurRad="381000" sx="102000" sy="102000" algn="ctr"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2000" b="1" dirty="0">
                <a:solidFill>
                  <a:schemeClr val="tx1">
                    <a:lumMod val="85000"/>
                    <a:lumOff val="15000"/>
                  </a:schemeClr>
                </a:solidFill>
                <a:latin typeface="微软雅黑" panose="020B0503020204020204" pitchFamily="34" charset="-122"/>
                <a:ea typeface="微软雅黑" panose="020B0503020204020204" pitchFamily="34" charset="-122"/>
              </a:rPr>
              <a:t>完善科技创新体系</a:t>
            </a:r>
          </a:p>
        </p:txBody>
      </p:sp>
      <p:sp>
        <p:nvSpPr>
          <p:cNvPr id="44" name="矩形 43"/>
          <p:cNvSpPr/>
          <p:nvPr/>
        </p:nvSpPr>
        <p:spPr>
          <a:xfrm>
            <a:off x="7274877" y="3997744"/>
            <a:ext cx="4320000" cy="612000"/>
          </a:xfrm>
          <a:prstGeom prst="rect">
            <a:avLst/>
          </a:prstGeom>
          <a:solidFill>
            <a:schemeClr val="bg1"/>
          </a:solidFill>
          <a:ln>
            <a:noFill/>
          </a:ln>
          <a:effectLst>
            <a:outerShdw blurRad="381000" sx="102000" sy="102000" algn="ctr"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2000" b="1" dirty="0">
                <a:solidFill>
                  <a:schemeClr val="tx1">
                    <a:lumMod val="85000"/>
                    <a:lumOff val="15000"/>
                  </a:schemeClr>
                </a:solidFill>
                <a:latin typeface="微软雅黑" panose="020B0503020204020204" pitchFamily="34" charset="-122"/>
                <a:ea typeface="微软雅黑" panose="020B0503020204020204" pitchFamily="34" charset="-122"/>
              </a:rPr>
              <a:t>创新驱动发展</a:t>
            </a:r>
          </a:p>
        </p:txBody>
      </p:sp>
      <p:sp>
        <p:nvSpPr>
          <p:cNvPr id="45" name="矩形 44"/>
          <p:cNvSpPr/>
          <p:nvPr/>
        </p:nvSpPr>
        <p:spPr>
          <a:xfrm>
            <a:off x="7270605" y="4887897"/>
            <a:ext cx="4320000" cy="612000"/>
          </a:xfrm>
          <a:prstGeom prst="rect">
            <a:avLst/>
          </a:prstGeom>
          <a:solidFill>
            <a:schemeClr val="bg1"/>
          </a:solidFill>
          <a:ln>
            <a:noFill/>
          </a:ln>
          <a:effectLst>
            <a:outerShdw blurRad="381000" sx="102000" sy="102000" algn="ctr"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2000" b="1" dirty="0">
                <a:solidFill>
                  <a:schemeClr val="tx1">
                    <a:lumMod val="85000"/>
                    <a:lumOff val="15000"/>
                  </a:schemeClr>
                </a:solidFill>
                <a:latin typeface="微软雅黑" panose="020B0503020204020204" pitchFamily="34" charset="-122"/>
                <a:ea typeface="微软雅黑" panose="020B0503020204020204" pitchFamily="34" charset="-122"/>
              </a:rPr>
              <a:t>优化高素质人才培养</a:t>
            </a:r>
          </a:p>
        </p:txBody>
      </p:sp>
    </p:spTree>
    <p:custDataLst>
      <p:tags r:id="rId1"/>
    </p:custData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114000" y="-1494"/>
            <a:ext cx="12420000" cy="6860989"/>
            <a:chOff x="-114000" y="-1494"/>
            <a:chExt cx="12420000" cy="6860989"/>
          </a:xfrm>
        </p:grpSpPr>
        <p:pic>
          <p:nvPicPr>
            <p:cNvPr id="3" name="图片 2"/>
            <p:cNvPicPr>
              <a:picLocks noChangeAspect="1"/>
            </p:cNvPicPr>
            <p:nvPr/>
          </p:nvPicPr>
          <p:blipFill rotWithShape="1">
            <a:blip r:embed="rId2">
              <a:extLst>
                <a:ext uri="{BEBA8EAE-BF5A-486C-A8C5-ECC9F3942E4B}">
                  <a14:imgProps xmlns:a14="http://schemas.microsoft.com/office/drawing/2010/main">
                    <a14:imgLayer r:embed="rId3">
                      <a14:imgEffect>
                        <a14:artisticBlur radius="19"/>
                      </a14:imgEffect>
                    </a14:imgLayer>
                  </a14:imgProps>
                </a:ext>
              </a:extLst>
            </a:blip>
            <a:srcRect l="126"/>
            <a:stretch>
              <a:fillRect/>
            </a:stretch>
          </p:blipFill>
          <p:spPr>
            <a:xfrm>
              <a:off x="0" y="-1494"/>
              <a:ext cx="12191999" cy="6860989"/>
            </a:xfrm>
            <a:prstGeom prst="rect">
              <a:avLst/>
            </a:prstGeom>
          </p:spPr>
        </p:pic>
        <p:sp>
          <p:nvSpPr>
            <p:cNvPr id="4" name="矩形 3"/>
            <p:cNvSpPr/>
            <p:nvPr/>
          </p:nvSpPr>
          <p:spPr>
            <a:xfrm>
              <a:off x="1" y="0"/>
              <a:ext cx="12192000" cy="6858001"/>
            </a:xfrm>
            <a:prstGeom prst="rect">
              <a:avLst/>
            </a:prstGeom>
            <a:solidFill>
              <a:schemeClr val="bg1">
                <a:alpha val="3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p>
          </p:txBody>
        </p:sp>
        <p:pic>
          <p:nvPicPr>
            <p:cNvPr id="5" name="图片 4"/>
            <p:cNvPicPr>
              <a:picLocks noChangeAspect="1"/>
            </p:cNvPicPr>
            <p:nvPr/>
          </p:nvPicPr>
          <p:blipFill rotWithShape="1">
            <a:blip r:embed="rId4" cstate="print">
              <a:duotone>
                <a:schemeClr val="accent2">
                  <a:shade val="45000"/>
                  <a:satMod val="135000"/>
                </a:schemeClr>
                <a:prstClr val="white"/>
              </a:duotone>
              <a:extLst>
                <a:ext uri="{28A0092B-C50C-407E-A947-70E740481C1C}">
                  <a14:useLocalDpi xmlns:a14="http://schemas.microsoft.com/office/drawing/2010/main" val="0"/>
                </a:ext>
              </a:extLst>
            </a:blip>
            <a:srcRect t="1837" b="58414"/>
            <a:stretch>
              <a:fillRect/>
            </a:stretch>
          </p:blipFill>
          <p:spPr>
            <a:xfrm>
              <a:off x="0" y="3611591"/>
              <a:ext cx="12192000" cy="3246410"/>
            </a:xfrm>
            <a:prstGeom prst="rect">
              <a:avLst/>
            </a:prstGeom>
          </p:spPr>
        </p:pic>
        <p:pic>
          <p:nvPicPr>
            <p:cNvPr id="6" name="图片 5"/>
            <p:cNvPicPr preferRelativeResize="0"/>
            <p:nvPr/>
          </p:nvPicPr>
          <p:blipFill rotWithShape="1">
            <a:blip r:embed="rId5" cstate="print">
              <a:extLst>
                <a:ext uri="{28A0092B-C50C-407E-A947-70E740481C1C}">
                  <a14:useLocalDpi xmlns:a14="http://schemas.microsoft.com/office/drawing/2010/main" val="0"/>
                </a:ext>
              </a:extLst>
            </a:blip>
            <a:srcRect t="29937" b="29938"/>
            <a:stretch>
              <a:fillRect/>
            </a:stretch>
          </p:blipFill>
          <p:spPr>
            <a:xfrm>
              <a:off x="-114000" y="2079000"/>
              <a:ext cx="12420000" cy="2700000"/>
            </a:xfrm>
            <a:prstGeom prst="cube">
              <a:avLst>
                <a:gd name="adj" fmla="val 1454"/>
              </a:avLst>
            </a:prstGeom>
            <a:noFill/>
            <a:effectLst>
              <a:outerShdw blurRad="381000" dist="127000" dir="5400000" algn="t" rotWithShape="0">
                <a:prstClr val="black">
                  <a:alpha val="15000"/>
                </a:prstClr>
              </a:outerShdw>
            </a:effectLst>
          </p:spPr>
        </p:pic>
      </p:grpSp>
      <p:sp>
        <p:nvSpPr>
          <p:cNvPr id="7" name="文本框 6"/>
          <p:cNvSpPr txBox="1"/>
          <p:nvPr/>
        </p:nvSpPr>
        <p:spPr>
          <a:xfrm>
            <a:off x="3257549" y="2592000"/>
            <a:ext cx="5676900" cy="645160"/>
          </a:xfrm>
          <a:prstGeom prst="rect">
            <a:avLst/>
          </a:prstGeom>
          <a:noFill/>
        </p:spPr>
        <p:txBody>
          <a:bodyPr wrap="none" rtlCol="0">
            <a:spAutoFit/>
          </a:bodyPr>
          <a:lstStyle/>
          <a:p>
            <a:pPr algn="ctr"/>
            <a:r>
              <a:rPr lang="zh-CN" altLang="en-US" sz="36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rPr>
              <a:t>二、怎样加快建设教育强国</a:t>
            </a:r>
          </a:p>
        </p:txBody>
      </p:sp>
      <p:cxnSp>
        <p:nvCxnSpPr>
          <p:cNvPr id="8" name="直接连接符 7"/>
          <p:cNvCxnSpPr/>
          <p:nvPr/>
        </p:nvCxnSpPr>
        <p:spPr>
          <a:xfrm>
            <a:off x="1416000" y="3429000"/>
            <a:ext cx="9360000" cy="0"/>
          </a:xfrm>
          <a:prstGeom prst="line">
            <a:avLst/>
          </a:prstGeom>
          <a:ln w="12700">
            <a:gradFill>
              <a:gsLst>
                <a:gs pos="0">
                  <a:schemeClr val="accent4">
                    <a:lumMod val="20000"/>
                    <a:lumOff val="80000"/>
                    <a:alpha val="0"/>
                  </a:schemeClr>
                </a:gs>
                <a:gs pos="50000">
                  <a:schemeClr val="accent4">
                    <a:lumMod val="20000"/>
                    <a:lumOff val="80000"/>
                  </a:schemeClr>
                </a:gs>
                <a:gs pos="100000">
                  <a:schemeClr val="accent4">
                    <a:lumMod val="20000"/>
                    <a:lumOff val="80000"/>
                    <a:alpha val="0"/>
                  </a:schemeClr>
                </a:gs>
              </a:gsLst>
              <a:lin ang="0" scaled="0"/>
            </a:gradFill>
          </a:ln>
        </p:spPr>
        <p:style>
          <a:lnRef idx="1">
            <a:schemeClr val="accent1"/>
          </a:lnRef>
          <a:fillRef idx="0">
            <a:schemeClr val="accent1"/>
          </a:fillRef>
          <a:effectRef idx="0">
            <a:schemeClr val="accent1"/>
          </a:effectRef>
          <a:fontRef idx="minor">
            <a:schemeClr val="tx1"/>
          </a:fontRef>
        </p:style>
      </p:cxnSp>
      <p:sp>
        <p:nvSpPr>
          <p:cNvPr id="9" name="文本框 8"/>
          <p:cNvSpPr txBox="1"/>
          <p:nvPr/>
        </p:nvSpPr>
        <p:spPr>
          <a:xfrm>
            <a:off x="3389629" y="3672000"/>
            <a:ext cx="5412740" cy="460375"/>
          </a:xfrm>
          <a:prstGeom prst="rect">
            <a:avLst/>
          </a:prstGeom>
          <a:noFill/>
        </p:spPr>
        <p:txBody>
          <a:bodyPr wrap="none" rtlCol="0">
            <a:spAutoFit/>
          </a:bodyPr>
          <a:lstStyle/>
          <a:p>
            <a:pPr algn="ctr"/>
            <a:r>
              <a:rPr lang="en-US" altLang="zh-CN" sz="24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a:t>
            </a:r>
            <a:r>
              <a:rPr lang="zh-CN" altLang="en-US" sz="24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sym typeface="+mn-ea"/>
              </a:rPr>
              <a:t>教育兴则国家兴，教育强则国家强</a:t>
            </a:r>
            <a:endParaRPr lang="zh-CN" altLang="en-US" sz="24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图片 10"/>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817" y="5171425"/>
            <a:ext cx="12192000" cy="1686575"/>
          </a:xfrm>
          <a:prstGeom prst="rect">
            <a:avLst/>
          </a:prstGeom>
        </p:spPr>
      </p:pic>
      <p:sp>
        <p:nvSpPr>
          <p:cNvPr id="4" name="işlídê"/>
          <p:cNvSpPr/>
          <p:nvPr/>
        </p:nvSpPr>
        <p:spPr>
          <a:xfrm>
            <a:off x="336000" y="994951"/>
            <a:ext cx="11520000" cy="5400000"/>
          </a:xfrm>
          <a:prstGeom prst="rect">
            <a:avLst/>
          </a:prstGeom>
          <a:solidFill>
            <a:schemeClr val="bg1"/>
          </a:soli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2" name="文本框 1"/>
          <p:cNvSpPr txBox="1"/>
          <p:nvPr/>
        </p:nvSpPr>
        <p:spPr>
          <a:xfrm>
            <a:off x="5967964" y="1632848"/>
            <a:ext cx="5580000" cy="4124206"/>
          </a:xfrm>
          <a:prstGeom prst="rect">
            <a:avLst/>
          </a:prstGeom>
          <a:noFill/>
        </p:spPr>
        <p:txBody>
          <a:bodyPr wrap="square">
            <a:spAutoFit/>
          </a:bodyPr>
          <a:lstStyle/>
          <a:p>
            <a:pPr marL="285750" indent="-285750">
              <a:spcAft>
                <a:spcPts val="1500"/>
              </a:spcAft>
              <a:buClr>
                <a:srgbClr val="B00000"/>
              </a:buClr>
              <a:buSzPct val="80000"/>
              <a:buFont typeface="Wingdings" panose="05000000000000000000" pitchFamily="2" charset="2"/>
              <a:buChar char="n"/>
            </a:pPr>
            <a:r>
              <a:rPr lang="zh-CN" altLang="en-US" b="1" dirty="0">
                <a:solidFill>
                  <a:schemeClr val="tx1">
                    <a:lumMod val="85000"/>
                    <a:lumOff val="15000"/>
                  </a:schemeClr>
                </a:solidFill>
                <a:latin typeface="微软雅黑" panose="020B0503020204020204" pitchFamily="34" charset="-122"/>
                <a:ea typeface="微软雅黑" panose="020B0503020204020204" pitchFamily="34" charset="-122"/>
                <a:sym typeface="+mn-ea"/>
              </a:rPr>
              <a:t>坚持党对教育事业的全面领导</a:t>
            </a:r>
            <a:endParaRPr lang="en-US" altLang="zh-CN" b="1" dirty="0">
              <a:solidFill>
                <a:schemeClr val="tx1">
                  <a:lumMod val="85000"/>
                  <a:lumOff val="15000"/>
                </a:schemeClr>
              </a:solidFill>
              <a:latin typeface="微软雅黑" panose="020B0503020204020204" pitchFamily="34" charset="-122"/>
              <a:ea typeface="微软雅黑" panose="020B0503020204020204" pitchFamily="34" charset="-122"/>
            </a:endParaRPr>
          </a:p>
          <a:p>
            <a:pPr marL="285750" indent="-285750">
              <a:spcAft>
                <a:spcPts val="1500"/>
              </a:spcAft>
              <a:buClr>
                <a:srgbClr val="B00000"/>
              </a:buClr>
              <a:buSzPct val="80000"/>
              <a:buFont typeface="Wingdings" panose="05000000000000000000" pitchFamily="2" charset="2"/>
              <a:buChar char="n"/>
            </a:pPr>
            <a:r>
              <a:rPr lang="zh-CN" altLang="en-US" b="1" dirty="0">
                <a:solidFill>
                  <a:schemeClr val="tx1">
                    <a:lumMod val="85000"/>
                    <a:lumOff val="15000"/>
                  </a:schemeClr>
                </a:solidFill>
                <a:latin typeface="微软雅黑" panose="020B0503020204020204" pitchFamily="34" charset="-122"/>
                <a:ea typeface="微软雅黑" panose="020B0503020204020204" pitchFamily="34" charset="-122"/>
                <a:sym typeface="+mn-ea"/>
              </a:rPr>
              <a:t>坚持把立德树人作为根本任务</a:t>
            </a:r>
            <a:endParaRPr lang="zh-CN" altLang="en-US" b="1" dirty="0">
              <a:solidFill>
                <a:schemeClr val="tx1">
                  <a:lumMod val="85000"/>
                  <a:lumOff val="15000"/>
                </a:schemeClr>
              </a:solidFill>
              <a:latin typeface="微软雅黑" panose="020B0503020204020204" pitchFamily="34" charset="-122"/>
              <a:ea typeface="微软雅黑" panose="020B0503020204020204" pitchFamily="34" charset="-122"/>
            </a:endParaRPr>
          </a:p>
          <a:p>
            <a:pPr marL="285750" indent="-285750">
              <a:spcAft>
                <a:spcPts val="1500"/>
              </a:spcAft>
              <a:buClr>
                <a:srgbClr val="B00000"/>
              </a:buClr>
              <a:buSzPct val="80000"/>
              <a:buFont typeface="Wingdings" panose="05000000000000000000" pitchFamily="2" charset="2"/>
              <a:buChar char="n"/>
            </a:pPr>
            <a:r>
              <a:rPr lang="zh-CN" altLang="en-US" b="1" dirty="0">
                <a:solidFill>
                  <a:schemeClr val="tx1">
                    <a:lumMod val="85000"/>
                    <a:lumOff val="15000"/>
                  </a:schemeClr>
                </a:solidFill>
                <a:latin typeface="微软雅黑" panose="020B0503020204020204" pitchFamily="34" charset="-122"/>
                <a:ea typeface="微软雅黑" panose="020B0503020204020204" pitchFamily="34" charset="-122"/>
                <a:sym typeface="+mn-ea"/>
              </a:rPr>
              <a:t>坚持优先发展教育事业</a:t>
            </a:r>
            <a:endParaRPr lang="zh-CN" altLang="en-US" b="1" dirty="0">
              <a:solidFill>
                <a:schemeClr val="tx1">
                  <a:lumMod val="85000"/>
                  <a:lumOff val="15000"/>
                </a:schemeClr>
              </a:solidFill>
              <a:latin typeface="微软雅黑" panose="020B0503020204020204" pitchFamily="34" charset="-122"/>
              <a:ea typeface="微软雅黑" panose="020B0503020204020204" pitchFamily="34" charset="-122"/>
            </a:endParaRPr>
          </a:p>
          <a:p>
            <a:pPr marL="285750" indent="-285750">
              <a:spcAft>
                <a:spcPts val="1500"/>
              </a:spcAft>
              <a:buClr>
                <a:srgbClr val="B00000"/>
              </a:buClr>
              <a:buSzPct val="80000"/>
              <a:buFont typeface="Wingdings" panose="05000000000000000000" pitchFamily="2" charset="2"/>
              <a:buChar char="n"/>
            </a:pPr>
            <a:r>
              <a:rPr lang="zh-CN" altLang="en-US" b="1" dirty="0">
                <a:solidFill>
                  <a:schemeClr val="tx1">
                    <a:lumMod val="85000"/>
                    <a:lumOff val="15000"/>
                  </a:schemeClr>
                </a:solidFill>
                <a:latin typeface="微软雅黑" panose="020B0503020204020204" pitchFamily="34" charset="-122"/>
                <a:ea typeface="微软雅黑" panose="020B0503020204020204" pitchFamily="34" charset="-122"/>
                <a:sym typeface="+mn-ea"/>
              </a:rPr>
              <a:t>坚持社会主义办学方向</a:t>
            </a:r>
            <a:endParaRPr lang="zh-CN" altLang="en-US" b="1" dirty="0">
              <a:solidFill>
                <a:schemeClr val="tx1">
                  <a:lumMod val="85000"/>
                  <a:lumOff val="15000"/>
                </a:schemeClr>
              </a:solidFill>
              <a:latin typeface="微软雅黑" panose="020B0503020204020204" pitchFamily="34" charset="-122"/>
              <a:ea typeface="微软雅黑" panose="020B0503020204020204" pitchFamily="34" charset="-122"/>
            </a:endParaRPr>
          </a:p>
          <a:p>
            <a:pPr marL="285750" indent="-285750">
              <a:spcAft>
                <a:spcPts val="1500"/>
              </a:spcAft>
              <a:buClr>
                <a:srgbClr val="B00000"/>
              </a:buClr>
              <a:buSzPct val="80000"/>
              <a:buFont typeface="Wingdings" panose="05000000000000000000" pitchFamily="2" charset="2"/>
              <a:buChar char="n"/>
            </a:pPr>
            <a:r>
              <a:rPr lang="zh-CN" altLang="en-US" b="1" dirty="0">
                <a:solidFill>
                  <a:schemeClr val="tx1">
                    <a:lumMod val="85000"/>
                    <a:lumOff val="15000"/>
                  </a:schemeClr>
                </a:solidFill>
                <a:latin typeface="微软雅黑" panose="020B0503020204020204" pitchFamily="34" charset="-122"/>
                <a:ea typeface="微软雅黑" panose="020B0503020204020204" pitchFamily="34" charset="-122"/>
                <a:sym typeface="+mn-ea"/>
              </a:rPr>
              <a:t>坚持扎根中国大地办教育</a:t>
            </a:r>
            <a:endParaRPr lang="en-US" altLang="zh-CN" b="1" dirty="0">
              <a:solidFill>
                <a:schemeClr val="tx1">
                  <a:lumMod val="85000"/>
                  <a:lumOff val="15000"/>
                </a:schemeClr>
              </a:solidFill>
              <a:latin typeface="微软雅黑" panose="020B0503020204020204" pitchFamily="34" charset="-122"/>
              <a:ea typeface="微软雅黑" panose="020B0503020204020204" pitchFamily="34" charset="-122"/>
              <a:sym typeface="+mn-ea"/>
            </a:endParaRPr>
          </a:p>
          <a:p>
            <a:pPr marL="285750" indent="-285750">
              <a:spcAft>
                <a:spcPts val="1500"/>
              </a:spcAft>
              <a:buClr>
                <a:srgbClr val="B00000"/>
              </a:buClr>
              <a:buSzPct val="80000"/>
              <a:buFont typeface="Wingdings" panose="05000000000000000000" pitchFamily="2" charset="2"/>
              <a:buChar char="n"/>
            </a:pPr>
            <a:r>
              <a:rPr lang="zh-CN" altLang="en-US" b="1" dirty="0">
                <a:solidFill>
                  <a:schemeClr val="tx1">
                    <a:lumMod val="85000"/>
                    <a:lumOff val="15000"/>
                  </a:schemeClr>
                </a:solidFill>
                <a:latin typeface="微软雅黑" panose="020B0503020204020204" pitchFamily="34" charset="-122"/>
                <a:ea typeface="微软雅黑" panose="020B0503020204020204" pitchFamily="34" charset="-122"/>
              </a:rPr>
              <a:t>坚持以人民为中心发展教育</a:t>
            </a:r>
          </a:p>
          <a:p>
            <a:pPr marL="285750" indent="-285750">
              <a:spcAft>
                <a:spcPts val="1500"/>
              </a:spcAft>
              <a:buClr>
                <a:srgbClr val="B00000"/>
              </a:buClr>
              <a:buSzPct val="80000"/>
              <a:buFont typeface="Wingdings" panose="05000000000000000000" pitchFamily="2" charset="2"/>
              <a:buChar char="n"/>
            </a:pPr>
            <a:r>
              <a:rPr lang="zh-CN" altLang="en-US" b="1" dirty="0">
                <a:solidFill>
                  <a:schemeClr val="tx1">
                    <a:lumMod val="85000"/>
                    <a:lumOff val="15000"/>
                  </a:schemeClr>
                </a:solidFill>
                <a:latin typeface="微软雅黑" panose="020B0503020204020204" pitchFamily="34" charset="-122"/>
                <a:ea typeface="微软雅黑" panose="020B0503020204020204" pitchFamily="34" charset="-122"/>
              </a:rPr>
              <a:t>坚持深化教育改革创新</a:t>
            </a:r>
          </a:p>
          <a:p>
            <a:pPr marL="285750" indent="-285750">
              <a:spcAft>
                <a:spcPts val="1500"/>
              </a:spcAft>
              <a:buClr>
                <a:srgbClr val="B00000"/>
              </a:buClr>
              <a:buSzPct val="80000"/>
              <a:buFont typeface="Wingdings" panose="05000000000000000000" pitchFamily="2" charset="2"/>
              <a:buChar char="n"/>
            </a:pPr>
            <a:r>
              <a:rPr lang="zh-CN" altLang="en-US" b="1" dirty="0">
                <a:solidFill>
                  <a:schemeClr val="tx1">
                    <a:lumMod val="85000"/>
                    <a:lumOff val="15000"/>
                  </a:schemeClr>
                </a:solidFill>
                <a:latin typeface="微软雅黑" panose="020B0503020204020204" pitchFamily="34" charset="-122"/>
                <a:ea typeface="微软雅黑" panose="020B0503020204020204" pitchFamily="34" charset="-122"/>
              </a:rPr>
              <a:t>坚持把服务中华民族伟大复兴作为教育的重要使命</a:t>
            </a:r>
          </a:p>
          <a:p>
            <a:pPr marL="285750" indent="-285750">
              <a:spcAft>
                <a:spcPts val="1500"/>
              </a:spcAft>
              <a:buClr>
                <a:srgbClr val="B00000"/>
              </a:buClr>
              <a:buSzPct val="80000"/>
              <a:buFont typeface="Wingdings" panose="05000000000000000000" pitchFamily="2" charset="2"/>
              <a:buChar char="n"/>
            </a:pPr>
            <a:r>
              <a:rPr lang="zh-CN" altLang="en-US" b="1" dirty="0">
                <a:solidFill>
                  <a:schemeClr val="tx1">
                    <a:lumMod val="85000"/>
                    <a:lumOff val="15000"/>
                  </a:schemeClr>
                </a:solidFill>
                <a:latin typeface="微软雅黑" panose="020B0503020204020204" pitchFamily="34" charset="-122"/>
                <a:ea typeface="微软雅黑" panose="020B0503020204020204" pitchFamily="34" charset="-122"/>
              </a:rPr>
              <a:t>坚持把教师队伍建设作为基础工作</a:t>
            </a:r>
          </a:p>
        </p:txBody>
      </p:sp>
      <p:pic>
        <p:nvPicPr>
          <p:cNvPr id="100" name="图片 99"/>
          <p:cNvPicPr>
            <a:picLocks noChangeAspect="1"/>
          </p:cNvPicPr>
          <p:nvPr>
            <p:custDataLst>
              <p:tags r:id="rId1"/>
            </p:custDataLst>
          </p:nvPr>
        </p:nvPicPr>
        <p:blipFill>
          <a:blip r:embed="rId5"/>
          <a:stretch>
            <a:fillRect/>
          </a:stretch>
        </p:blipFill>
        <p:spPr>
          <a:xfrm>
            <a:off x="631982" y="1384819"/>
            <a:ext cx="5040000" cy="4094650"/>
          </a:xfrm>
          <a:prstGeom prst="rect">
            <a:avLst/>
          </a:prstGeom>
          <a:ln w="31750">
            <a:solidFill>
              <a:schemeClr val="bg1"/>
            </a:solidFill>
            <a:miter lim="800000"/>
            <a:headEnd/>
            <a:tailEnd/>
          </a:ln>
          <a:effectLst>
            <a:outerShdw blurRad="254000" sx="102000" sy="102000" algn="ctr" rotWithShape="0">
              <a:prstClr val="black">
                <a:alpha val="10000"/>
              </a:prstClr>
            </a:outerShdw>
          </a:effectLst>
        </p:spPr>
      </p:pic>
      <p:sp>
        <p:nvSpPr>
          <p:cNvPr id="9" name="文本框 8"/>
          <p:cNvSpPr txBox="1">
            <a:spLocks noChangeAspect="1"/>
          </p:cNvSpPr>
          <p:nvPr>
            <p:custDataLst>
              <p:tags r:id="rId2"/>
            </p:custDataLst>
          </p:nvPr>
        </p:nvSpPr>
        <p:spPr>
          <a:xfrm>
            <a:off x="2613321" y="698029"/>
            <a:ext cx="6965359" cy="432000"/>
          </a:xfrm>
          <a:custGeom>
            <a:avLst/>
            <a:gdLst/>
            <a:ahLst/>
            <a:cxnLst/>
            <a:rect l="l" t="t" r="r" b="b"/>
            <a:pathLst>
              <a:path w="6753650" h="418862">
                <a:moveTo>
                  <a:pt x="5628510" y="275392"/>
                </a:moveTo>
                <a:cubicBezTo>
                  <a:pt x="5623748" y="275392"/>
                  <a:pt x="5616604" y="275988"/>
                  <a:pt x="5607079" y="277178"/>
                </a:cubicBezTo>
                <a:cubicBezTo>
                  <a:pt x="5596363" y="278369"/>
                  <a:pt x="5588624" y="279560"/>
                  <a:pt x="5583862" y="280750"/>
                </a:cubicBezTo>
                <a:cubicBezTo>
                  <a:pt x="5582671" y="281941"/>
                  <a:pt x="5580885" y="283727"/>
                  <a:pt x="5578504" y="286108"/>
                </a:cubicBezTo>
                <a:cubicBezTo>
                  <a:pt x="5576123" y="289680"/>
                  <a:pt x="5574337" y="292061"/>
                  <a:pt x="5573146" y="293252"/>
                </a:cubicBezTo>
                <a:cubicBezTo>
                  <a:pt x="5589815" y="295633"/>
                  <a:pt x="5605293" y="299205"/>
                  <a:pt x="5619580" y="303967"/>
                </a:cubicBezTo>
                <a:cubicBezTo>
                  <a:pt x="5620771" y="302777"/>
                  <a:pt x="5621962" y="301586"/>
                  <a:pt x="5623152" y="300395"/>
                </a:cubicBezTo>
                <a:cubicBezTo>
                  <a:pt x="5624343" y="298014"/>
                  <a:pt x="5626129" y="294442"/>
                  <a:pt x="5628510" y="289680"/>
                </a:cubicBezTo>
                <a:cubicBezTo>
                  <a:pt x="5632082" y="283727"/>
                  <a:pt x="5635059" y="278964"/>
                  <a:pt x="5637440" y="275392"/>
                </a:cubicBezTo>
                <a:cubicBezTo>
                  <a:pt x="5635059" y="275392"/>
                  <a:pt x="5632082" y="275392"/>
                  <a:pt x="5628510" y="275392"/>
                </a:cubicBezTo>
                <a:close/>
                <a:moveTo>
                  <a:pt x="4301558" y="266463"/>
                </a:moveTo>
                <a:cubicBezTo>
                  <a:pt x="4282508" y="270035"/>
                  <a:pt x="4261672" y="272416"/>
                  <a:pt x="4239050" y="273606"/>
                </a:cubicBezTo>
                <a:cubicBezTo>
                  <a:pt x="4235479" y="274797"/>
                  <a:pt x="4231311" y="274202"/>
                  <a:pt x="4226549" y="271820"/>
                </a:cubicBezTo>
                <a:cubicBezTo>
                  <a:pt x="4230121" y="274202"/>
                  <a:pt x="4229525" y="274202"/>
                  <a:pt x="4224763" y="271820"/>
                </a:cubicBezTo>
                <a:cubicBezTo>
                  <a:pt x="4224763" y="278964"/>
                  <a:pt x="4224763" y="286703"/>
                  <a:pt x="4224763" y="295038"/>
                </a:cubicBezTo>
                <a:cubicBezTo>
                  <a:pt x="4242622" y="292656"/>
                  <a:pt x="4259886" y="289085"/>
                  <a:pt x="4276555" y="284322"/>
                </a:cubicBezTo>
                <a:cubicBezTo>
                  <a:pt x="4286080" y="283131"/>
                  <a:pt x="4292629" y="283727"/>
                  <a:pt x="4296200" y="286108"/>
                </a:cubicBezTo>
                <a:cubicBezTo>
                  <a:pt x="4302154" y="289680"/>
                  <a:pt x="4305725" y="293252"/>
                  <a:pt x="4306916" y="296824"/>
                </a:cubicBezTo>
                <a:cubicBezTo>
                  <a:pt x="4306916" y="286108"/>
                  <a:pt x="4306916" y="275988"/>
                  <a:pt x="4306916" y="266463"/>
                </a:cubicBezTo>
                <a:cubicBezTo>
                  <a:pt x="4305725" y="266463"/>
                  <a:pt x="4303940" y="266463"/>
                  <a:pt x="4301558" y="266463"/>
                </a:cubicBezTo>
                <a:close/>
                <a:moveTo>
                  <a:pt x="1426199" y="255747"/>
                </a:moveTo>
                <a:cubicBezTo>
                  <a:pt x="1428580" y="254556"/>
                  <a:pt x="1430366" y="255747"/>
                  <a:pt x="1431557" y="259319"/>
                </a:cubicBezTo>
                <a:cubicBezTo>
                  <a:pt x="1447035" y="295038"/>
                  <a:pt x="1469657" y="321827"/>
                  <a:pt x="1499422" y="339686"/>
                </a:cubicBezTo>
                <a:cubicBezTo>
                  <a:pt x="1524426" y="349211"/>
                  <a:pt x="1550024" y="352783"/>
                  <a:pt x="1576218" y="350402"/>
                </a:cubicBezTo>
                <a:cubicBezTo>
                  <a:pt x="1583361" y="350402"/>
                  <a:pt x="1585743" y="347425"/>
                  <a:pt x="1583361" y="341472"/>
                </a:cubicBezTo>
                <a:cubicBezTo>
                  <a:pt x="1582171" y="336710"/>
                  <a:pt x="1579194" y="328375"/>
                  <a:pt x="1574432" y="316469"/>
                </a:cubicBezTo>
                <a:cubicBezTo>
                  <a:pt x="1570860" y="309325"/>
                  <a:pt x="1568479" y="303967"/>
                  <a:pt x="1567288" y="300395"/>
                </a:cubicBezTo>
                <a:cubicBezTo>
                  <a:pt x="1568479" y="294442"/>
                  <a:pt x="1570860" y="292656"/>
                  <a:pt x="1574432" y="295038"/>
                </a:cubicBezTo>
                <a:cubicBezTo>
                  <a:pt x="1586338" y="305753"/>
                  <a:pt x="1605388" y="319445"/>
                  <a:pt x="1631582" y="336114"/>
                </a:cubicBezTo>
                <a:cubicBezTo>
                  <a:pt x="1636344" y="339686"/>
                  <a:pt x="1639916" y="342067"/>
                  <a:pt x="1642297" y="343258"/>
                </a:cubicBezTo>
                <a:cubicBezTo>
                  <a:pt x="1653013" y="349211"/>
                  <a:pt x="1658966" y="356950"/>
                  <a:pt x="1660157" y="366475"/>
                </a:cubicBezTo>
                <a:cubicBezTo>
                  <a:pt x="1660157" y="373619"/>
                  <a:pt x="1654799" y="380167"/>
                  <a:pt x="1644083" y="386120"/>
                </a:cubicBezTo>
                <a:cubicBezTo>
                  <a:pt x="1625033" y="399217"/>
                  <a:pt x="1600030" y="404575"/>
                  <a:pt x="1569074" y="402194"/>
                </a:cubicBezTo>
                <a:cubicBezTo>
                  <a:pt x="1519068" y="401003"/>
                  <a:pt x="1481563" y="386716"/>
                  <a:pt x="1456560" y="359331"/>
                </a:cubicBezTo>
                <a:cubicBezTo>
                  <a:pt x="1436319" y="336710"/>
                  <a:pt x="1425008" y="304563"/>
                  <a:pt x="1422627" y="262891"/>
                </a:cubicBezTo>
                <a:cubicBezTo>
                  <a:pt x="1422627" y="259319"/>
                  <a:pt x="1423818" y="256938"/>
                  <a:pt x="1426199" y="255747"/>
                </a:cubicBezTo>
                <a:close/>
                <a:moveTo>
                  <a:pt x="1477098" y="247710"/>
                </a:moveTo>
                <a:cubicBezTo>
                  <a:pt x="1478289" y="247710"/>
                  <a:pt x="1479777" y="248008"/>
                  <a:pt x="1481563" y="248603"/>
                </a:cubicBezTo>
                <a:cubicBezTo>
                  <a:pt x="1494660" y="248603"/>
                  <a:pt x="1510733" y="250985"/>
                  <a:pt x="1529783" y="255747"/>
                </a:cubicBezTo>
                <a:cubicBezTo>
                  <a:pt x="1550024" y="262891"/>
                  <a:pt x="1557763" y="278369"/>
                  <a:pt x="1553001" y="302181"/>
                </a:cubicBezTo>
                <a:cubicBezTo>
                  <a:pt x="1545857" y="322422"/>
                  <a:pt x="1532165" y="324803"/>
                  <a:pt x="1511924" y="309325"/>
                </a:cubicBezTo>
                <a:cubicBezTo>
                  <a:pt x="1503590" y="299800"/>
                  <a:pt x="1491088" y="281941"/>
                  <a:pt x="1474419" y="255747"/>
                </a:cubicBezTo>
                <a:cubicBezTo>
                  <a:pt x="1473229" y="252175"/>
                  <a:pt x="1473229" y="249794"/>
                  <a:pt x="1474419" y="248603"/>
                </a:cubicBezTo>
                <a:cubicBezTo>
                  <a:pt x="1475015" y="248008"/>
                  <a:pt x="1475908" y="247710"/>
                  <a:pt x="1477098" y="247710"/>
                </a:cubicBezTo>
                <a:close/>
                <a:moveTo>
                  <a:pt x="1388694" y="245031"/>
                </a:moveTo>
                <a:cubicBezTo>
                  <a:pt x="1389885" y="245031"/>
                  <a:pt x="1391076" y="246817"/>
                  <a:pt x="1392266" y="250389"/>
                </a:cubicBezTo>
                <a:cubicBezTo>
                  <a:pt x="1411316" y="301586"/>
                  <a:pt x="1408935" y="338495"/>
                  <a:pt x="1385122" y="361117"/>
                </a:cubicBezTo>
                <a:cubicBezTo>
                  <a:pt x="1376788" y="369452"/>
                  <a:pt x="1367858" y="369452"/>
                  <a:pt x="1358333" y="361117"/>
                </a:cubicBezTo>
                <a:cubicBezTo>
                  <a:pt x="1345236" y="340877"/>
                  <a:pt x="1344046" y="322422"/>
                  <a:pt x="1354762" y="305753"/>
                </a:cubicBezTo>
                <a:cubicBezTo>
                  <a:pt x="1371430" y="284322"/>
                  <a:pt x="1381551" y="265867"/>
                  <a:pt x="1385122" y="250389"/>
                </a:cubicBezTo>
                <a:cubicBezTo>
                  <a:pt x="1386313" y="246817"/>
                  <a:pt x="1387504" y="245031"/>
                  <a:pt x="1388694" y="245031"/>
                </a:cubicBezTo>
                <a:close/>
                <a:moveTo>
                  <a:pt x="1594077" y="241460"/>
                </a:moveTo>
                <a:cubicBezTo>
                  <a:pt x="1619080" y="241460"/>
                  <a:pt x="1639321" y="243841"/>
                  <a:pt x="1654799" y="248603"/>
                </a:cubicBezTo>
                <a:cubicBezTo>
                  <a:pt x="1685755" y="256938"/>
                  <a:pt x="1697661" y="277178"/>
                  <a:pt x="1690518" y="309325"/>
                </a:cubicBezTo>
                <a:cubicBezTo>
                  <a:pt x="1686946" y="322422"/>
                  <a:pt x="1676825" y="325399"/>
                  <a:pt x="1660157" y="318255"/>
                </a:cubicBezTo>
                <a:cubicBezTo>
                  <a:pt x="1645869" y="311111"/>
                  <a:pt x="1622652" y="287894"/>
                  <a:pt x="1590505" y="248603"/>
                </a:cubicBezTo>
                <a:cubicBezTo>
                  <a:pt x="1586933" y="245031"/>
                  <a:pt x="1585743" y="243245"/>
                  <a:pt x="1586933" y="243245"/>
                </a:cubicBezTo>
                <a:cubicBezTo>
                  <a:pt x="1586933" y="242055"/>
                  <a:pt x="1589315" y="241460"/>
                  <a:pt x="1594077" y="241460"/>
                </a:cubicBezTo>
                <a:close/>
                <a:moveTo>
                  <a:pt x="4649816" y="239674"/>
                </a:moveTo>
                <a:cubicBezTo>
                  <a:pt x="4637910" y="243245"/>
                  <a:pt x="4623027" y="245627"/>
                  <a:pt x="4605168" y="246817"/>
                </a:cubicBezTo>
                <a:cubicBezTo>
                  <a:pt x="4603977" y="246817"/>
                  <a:pt x="4602191" y="246817"/>
                  <a:pt x="4599810" y="246817"/>
                </a:cubicBezTo>
                <a:cubicBezTo>
                  <a:pt x="4599810" y="250389"/>
                  <a:pt x="4599810" y="255747"/>
                  <a:pt x="4599810" y="262891"/>
                </a:cubicBezTo>
                <a:cubicBezTo>
                  <a:pt x="4601001" y="273606"/>
                  <a:pt x="4601596" y="281941"/>
                  <a:pt x="4601596" y="287894"/>
                </a:cubicBezTo>
                <a:cubicBezTo>
                  <a:pt x="4608740" y="286703"/>
                  <a:pt x="4614693" y="284322"/>
                  <a:pt x="4619455" y="280750"/>
                </a:cubicBezTo>
                <a:cubicBezTo>
                  <a:pt x="4628980" y="277178"/>
                  <a:pt x="4639101" y="277178"/>
                  <a:pt x="4649816" y="280750"/>
                </a:cubicBezTo>
                <a:cubicBezTo>
                  <a:pt x="4649816" y="268844"/>
                  <a:pt x="4649816" y="255152"/>
                  <a:pt x="4649816" y="239674"/>
                </a:cubicBezTo>
                <a:close/>
                <a:moveTo>
                  <a:pt x="5115946" y="237888"/>
                </a:moveTo>
                <a:cubicBezTo>
                  <a:pt x="5115946" y="245031"/>
                  <a:pt x="5117137" y="250985"/>
                  <a:pt x="5119518" y="255747"/>
                </a:cubicBezTo>
                <a:cubicBezTo>
                  <a:pt x="5121899" y="255747"/>
                  <a:pt x="5126662" y="255152"/>
                  <a:pt x="5133805" y="253961"/>
                </a:cubicBezTo>
                <a:cubicBezTo>
                  <a:pt x="5140949" y="252770"/>
                  <a:pt x="5146307" y="252175"/>
                  <a:pt x="5149879" y="252175"/>
                </a:cubicBezTo>
                <a:lnTo>
                  <a:pt x="5149879" y="239674"/>
                </a:lnTo>
                <a:cubicBezTo>
                  <a:pt x="5148688" y="239674"/>
                  <a:pt x="5146902" y="239674"/>
                  <a:pt x="5144521" y="239674"/>
                </a:cubicBezTo>
                <a:cubicBezTo>
                  <a:pt x="5142140" y="240864"/>
                  <a:pt x="5140354" y="241460"/>
                  <a:pt x="5139163" y="241460"/>
                </a:cubicBezTo>
                <a:cubicBezTo>
                  <a:pt x="5132020" y="241460"/>
                  <a:pt x="5124280" y="240269"/>
                  <a:pt x="5115946" y="237888"/>
                </a:cubicBezTo>
                <a:close/>
                <a:moveTo>
                  <a:pt x="5233818" y="230744"/>
                </a:moveTo>
                <a:cubicBezTo>
                  <a:pt x="5223102" y="230744"/>
                  <a:pt x="5211196" y="231935"/>
                  <a:pt x="5198099" y="234316"/>
                </a:cubicBezTo>
                <a:cubicBezTo>
                  <a:pt x="5196909" y="237888"/>
                  <a:pt x="5196313" y="241460"/>
                  <a:pt x="5196313" y="245031"/>
                </a:cubicBezTo>
                <a:cubicBezTo>
                  <a:pt x="5199885" y="245031"/>
                  <a:pt x="5202862" y="244436"/>
                  <a:pt x="5205243" y="243245"/>
                </a:cubicBezTo>
                <a:cubicBezTo>
                  <a:pt x="5213577" y="243245"/>
                  <a:pt x="5221912" y="245031"/>
                  <a:pt x="5230246" y="248603"/>
                </a:cubicBezTo>
                <a:cubicBezTo>
                  <a:pt x="5230246" y="242650"/>
                  <a:pt x="5231437" y="236697"/>
                  <a:pt x="5233818" y="230744"/>
                </a:cubicBezTo>
                <a:close/>
                <a:moveTo>
                  <a:pt x="3799710" y="228958"/>
                </a:moveTo>
                <a:cubicBezTo>
                  <a:pt x="3798519" y="228958"/>
                  <a:pt x="3796733" y="229553"/>
                  <a:pt x="3794352" y="230744"/>
                </a:cubicBezTo>
                <a:cubicBezTo>
                  <a:pt x="3789589" y="233125"/>
                  <a:pt x="3786018" y="234911"/>
                  <a:pt x="3783636" y="236102"/>
                </a:cubicBezTo>
                <a:cubicBezTo>
                  <a:pt x="3772921" y="240864"/>
                  <a:pt x="3761014" y="248008"/>
                  <a:pt x="3747918" y="257533"/>
                </a:cubicBezTo>
                <a:cubicBezTo>
                  <a:pt x="3751489" y="258724"/>
                  <a:pt x="3753871" y="261105"/>
                  <a:pt x="3755061" y="264677"/>
                </a:cubicBezTo>
                <a:cubicBezTo>
                  <a:pt x="3759824" y="262295"/>
                  <a:pt x="3767563" y="259914"/>
                  <a:pt x="3778278" y="257533"/>
                </a:cubicBezTo>
                <a:cubicBezTo>
                  <a:pt x="3787803" y="253961"/>
                  <a:pt x="3794947" y="251580"/>
                  <a:pt x="3799710" y="250389"/>
                </a:cubicBezTo>
                <a:cubicBezTo>
                  <a:pt x="3802091" y="249199"/>
                  <a:pt x="3803877" y="249794"/>
                  <a:pt x="3805068" y="252175"/>
                </a:cubicBezTo>
                <a:cubicBezTo>
                  <a:pt x="3806258" y="253366"/>
                  <a:pt x="3805663" y="255152"/>
                  <a:pt x="3803282" y="257533"/>
                </a:cubicBezTo>
                <a:cubicBezTo>
                  <a:pt x="3798519" y="259914"/>
                  <a:pt x="3791971" y="264081"/>
                  <a:pt x="3783636" y="270035"/>
                </a:cubicBezTo>
                <a:cubicBezTo>
                  <a:pt x="3774111" y="274797"/>
                  <a:pt x="3766968" y="278964"/>
                  <a:pt x="3762205" y="282536"/>
                </a:cubicBezTo>
                <a:cubicBezTo>
                  <a:pt x="3766968" y="294442"/>
                  <a:pt x="3769349" y="307539"/>
                  <a:pt x="3769349" y="321827"/>
                </a:cubicBezTo>
                <a:cubicBezTo>
                  <a:pt x="3770539" y="333733"/>
                  <a:pt x="3769349" y="346235"/>
                  <a:pt x="3765777" y="359331"/>
                </a:cubicBezTo>
                <a:cubicBezTo>
                  <a:pt x="3800305" y="340281"/>
                  <a:pt x="3826499" y="316469"/>
                  <a:pt x="3844358" y="287894"/>
                </a:cubicBezTo>
                <a:cubicBezTo>
                  <a:pt x="3836024" y="277178"/>
                  <a:pt x="3828285" y="265272"/>
                  <a:pt x="3821141" y="252175"/>
                </a:cubicBezTo>
                <a:cubicBezTo>
                  <a:pt x="3818760" y="247413"/>
                  <a:pt x="3812807" y="240269"/>
                  <a:pt x="3803282" y="230744"/>
                </a:cubicBezTo>
                <a:cubicBezTo>
                  <a:pt x="3800900" y="229553"/>
                  <a:pt x="3799710" y="228958"/>
                  <a:pt x="3799710" y="228958"/>
                </a:cubicBezTo>
                <a:close/>
                <a:moveTo>
                  <a:pt x="6548268" y="221814"/>
                </a:moveTo>
                <a:cubicBezTo>
                  <a:pt x="6517312" y="255152"/>
                  <a:pt x="6483974" y="277774"/>
                  <a:pt x="6448255" y="289680"/>
                </a:cubicBezTo>
                <a:cubicBezTo>
                  <a:pt x="6448255" y="290870"/>
                  <a:pt x="6447660" y="292656"/>
                  <a:pt x="6446470" y="295038"/>
                </a:cubicBezTo>
                <a:cubicBezTo>
                  <a:pt x="6446470" y="296228"/>
                  <a:pt x="6445874" y="297419"/>
                  <a:pt x="6444684" y="298610"/>
                </a:cubicBezTo>
                <a:cubicBezTo>
                  <a:pt x="6443492" y="299800"/>
                  <a:pt x="6442302" y="302181"/>
                  <a:pt x="6441112" y="305753"/>
                </a:cubicBezTo>
                <a:cubicBezTo>
                  <a:pt x="6438730" y="309325"/>
                  <a:pt x="6436944" y="312302"/>
                  <a:pt x="6435754" y="314683"/>
                </a:cubicBezTo>
                <a:cubicBezTo>
                  <a:pt x="6450041" y="315874"/>
                  <a:pt x="6471472" y="319445"/>
                  <a:pt x="6500048" y="325399"/>
                </a:cubicBezTo>
                <a:cubicBezTo>
                  <a:pt x="6521478" y="331352"/>
                  <a:pt x="6542910" y="336114"/>
                  <a:pt x="6564341" y="339686"/>
                </a:cubicBezTo>
                <a:cubicBezTo>
                  <a:pt x="6558388" y="334924"/>
                  <a:pt x="6552435" y="327185"/>
                  <a:pt x="6546482" y="316469"/>
                </a:cubicBezTo>
                <a:cubicBezTo>
                  <a:pt x="6546482" y="315278"/>
                  <a:pt x="6545886" y="314088"/>
                  <a:pt x="6544696" y="312897"/>
                </a:cubicBezTo>
                <a:cubicBezTo>
                  <a:pt x="6543505" y="306944"/>
                  <a:pt x="6543505" y="302181"/>
                  <a:pt x="6544696" y="298610"/>
                </a:cubicBezTo>
                <a:cubicBezTo>
                  <a:pt x="6547077" y="292656"/>
                  <a:pt x="6548268" y="275988"/>
                  <a:pt x="6548268" y="248603"/>
                </a:cubicBezTo>
                <a:close/>
                <a:moveTo>
                  <a:pt x="4298768" y="217349"/>
                </a:moveTo>
                <a:cubicBezTo>
                  <a:pt x="4297949" y="217349"/>
                  <a:pt x="4297093" y="217647"/>
                  <a:pt x="4296200" y="218242"/>
                </a:cubicBezTo>
                <a:cubicBezTo>
                  <a:pt x="4292629" y="218242"/>
                  <a:pt x="4284294" y="219433"/>
                  <a:pt x="4271197" y="221814"/>
                </a:cubicBezTo>
                <a:cubicBezTo>
                  <a:pt x="4249766" y="225386"/>
                  <a:pt x="4234288" y="227767"/>
                  <a:pt x="4224763" y="228958"/>
                </a:cubicBezTo>
                <a:lnTo>
                  <a:pt x="4224763" y="246817"/>
                </a:lnTo>
                <a:cubicBezTo>
                  <a:pt x="4236669" y="244436"/>
                  <a:pt x="4248575" y="241460"/>
                  <a:pt x="4260482" y="237888"/>
                </a:cubicBezTo>
                <a:cubicBezTo>
                  <a:pt x="4271197" y="234316"/>
                  <a:pt x="4280722" y="234911"/>
                  <a:pt x="4289057" y="239674"/>
                </a:cubicBezTo>
                <a:cubicBezTo>
                  <a:pt x="4296200" y="243245"/>
                  <a:pt x="4301558" y="246817"/>
                  <a:pt x="4305130" y="250389"/>
                </a:cubicBezTo>
                <a:cubicBezTo>
                  <a:pt x="4305130" y="242055"/>
                  <a:pt x="4305130" y="233720"/>
                  <a:pt x="4305130" y="225386"/>
                </a:cubicBezTo>
                <a:cubicBezTo>
                  <a:pt x="4303344" y="220028"/>
                  <a:pt x="4301223" y="217349"/>
                  <a:pt x="4298768" y="217349"/>
                </a:cubicBezTo>
                <a:close/>
                <a:moveTo>
                  <a:pt x="5149879" y="196811"/>
                </a:moveTo>
                <a:cubicBezTo>
                  <a:pt x="5143926" y="198002"/>
                  <a:pt x="5135591" y="199192"/>
                  <a:pt x="5124876" y="200383"/>
                </a:cubicBezTo>
                <a:cubicBezTo>
                  <a:pt x="5117732" y="202764"/>
                  <a:pt x="5112374" y="203955"/>
                  <a:pt x="5108802" y="203955"/>
                </a:cubicBezTo>
                <a:lnTo>
                  <a:pt x="5110588" y="216456"/>
                </a:lnTo>
                <a:cubicBezTo>
                  <a:pt x="5122495" y="214075"/>
                  <a:pt x="5135591" y="212289"/>
                  <a:pt x="5149879" y="211099"/>
                </a:cubicBezTo>
                <a:close/>
                <a:moveTo>
                  <a:pt x="5230246" y="184310"/>
                </a:moveTo>
                <a:cubicBezTo>
                  <a:pt x="5226674" y="185500"/>
                  <a:pt x="5221912" y="186095"/>
                  <a:pt x="5215959" y="186095"/>
                </a:cubicBezTo>
                <a:cubicBezTo>
                  <a:pt x="5208815" y="187286"/>
                  <a:pt x="5203457" y="187881"/>
                  <a:pt x="5199885" y="187881"/>
                </a:cubicBezTo>
                <a:cubicBezTo>
                  <a:pt x="5199885" y="193835"/>
                  <a:pt x="5199885" y="198597"/>
                  <a:pt x="5199885" y="202169"/>
                </a:cubicBezTo>
                <a:cubicBezTo>
                  <a:pt x="5202266" y="200978"/>
                  <a:pt x="5205243" y="200383"/>
                  <a:pt x="5208815" y="200383"/>
                </a:cubicBezTo>
                <a:cubicBezTo>
                  <a:pt x="5213577" y="199192"/>
                  <a:pt x="5216554" y="198597"/>
                  <a:pt x="5217745" y="198597"/>
                </a:cubicBezTo>
                <a:cubicBezTo>
                  <a:pt x="5222507" y="198597"/>
                  <a:pt x="5228460" y="200978"/>
                  <a:pt x="5235604" y="205741"/>
                </a:cubicBezTo>
                <a:cubicBezTo>
                  <a:pt x="5236795" y="199788"/>
                  <a:pt x="5237390" y="194430"/>
                  <a:pt x="5237390" y="189667"/>
                </a:cubicBezTo>
                <a:cubicBezTo>
                  <a:pt x="5237390" y="186095"/>
                  <a:pt x="5235009" y="184310"/>
                  <a:pt x="5230246" y="184310"/>
                </a:cubicBezTo>
                <a:close/>
                <a:moveTo>
                  <a:pt x="187651" y="182077"/>
                </a:moveTo>
                <a:cubicBezTo>
                  <a:pt x="188842" y="182375"/>
                  <a:pt x="189735" y="183119"/>
                  <a:pt x="190330" y="184310"/>
                </a:cubicBezTo>
                <a:cubicBezTo>
                  <a:pt x="191521" y="185500"/>
                  <a:pt x="190926" y="187286"/>
                  <a:pt x="188544" y="189667"/>
                </a:cubicBezTo>
                <a:cubicBezTo>
                  <a:pt x="140919" y="231339"/>
                  <a:pt x="96271" y="271820"/>
                  <a:pt x="54599" y="311111"/>
                </a:cubicBezTo>
                <a:cubicBezTo>
                  <a:pt x="48646" y="317064"/>
                  <a:pt x="41502" y="317064"/>
                  <a:pt x="33168" y="311111"/>
                </a:cubicBezTo>
                <a:cubicBezTo>
                  <a:pt x="17690" y="295633"/>
                  <a:pt x="6974" y="282536"/>
                  <a:pt x="1021" y="271820"/>
                </a:cubicBezTo>
                <a:cubicBezTo>
                  <a:pt x="-1360" y="264677"/>
                  <a:pt x="426" y="261105"/>
                  <a:pt x="6379" y="261105"/>
                </a:cubicBezTo>
                <a:cubicBezTo>
                  <a:pt x="25429" y="258724"/>
                  <a:pt x="43288" y="253366"/>
                  <a:pt x="59957" y="245031"/>
                </a:cubicBezTo>
                <a:cubicBezTo>
                  <a:pt x="115916" y="216456"/>
                  <a:pt x="156993" y="195620"/>
                  <a:pt x="183187" y="182524"/>
                </a:cubicBezTo>
                <a:cubicBezTo>
                  <a:pt x="184973" y="181928"/>
                  <a:pt x="186461" y="181779"/>
                  <a:pt x="187651" y="182077"/>
                </a:cubicBezTo>
                <a:close/>
                <a:moveTo>
                  <a:pt x="3835429" y="170022"/>
                </a:moveTo>
                <a:cubicBezTo>
                  <a:pt x="3831857" y="174785"/>
                  <a:pt x="3825904" y="180142"/>
                  <a:pt x="3817569" y="186095"/>
                </a:cubicBezTo>
                <a:cubicBezTo>
                  <a:pt x="3811616" y="192049"/>
                  <a:pt x="3807449" y="196216"/>
                  <a:pt x="3805068" y="198597"/>
                </a:cubicBezTo>
                <a:cubicBezTo>
                  <a:pt x="3801496" y="200978"/>
                  <a:pt x="3798519" y="200978"/>
                  <a:pt x="3796138" y="198597"/>
                </a:cubicBezTo>
                <a:cubicBezTo>
                  <a:pt x="3793757" y="196216"/>
                  <a:pt x="3793757" y="193239"/>
                  <a:pt x="3796138" y="189667"/>
                </a:cubicBezTo>
                <a:cubicBezTo>
                  <a:pt x="3797328" y="188477"/>
                  <a:pt x="3799114" y="186691"/>
                  <a:pt x="3801496" y="184310"/>
                </a:cubicBezTo>
                <a:cubicBezTo>
                  <a:pt x="3802686" y="181928"/>
                  <a:pt x="3803877" y="180142"/>
                  <a:pt x="3805068" y="178952"/>
                </a:cubicBezTo>
                <a:cubicBezTo>
                  <a:pt x="3793161" y="180142"/>
                  <a:pt x="3780660" y="182524"/>
                  <a:pt x="3767563" y="186095"/>
                </a:cubicBezTo>
                <a:cubicBezTo>
                  <a:pt x="3763991" y="188477"/>
                  <a:pt x="3758038" y="192644"/>
                  <a:pt x="3749703" y="198597"/>
                </a:cubicBezTo>
                <a:cubicBezTo>
                  <a:pt x="3747322" y="202169"/>
                  <a:pt x="3744941" y="204550"/>
                  <a:pt x="3742560" y="205741"/>
                </a:cubicBezTo>
                <a:cubicBezTo>
                  <a:pt x="3752085" y="202169"/>
                  <a:pt x="3760419" y="198597"/>
                  <a:pt x="3767563" y="195025"/>
                </a:cubicBezTo>
                <a:cubicBezTo>
                  <a:pt x="3771135" y="191453"/>
                  <a:pt x="3775302" y="190858"/>
                  <a:pt x="3780064" y="193239"/>
                </a:cubicBezTo>
                <a:cubicBezTo>
                  <a:pt x="3790780" y="198002"/>
                  <a:pt x="3798519" y="204550"/>
                  <a:pt x="3803282" y="212885"/>
                </a:cubicBezTo>
                <a:cubicBezTo>
                  <a:pt x="3811616" y="212885"/>
                  <a:pt x="3819355" y="214670"/>
                  <a:pt x="3826499" y="218242"/>
                </a:cubicBezTo>
                <a:cubicBezTo>
                  <a:pt x="3837215" y="221814"/>
                  <a:pt x="3844954" y="227172"/>
                  <a:pt x="3849716" y="234316"/>
                </a:cubicBezTo>
                <a:cubicBezTo>
                  <a:pt x="3853288" y="240269"/>
                  <a:pt x="3857455" y="245031"/>
                  <a:pt x="3862218" y="248603"/>
                </a:cubicBezTo>
                <a:cubicBezTo>
                  <a:pt x="3864599" y="243841"/>
                  <a:pt x="3865790" y="239674"/>
                  <a:pt x="3865790" y="236102"/>
                </a:cubicBezTo>
                <a:cubicBezTo>
                  <a:pt x="3869361" y="219433"/>
                  <a:pt x="3871743" y="202764"/>
                  <a:pt x="3872933" y="186095"/>
                </a:cubicBezTo>
                <a:lnTo>
                  <a:pt x="3871147" y="186095"/>
                </a:lnTo>
                <a:cubicBezTo>
                  <a:pt x="3855669" y="188477"/>
                  <a:pt x="3844358" y="184310"/>
                  <a:pt x="3837215" y="173594"/>
                </a:cubicBezTo>
                <a:cubicBezTo>
                  <a:pt x="3837215" y="172403"/>
                  <a:pt x="3837215" y="171808"/>
                  <a:pt x="3837215" y="171808"/>
                </a:cubicBezTo>
                <a:cubicBezTo>
                  <a:pt x="3836024" y="170617"/>
                  <a:pt x="3835429" y="170022"/>
                  <a:pt x="3835429" y="170022"/>
                </a:cubicBezTo>
                <a:close/>
                <a:moveTo>
                  <a:pt x="4639101" y="168236"/>
                </a:moveTo>
                <a:cubicBezTo>
                  <a:pt x="4624813" y="169427"/>
                  <a:pt x="4610526" y="171213"/>
                  <a:pt x="4596238" y="173594"/>
                </a:cubicBezTo>
                <a:cubicBezTo>
                  <a:pt x="4596238" y="175975"/>
                  <a:pt x="4596834" y="179547"/>
                  <a:pt x="4598024" y="184310"/>
                </a:cubicBezTo>
                <a:cubicBezTo>
                  <a:pt x="4598024" y="189072"/>
                  <a:pt x="4598024" y="192644"/>
                  <a:pt x="4598024" y="195025"/>
                </a:cubicBezTo>
                <a:cubicBezTo>
                  <a:pt x="4598024" y="202169"/>
                  <a:pt x="4598024" y="208717"/>
                  <a:pt x="4598024" y="214670"/>
                </a:cubicBezTo>
                <a:cubicBezTo>
                  <a:pt x="4605168" y="213480"/>
                  <a:pt x="4610526" y="211099"/>
                  <a:pt x="4614098" y="207527"/>
                </a:cubicBezTo>
                <a:cubicBezTo>
                  <a:pt x="4620051" y="203955"/>
                  <a:pt x="4628980" y="204550"/>
                  <a:pt x="4640887" y="209313"/>
                </a:cubicBezTo>
                <a:cubicBezTo>
                  <a:pt x="4643268" y="209313"/>
                  <a:pt x="4645649" y="210503"/>
                  <a:pt x="4648030" y="212885"/>
                </a:cubicBezTo>
                <a:cubicBezTo>
                  <a:pt x="4648030" y="198597"/>
                  <a:pt x="4647435" y="186691"/>
                  <a:pt x="4646245" y="177166"/>
                </a:cubicBezTo>
                <a:cubicBezTo>
                  <a:pt x="4646245" y="171213"/>
                  <a:pt x="4643863" y="168236"/>
                  <a:pt x="4639101" y="168236"/>
                </a:cubicBezTo>
                <a:close/>
                <a:moveTo>
                  <a:pt x="5966052" y="161092"/>
                </a:moveTo>
                <a:cubicBezTo>
                  <a:pt x="5970220" y="161092"/>
                  <a:pt x="5975577" y="161688"/>
                  <a:pt x="5982126" y="162878"/>
                </a:cubicBezTo>
                <a:cubicBezTo>
                  <a:pt x="5988078" y="164069"/>
                  <a:pt x="5996413" y="168831"/>
                  <a:pt x="6007128" y="177166"/>
                </a:cubicBezTo>
                <a:cubicBezTo>
                  <a:pt x="6011891" y="181928"/>
                  <a:pt x="6011891" y="188477"/>
                  <a:pt x="6007128" y="196811"/>
                </a:cubicBezTo>
                <a:cubicBezTo>
                  <a:pt x="5997604" y="205145"/>
                  <a:pt x="5991650" y="223005"/>
                  <a:pt x="5989270" y="250389"/>
                </a:cubicBezTo>
                <a:cubicBezTo>
                  <a:pt x="5989270" y="265867"/>
                  <a:pt x="5988674" y="278369"/>
                  <a:pt x="5987484" y="287894"/>
                </a:cubicBezTo>
                <a:cubicBezTo>
                  <a:pt x="5992246" y="285513"/>
                  <a:pt x="6002962" y="280155"/>
                  <a:pt x="6019630" y="271820"/>
                </a:cubicBezTo>
                <a:cubicBezTo>
                  <a:pt x="6027964" y="267058"/>
                  <a:pt x="6033322" y="264081"/>
                  <a:pt x="6035704" y="262891"/>
                </a:cubicBezTo>
                <a:cubicBezTo>
                  <a:pt x="6040466" y="259319"/>
                  <a:pt x="6043442" y="258128"/>
                  <a:pt x="6044634" y="259319"/>
                </a:cubicBezTo>
                <a:cubicBezTo>
                  <a:pt x="6045824" y="260510"/>
                  <a:pt x="6044634" y="264081"/>
                  <a:pt x="6041062" y="270035"/>
                </a:cubicBezTo>
                <a:cubicBezTo>
                  <a:pt x="6033918" y="281941"/>
                  <a:pt x="6023202" y="296824"/>
                  <a:pt x="6008914" y="314683"/>
                </a:cubicBezTo>
                <a:cubicBezTo>
                  <a:pt x="5988674" y="339686"/>
                  <a:pt x="5975577" y="356950"/>
                  <a:pt x="5969624" y="366475"/>
                </a:cubicBezTo>
                <a:cubicBezTo>
                  <a:pt x="5964862" y="374810"/>
                  <a:pt x="5959504" y="375405"/>
                  <a:pt x="5953550" y="368261"/>
                </a:cubicBezTo>
                <a:cubicBezTo>
                  <a:pt x="5942835" y="359927"/>
                  <a:pt x="5935096" y="348020"/>
                  <a:pt x="5930334" y="332542"/>
                </a:cubicBezTo>
                <a:cubicBezTo>
                  <a:pt x="5927952" y="321827"/>
                  <a:pt x="5928548" y="315874"/>
                  <a:pt x="5932120" y="314683"/>
                </a:cubicBezTo>
                <a:cubicBezTo>
                  <a:pt x="5939263" y="313492"/>
                  <a:pt x="5943430" y="297419"/>
                  <a:pt x="5944621" y="266463"/>
                </a:cubicBezTo>
                <a:cubicBezTo>
                  <a:pt x="5944621" y="262891"/>
                  <a:pt x="5945216" y="257533"/>
                  <a:pt x="5946407" y="250389"/>
                </a:cubicBezTo>
                <a:cubicBezTo>
                  <a:pt x="5947598" y="227767"/>
                  <a:pt x="5948192" y="214670"/>
                  <a:pt x="5948192" y="211099"/>
                </a:cubicBezTo>
                <a:cubicBezTo>
                  <a:pt x="5948192" y="211099"/>
                  <a:pt x="5946407" y="211694"/>
                  <a:pt x="5942835" y="212885"/>
                </a:cubicBezTo>
                <a:cubicBezTo>
                  <a:pt x="5929738" y="220028"/>
                  <a:pt x="5920808" y="224791"/>
                  <a:pt x="5916046" y="227172"/>
                </a:cubicBezTo>
                <a:cubicBezTo>
                  <a:pt x="5910092" y="230744"/>
                  <a:pt x="5904140" y="231339"/>
                  <a:pt x="5898186" y="228958"/>
                </a:cubicBezTo>
                <a:cubicBezTo>
                  <a:pt x="5891042" y="225386"/>
                  <a:pt x="5883304" y="218242"/>
                  <a:pt x="5874970" y="207527"/>
                </a:cubicBezTo>
                <a:cubicBezTo>
                  <a:pt x="5870207" y="200383"/>
                  <a:pt x="5871398" y="195620"/>
                  <a:pt x="5878541" y="193239"/>
                </a:cubicBezTo>
                <a:cubicBezTo>
                  <a:pt x="5917832" y="181333"/>
                  <a:pt x="5944026" y="171213"/>
                  <a:pt x="5957122" y="162878"/>
                </a:cubicBezTo>
                <a:cubicBezTo>
                  <a:pt x="5958908" y="161688"/>
                  <a:pt x="5961885" y="161092"/>
                  <a:pt x="5966052" y="161092"/>
                </a:cubicBezTo>
                <a:close/>
                <a:moveTo>
                  <a:pt x="5564216" y="157520"/>
                </a:moveTo>
                <a:cubicBezTo>
                  <a:pt x="5559454" y="158711"/>
                  <a:pt x="5554096" y="159902"/>
                  <a:pt x="5548143" y="161092"/>
                </a:cubicBezTo>
                <a:cubicBezTo>
                  <a:pt x="5543380" y="162283"/>
                  <a:pt x="5540404" y="162878"/>
                  <a:pt x="5539213" y="162878"/>
                </a:cubicBezTo>
                <a:cubicBezTo>
                  <a:pt x="5539213" y="165260"/>
                  <a:pt x="5540404" y="169427"/>
                  <a:pt x="5542785" y="175380"/>
                </a:cubicBezTo>
                <a:cubicBezTo>
                  <a:pt x="5543976" y="183714"/>
                  <a:pt x="5545166" y="190263"/>
                  <a:pt x="5546357" y="195025"/>
                </a:cubicBezTo>
                <a:cubicBezTo>
                  <a:pt x="5547548" y="195025"/>
                  <a:pt x="5550524" y="195025"/>
                  <a:pt x="5555287" y="195025"/>
                </a:cubicBezTo>
                <a:cubicBezTo>
                  <a:pt x="5560049" y="193835"/>
                  <a:pt x="5563621" y="193239"/>
                  <a:pt x="5566002" y="193239"/>
                </a:cubicBezTo>
                <a:cubicBezTo>
                  <a:pt x="5566002" y="188477"/>
                  <a:pt x="5565407" y="181928"/>
                  <a:pt x="5564216" y="173594"/>
                </a:cubicBezTo>
                <a:cubicBezTo>
                  <a:pt x="5564216" y="166450"/>
                  <a:pt x="5564216" y="161092"/>
                  <a:pt x="5564216" y="157520"/>
                </a:cubicBezTo>
                <a:close/>
                <a:moveTo>
                  <a:pt x="2328990" y="152163"/>
                </a:moveTo>
                <a:cubicBezTo>
                  <a:pt x="2332562" y="151567"/>
                  <a:pt x="2336432" y="151567"/>
                  <a:pt x="2340599" y="152163"/>
                </a:cubicBezTo>
                <a:cubicBezTo>
                  <a:pt x="2348933" y="154544"/>
                  <a:pt x="2359053" y="161688"/>
                  <a:pt x="2370960" y="173594"/>
                </a:cubicBezTo>
                <a:cubicBezTo>
                  <a:pt x="2375722" y="180738"/>
                  <a:pt x="2376318" y="186095"/>
                  <a:pt x="2372746" y="189667"/>
                </a:cubicBezTo>
                <a:cubicBezTo>
                  <a:pt x="2365602" y="195620"/>
                  <a:pt x="2360839" y="211099"/>
                  <a:pt x="2358458" y="236102"/>
                </a:cubicBezTo>
                <a:cubicBezTo>
                  <a:pt x="2357268" y="245627"/>
                  <a:pt x="2355482" y="257533"/>
                  <a:pt x="2353101" y="271820"/>
                </a:cubicBezTo>
                <a:cubicBezTo>
                  <a:pt x="2351910" y="274202"/>
                  <a:pt x="2351315" y="275988"/>
                  <a:pt x="2351315" y="277178"/>
                </a:cubicBezTo>
                <a:cubicBezTo>
                  <a:pt x="2357268" y="274797"/>
                  <a:pt x="2369769" y="268844"/>
                  <a:pt x="2388819" y="259319"/>
                </a:cubicBezTo>
                <a:cubicBezTo>
                  <a:pt x="2394772" y="255747"/>
                  <a:pt x="2398939" y="253366"/>
                  <a:pt x="2401321" y="252175"/>
                </a:cubicBezTo>
                <a:cubicBezTo>
                  <a:pt x="2406083" y="248603"/>
                  <a:pt x="2409060" y="247413"/>
                  <a:pt x="2410250" y="248603"/>
                </a:cubicBezTo>
                <a:cubicBezTo>
                  <a:pt x="2411441" y="250985"/>
                  <a:pt x="2410250" y="254556"/>
                  <a:pt x="2406679" y="259319"/>
                </a:cubicBezTo>
                <a:cubicBezTo>
                  <a:pt x="2405488" y="261700"/>
                  <a:pt x="2403107" y="265272"/>
                  <a:pt x="2399535" y="270035"/>
                </a:cubicBezTo>
                <a:cubicBezTo>
                  <a:pt x="2390010" y="285513"/>
                  <a:pt x="2382271" y="296824"/>
                  <a:pt x="2376318" y="303967"/>
                </a:cubicBezTo>
                <a:cubicBezTo>
                  <a:pt x="2357268" y="326589"/>
                  <a:pt x="2343576" y="347425"/>
                  <a:pt x="2335241" y="366475"/>
                </a:cubicBezTo>
                <a:cubicBezTo>
                  <a:pt x="2331669" y="372428"/>
                  <a:pt x="2326311" y="372428"/>
                  <a:pt x="2319168" y="366475"/>
                </a:cubicBezTo>
                <a:cubicBezTo>
                  <a:pt x="2303690" y="355760"/>
                  <a:pt x="2293569" y="342663"/>
                  <a:pt x="2288807" y="327185"/>
                </a:cubicBezTo>
                <a:cubicBezTo>
                  <a:pt x="2285235" y="318850"/>
                  <a:pt x="2286426" y="312302"/>
                  <a:pt x="2292379" y="307539"/>
                </a:cubicBezTo>
                <a:cubicBezTo>
                  <a:pt x="2301904" y="302777"/>
                  <a:pt x="2306666" y="290275"/>
                  <a:pt x="2306666" y="270035"/>
                </a:cubicBezTo>
                <a:cubicBezTo>
                  <a:pt x="2310238" y="246222"/>
                  <a:pt x="2312024" y="223005"/>
                  <a:pt x="2312024" y="200383"/>
                </a:cubicBezTo>
                <a:cubicBezTo>
                  <a:pt x="2303690" y="203955"/>
                  <a:pt x="2291188" y="210503"/>
                  <a:pt x="2274519" y="220028"/>
                </a:cubicBezTo>
                <a:cubicBezTo>
                  <a:pt x="2268566" y="223600"/>
                  <a:pt x="2263208" y="223600"/>
                  <a:pt x="2258446" y="220028"/>
                </a:cubicBezTo>
                <a:cubicBezTo>
                  <a:pt x="2252493" y="216456"/>
                  <a:pt x="2244158" y="208717"/>
                  <a:pt x="2233443" y="196811"/>
                </a:cubicBezTo>
                <a:cubicBezTo>
                  <a:pt x="2228680" y="188477"/>
                  <a:pt x="2229871" y="183714"/>
                  <a:pt x="2237015" y="182524"/>
                </a:cubicBezTo>
                <a:cubicBezTo>
                  <a:pt x="2241777" y="181333"/>
                  <a:pt x="2248921" y="179547"/>
                  <a:pt x="2258446" y="177166"/>
                </a:cubicBezTo>
                <a:cubicBezTo>
                  <a:pt x="2291783" y="170022"/>
                  <a:pt x="2312024" y="162878"/>
                  <a:pt x="2319168" y="155735"/>
                </a:cubicBezTo>
                <a:cubicBezTo>
                  <a:pt x="2322144" y="153949"/>
                  <a:pt x="2325419" y="152758"/>
                  <a:pt x="2328990" y="152163"/>
                </a:cubicBezTo>
                <a:close/>
                <a:moveTo>
                  <a:pt x="1547643" y="152163"/>
                </a:moveTo>
                <a:cubicBezTo>
                  <a:pt x="1540499" y="153353"/>
                  <a:pt x="1527402" y="155735"/>
                  <a:pt x="1508352" y="159306"/>
                </a:cubicBezTo>
                <a:cubicBezTo>
                  <a:pt x="1483349" y="162878"/>
                  <a:pt x="1466085" y="165260"/>
                  <a:pt x="1456560" y="166450"/>
                </a:cubicBezTo>
                <a:cubicBezTo>
                  <a:pt x="1456560" y="170022"/>
                  <a:pt x="1457155" y="175380"/>
                  <a:pt x="1458346" y="182524"/>
                </a:cubicBezTo>
                <a:cubicBezTo>
                  <a:pt x="1459536" y="193239"/>
                  <a:pt x="1460727" y="201574"/>
                  <a:pt x="1461918" y="207527"/>
                </a:cubicBezTo>
                <a:cubicBezTo>
                  <a:pt x="1473824" y="206336"/>
                  <a:pt x="1495851" y="203360"/>
                  <a:pt x="1527997" y="198597"/>
                </a:cubicBezTo>
                <a:cubicBezTo>
                  <a:pt x="1535141" y="197406"/>
                  <a:pt x="1540499" y="196811"/>
                  <a:pt x="1544071" y="196811"/>
                </a:cubicBezTo>
                <a:cubicBezTo>
                  <a:pt x="1548833" y="180142"/>
                  <a:pt x="1553001" y="167641"/>
                  <a:pt x="1556572" y="159306"/>
                </a:cubicBezTo>
                <a:cubicBezTo>
                  <a:pt x="1557763" y="154544"/>
                  <a:pt x="1554786" y="152163"/>
                  <a:pt x="1547643" y="152163"/>
                </a:cubicBezTo>
                <a:close/>
                <a:moveTo>
                  <a:pt x="5626724" y="146805"/>
                </a:moveTo>
                <a:cubicBezTo>
                  <a:pt x="5618390" y="147995"/>
                  <a:pt x="5609460" y="149781"/>
                  <a:pt x="5599935" y="152163"/>
                </a:cubicBezTo>
                <a:cubicBezTo>
                  <a:pt x="5599935" y="165260"/>
                  <a:pt x="5599935" y="177166"/>
                  <a:pt x="5599935" y="187881"/>
                </a:cubicBezTo>
                <a:cubicBezTo>
                  <a:pt x="5603507" y="186691"/>
                  <a:pt x="5607674" y="186095"/>
                  <a:pt x="5612437" y="186095"/>
                </a:cubicBezTo>
                <a:cubicBezTo>
                  <a:pt x="5618390" y="184905"/>
                  <a:pt x="5622557" y="184310"/>
                  <a:pt x="5624938" y="184310"/>
                </a:cubicBezTo>
                <a:cubicBezTo>
                  <a:pt x="5624938" y="179547"/>
                  <a:pt x="5625534" y="172999"/>
                  <a:pt x="5626724" y="164664"/>
                </a:cubicBezTo>
                <a:cubicBezTo>
                  <a:pt x="5626724" y="156330"/>
                  <a:pt x="5626724" y="150377"/>
                  <a:pt x="5626724" y="146805"/>
                </a:cubicBezTo>
                <a:close/>
                <a:moveTo>
                  <a:pt x="5687446" y="137875"/>
                </a:moveTo>
                <a:cubicBezTo>
                  <a:pt x="5680302" y="140256"/>
                  <a:pt x="5672563" y="141447"/>
                  <a:pt x="5664228" y="141447"/>
                </a:cubicBezTo>
                <a:cubicBezTo>
                  <a:pt x="5663038" y="153353"/>
                  <a:pt x="5661252" y="165855"/>
                  <a:pt x="5658871" y="178952"/>
                </a:cubicBezTo>
                <a:cubicBezTo>
                  <a:pt x="5669586" y="176570"/>
                  <a:pt x="5677921" y="176570"/>
                  <a:pt x="5683874" y="178952"/>
                </a:cubicBezTo>
                <a:cubicBezTo>
                  <a:pt x="5685064" y="176570"/>
                  <a:pt x="5686255" y="172999"/>
                  <a:pt x="5687446" y="168236"/>
                </a:cubicBezTo>
                <a:cubicBezTo>
                  <a:pt x="5691018" y="155139"/>
                  <a:pt x="5692804" y="147400"/>
                  <a:pt x="5692804" y="145019"/>
                </a:cubicBezTo>
                <a:cubicBezTo>
                  <a:pt x="5692804" y="140256"/>
                  <a:pt x="5691018" y="137875"/>
                  <a:pt x="5687446" y="137875"/>
                </a:cubicBezTo>
                <a:close/>
                <a:moveTo>
                  <a:pt x="2015558" y="137875"/>
                </a:moveTo>
                <a:cubicBezTo>
                  <a:pt x="2011986" y="137875"/>
                  <a:pt x="2006033" y="138470"/>
                  <a:pt x="1997699" y="139661"/>
                </a:cubicBezTo>
                <a:cubicBezTo>
                  <a:pt x="1990555" y="140852"/>
                  <a:pt x="1984602" y="142042"/>
                  <a:pt x="1979840" y="143233"/>
                </a:cubicBezTo>
                <a:cubicBezTo>
                  <a:pt x="1979840" y="163474"/>
                  <a:pt x="1979840" y="184310"/>
                  <a:pt x="1979840" y="205741"/>
                </a:cubicBezTo>
                <a:cubicBezTo>
                  <a:pt x="1983411" y="204550"/>
                  <a:pt x="1988769" y="203955"/>
                  <a:pt x="1995913" y="203955"/>
                </a:cubicBezTo>
                <a:cubicBezTo>
                  <a:pt x="2003057" y="202764"/>
                  <a:pt x="2008415" y="202169"/>
                  <a:pt x="2011986" y="202169"/>
                </a:cubicBezTo>
                <a:cubicBezTo>
                  <a:pt x="2013177" y="196216"/>
                  <a:pt x="2014963" y="185500"/>
                  <a:pt x="2017344" y="170022"/>
                </a:cubicBezTo>
                <a:cubicBezTo>
                  <a:pt x="2019725" y="156925"/>
                  <a:pt x="2021511" y="147995"/>
                  <a:pt x="2022702" y="143233"/>
                </a:cubicBezTo>
                <a:cubicBezTo>
                  <a:pt x="2023893" y="138470"/>
                  <a:pt x="2021511" y="136685"/>
                  <a:pt x="2015558" y="137875"/>
                </a:cubicBezTo>
                <a:close/>
                <a:moveTo>
                  <a:pt x="3783636" y="125374"/>
                </a:moveTo>
                <a:cubicBezTo>
                  <a:pt x="3781255" y="125374"/>
                  <a:pt x="3776493" y="125969"/>
                  <a:pt x="3769349" y="127160"/>
                </a:cubicBezTo>
                <a:cubicBezTo>
                  <a:pt x="3763396" y="128350"/>
                  <a:pt x="3758633" y="129541"/>
                  <a:pt x="3755061" y="130731"/>
                </a:cubicBezTo>
                <a:cubicBezTo>
                  <a:pt x="3755061" y="131922"/>
                  <a:pt x="3755061" y="134899"/>
                  <a:pt x="3755061" y="139661"/>
                </a:cubicBezTo>
                <a:cubicBezTo>
                  <a:pt x="3753871" y="145614"/>
                  <a:pt x="3753275" y="149781"/>
                  <a:pt x="3753275" y="152163"/>
                </a:cubicBezTo>
                <a:cubicBezTo>
                  <a:pt x="3754466" y="152163"/>
                  <a:pt x="3756252" y="151567"/>
                  <a:pt x="3758633" y="150377"/>
                </a:cubicBezTo>
                <a:cubicBezTo>
                  <a:pt x="3759824" y="150377"/>
                  <a:pt x="3761014" y="150377"/>
                  <a:pt x="3762205" y="150377"/>
                </a:cubicBezTo>
                <a:cubicBezTo>
                  <a:pt x="3763396" y="147995"/>
                  <a:pt x="3765777" y="145019"/>
                  <a:pt x="3769349" y="141447"/>
                </a:cubicBezTo>
                <a:cubicBezTo>
                  <a:pt x="3771730" y="137875"/>
                  <a:pt x="3773516" y="135494"/>
                  <a:pt x="3774707" y="134303"/>
                </a:cubicBezTo>
                <a:cubicBezTo>
                  <a:pt x="3775897" y="133113"/>
                  <a:pt x="3777088" y="131922"/>
                  <a:pt x="3778278" y="130731"/>
                </a:cubicBezTo>
                <a:cubicBezTo>
                  <a:pt x="3779469" y="129541"/>
                  <a:pt x="3781255" y="127755"/>
                  <a:pt x="3783636" y="125374"/>
                </a:cubicBezTo>
                <a:close/>
                <a:moveTo>
                  <a:pt x="54599" y="114211"/>
                </a:moveTo>
                <a:cubicBezTo>
                  <a:pt x="56385" y="113914"/>
                  <a:pt x="58766" y="114063"/>
                  <a:pt x="61743" y="114658"/>
                </a:cubicBezTo>
                <a:cubicBezTo>
                  <a:pt x="79602" y="118230"/>
                  <a:pt x="96866" y="122992"/>
                  <a:pt x="113535" y="128945"/>
                </a:cubicBezTo>
                <a:cubicBezTo>
                  <a:pt x="132585" y="134899"/>
                  <a:pt x="140324" y="146805"/>
                  <a:pt x="136752" y="164664"/>
                </a:cubicBezTo>
                <a:cubicBezTo>
                  <a:pt x="134371" y="181333"/>
                  <a:pt x="127823" y="190263"/>
                  <a:pt x="117107" y="191453"/>
                </a:cubicBezTo>
                <a:cubicBezTo>
                  <a:pt x="112344" y="192644"/>
                  <a:pt x="104010" y="188477"/>
                  <a:pt x="92104" y="178952"/>
                </a:cubicBezTo>
                <a:cubicBezTo>
                  <a:pt x="92104" y="177761"/>
                  <a:pt x="87937" y="171808"/>
                  <a:pt x="79602" y="161092"/>
                </a:cubicBezTo>
                <a:cubicBezTo>
                  <a:pt x="66505" y="143233"/>
                  <a:pt x="58171" y="131327"/>
                  <a:pt x="54599" y="125374"/>
                </a:cubicBezTo>
                <a:cubicBezTo>
                  <a:pt x="51027" y="120611"/>
                  <a:pt x="49837" y="117635"/>
                  <a:pt x="51027" y="116444"/>
                </a:cubicBezTo>
                <a:cubicBezTo>
                  <a:pt x="51623" y="115253"/>
                  <a:pt x="52813" y="114509"/>
                  <a:pt x="54599" y="114211"/>
                </a:cubicBezTo>
                <a:close/>
                <a:moveTo>
                  <a:pt x="936406" y="104835"/>
                </a:moveTo>
                <a:cubicBezTo>
                  <a:pt x="937894" y="104835"/>
                  <a:pt x="939829" y="105133"/>
                  <a:pt x="942210" y="105728"/>
                </a:cubicBezTo>
                <a:cubicBezTo>
                  <a:pt x="973166" y="111681"/>
                  <a:pt x="994002" y="121206"/>
                  <a:pt x="1004718" y="134303"/>
                </a:cubicBezTo>
                <a:cubicBezTo>
                  <a:pt x="1014243" y="156925"/>
                  <a:pt x="1010076" y="172403"/>
                  <a:pt x="992216" y="180738"/>
                </a:cubicBezTo>
                <a:cubicBezTo>
                  <a:pt x="982691" y="183119"/>
                  <a:pt x="972571" y="175380"/>
                  <a:pt x="961855" y="157520"/>
                </a:cubicBezTo>
                <a:cubicBezTo>
                  <a:pt x="954712" y="147995"/>
                  <a:pt x="945782" y="132517"/>
                  <a:pt x="935066" y="111086"/>
                </a:cubicBezTo>
                <a:cubicBezTo>
                  <a:pt x="932685" y="108705"/>
                  <a:pt x="932090" y="106919"/>
                  <a:pt x="933280" y="105728"/>
                </a:cubicBezTo>
                <a:cubicBezTo>
                  <a:pt x="933876" y="105133"/>
                  <a:pt x="934917" y="104835"/>
                  <a:pt x="936406" y="104835"/>
                </a:cubicBezTo>
                <a:close/>
                <a:moveTo>
                  <a:pt x="5626724" y="77153"/>
                </a:moveTo>
                <a:cubicBezTo>
                  <a:pt x="5613627" y="78344"/>
                  <a:pt x="5601721" y="80725"/>
                  <a:pt x="5591005" y="84297"/>
                </a:cubicBezTo>
                <a:cubicBezTo>
                  <a:pt x="5598149" y="90250"/>
                  <a:pt x="5601721" y="99775"/>
                  <a:pt x="5601721" y="112872"/>
                </a:cubicBezTo>
                <a:cubicBezTo>
                  <a:pt x="5601721" y="116444"/>
                  <a:pt x="5601721" y="120016"/>
                  <a:pt x="5601721" y="123588"/>
                </a:cubicBezTo>
                <a:cubicBezTo>
                  <a:pt x="5604102" y="123588"/>
                  <a:pt x="5607079" y="122992"/>
                  <a:pt x="5610651" y="121802"/>
                </a:cubicBezTo>
                <a:cubicBezTo>
                  <a:pt x="5617795" y="120611"/>
                  <a:pt x="5623152" y="119420"/>
                  <a:pt x="5626724" y="118230"/>
                </a:cubicBezTo>
                <a:cubicBezTo>
                  <a:pt x="5627915" y="112277"/>
                  <a:pt x="5627915" y="102752"/>
                  <a:pt x="5626724" y="89655"/>
                </a:cubicBezTo>
                <a:cubicBezTo>
                  <a:pt x="5626724" y="83702"/>
                  <a:pt x="5626724" y="79534"/>
                  <a:pt x="5626724" y="77153"/>
                </a:cubicBezTo>
                <a:close/>
                <a:moveTo>
                  <a:pt x="6382176" y="75367"/>
                </a:moveTo>
                <a:cubicBezTo>
                  <a:pt x="6382771" y="74772"/>
                  <a:pt x="6383962" y="74772"/>
                  <a:pt x="6385748" y="75367"/>
                </a:cubicBezTo>
                <a:cubicBezTo>
                  <a:pt x="6405988" y="76558"/>
                  <a:pt x="6424442" y="79534"/>
                  <a:pt x="6441112" y="84297"/>
                </a:cubicBezTo>
                <a:cubicBezTo>
                  <a:pt x="6460162" y="90250"/>
                  <a:pt x="6464924" y="106324"/>
                  <a:pt x="6455399" y="132517"/>
                </a:cubicBezTo>
                <a:cubicBezTo>
                  <a:pt x="6449446" y="146805"/>
                  <a:pt x="6439921" y="149186"/>
                  <a:pt x="6426824" y="139661"/>
                </a:cubicBezTo>
                <a:cubicBezTo>
                  <a:pt x="6419680" y="131327"/>
                  <a:pt x="6408964" y="117039"/>
                  <a:pt x="6394677" y="96799"/>
                </a:cubicBezTo>
                <a:cubicBezTo>
                  <a:pt x="6388724" y="88464"/>
                  <a:pt x="6384557" y="82511"/>
                  <a:pt x="6382176" y="78939"/>
                </a:cubicBezTo>
                <a:cubicBezTo>
                  <a:pt x="6381580" y="77153"/>
                  <a:pt x="6381580" y="75963"/>
                  <a:pt x="6382176" y="75367"/>
                </a:cubicBezTo>
                <a:close/>
                <a:moveTo>
                  <a:pt x="2520532" y="70902"/>
                </a:moveTo>
                <a:cubicBezTo>
                  <a:pt x="2524402" y="70902"/>
                  <a:pt x="2529313" y="71795"/>
                  <a:pt x="2535266" y="73581"/>
                </a:cubicBezTo>
                <a:cubicBezTo>
                  <a:pt x="2554316" y="78344"/>
                  <a:pt x="2567413" y="87869"/>
                  <a:pt x="2574557" y="102156"/>
                </a:cubicBezTo>
                <a:cubicBezTo>
                  <a:pt x="2580510" y="110491"/>
                  <a:pt x="2581105" y="117635"/>
                  <a:pt x="2576343" y="123588"/>
                </a:cubicBezTo>
                <a:cubicBezTo>
                  <a:pt x="2565627" y="130731"/>
                  <a:pt x="2553125" y="147995"/>
                  <a:pt x="2538838" y="175380"/>
                </a:cubicBezTo>
                <a:cubicBezTo>
                  <a:pt x="2543600" y="178952"/>
                  <a:pt x="2547172" y="183119"/>
                  <a:pt x="2549553" y="187881"/>
                </a:cubicBezTo>
                <a:cubicBezTo>
                  <a:pt x="2554316" y="198597"/>
                  <a:pt x="2551339" y="205145"/>
                  <a:pt x="2540624" y="207527"/>
                </a:cubicBezTo>
                <a:cubicBezTo>
                  <a:pt x="2535861" y="208717"/>
                  <a:pt x="2523955" y="209908"/>
                  <a:pt x="2504905" y="211099"/>
                </a:cubicBezTo>
                <a:cubicBezTo>
                  <a:pt x="2488236" y="213480"/>
                  <a:pt x="2475735" y="215266"/>
                  <a:pt x="2467400" y="216456"/>
                </a:cubicBezTo>
                <a:cubicBezTo>
                  <a:pt x="2461447" y="237888"/>
                  <a:pt x="2459066" y="259914"/>
                  <a:pt x="2460257" y="282536"/>
                </a:cubicBezTo>
                <a:cubicBezTo>
                  <a:pt x="2461447" y="294442"/>
                  <a:pt x="2463828" y="302777"/>
                  <a:pt x="2467400" y="307539"/>
                </a:cubicBezTo>
                <a:cubicBezTo>
                  <a:pt x="2472163" y="315874"/>
                  <a:pt x="2484069" y="320636"/>
                  <a:pt x="2503119" y="321827"/>
                </a:cubicBezTo>
                <a:cubicBezTo>
                  <a:pt x="2511453" y="321827"/>
                  <a:pt x="2520978" y="321827"/>
                  <a:pt x="2531694" y="321827"/>
                </a:cubicBezTo>
                <a:cubicBezTo>
                  <a:pt x="2556697" y="320636"/>
                  <a:pt x="2572175" y="312897"/>
                  <a:pt x="2578128" y="298610"/>
                </a:cubicBezTo>
                <a:cubicBezTo>
                  <a:pt x="2591225" y="275988"/>
                  <a:pt x="2598964" y="259319"/>
                  <a:pt x="2601346" y="248603"/>
                </a:cubicBezTo>
                <a:cubicBezTo>
                  <a:pt x="2602536" y="245031"/>
                  <a:pt x="2603727" y="243245"/>
                  <a:pt x="2604918" y="243245"/>
                </a:cubicBezTo>
                <a:cubicBezTo>
                  <a:pt x="2607299" y="243245"/>
                  <a:pt x="2608489" y="245031"/>
                  <a:pt x="2608489" y="248603"/>
                </a:cubicBezTo>
                <a:cubicBezTo>
                  <a:pt x="2610871" y="267653"/>
                  <a:pt x="2618014" y="288489"/>
                  <a:pt x="2629921" y="311111"/>
                </a:cubicBezTo>
                <a:cubicBezTo>
                  <a:pt x="2635874" y="323017"/>
                  <a:pt x="2635874" y="333138"/>
                  <a:pt x="2629921" y="341472"/>
                </a:cubicBezTo>
                <a:cubicBezTo>
                  <a:pt x="2614443" y="356950"/>
                  <a:pt x="2591225" y="366475"/>
                  <a:pt x="2560269" y="370047"/>
                </a:cubicBezTo>
                <a:cubicBezTo>
                  <a:pt x="2554316" y="371238"/>
                  <a:pt x="2544196" y="371238"/>
                  <a:pt x="2529908" y="370047"/>
                </a:cubicBezTo>
                <a:cubicBezTo>
                  <a:pt x="2521574" y="370047"/>
                  <a:pt x="2515621" y="370047"/>
                  <a:pt x="2512049" y="370047"/>
                </a:cubicBezTo>
                <a:cubicBezTo>
                  <a:pt x="2482283" y="368856"/>
                  <a:pt x="2459066" y="362903"/>
                  <a:pt x="2442397" y="352188"/>
                </a:cubicBezTo>
                <a:cubicBezTo>
                  <a:pt x="2423347" y="339091"/>
                  <a:pt x="2414418" y="317660"/>
                  <a:pt x="2415608" y="287894"/>
                </a:cubicBezTo>
                <a:cubicBezTo>
                  <a:pt x="2415608" y="283131"/>
                  <a:pt x="2416203" y="273606"/>
                  <a:pt x="2417394" y="259319"/>
                </a:cubicBezTo>
                <a:cubicBezTo>
                  <a:pt x="2418585" y="242650"/>
                  <a:pt x="2419180" y="230744"/>
                  <a:pt x="2419180" y="223600"/>
                </a:cubicBezTo>
                <a:cubicBezTo>
                  <a:pt x="2420371" y="211694"/>
                  <a:pt x="2419180" y="201574"/>
                  <a:pt x="2415608" y="193239"/>
                </a:cubicBezTo>
                <a:cubicBezTo>
                  <a:pt x="2414418" y="192049"/>
                  <a:pt x="2413822" y="190858"/>
                  <a:pt x="2413822" y="189667"/>
                </a:cubicBezTo>
                <a:cubicBezTo>
                  <a:pt x="2410250" y="178952"/>
                  <a:pt x="2412632" y="174189"/>
                  <a:pt x="2420966" y="175380"/>
                </a:cubicBezTo>
                <a:cubicBezTo>
                  <a:pt x="2422157" y="175380"/>
                  <a:pt x="2423943" y="175975"/>
                  <a:pt x="2426324" y="177166"/>
                </a:cubicBezTo>
                <a:cubicBezTo>
                  <a:pt x="2439421" y="178356"/>
                  <a:pt x="2448946" y="180738"/>
                  <a:pt x="2454899" y="184310"/>
                </a:cubicBezTo>
                <a:cubicBezTo>
                  <a:pt x="2465614" y="183119"/>
                  <a:pt x="2476925" y="180738"/>
                  <a:pt x="2488832" y="177166"/>
                </a:cubicBezTo>
                <a:cubicBezTo>
                  <a:pt x="2494785" y="153353"/>
                  <a:pt x="2498952" y="135494"/>
                  <a:pt x="2501333" y="123588"/>
                </a:cubicBezTo>
                <a:cubicBezTo>
                  <a:pt x="2502524" y="117635"/>
                  <a:pt x="2500738" y="115253"/>
                  <a:pt x="2495975" y="116444"/>
                </a:cubicBezTo>
                <a:cubicBezTo>
                  <a:pt x="2493594" y="117635"/>
                  <a:pt x="2490618" y="118825"/>
                  <a:pt x="2487046" y="120016"/>
                </a:cubicBezTo>
                <a:cubicBezTo>
                  <a:pt x="2467996" y="128350"/>
                  <a:pt x="2454303" y="133708"/>
                  <a:pt x="2445969" y="136089"/>
                </a:cubicBezTo>
                <a:cubicBezTo>
                  <a:pt x="2436444" y="138470"/>
                  <a:pt x="2428705" y="137875"/>
                  <a:pt x="2422752" y="134303"/>
                </a:cubicBezTo>
                <a:cubicBezTo>
                  <a:pt x="2413227" y="128350"/>
                  <a:pt x="2406083" y="120611"/>
                  <a:pt x="2401321" y="111086"/>
                </a:cubicBezTo>
                <a:cubicBezTo>
                  <a:pt x="2397749" y="105133"/>
                  <a:pt x="2398939" y="101561"/>
                  <a:pt x="2404893" y="100370"/>
                </a:cubicBezTo>
                <a:cubicBezTo>
                  <a:pt x="2414418" y="100370"/>
                  <a:pt x="2432872" y="97394"/>
                  <a:pt x="2460257" y="91441"/>
                </a:cubicBezTo>
                <a:cubicBezTo>
                  <a:pt x="2479307" y="86678"/>
                  <a:pt x="2496571" y="80725"/>
                  <a:pt x="2512049" y="73581"/>
                </a:cubicBezTo>
                <a:cubicBezTo>
                  <a:pt x="2513835" y="71795"/>
                  <a:pt x="2516662" y="70902"/>
                  <a:pt x="2520532" y="70902"/>
                </a:cubicBezTo>
                <a:close/>
                <a:moveTo>
                  <a:pt x="2766545" y="56615"/>
                </a:moveTo>
                <a:cubicBezTo>
                  <a:pt x="2767736" y="56615"/>
                  <a:pt x="2769224" y="56913"/>
                  <a:pt x="2771010" y="57508"/>
                </a:cubicBezTo>
                <a:cubicBezTo>
                  <a:pt x="2787678" y="58699"/>
                  <a:pt x="2803752" y="62270"/>
                  <a:pt x="2819230" y="68224"/>
                </a:cubicBezTo>
                <a:cubicBezTo>
                  <a:pt x="2839471" y="72986"/>
                  <a:pt x="2850782" y="84297"/>
                  <a:pt x="2853163" y="102156"/>
                </a:cubicBezTo>
                <a:cubicBezTo>
                  <a:pt x="2853163" y="112872"/>
                  <a:pt x="2850782" y="121802"/>
                  <a:pt x="2846019" y="128945"/>
                </a:cubicBezTo>
                <a:cubicBezTo>
                  <a:pt x="2841257" y="137280"/>
                  <a:pt x="2832922" y="139066"/>
                  <a:pt x="2821016" y="134303"/>
                </a:cubicBezTo>
                <a:cubicBezTo>
                  <a:pt x="2807919" y="129541"/>
                  <a:pt x="2788869" y="106324"/>
                  <a:pt x="2763866" y="64652"/>
                </a:cubicBezTo>
                <a:cubicBezTo>
                  <a:pt x="2762675" y="61080"/>
                  <a:pt x="2762675" y="58699"/>
                  <a:pt x="2763866" y="57508"/>
                </a:cubicBezTo>
                <a:cubicBezTo>
                  <a:pt x="2764461" y="56913"/>
                  <a:pt x="2765354" y="56615"/>
                  <a:pt x="2766545" y="56615"/>
                </a:cubicBezTo>
                <a:close/>
                <a:moveTo>
                  <a:pt x="2042347" y="55722"/>
                </a:moveTo>
                <a:cubicBezTo>
                  <a:pt x="2057826" y="55722"/>
                  <a:pt x="2073899" y="56913"/>
                  <a:pt x="2090568" y="59294"/>
                </a:cubicBezTo>
                <a:cubicBezTo>
                  <a:pt x="2106046" y="61675"/>
                  <a:pt x="2117357" y="65842"/>
                  <a:pt x="2124501" y="71795"/>
                </a:cubicBezTo>
                <a:cubicBezTo>
                  <a:pt x="2134026" y="80130"/>
                  <a:pt x="2137002" y="93822"/>
                  <a:pt x="2133430" y="112872"/>
                </a:cubicBezTo>
                <a:cubicBezTo>
                  <a:pt x="2133430" y="121206"/>
                  <a:pt x="2129263" y="126564"/>
                  <a:pt x="2120929" y="128945"/>
                </a:cubicBezTo>
                <a:cubicBezTo>
                  <a:pt x="2114976" y="128945"/>
                  <a:pt x="2108427" y="126564"/>
                  <a:pt x="2101283" y="121802"/>
                </a:cubicBezTo>
                <a:cubicBezTo>
                  <a:pt x="2082233" y="107514"/>
                  <a:pt x="2060802" y="88464"/>
                  <a:pt x="2036989" y="64652"/>
                </a:cubicBezTo>
                <a:cubicBezTo>
                  <a:pt x="2034608" y="61080"/>
                  <a:pt x="2034013" y="58699"/>
                  <a:pt x="2035204" y="57508"/>
                </a:cubicBezTo>
                <a:cubicBezTo>
                  <a:pt x="2036394" y="56317"/>
                  <a:pt x="2038775" y="55722"/>
                  <a:pt x="2042347" y="55722"/>
                </a:cubicBezTo>
                <a:close/>
                <a:moveTo>
                  <a:pt x="5939263" y="48578"/>
                </a:moveTo>
                <a:cubicBezTo>
                  <a:pt x="5942835" y="48578"/>
                  <a:pt x="5948788" y="49174"/>
                  <a:pt x="5957122" y="50364"/>
                </a:cubicBezTo>
                <a:cubicBezTo>
                  <a:pt x="5979744" y="51555"/>
                  <a:pt x="5996413" y="53341"/>
                  <a:pt x="6007128" y="55722"/>
                </a:cubicBezTo>
                <a:cubicBezTo>
                  <a:pt x="6026178" y="64056"/>
                  <a:pt x="6032727" y="81916"/>
                  <a:pt x="6026774" y="109300"/>
                </a:cubicBezTo>
                <a:cubicBezTo>
                  <a:pt x="6019630" y="123588"/>
                  <a:pt x="6009510" y="127160"/>
                  <a:pt x="5996413" y="120016"/>
                </a:cubicBezTo>
                <a:cubicBezTo>
                  <a:pt x="5978554" y="106919"/>
                  <a:pt x="5957718" y="85488"/>
                  <a:pt x="5933905" y="55722"/>
                </a:cubicBezTo>
                <a:cubicBezTo>
                  <a:pt x="5931524" y="52150"/>
                  <a:pt x="5930928" y="50364"/>
                  <a:pt x="5932120" y="50364"/>
                </a:cubicBezTo>
                <a:cubicBezTo>
                  <a:pt x="5932120" y="49174"/>
                  <a:pt x="5934500" y="48578"/>
                  <a:pt x="5939263" y="48578"/>
                </a:cubicBezTo>
                <a:close/>
                <a:moveTo>
                  <a:pt x="442147" y="46792"/>
                </a:moveTo>
                <a:cubicBezTo>
                  <a:pt x="446910" y="46792"/>
                  <a:pt x="455840" y="47388"/>
                  <a:pt x="468936" y="48578"/>
                </a:cubicBezTo>
                <a:cubicBezTo>
                  <a:pt x="482033" y="48578"/>
                  <a:pt x="490368" y="49174"/>
                  <a:pt x="493940" y="50364"/>
                </a:cubicBezTo>
                <a:cubicBezTo>
                  <a:pt x="522515" y="59889"/>
                  <a:pt x="531444" y="76558"/>
                  <a:pt x="520729" y="100370"/>
                </a:cubicBezTo>
                <a:cubicBezTo>
                  <a:pt x="512394" y="113467"/>
                  <a:pt x="502274" y="115849"/>
                  <a:pt x="490368" y="107514"/>
                </a:cubicBezTo>
                <a:cubicBezTo>
                  <a:pt x="483224" y="100370"/>
                  <a:pt x="472508" y="89655"/>
                  <a:pt x="458221" y="75367"/>
                </a:cubicBezTo>
                <a:cubicBezTo>
                  <a:pt x="448696" y="64652"/>
                  <a:pt x="442147" y="57508"/>
                  <a:pt x="438576" y="53936"/>
                </a:cubicBezTo>
                <a:cubicBezTo>
                  <a:pt x="436194" y="50364"/>
                  <a:pt x="437385" y="47983"/>
                  <a:pt x="442147" y="46792"/>
                </a:cubicBezTo>
                <a:close/>
                <a:moveTo>
                  <a:pt x="2300415" y="44113"/>
                </a:moveTo>
                <a:cubicBezTo>
                  <a:pt x="2301606" y="44113"/>
                  <a:pt x="2303094" y="44411"/>
                  <a:pt x="2304880" y="45006"/>
                </a:cubicBezTo>
                <a:cubicBezTo>
                  <a:pt x="2306071" y="45006"/>
                  <a:pt x="2307857" y="45006"/>
                  <a:pt x="2310238" y="45006"/>
                </a:cubicBezTo>
                <a:cubicBezTo>
                  <a:pt x="2334051" y="47388"/>
                  <a:pt x="2351910" y="50364"/>
                  <a:pt x="2363816" y="53936"/>
                </a:cubicBezTo>
                <a:cubicBezTo>
                  <a:pt x="2388819" y="64652"/>
                  <a:pt x="2396558" y="83106"/>
                  <a:pt x="2387033" y="109300"/>
                </a:cubicBezTo>
                <a:cubicBezTo>
                  <a:pt x="2376318" y="123588"/>
                  <a:pt x="2365007" y="126564"/>
                  <a:pt x="2353101" y="118230"/>
                </a:cubicBezTo>
                <a:cubicBezTo>
                  <a:pt x="2341194" y="107514"/>
                  <a:pt x="2323335" y="85488"/>
                  <a:pt x="2299523" y="52150"/>
                </a:cubicBezTo>
                <a:cubicBezTo>
                  <a:pt x="2297141" y="48578"/>
                  <a:pt x="2296546" y="46197"/>
                  <a:pt x="2297737" y="45006"/>
                </a:cubicBezTo>
                <a:cubicBezTo>
                  <a:pt x="2298332" y="44411"/>
                  <a:pt x="2299225" y="44113"/>
                  <a:pt x="2300415" y="44113"/>
                </a:cubicBezTo>
                <a:close/>
                <a:moveTo>
                  <a:pt x="4394874" y="43220"/>
                </a:moveTo>
                <a:cubicBezTo>
                  <a:pt x="4399934" y="43220"/>
                  <a:pt x="4404547" y="44411"/>
                  <a:pt x="4408715" y="46792"/>
                </a:cubicBezTo>
                <a:cubicBezTo>
                  <a:pt x="4420621" y="55127"/>
                  <a:pt x="4430146" y="65247"/>
                  <a:pt x="4437290" y="77153"/>
                </a:cubicBezTo>
                <a:cubicBezTo>
                  <a:pt x="4442052" y="86678"/>
                  <a:pt x="4437290" y="92036"/>
                  <a:pt x="4423002" y="93227"/>
                </a:cubicBezTo>
                <a:cubicBezTo>
                  <a:pt x="4370615" y="90845"/>
                  <a:pt x="4315846" y="93227"/>
                  <a:pt x="4258696" y="100370"/>
                </a:cubicBezTo>
                <a:cubicBezTo>
                  <a:pt x="4264649" y="106324"/>
                  <a:pt x="4264649" y="111086"/>
                  <a:pt x="4258696" y="114658"/>
                </a:cubicBezTo>
                <a:cubicBezTo>
                  <a:pt x="4243218" y="121802"/>
                  <a:pt x="4225358" y="131922"/>
                  <a:pt x="4205118" y="145019"/>
                </a:cubicBezTo>
                <a:cubicBezTo>
                  <a:pt x="4237265" y="140256"/>
                  <a:pt x="4268816" y="136089"/>
                  <a:pt x="4299772" y="132517"/>
                </a:cubicBezTo>
                <a:cubicBezTo>
                  <a:pt x="4293819" y="125374"/>
                  <a:pt x="4289057" y="118825"/>
                  <a:pt x="4285485" y="112872"/>
                </a:cubicBezTo>
                <a:cubicBezTo>
                  <a:pt x="4284294" y="110491"/>
                  <a:pt x="4284294" y="109300"/>
                  <a:pt x="4285485" y="109300"/>
                </a:cubicBezTo>
                <a:cubicBezTo>
                  <a:pt x="4285485" y="108110"/>
                  <a:pt x="4286675" y="107514"/>
                  <a:pt x="4289057" y="107514"/>
                </a:cubicBezTo>
                <a:cubicBezTo>
                  <a:pt x="4298582" y="107514"/>
                  <a:pt x="4316441" y="109895"/>
                  <a:pt x="4342635" y="114658"/>
                </a:cubicBezTo>
                <a:cubicBezTo>
                  <a:pt x="4359304" y="117039"/>
                  <a:pt x="4370019" y="122992"/>
                  <a:pt x="4374782" y="132517"/>
                </a:cubicBezTo>
                <a:cubicBezTo>
                  <a:pt x="4381925" y="146805"/>
                  <a:pt x="4381330" y="159902"/>
                  <a:pt x="4372996" y="171808"/>
                </a:cubicBezTo>
                <a:cubicBezTo>
                  <a:pt x="4363471" y="183714"/>
                  <a:pt x="4352755" y="184905"/>
                  <a:pt x="4340849" y="175380"/>
                </a:cubicBezTo>
                <a:cubicBezTo>
                  <a:pt x="4334896" y="170617"/>
                  <a:pt x="4327157" y="162283"/>
                  <a:pt x="4317632" y="150377"/>
                </a:cubicBezTo>
                <a:cubicBezTo>
                  <a:pt x="4324775" y="159902"/>
                  <a:pt x="4324180" y="159306"/>
                  <a:pt x="4315846" y="148591"/>
                </a:cubicBezTo>
                <a:cubicBezTo>
                  <a:pt x="4287271" y="154544"/>
                  <a:pt x="4251552" y="165260"/>
                  <a:pt x="4208690" y="180738"/>
                </a:cubicBezTo>
                <a:cubicBezTo>
                  <a:pt x="4206308" y="183119"/>
                  <a:pt x="4200355" y="186095"/>
                  <a:pt x="4190830" y="189667"/>
                </a:cubicBezTo>
                <a:cubicBezTo>
                  <a:pt x="4188449" y="192049"/>
                  <a:pt x="4186663" y="193239"/>
                  <a:pt x="4185472" y="193239"/>
                </a:cubicBezTo>
                <a:cubicBezTo>
                  <a:pt x="4199760" y="196811"/>
                  <a:pt x="4209285" y="199788"/>
                  <a:pt x="4214047" y="202169"/>
                </a:cubicBezTo>
                <a:cubicBezTo>
                  <a:pt x="4229525" y="200978"/>
                  <a:pt x="4245599" y="198002"/>
                  <a:pt x="4262268" y="193239"/>
                </a:cubicBezTo>
                <a:cubicBezTo>
                  <a:pt x="4264649" y="192049"/>
                  <a:pt x="4268816" y="190858"/>
                  <a:pt x="4274769" y="189667"/>
                </a:cubicBezTo>
                <a:cubicBezTo>
                  <a:pt x="4280722" y="188477"/>
                  <a:pt x="4287866" y="186691"/>
                  <a:pt x="4296200" y="184310"/>
                </a:cubicBezTo>
                <a:cubicBezTo>
                  <a:pt x="4304535" y="180738"/>
                  <a:pt x="4312869" y="180738"/>
                  <a:pt x="4321204" y="184310"/>
                </a:cubicBezTo>
                <a:cubicBezTo>
                  <a:pt x="4335491" y="191453"/>
                  <a:pt x="4346802" y="199192"/>
                  <a:pt x="4355136" y="207527"/>
                </a:cubicBezTo>
                <a:cubicBezTo>
                  <a:pt x="4359899" y="213480"/>
                  <a:pt x="4361090" y="221219"/>
                  <a:pt x="4358708" y="230744"/>
                </a:cubicBezTo>
                <a:cubicBezTo>
                  <a:pt x="4353946" y="239078"/>
                  <a:pt x="4352160" y="255152"/>
                  <a:pt x="4353350" y="278964"/>
                </a:cubicBezTo>
                <a:cubicBezTo>
                  <a:pt x="4353350" y="308730"/>
                  <a:pt x="4354541" y="331947"/>
                  <a:pt x="4356922" y="348616"/>
                </a:cubicBezTo>
                <a:cubicBezTo>
                  <a:pt x="4359304" y="383144"/>
                  <a:pt x="4349183" y="405766"/>
                  <a:pt x="4326561" y="416481"/>
                </a:cubicBezTo>
                <a:cubicBezTo>
                  <a:pt x="4317036" y="421244"/>
                  <a:pt x="4309893" y="418863"/>
                  <a:pt x="4305130" y="409338"/>
                </a:cubicBezTo>
                <a:cubicBezTo>
                  <a:pt x="4294415" y="386716"/>
                  <a:pt x="4280127" y="368856"/>
                  <a:pt x="4262268" y="355760"/>
                </a:cubicBezTo>
                <a:cubicBezTo>
                  <a:pt x="4259886" y="353378"/>
                  <a:pt x="4258696" y="351592"/>
                  <a:pt x="4258696" y="350402"/>
                </a:cubicBezTo>
                <a:cubicBezTo>
                  <a:pt x="4258696" y="349211"/>
                  <a:pt x="4260482" y="349211"/>
                  <a:pt x="4264054" y="350402"/>
                </a:cubicBezTo>
                <a:cubicBezTo>
                  <a:pt x="4275960" y="350402"/>
                  <a:pt x="4287866" y="351592"/>
                  <a:pt x="4299772" y="353974"/>
                </a:cubicBezTo>
                <a:cubicBezTo>
                  <a:pt x="4306916" y="353974"/>
                  <a:pt x="4309893" y="351592"/>
                  <a:pt x="4308702" y="346830"/>
                </a:cubicBezTo>
                <a:cubicBezTo>
                  <a:pt x="4308702" y="337305"/>
                  <a:pt x="4308107" y="327780"/>
                  <a:pt x="4306916" y="318255"/>
                </a:cubicBezTo>
                <a:cubicBezTo>
                  <a:pt x="4289057" y="321827"/>
                  <a:pt x="4267030" y="323613"/>
                  <a:pt x="4240836" y="323613"/>
                </a:cubicBezTo>
                <a:cubicBezTo>
                  <a:pt x="4233693" y="323613"/>
                  <a:pt x="4227740" y="321827"/>
                  <a:pt x="4222977" y="318255"/>
                </a:cubicBezTo>
                <a:cubicBezTo>
                  <a:pt x="4222977" y="321827"/>
                  <a:pt x="4222382" y="327780"/>
                  <a:pt x="4221191" y="336114"/>
                </a:cubicBezTo>
                <a:cubicBezTo>
                  <a:pt x="4221191" y="343258"/>
                  <a:pt x="4220596" y="349211"/>
                  <a:pt x="4219405" y="353974"/>
                </a:cubicBezTo>
                <a:cubicBezTo>
                  <a:pt x="4218215" y="374214"/>
                  <a:pt x="4215833" y="387906"/>
                  <a:pt x="4212261" y="395050"/>
                </a:cubicBezTo>
                <a:cubicBezTo>
                  <a:pt x="4205118" y="403385"/>
                  <a:pt x="4197974" y="403980"/>
                  <a:pt x="4190830" y="396836"/>
                </a:cubicBezTo>
                <a:cubicBezTo>
                  <a:pt x="4182496" y="390883"/>
                  <a:pt x="4177138" y="383739"/>
                  <a:pt x="4174757" y="375405"/>
                </a:cubicBezTo>
                <a:cubicBezTo>
                  <a:pt x="4169994" y="369452"/>
                  <a:pt x="4169399" y="359927"/>
                  <a:pt x="4172971" y="346830"/>
                </a:cubicBezTo>
                <a:cubicBezTo>
                  <a:pt x="4178924" y="323017"/>
                  <a:pt x="4182496" y="292061"/>
                  <a:pt x="4183686" y="253961"/>
                </a:cubicBezTo>
                <a:cubicBezTo>
                  <a:pt x="4182496" y="226577"/>
                  <a:pt x="4179519" y="210503"/>
                  <a:pt x="4174757" y="205741"/>
                </a:cubicBezTo>
                <a:cubicBezTo>
                  <a:pt x="4174757" y="204550"/>
                  <a:pt x="4174161" y="203360"/>
                  <a:pt x="4172971" y="202169"/>
                </a:cubicBezTo>
                <a:cubicBezTo>
                  <a:pt x="4172971" y="200978"/>
                  <a:pt x="4172375" y="200383"/>
                  <a:pt x="4171185" y="200383"/>
                </a:cubicBezTo>
                <a:cubicBezTo>
                  <a:pt x="4168804" y="200383"/>
                  <a:pt x="4166422" y="199192"/>
                  <a:pt x="4164041" y="196811"/>
                </a:cubicBezTo>
                <a:cubicBezTo>
                  <a:pt x="4153325" y="186095"/>
                  <a:pt x="4145586" y="176570"/>
                  <a:pt x="4140824" y="168236"/>
                </a:cubicBezTo>
                <a:cubicBezTo>
                  <a:pt x="4137252" y="159902"/>
                  <a:pt x="4138443" y="154544"/>
                  <a:pt x="4144396" y="152163"/>
                </a:cubicBezTo>
                <a:cubicBezTo>
                  <a:pt x="4161065" y="146210"/>
                  <a:pt x="4175947" y="136685"/>
                  <a:pt x="4189044" y="123588"/>
                </a:cubicBezTo>
                <a:cubicBezTo>
                  <a:pt x="4190235" y="121206"/>
                  <a:pt x="4192616" y="118230"/>
                  <a:pt x="4196188" y="114658"/>
                </a:cubicBezTo>
                <a:cubicBezTo>
                  <a:pt x="4198569" y="111086"/>
                  <a:pt x="4200355" y="108705"/>
                  <a:pt x="4201546" y="107514"/>
                </a:cubicBezTo>
                <a:cubicBezTo>
                  <a:pt x="4182496" y="109895"/>
                  <a:pt x="4159279" y="114658"/>
                  <a:pt x="4131894" y="121802"/>
                </a:cubicBezTo>
                <a:cubicBezTo>
                  <a:pt x="4123560" y="124183"/>
                  <a:pt x="4117607" y="123588"/>
                  <a:pt x="4114035" y="120016"/>
                </a:cubicBezTo>
                <a:cubicBezTo>
                  <a:pt x="4112844" y="118825"/>
                  <a:pt x="4111654" y="117635"/>
                  <a:pt x="4110463" y="116444"/>
                </a:cubicBezTo>
                <a:cubicBezTo>
                  <a:pt x="4099747" y="110491"/>
                  <a:pt x="4090818" y="103347"/>
                  <a:pt x="4083674" y="95013"/>
                </a:cubicBezTo>
                <a:cubicBezTo>
                  <a:pt x="4082483" y="90250"/>
                  <a:pt x="4084269" y="87869"/>
                  <a:pt x="4089032" y="87869"/>
                </a:cubicBezTo>
                <a:cubicBezTo>
                  <a:pt x="4111654" y="85488"/>
                  <a:pt x="4134871" y="82511"/>
                  <a:pt x="4158683" y="78939"/>
                </a:cubicBezTo>
                <a:cubicBezTo>
                  <a:pt x="4176543" y="77749"/>
                  <a:pt x="4217619" y="72391"/>
                  <a:pt x="4281913" y="62866"/>
                </a:cubicBezTo>
                <a:cubicBezTo>
                  <a:pt x="4303344" y="60484"/>
                  <a:pt x="4317632" y="58699"/>
                  <a:pt x="4324775" y="57508"/>
                </a:cubicBezTo>
                <a:cubicBezTo>
                  <a:pt x="4346207" y="53936"/>
                  <a:pt x="4364066" y="50364"/>
                  <a:pt x="4378354" y="46792"/>
                </a:cubicBezTo>
                <a:cubicBezTo>
                  <a:pt x="4384307" y="44411"/>
                  <a:pt x="4389813" y="43220"/>
                  <a:pt x="4394874" y="43220"/>
                </a:cubicBezTo>
                <a:close/>
                <a:moveTo>
                  <a:pt x="1415483" y="36077"/>
                </a:moveTo>
                <a:cubicBezTo>
                  <a:pt x="1439296" y="37267"/>
                  <a:pt x="1461322" y="43816"/>
                  <a:pt x="1481563" y="55722"/>
                </a:cubicBezTo>
                <a:cubicBezTo>
                  <a:pt x="1497041" y="67628"/>
                  <a:pt x="1498232" y="85488"/>
                  <a:pt x="1485135" y="109300"/>
                </a:cubicBezTo>
                <a:cubicBezTo>
                  <a:pt x="1479182" y="116444"/>
                  <a:pt x="1471443" y="117039"/>
                  <a:pt x="1461918" y="111086"/>
                </a:cubicBezTo>
                <a:cubicBezTo>
                  <a:pt x="1441677" y="92036"/>
                  <a:pt x="1424413" y="68819"/>
                  <a:pt x="1410126" y="41434"/>
                </a:cubicBezTo>
                <a:cubicBezTo>
                  <a:pt x="1408935" y="37863"/>
                  <a:pt x="1410721" y="36077"/>
                  <a:pt x="1415483" y="36077"/>
                </a:cubicBezTo>
                <a:close/>
                <a:moveTo>
                  <a:pt x="685035" y="30719"/>
                </a:moveTo>
                <a:cubicBezTo>
                  <a:pt x="700513" y="35481"/>
                  <a:pt x="713610" y="43816"/>
                  <a:pt x="724326" y="55722"/>
                </a:cubicBezTo>
                <a:cubicBezTo>
                  <a:pt x="727898" y="61675"/>
                  <a:pt x="726707" y="67033"/>
                  <a:pt x="720754" y="71795"/>
                </a:cubicBezTo>
                <a:cubicBezTo>
                  <a:pt x="698132" y="80130"/>
                  <a:pt x="662413" y="87274"/>
                  <a:pt x="613597" y="93227"/>
                </a:cubicBezTo>
                <a:cubicBezTo>
                  <a:pt x="613597" y="94417"/>
                  <a:pt x="614193" y="96203"/>
                  <a:pt x="615383" y="98584"/>
                </a:cubicBezTo>
                <a:cubicBezTo>
                  <a:pt x="616574" y="99775"/>
                  <a:pt x="617169" y="101561"/>
                  <a:pt x="617169" y="103942"/>
                </a:cubicBezTo>
                <a:cubicBezTo>
                  <a:pt x="614788" y="118230"/>
                  <a:pt x="613597" y="130731"/>
                  <a:pt x="613597" y="141447"/>
                </a:cubicBezTo>
                <a:cubicBezTo>
                  <a:pt x="613597" y="142638"/>
                  <a:pt x="613597" y="144424"/>
                  <a:pt x="613597" y="146805"/>
                </a:cubicBezTo>
                <a:cubicBezTo>
                  <a:pt x="646935" y="140852"/>
                  <a:pt x="678487" y="133113"/>
                  <a:pt x="708252" y="123588"/>
                </a:cubicBezTo>
                <a:cubicBezTo>
                  <a:pt x="717777" y="121206"/>
                  <a:pt x="726112" y="121206"/>
                  <a:pt x="733255" y="123588"/>
                </a:cubicBezTo>
                <a:cubicBezTo>
                  <a:pt x="740399" y="127160"/>
                  <a:pt x="747543" y="133708"/>
                  <a:pt x="754686" y="143233"/>
                </a:cubicBezTo>
                <a:cubicBezTo>
                  <a:pt x="755877" y="144424"/>
                  <a:pt x="756472" y="145019"/>
                  <a:pt x="756472" y="145019"/>
                </a:cubicBezTo>
                <a:cubicBezTo>
                  <a:pt x="761235" y="153353"/>
                  <a:pt x="758258" y="159306"/>
                  <a:pt x="747543" y="162878"/>
                </a:cubicBezTo>
                <a:cubicBezTo>
                  <a:pt x="728493" y="166450"/>
                  <a:pt x="708252" y="170022"/>
                  <a:pt x="686821" y="173594"/>
                </a:cubicBezTo>
                <a:cubicBezTo>
                  <a:pt x="690393" y="181928"/>
                  <a:pt x="692774" y="193239"/>
                  <a:pt x="693965" y="207527"/>
                </a:cubicBezTo>
                <a:cubicBezTo>
                  <a:pt x="693965" y="234911"/>
                  <a:pt x="693369" y="257533"/>
                  <a:pt x="692179" y="275392"/>
                </a:cubicBezTo>
                <a:cubicBezTo>
                  <a:pt x="690988" y="298014"/>
                  <a:pt x="687416" y="311706"/>
                  <a:pt x="681463" y="316469"/>
                </a:cubicBezTo>
                <a:cubicBezTo>
                  <a:pt x="674319" y="320041"/>
                  <a:pt x="668366" y="320041"/>
                  <a:pt x="663604" y="316469"/>
                </a:cubicBezTo>
                <a:cubicBezTo>
                  <a:pt x="660032" y="314088"/>
                  <a:pt x="654674" y="306944"/>
                  <a:pt x="647530" y="295038"/>
                </a:cubicBezTo>
                <a:cubicBezTo>
                  <a:pt x="645149" y="292656"/>
                  <a:pt x="643958" y="290870"/>
                  <a:pt x="643958" y="289680"/>
                </a:cubicBezTo>
                <a:cubicBezTo>
                  <a:pt x="642768" y="284917"/>
                  <a:pt x="642768" y="279560"/>
                  <a:pt x="643958" y="273606"/>
                </a:cubicBezTo>
                <a:cubicBezTo>
                  <a:pt x="645149" y="271225"/>
                  <a:pt x="646340" y="266463"/>
                  <a:pt x="647530" y="259319"/>
                </a:cubicBezTo>
                <a:cubicBezTo>
                  <a:pt x="648721" y="250985"/>
                  <a:pt x="649911" y="244436"/>
                  <a:pt x="651102" y="239674"/>
                </a:cubicBezTo>
                <a:cubicBezTo>
                  <a:pt x="653483" y="209908"/>
                  <a:pt x="652888" y="189072"/>
                  <a:pt x="649316" y="177166"/>
                </a:cubicBezTo>
                <a:cubicBezTo>
                  <a:pt x="643363" y="178356"/>
                  <a:pt x="638601" y="178952"/>
                  <a:pt x="635029" y="178952"/>
                </a:cubicBezTo>
                <a:cubicBezTo>
                  <a:pt x="629075" y="180142"/>
                  <a:pt x="620146" y="178356"/>
                  <a:pt x="608240" y="173594"/>
                </a:cubicBezTo>
                <a:cubicBezTo>
                  <a:pt x="604668" y="190263"/>
                  <a:pt x="599310" y="207527"/>
                  <a:pt x="592166" y="225386"/>
                </a:cubicBezTo>
                <a:cubicBezTo>
                  <a:pt x="579069" y="255152"/>
                  <a:pt x="558233" y="277774"/>
                  <a:pt x="529658" y="293252"/>
                </a:cubicBezTo>
                <a:cubicBezTo>
                  <a:pt x="530849" y="293252"/>
                  <a:pt x="532040" y="293252"/>
                  <a:pt x="533230" y="293252"/>
                </a:cubicBezTo>
                <a:cubicBezTo>
                  <a:pt x="632052" y="324208"/>
                  <a:pt x="722540" y="333733"/>
                  <a:pt x="804693" y="321827"/>
                </a:cubicBezTo>
                <a:cubicBezTo>
                  <a:pt x="809455" y="321827"/>
                  <a:pt x="812432" y="323017"/>
                  <a:pt x="813623" y="325399"/>
                </a:cubicBezTo>
                <a:cubicBezTo>
                  <a:pt x="813623" y="326589"/>
                  <a:pt x="811241" y="328970"/>
                  <a:pt x="806479" y="332542"/>
                </a:cubicBezTo>
                <a:cubicBezTo>
                  <a:pt x="787429" y="343258"/>
                  <a:pt x="757068" y="359927"/>
                  <a:pt x="715396" y="382549"/>
                </a:cubicBezTo>
                <a:cubicBezTo>
                  <a:pt x="705871" y="386120"/>
                  <a:pt x="696346" y="387311"/>
                  <a:pt x="686821" y="386120"/>
                </a:cubicBezTo>
                <a:cubicBezTo>
                  <a:pt x="628480" y="375405"/>
                  <a:pt x="573116" y="355760"/>
                  <a:pt x="520729" y="327185"/>
                </a:cubicBezTo>
                <a:cubicBezTo>
                  <a:pt x="501679" y="315278"/>
                  <a:pt x="488582" y="310516"/>
                  <a:pt x="481438" y="312897"/>
                </a:cubicBezTo>
                <a:cubicBezTo>
                  <a:pt x="467151" y="312897"/>
                  <a:pt x="454054" y="316469"/>
                  <a:pt x="442147" y="323613"/>
                </a:cubicBezTo>
                <a:cubicBezTo>
                  <a:pt x="437385" y="325994"/>
                  <a:pt x="430836" y="325994"/>
                  <a:pt x="422502" y="323613"/>
                </a:cubicBezTo>
                <a:cubicBezTo>
                  <a:pt x="410596" y="316469"/>
                  <a:pt x="402857" y="311111"/>
                  <a:pt x="399285" y="307539"/>
                </a:cubicBezTo>
                <a:cubicBezTo>
                  <a:pt x="392141" y="294442"/>
                  <a:pt x="393332" y="286703"/>
                  <a:pt x="402857" y="284322"/>
                </a:cubicBezTo>
                <a:cubicBezTo>
                  <a:pt x="432622" y="279560"/>
                  <a:pt x="454054" y="277178"/>
                  <a:pt x="467151" y="277178"/>
                </a:cubicBezTo>
                <a:cubicBezTo>
                  <a:pt x="480247" y="264081"/>
                  <a:pt x="481438" y="250389"/>
                  <a:pt x="470722" y="236102"/>
                </a:cubicBezTo>
                <a:cubicBezTo>
                  <a:pt x="464769" y="228958"/>
                  <a:pt x="463579" y="220028"/>
                  <a:pt x="467151" y="209313"/>
                </a:cubicBezTo>
                <a:cubicBezTo>
                  <a:pt x="468341" y="206931"/>
                  <a:pt x="469532" y="203955"/>
                  <a:pt x="470722" y="200383"/>
                </a:cubicBezTo>
                <a:cubicBezTo>
                  <a:pt x="474294" y="192049"/>
                  <a:pt x="476675" y="186095"/>
                  <a:pt x="477866" y="182524"/>
                </a:cubicBezTo>
                <a:cubicBezTo>
                  <a:pt x="476675" y="183714"/>
                  <a:pt x="473699" y="185500"/>
                  <a:pt x="468936" y="187881"/>
                </a:cubicBezTo>
                <a:cubicBezTo>
                  <a:pt x="455840" y="195025"/>
                  <a:pt x="448101" y="199788"/>
                  <a:pt x="445719" y="202169"/>
                </a:cubicBezTo>
                <a:cubicBezTo>
                  <a:pt x="440957" y="205741"/>
                  <a:pt x="435004" y="205741"/>
                  <a:pt x="427860" y="202169"/>
                </a:cubicBezTo>
                <a:cubicBezTo>
                  <a:pt x="420716" y="196216"/>
                  <a:pt x="414168" y="189072"/>
                  <a:pt x="408215" y="180738"/>
                </a:cubicBezTo>
                <a:cubicBezTo>
                  <a:pt x="404643" y="175975"/>
                  <a:pt x="405238" y="172999"/>
                  <a:pt x="410001" y="171808"/>
                </a:cubicBezTo>
                <a:cubicBezTo>
                  <a:pt x="421907" y="168236"/>
                  <a:pt x="444529" y="159306"/>
                  <a:pt x="477866" y="145019"/>
                </a:cubicBezTo>
                <a:cubicBezTo>
                  <a:pt x="483819" y="142638"/>
                  <a:pt x="490368" y="142042"/>
                  <a:pt x="497512" y="143233"/>
                </a:cubicBezTo>
                <a:cubicBezTo>
                  <a:pt x="509418" y="147995"/>
                  <a:pt x="518347" y="155139"/>
                  <a:pt x="524301" y="164664"/>
                </a:cubicBezTo>
                <a:cubicBezTo>
                  <a:pt x="530254" y="169427"/>
                  <a:pt x="530254" y="174189"/>
                  <a:pt x="524301" y="178952"/>
                </a:cubicBezTo>
                <a:cubicBezTo>
                  <a:pt x="515966" y="184905"/>
                  <a:pt x="510013" y="192049"/>
                  <a:pt x="506441" y="200383"/>
                </a:cubicBezTo>
                <a:cubicBezTo>
                  <a:pt x="498107" y="211099"/>
                  <a:pt x="498107" y="221219"/>
                  <a:pt x="506441" y="230744"/>
                </a:cubicBezTo>
                <a:cubicBezTo>
                  <a:pt x="512394" y="242650"/>
                  <a:pt x="511204" y="254556"/>
                  <a:pt x="502869" y="266463"/>
                </a:cubicBezTo>
                <a:cubicBezTo>
                  <a:pt x="498107" y="274797"/>
                  <a:pt x="493940" y="280155"/>
                  <a:pt x="490368" y="282536"/>
                </a:cubicBezTo>
                <a:cubicBezTo>
                  <a:pt x="496321" y="283727"/>
                  <a:pt x="504655" y="285513"/>
                  <a:pt x="515371" y="287894"/>
                </a:cubicBezTo>
                <a:cubicBezTo>
                  <a:pt x="543946" y="252175"/>
                  <a:pt x="561805" y="206336"/>
                  <a:pt x="568949" y="150377"/>
                </a:cubicBezTo>
                <a:cubicBezTo>
                  <a:pt x="572521" y="119420"/>
                  <a:pt x="570140" y="95608"/>
                  <a:pt x="561805" y="78939"/>
                </a:cubicBezTo>
                <a:cubicBezTo>
                  <a:pt x="560615" y="75367"/>
                  <a:pt x="560615" y="72986"/>
                  <a:pt x="561805" y="71795"/>
                </a:cubicBezTo>
                <a:cubicBezTo>
                  <a:pt x="562996" y="70605"/>
                  <a:pt x="565377" y="70009"/>
                  <a:pt x="568949" y="70009"/>
                </a:cubicBezTo>
                <a:cubicBezTo>
                  <a:pt x="583236" y="72391"/>
                  <a:pt x="593952" y="75367"/>
                  <a:pt x="601096" y="78939"/>
                </a:cubicBezTo>
                <a:cubicBezTo>
                  <a:pt x="634433" y="63461"/>
                  <a:pt x="657650" y="49174"/>
                  <a:pt x="670747" y="36077"/>
                </a:cubicBezTo>
                <a:cubicBezTo>
                  <a:pt x="674319" y="31314"/>
                  <a:pt x="679082" y="29528"/>
                  <a:pt x="685035" y="30719"/>
                </a:cubicBezTo>
                <a:close/>
                <a:moveTo>
                  <a:pt x="241676" y="29826"/>
                </a:moveTo>
                <a:cubicBezTo>
                  <a:pt x="244950" y="29826"/>
                  <a:pt x="248075" y="30719"/>
                  <a:pt x="251052" y="32505"/>
                </a:cubicBezTo>
                <a:cubicBezTo>
                  <a:pt x="264149" y="40839"/>
                  <a:pt x="276651" y="52745"/>
                  <a:pt x="288557" y="68224"/>
                </a:cubicBezTo>
                <a:cubicBezTo>
                  <a:pt x="293319" y="75367"/>
                  <a:pt x="293915" y="82511"/>
                  <a:pt x="290343" y="89655"/>
                </a:cubicBezTo>
                <a:cubicBezTo>
                  <a:pt x="284390" y="96799"/>
                  <a:pt x="281413" y="103942"/>
                  <a:pt x="281413" y="111086"/>
                </a:cubicBezTo>
                <a:cubicBezTo>
                  <a:pt x="280223" y="127755"/>
                  <a:pt x="278437" y="153353"/>
                  <a:pt x="276055" y="187881"/>
                </a:cubicBezTo>
                <a:cubicBezTo>
                  <a:pt x="273674" y="223600"/>
                  <a:pt x="271293" y="249794"/>
                  <a:pt x="268912" y="266463"/>
                </a:cubicBezTo>
                <a:cubicBezTo>
                  <a:pt x="266530" y="330756"/>
                  <a:pt x="243313" y="370047"/>
                  <a:pt x="199260" y="384335"/>
                </a:cubicBezTo>
                <a:cubicBezTo>
                  <a:pt x="190926" y="389097"/>
                  <a:pt x="184377" y="387906"/>
                  <a:pt x="179615" y="380763"/>
                </a:cubicBezTo>
                <a:cubicBezTo>
                  <a:pt x="168899" y="348616"/>
                  <a:pt x="153421" y="324803"/>
                  <a:pt x="133180" y="309325"/>
                </a:cubicBezTo>
                <a:cubicBezTo>
                  <a:pt x="129609" y="308135"/>
                  <a:pt x="128418" y="306349"/>
                  <a:pt x="129609" y="303967"/>
                </a:cubicBezTo>
                <a:cubicBezTo>
                  <a:pt x="130799" y="302777"/>
                  <a:pt x="133180" y="302181"/>
                  <a:pt x="136752" y="302181"/>
                </a:cubicBezTo>
                <a:cubicBezTo>
                  <a:pt x="158183" y="305753"/>
                  <a:pt x="173066" y="308730"/>
                  <a:pt x="181401" y="311111"/>
                </a:cubicBezTo>
                <a:cubicBezTo>
                  <a:pt x="190926" y="313492"/>
                  <a:pt x="197474" y="310516"/>
                  <a:pt x="201046" y="302181"/>
                </a:cubicBezTo>
                <a:cubicBezTo>
                  <a:pt x="205808" y="291466"/>
                  <a:pt x="209976" y="265272"/>
                  <a:pt x="213547" y="223600"/>
                </a:cubicBezTo>
                <a:cubicBezTo>
                  <a:pt x="217119" y="178356"/>
                  <a:pt x="218310" y="133113"/>
                  <a:pt x="217119" y="87869"/>
                </a:cubicBezTo>
                <a:cubicBezTo>
                  <a:pt x="217119" y="78344"/>
                  <a:pt x="211166" y="74772"/>
                  <a:pt x="199260" y="77153"/>
                </a:cubicBezTo>
                <a:cubicBezTo>
                  <a:pt x="159969" y="79534"/>
                  <a:pt x="113535" y="87869"/>
                  <a:pt x="59957" y="102156"/>
                </a:cubicBezTo>
                <a:cubicBezTo>
                  <a:pt x="50432" y="105728"/>
                  <a:pt x="42098" y="104538"/>
                  <a:pt x="34954" y="98584"/>
                </a:cubicBezTo>
                <a:cubicBezTo>
                  <a:pt x="26619" y="90250"/>
                  <a:pt x="18880" y="81320"/>
                  <a:pt x="11736" y="71795"/>
                </a:cubicBezTo>
                <a:cubicBezTo>
                  <a:pt x="8165" y="64652"/>
                  <a:pt x="10546" y="61080"/>
                  <a:pt x="18880" y="61080"/>
                </a:cubicBezTo>
                <a:cubicBezTo>
                  <a:pt x="31977" y="61080"/>
                  <a:pt x="49837" y="59889"/>
                  <a:pt x="72458" y="57508"/>
                </a:cubicBezTo>
                <a:cubicBezTo>
                  <a:pt x="83174" y="56317"/>
                  <a:pt x="108772" y="52745"/>
                  <a:pt x="149254" y="46792"/>
                </a:cubicBezTo>
                <a:cubicBezTo>
                  <a:pt x="164732" y="44411"/>
                  <a:pt x="173661" y="43220"/>
                  <a:pt x="176043" y="43220"/>
                </a:cubicBezTo>
                <a:cubicBezTo>
                  <a:pt x="203427" y="40839"/>
                  <a:pt x="221882" y="37267"/>
                  <a:pt x="231407" y="32505"/>
                </a:cubicBezTo>
                <a:cubicBezTo>
                  <a:pt x="234979" y="30719"/>
                  <a:pt x="238402" y="29826"/>
                  <a:pt x="241676" y="29826"/>
                </a:cubicBezTo>
                <a:close/>
                <a:moveTo>
                  <a:pt x="5670480" y="27147"/>
                </a:moveTo>
                <a:cubicBezTo>
                  <a:pt x="5674052" y="26552"/>
                  <a:pt x="5677326" y="26552"/>
                  <a:pt x="5680302" y="27147"/>
                </a:cubicBezTo>
                <a:cubicBezTo>
                  <a:pt x="5693399" y="30719"/>
                  <a:pt x="5702924" y="35481"/>
                  <a:pt x="5708877" y="41434"/>
                </a:cubicBezTo>
                <a:cubicBezTo>
                  <a:pt x="5714830" y="50959"/>
                  <a:pt x="5713044" y="57508"/>
                  <a:pt x="5703520" y="61080"/>
                </a:cubicBezTo>
                <a:cubicBezTo>
                  <a:pt x="5684470" y="65842"/>
                  <a:pt x="5667205" y="69414"/>
                  <a:pt x="5651727" y="71795"/>
                </a:cubicBezTo>
                <a:cubicBezTo>
                  <a:pt x="5654108" y="72986"/>
                  <a:pt x="5657085" y="74772"/>
                  <a:pt x="5660657" y="77153"/>
                </a:cubicBezTo>
                <a:cubicBezTo>
                  <a:pt x="5667800" y="80725"/>
                  <a:pt x="5671372" y="83106"/>
                  <a:pt x="5671372" y="84297"/>
                </a:cubicBezTo>
                <a:cubicBezTo>
                  <a:pt x="5674944" y="87869"/>
                  <a:pt x="5675540" y="92631"/>
                  <a:pt x="5673158" y="98584"/>
                </a:cubicBezTo>
                <a:cubicBezTo>
                  <a:pt x="5673158" y="99775"/>
                  <a:pt x="5673158" y="100966"/>
                  <a:pt x="5673158" y="102156"/>
                </a:cubicBezTo>
                <a:cubicBezTo>
                  <a:pt x="5671968" y="103347"/>
                  <a:pt x="5671372" y="104538"/>
                  <a:pt x="5671372" y="105728"/>
                </a:cubicBezTo>
                <a:cubicBezTo>
                  <a:pt x="5670182" y="108110"/>
                  <a:pt x="5669586" y="109895"/>
                  <a:pt x="5669586" y="111086"/>
                </a:cubicBezTo>
                <a:cubicBezTo>
                  <a:pt x="5681492" y="109895"/>
                  <a:pt x="5691018" y="107514"/>
                  <a:pt x="5698162" y="103942"/>
                </a:cubicBezTo>
                <a:cubicBezTo>
                  <a:pt x="5706496" y="100370"/>
                  <a:pt x="5714235" y="100966"/>
                  <a:pt x="5721378" y="105728"/>
                </a:cubicBezTo>
                <a:cubicBezTo>
                  <a:pt x="5733285" y="112872"/>
                  <a:pt x="5742810" y="121206"/>
                  <a:pt x="5749954" y="130731"/>
                </a:cubicBezTo>
                <a:cubicBezTo>
                  <a:pt x="5755907" y="137875"/>
                  <a:pt x="5755312" y="144424"/>
                  <a:pt x="5748168" y="150377"/>
                </a:cubicBezTo>
                <a:cubicBezTo>
                  <a:pt x="5743405" y="157520"/>
                  <a:pt x="5734476" y="174189"/>
                  <a:pt x="5721378" y="200383"/>
                </a:cubicBezTo>
                <a:cubicBezTo>
                  <a:pt x="5715426" y="212289"/>
                  <a:pt x="5709472" y="220624"/>
                  <a:pt x="5703520" y="225386"/>
                </a:cubicBezTo>
                <a:cubicBezTo>
                  <a:pt x="5698757" y="228958"/>
                  <a:pt x="5693399" y="228958"/>
                  <a:pt x="5687446" y="225386"/>
                </a:cubicBezTo>
                <a:cubicBezTo>
                  <a:pt x="5680302" y="219433"/>
                  <a:pt x="5676730" y="213480"/>
                  <a:pt x="5676730" y="207527"/>
                </a:cubicBezTo>
                <a:cubicBezTo>
                  <a:pt x="5669586" y="208717"/>
                  <a:pt x="5657680" y="209908"/>
                  <a:pt x="5641012" y="211099"/>
                </a:cubicBezTo>
                <a:cubicBezTo>
                  <a:pt x="5632677" y="212289"/>
                  <a:pt x="5626724" y="212885"/>
                  <a:pt x="5623152" y="212885"/>
                </a:cubicBezTo>
                <a:cubicBezTo>
                  <a:pt x="5624343" y="212885"/>
                  <a:pt x="5624938" y="213480"/>
                  <a:pt x="5624938" y="214670"/>
                </a:cubicBezTo>
                <a:cubicBezTo>
                  <a:pt x="5630891" y="220624"/>
                  <a:pt x="5632082" y="225981"/>
                  <a:pt x="5628510" y="230744"/>
                </a:cubicBezTo>
                <a:cubicBezTo>
                  <a:pt x="5624938" y="234316"/>
                  <a:pt x="5620176" y="239078"/>
                  <a:pt x="5614223" y="245031"/>
                </a:cubicBezTo>
                <a:cubicBezTo>
                  <a:pt x="5624938" y="242650"/>
                  <a:pt x="5636249" y="240864"/>
                  <a:pt x="5648155" y="239674"/>
                </a:cubicBezTo>
                <a:cubicBezTo>
                  <a:pt x="5648155" y="239674"/>
                  <a:pt x="5648155" y="238483"/>
                  <a:pt x="5648155" y="236102"/>
                </a:cubicBezTo>
                <a:cubicBezTo>
                  <a:pt x="5648155" y="232530"/>
                  <a:pt x="5648750" y="230149"/>
                  <a:pt x="5649941" y="228958"/>
                </a:cubicBezTo>
                <a:cubicBezTo>
                  <a:pt x="5652322" y="227767"/>
                  <a:pt x="5655894" y="228363"/>
                  <a:pt x="5660657" y="230744"/>
                </a:cubicBezTo>
                <a:cubicBezTo>
                  <a:pt x="5667800" y="231935"/>
                  <a:pt x="5673754" y="234316"/>
                  <a:pt x="5678516" y="237888"/>
                </a:cubicBezTo>
                <a:cubicBezTo>
                  <a:pt x="5689232" y="236697"/>
                  <a:pt x="5704114" y="234911"/>
                  <a:pt x="5723164" y="232530"/>
                </a:cubicBezTo>
                <a:cubicBezTo>
                  <a:pt x="5746977" y="228958"/>
                  <a:pt x="5762455" y="226577"/>
                  <a:pt x="5769599" y="225386"/>
                </a:cubicBezTo>
                <a:cubicBezTo>
                  <a:pt x="5779124" y="221814"/>
                  <a:pt x="5789244" y="221814"/>
                  <a:pt x="5799960" y="225386"/>
                </a:cubicBezTo>
                <a:cubicBezTo>
                  <a:pt x="5815438" y="232530"/>
                  <a:pt x="5826749" y="240864"/>
                  <a:pt x="5833892" y="250389"/>
                </a:cubicBezTo>
                <a:cubicBezTo>
                  <a:pt x="5838655" y="261105"/>
                  <a:pt x="5834488" y="267058"/>
                  <a:pt x="5821391" y="268249"/>
                </a:cubicBezTo>
                <a:cubicBezTo>
                  <a:pt x="5786863" y="265867"/>
                  <a:pt x="5745191" y="266463"/>
                  <a:pt x="5696376" y="270035"/>
                </a:cubicBezTo>
                <a:cubicBezTo>
                  <a:pt x="5691613" y="280750"/>
                  <a:pt x="5686255" y="290275"/>
                  <a:pt x="5680302" y="298610"/>
                </a:cubicBezTo>
                <a:cubicBezTo>
                  <a:pt x="5679112" y="299800"/>
                  <a:pt x="5677921" y="300991"/>
                  <a:pt x="5676730" y="302181"/>
                </a:cubicBezTo>
                <a:cubicBezTo>
                  <a:pt x="5674349" y="306944"/>
                  <a:pt x="5670777" y="311706"/>
                  <a:pt x="5666014" y="316469"/>
                </a:cubicBezTo>
                <a:cubicBezTo>
                  <a:pt x="5681492" y="321231"/>
                  <a:pt x="5696376" y="327185"/>
                  <a:pt x="5710663" y="334328"/>
                </a:cubicBezTo>
                <a:cubicBezTo>
                  <a:pt x="5736857" y="346235"/>
                  <a:pt x="5750549" y="365285"/>
                  <a:pt x="5751740" y="391478"/>
                </a:cubicBezTo>
                <a:cubicBezTo>
                  <a:pt x="5748168" y="408147"/>
                  <a:pt x="5737452" y="413505"/>
                  <a:pt x="5719592" y="407552"/>
                </a:cubicBezTo>
                <a:cubicBezTo>
                  <a:pt x="5714830" y="405170"/>
                  <a:pt x="5704710" y="397431"/>
                  <a:pt x="5689232" y="384335"/>
                </a:cubicBezTo>
                <a:cubicBezTo>
                  <a:pt x="5679707" y="376000"/>
                  <a:pt x="5673158" y="370642"/>
                  <a:pt x="5669586" y="368261"/>
                </a:cubicBezTo>
                <a:cubicBezTo>
                  <a:pt x="5658871" y="359927"/>
                  <a:pt x="5648155" y="352188"/>
                  <a:pt x="5637440" y="345044"/>
                </a:cubicBezTo>
                <a:cubicBezTo>
                  <a:pt x="5623152" y="356950"/>
                  <a:pt x="5607079" y="367070"/>
                  <a:pt x="5589220" y="375405"/>
                </a:cubicBezTo>
                <a:cubicBezTo>
                  <a:pt x="5549929" y="389692"/>
                  <a:pt x="5507662" y="396836"/>
                  <a:pt x="5462418" y="396836"/>
                </a:cubicBezTo>
                <a:cubicBezTo>
                  <a:pt x="5455274" y="395645"/>
                  <a:pt x="5451702" y="394455"/>
                  <a:pt x="5451702" y="393264"/>
                </a:cubicBezTo>
                <a:cubicBezTo>
                  <a:pt x="5451702" y="390883"/>
                  <a:pt x="5455274" y="389097"/>
                  <a:pt x="5462418" y="387906"/>
                </a:cubicBezTo>
                <a:cubicBezTo>
                  <a:pt x="5519568" y="377191"/>
                  <a:pt x="5565407" y="356355"/>
                  <a:pt x="5599935" y="325399"/>
                </a:cubicBezTo>
                <a:cubicBezTo>
                  <a:pt x="5597554" y="324208"/>
                  <a:pt x="5593982" y="323017"/>
                  <a:pt x="5589220" y="321827"/>
                </a:cubicBezTo>
                <a:cubicBezTo>
                  <a:pt x="5568979" y="313492"/>
                  <a:pt x="5552905" y="308135"/>
                  <a:pt x="5540999" y="305753"/>
                </a:cubicBezTo>
                <a:cubicBezTo>
                  <a:pt x="5537427" y="304563"/>
                  <a:pt x="5535046" y="303372"/>
                  <a:pt x="5533855" y="302181"/>
                </a:cubicBezTo>
                <a:cubicBezTo>
                  <a:pt x="5533855" y="299800"/>
                  <a:pt x="5535046" y="297419"/>
                  <a:pt x="5537427" y="295038"/>
                </a:cubicBezTo>
                <a:cubicBezTo>
                  <a:pt x="5539809" y="291466"/>
                  <a:pt x="5541595" y="288489"/>
                  <a:pt x="5542785" y="286108"/>
                </a:cubicBezTo>
                <a:cubicBezTo>
                  <a:pt x="5511829" y="289680"/>
                  <a:pt x="5488016" y="293847"/>
                  <a:pt x="5471348" y="298610"/>
                </a:cubicBezTo>
                <a:cubicBezTo>
                  <a:pt x="5464204" y="300991"/>
                  <a:pt x="5457060" y="300395"/>
                  <a:pt x="5449916" y="296824"/>
                </a:cubicBezTo>
                <a:cubicBezTo>
                  <a:pt x="5445154" y="293252"/>
                  <a:pt x="5438010" y="285513"/>
                  <a:pt x="5428485" y="273606"/>
                </a:cubicBezTo>
                <a:cubicBezTo>
                  <a:pt x="5424913" y="268844"/>
                  <a:pt x="5425509" y="265867"/>
                  <a:pt x="5430271" y="264677"/>
                </a:cubicBezTo>
                <a:cubicBezTo>
                  <a:pt x="5433843" y="264677"/>
                  <a:pt x="5440987" y="264081"/>
                  <a:pt x="5451702" y="262891"/>
                </a:cubicBezTo>
                <a:cubicBezTo>
                  <a:pt x="5480277" y="260510"/>
                  <a:pt x="5503495" y="258128"/>
                  <a:pt x="5521354" y="255747"/>
                </a:cubicBezTo>
                <a:cubicBezTo>
                  <a:pt x="5526116" y="255747"/>
                  <a:pt x="5533260" y="255152"/>
                  <a:pt x="5542785" y="253961"/>
                </a:cubicBezTo>
                <a:cubicBezTo>
                  <a:pt x="5551120" y="252770"/>
                  <a:pt x="5557073" y="252175"/>
                  <a:pt x="5560645" y="252175"/>
                </a:cubicBezTo>
                <a:cubicBezTo>
                  <a:pt x="5560645" y="250985"/>
                  <a:pt x="5561240" y="250389"/>
                  <a:pt x="5562430" y="250389"/>
                </a:cubicBezTo>
                <a:cubicBezTo>
                  <a:pt x="5563621" y="246817"/>
                  <a:pt x="5564812" y="242650"/>
                  <a:pt x="5566002" y="237888"/>
                </a:cubicBezTo>
                <a:cubicBezTo>
                  <a:pt x="5567193" y="234316"/>
                  <a:pt x="5568979" y="228363"/>
                  <a:pt x="5571360" y="220028"/>
                </a:cubicBezTo>
                <a:cubicBezTo>
                  <a:pt x="5568979" y="220028"/>
                  <a:pt x="5565407" y="220028"/>
                  <a:pt x="5560645" y="220028"/>
                </a:cubicBezTo>
                <a:cubicBezTo>
                  <a:pt x="5555882" y="221219"/>
                  <a:pt x="5552310" y="221814"/>
                  <a:pt x="5549929" y="221814"/>
                </a:cubicBezTo>
                <a:cubicBezTo>
                  <a:pt x="5549929" y="224195"/>
                  <a:pt x="5549334" y="226577"/>
                  <a:pt x="5548143" y="228958"/>
                </a:cubicBezTo>
                <a:cubicBezTo>
                  <a:pt x="5548143" y="231339"/>
                  <a:pt x="5548143" y="233125"/>
                  <a:pt x="5548143" y="234316"/>
                </a:cubicBezTo>
                <a:cubicBezTo>
                  <a:pt x="5543380" y="241460"/>
                  <a:pt x="5536832" y="242650"/>
                  <a:pt x="5528498" y="237888"/>
                </a:cubicBezTo>
                <a:cubicBezTo>
                  <a:pt x="5521354" y="231935"/>
                  <a:pt x="5516591" y="224791"/>
                  <a:pt x="5514210" y="216456"/>
                </a:cubicBezTo>
                <a:cubicBezTo>
                  <a:pt x="5509448" y="189072"/>
                  <a:pt x="5500518" y="164664"/>
                  <a:pt x="5487421" y="143233"/>
                </a:cubicBezTo>
                <a:cubicBezTo>
                  <a:pt x="5483849" y="137280"/>
                  <a:pt x="5485635" y="131922"/>
                  <a:pt x="5492779" y="127160"/>
                </a:cubicBezTo>
                <a:cubicBezTo>
                  <a:pt x="5510638" y="127160"/>
                  <a:pt x="5522545" y="130136"/>
                  <a:pt x="5528498" y="136089"/>
                </a:cubicBezTo>
                <a:cubicBezTo>
                  <a:pt x="5532070" y="134899"/>
                  <a:pt x="5539213" y="133708"/>
                  <a:pt x="5549929" y="132517"/>
                </a:cubicBezTo>
                <a:cubicBezTo>
                  <a:pt x="5554691" y="131327"/>
                  <a:pt x="5558263" y="130731"/>
                  <a:pt x="5560645" y="130731"/>
                </a:cubicBezTo>
                <a:cubicBezTo>
                  <a:pt x="5560645" y="128350"/>
                  <a:pt x="5560049" y="124778"/>
                  <a:pt x="5558859" y="120016"/>
                </a:cubicBezTo>
                <a:cubicBezTo>
                  <a:pt x="5557668" y="104538"/>
                  <a:pt x="5555882" y="93822"/>
                  <a:pt x="5553501" y="87869"/>
                </a:cubicBezTo>
                <a:cubicBezTo>
                  <a:pt x="5541595" y="86678"/>
                  <a:pt x="5530879" y="81916"/>
                  <a:pt x="5521354" y="73581"/>
                </a:cubicBezTo>
                <a:cubicBezTo>
                  <a:pt x="5517782" y="70009"/>
                  <a:pt x="5515996" y="67033"/>
                  <a:pt x="5515996" y="64652"/>
                </a:cubicBezTo>
                <a:cubicBezTo>
                  <a:pt x="5515996" y="62270"/>
                  <a:pt x="5518377" y="60484"/>
                  <a:pt x="5523140" y="59294"/>
                </a:cubicBezTo>
                <a:cubicBezTo>
                  <a:pt x="5542190" y="56913"/>
                  <a:pt x="5572551" y="51555"/>
                  <a:pt x="5614223" y="43220"/>
                </a:cubicBezTo>
                <a:cubicBezTo>
                  <a:pt x="5633273" y="38458"/>
                  <a:pt x="5648155" y="34291"/>
                  <a:pt x="5658871" y="30719"/>
                </a:cubicBezTo>
                <a:cubicBezTo>
                  <a:pt x="5663038" y="28933"/>
                  <a:pt x="5666908" y="27742"/>
                  <a:pt x="5670480" y="27147"/>
                </a:cubicBezTo>
                <a:close/>
                <a:moveTo>
                  <a:pt x="1110088" y="25808"/>
                </a:moveTo>
                <a:cubicBezTo>
                  <a:pt x="1114255" y="26105"/>
                  <a:pt x="1117827" y="27147"/>
                  <a:pt x="1120804" y="28933"/>
                </a:cubicBezTo>
                <a:cubicBezTo>
                  <a:pt x="1129138" y="32505"/>
                  <a:pt x="1138068" y="39053"/>
                  <a:pt x="1147593" y="48578"/>
                </a:cubicBezTo>
                <a:cubicBezTo>
                  <a:pt x="1152355" y="60484"/>
                  <a:pt x="1148783" y="67628"/>
                  <a:pt x="1136877" y="70009"/>
                </a:cubicBezTo>
                <a:cubicBezTo>
                  <a:pt x="1128543" y="71200"/>
                  <a:pt x="1116041" y="72391"/>
                  <a:pt x="1099372" y="73581"/>
                </a:cubicBezTo>
                <a:cubicBezTo>
                  <a:pt x="1086276" y="75963"/>
                  <a:pt x="1076155" y="77153"/>
                  <a:pt x="1069011" y="77153"/>
                </a:cubicBezTo>
                <a:cubicBezTo>
                  <a:pt x="1074965" y="79534"/>
                  <a:pt x="1080323" y="83702"/>
                  <a:pt x="1085085" y="89655"/>
                </a:cubicBezTo>
                <a:cubicBezTo>
                  <a:pt x="1089848" y="93227"/>
                  <a:pt x="1091038" y="99775"/>
                  <a:pt x="1088657" y="109300"/>
                </a:cubicBezTo>
                <a:cubicBezTo>
                  <a:pt x="1086276" y="116444"/>
                  <a:pt x="1084490" y="130731"/>
                  <a:pt x="1083299" y="152163"/>
                </a:cubicBezTo>
                <a:cubicBezTo>
                  <a:pt x="1082108" y="159306"/>
                  <a:pt x="1081513" y="164664"/>
                  <a:pt x="1081513" y="168236"/>
                </a:cubicBezTo>
                <a:cubicBezTo>
                  <a:pt x="1081513" y="171808"/>
                  <a:pt x="1081513" y="175380"/>
                  <a:pt x="1081513" y="178952"/>
                </a:cubicBezTo>
                <a:cubicBezTo>
                  <a:pt x="1083894" y="178952"/>
                  <a:pt x="1085085" y="178952"/>
                  <a:pt x="1085085" y="178952"/>
                </a:cubicBezTo>
                <a:cubicBezTo>
                  <a:pt x="1102944" y="146805"/>
                  <a:pt x="1114851" y="117039"/>
                  <a:pt x="1120804" y="89655"/>
                </a:cubicBezTo>
                <a:cubicBezTo>
                  <a:pt x="1123185" y="83702"/>
                  <a:pt x="1127948" y="81320"/>
                  <a:pt x="1135091" y="82511"/>
                </a:cubicBezTo>
                <a:cubicBezTo>
                  <a:pt x="1151760" y="90845"/>
                  <a:pt x="1164857" y="99775"/>
                  <a:pt x="1174382" y="109300"/>
                </a:cubicBezTo>
                <a:cubicBezTo>
                  <a:pt x="1181526" y="115253"/>
                  <a:pt x="1182716" y="121206"/>
                  <a:pt x="1177954" y="127160"/>
                </a:cubicBezTo>
                <a:cubicBezTo>
                  <a:pt x="1174382" y="129541"/>
                  <a:pt x="1168429" y="133708"/>
                  <a:pt x="1160094" y="139661"/>
                </a:cubicBezTo>
                <a:cubicBezTo>
                  <a:pt x="1136282" y="156330"/>
                  <a:pt x="1119613" y="168831"/>
                  <a:pt x="1110088" y="177166"/>
                </a:cubicBezTo>
                <a:lnTo>
                  <a:pt x="1111874" y="177166"/>
                </a:lnTo>
                <a:cubicBezTo>
                  <a:pt x="1117827" y="175975"/>
                  <a:pt x="1128543" y="174785"/>
                  <a:pt x="1144021" y="173594"/>
                </a:cubicBezTo>
                <a:cubicBezTo>
                  <a:pt x="1161880" y="171213"/>
                  <a:pt x="1173787" y="169427"/>
                  <a:pt x="1179740" y="168236"/>
                </a:cubicBezTo>
                <a:cubicBezTo>
                  <a:pt x="1188074" y="165855"/>
                  <a:pt x="1197004" y="165855"/>
                  <a:pt x="1206529" y="168236"/>
                </a:cubicBezTo>
                <a:cubicBezTo>
                  <a:pt x="1206529" y="168236"/>
                  <a:pt x="1207124" y="168236"/>
                  <a:pt x="1208315" y="168236"/>
                </a:cubicBezTo>
                <a:cubicBezTo>
                  <a:pt x="1230937" y="176570"/>
                  <a:pt x="1244629" y="187286"/>
                  <a:pt x="1249391" y="200383"/>
                </a:cubicBezTo>
                <a:cubicBezTo>
                  <a:pt x="1252963" y="212289"/>
                  <a:pt x="1247605" y="218838"/>
                  <a:pt x="1233318" y="220028"/>
                </a:cubicBezTo>
                <a:cubicBezTo>
                  <a:pt x="1191646" y="215266"/>
                  <a:pt x="1141044" y="213480"/>
                  <a:pt x="1081513" y="214670"/>
                </a:cubicBezTo>
                <a:lnTo>
                  <a:pt x="1081513" y="295038"/>
                </a:lnTo>
                <a:cubicBezTo>
                  <a:pt x="1079132" y="347425"/>
                  <a:pt x="1072583" y="386716"/>
                  <a:pt x="1061868" y="412910"/>
                </a:cubicBezTo>
                <a:cubicBezTo>
                  <a:pt x="1058296" y="418863"/>
                  <a:pt x="1054129" y="418863"/>
                  <a:pt x="1049366" y="412910"/>
                </a:cubicBezTo>
                <a:cubicBezTo>
                  <a:pt x="1036269" y="383144"/>
                  <a:pt x="1029721" y="349211"/>
                  <a:pt x="1029721" y="311111"/>
                </a:cubicBezTo>
                <a:lnTo>
                  <a:pt x="1029721" y="220028"/>
                </a:lnTo>
                <a:cubicBezTo>
                  <a:pt x="979715" y="224791"/>
                  <a:pt x="941615" y="230744"/>
                  <a:pt x="915421" y="237888"/>
                </a:cubicBezTo>
                <a:cubicBezTo>
                  <a:pt x="908277" y="241460"/>
                  <a:pt x="902324" y="240864"/>
                  <a:pt x="897561" y="236102"/>
                </a:cubicBezTo>
                <a:cubicBezTo>
                  <a:pt x="885655" y="224195"/>
                  <a:pt x="877321" y="215266"/>
                  <a:pt x="872558" y="209313"/>
                </a:cubicBezTo>
                <a:cubicBezTo>
                  <a:pt x="870177" y="203360"/>
                  <a:pt x="871963" y="199788"/>
                  <a:pt x="877916" y="198597"/>
                </a:cubicBezTo>
                <a:cubicBezTo>
                  <a:pt x="887441" y="198597"/>
                  <a:pt x="906491" y="197406"/>
                  <a:pt x="935066" y="195025"/>
                </a:cubicBezTo>
                <a:cubicBezTo>
                  <a:pt x="944591" y="193835"/>
                  <a:pt x="951140" y="193239"/>
                  <a:pt x="954712" y="193239"/>
                </a:cubicBezTo>
                <a:cubicBezTo>
                  <a:pt x="963046" y="192049"/>
                  <a:pt x="975547" y="190263"/>
                  <a:pt x="992216" y="187881"/>
                </a:cubicBezTo>
                <a:cubicBezTo>
                  <a:pt x="1008885" y="186691"/>
                  <a:pt x="1021386" y="185500"/>
                  <a:pt x="1029721" y="184310"/>
                </a:cubicBezTo>
                <a:lnTo>
                  <a:pt x="1029721" y="139661"/>
                </a:lnTo>
                <a:cubicBezTo>
                  <a:pt x="1029721" y="115849"/>
                  <a:pt x="1026149" y="96203"/>
                  <a:pt x="1019005" y="80725"/>
                </a:cubicBezTo>
                <a:cubicBezTo>
                  <a:pt x="1010671" y="80725"/>
                  <a:pt x="1002932" y="81320"/>
                  <a:pt x="995788" y="82511"/>
                </a:cubicBezTo>
                <a:cubicBezTo>
                  <a:pt x="986263" y="82511"/>
                  <a:pt x="978524" y="79534"/>
                  <a:pt x="972571" y="73581"/>
                </a:cubicBezTo>
                <a:cubicBezTo>
                  <a:pt x="967808" y="71200"/>
                  <a:pt x="961855" y="64652"/>
                  <a:pt x="954712" y="53936"/>
                </a:cubicBezTo>
                <a:cubicBezTo>
                  <a:pt x="952330" y="45602"/>
                  <a:pt x="954712" y="41434"/>
                  <a:pt x="961855" y="41434"/>
                </a:cubicBezTo>
                <a:cubicBezTo>
                  <a:pt x="980905" y="41434"/>
                  <a:pt x="1012457" y="39053"/>
                  <a:pt x="1056510" y="34291"/>
                </a:cubicBezTo>
                <a:cubicBezTo>
                  <a:pt x="1068416" y="33100"/>
                  <a:pt x="1080918" y="30719"/>
                  <a:pt x="1094015" y="27147"/>
                </a:cubicBezTo>
                <a:cubicBezTo>
                  <a:pt x="1095205" y="27147"/>
                  <a:pt x="1095801" y="27147"/>
                  <a:pt x="1095801" y="27147"/>
                </a:cubicBezTo>
                <a:cubicBezTo>
                  <a:pt x="1101158" y="25956"/>
                  <a:pt x="1105921" y="25510"/>
                  <a:pt x="1110088" y="25808"/>
                </a:cubicBezTo>
                <a:close/>
                <a:moveTo>
                  <a:pt x="2919243" y="23575"/>
                </a:moveTo>
                <a:cubicBezTo>
                  <a:pt x="2950199" y="31909"/>
                  <a:pt x="2969249" y="43816"/>
                  <a:pt x="2976393" y="59294"/>
                </a:cubicBezTo>
                <a:cubicBezTo>
                  <a:pt x="2978774" y="67628"/>
                  <a:pt x="2977583" y="74177"/>
                  <a:pt x="2972821" y="78939"/>
                </a:cubicBezTo>
                <a:cubicBezTo>
                  <a:pt x="2964487" y="87274"/>
                  <a:pt x="2942460" y="106324"/>
                  <a:pt x="2906741" y="136089"/>
                </a:cubicBezTo>
                <a:cubicBezTo>
                  <a:pt x="2906741" y="136089"/>
                  <a:pt x="2907932" y="136089"/>
                  <a:pt x="2910313" y="136089"/>
                </a:cubicBezTo>
                <a:cubicBezTo>
                  <a:pt x="2919838" y="134899"/>
                  <a:pt x="2929363" y="132517"/>
                  <a:pt x="2938888" y="128945"/>
                </a:cubicBezTo>
                <a:cubicBezTo>
                  <a:pt x="2946032" y="125374"/>
                  <a:pt x="2953175" y="125374"/>
                  <a:pt x="2960319" y="128945"/>
                </a:cubicBezTo>
                <a:cubicBezTo>
                  <a:pt x="2969844" y="132517"/>
                  <a:pt x="2978178" y="140256"/>
                  <a:pt x="2985322" y="152163"/>
                </a:cubicBezTo>
                <a:cubicBezTo>
                  <a:pt x="2988894" y="160497"/>
                  <a:pt x="2984727" y="166450"/>
                  <a:pt x="2972821" y="170022"/>
                </a:cubicBezTo>
                <a:cubicBezTo>
                  <a:pt x="2970439" y="170022"/>
                  <a:pt x="2966272" y="170617"/>
                  <a:pt x="2960319" y="171808"/>
                </a:cubicBezTo>
                <a:cubicBezTo>
                  <a:pt x="2935316" y="175380"/>
                  <a:pt x="2913885" y="178356"/>
                  <a:pt x="2896025" y="180738"/>
                </a:cubicBezTo>
                <a:cubicBezTo>
                  <a:pt x="2899597" y="185500"/>
                  <a:pt x="2900193" y="190858"/>
                  <a:pt x="2897811" y="196811"/>
                </a:cubicBezTo>
                <a:cubicBezTo>
                  <a:pt x="2896621" y="200383"/>
                  <a:pt x="2894835" y="206336"/>
                  <a:pt x="2892453" y="214670"/>
                </a:cubicBezTo>
                <a:cubicBezTo>
                  <a:pt x="2894835" y="214670"/>
                  <a:pt x="2897811" y="214670"/>
                  <a:pt x="2901383" y="214670"/>
                </a:cubicBezTo>
                <a:cubicBezTo>
                  <a:pt x="2906146" y="213480"/>
                  <a:pt x="2910313" y="212885"/>
                  <a:pt x="2913885" y="212885"/>
                </a:cubicBezTo>
                <a:cubicBezTo>
                  <a:pt x="2934125" y="210503"/>
                  <a:pt x="2954961" y="207527"/>
                  <a:pt x="2976393" y="203955"/>
                </a:cubicBezTo>
                <a:cubicBezTo>
                  <a:pt x="2985918" y="201574"/>
                  <a:pt x="2994252" y="202169"/>
                  <a:pt x="3001396" y="205741"/>
                </a:cubicBezTo>
                <a:cubicBezTo>
                  <a:pt x="3019255" y="212885"/>
                  <a:pt x="3031757" y="223005"/>
                  <a:pt x="3038900" y="236102"/>
                </a:cubicBezTo>
                <a:cubicBezTo>
                  <a:pt x="3040091" y="245627"/>
                  <a:pt x="3037710" y="250389"/>
                  <a:pt x="3031757" y="250389"/>
                </a:cubicBezTo>
                <a:cubicBezTo>
                  <a:pt x="3026994" y="251580"/>
                  <a:pt x="3017469" y="252175"/>
                  <a:pt x="3003182" y="252175"/>
                </a:cubicBezTo>
                <a:cubicBezTo>
                  <a:pt x="2971035" y="249794"/>
                  <a:pt x="2936507" y="250389"/>
                  <a:pt x="2899597" y="253961"/>
                </a:cubicBezTo>
                <a:cubicBezTo>
                  <a:pt x="2925791" y="286108"/>
                  <a:pt x="2950794" y="311111"/>
                  <a:pt x="2974607" y="328970"/>
                </a:cubicBezTo>
                <a:cubicBezTo>
                  <a:pt x="3000800" y="348020"/>
                  <a:pt x="3033543" y="365285"/>
                  <a:pt x="3072833" y="380763"/>
                </a:cubicBezTo>
                <a:cubicBezTo>
                  <a:pt x="3079977" y="383144"/>
                  <a:pt x="3084144" y="385525"/>
                  <a:pt x="3085335" y="387906"/>
                </a:cubicBezTo>
                <a:cubicBezTo>
                  <a:pt x="3085335" y="389097"/>
                  <a:pt x="3081763" y="390288"/>
                  <a:pt x="3074619" y="391478"/>
                </a:cubicBezTo>
                <a:cubicBezTo>
                  <a:pt x="3036519" y="391478"/>
                  <a:pt x="2997824" y="391478"/>
                  <a:pt x="2958533" y="391478"/>
                </a:cubicBezTo>
                <a:cubicBezTo>
                  <a:pt x="2951389" y="391478"/>
                  <a:pt x="2944841" y="388502"/>
                  <a:pt x="2938888" y="382549"/>
                </a:cubicBezTo>
                <a:cubicBezTo>
                  <a:pt x="2925791" y="369452"/>
                  <a:pt x="2911503" y="349806"/>
                  <a:pt x="2896025" y="323613"/>
                </a:cubicBezTo>
                <a:lnTo>
                  <a:pt x="2872808" y="275392"/>
                </a:lnTo>
                <a:cubicBezTo>
                  <a:pt x="2860902" y="300395"/>
                  <a:pt x="2845424" y="321827"/>
                  <a:pt x="2826374" y="339686"/>
                </a:cubicBezTo>
                <a:cubicBezTo>
                  <a:pt x="2795418" y="364689"/>
                  <a:pt x="2755532" y="380763"/>
                  <a:pt x="2706716" y="387906"/>
                </a:cubicBezTo>
                <a:cubicBezTo>
                  <a:pt x="2698382" y="390288"/>
                  <a:pt x="2693619" y="390288"/>
                  <a:pt x="2692428" y="387906"/>
                </a:cubicBezTo>
                <a:cubicBezTo>
                  <a:pt x="2692428" y="385525"/>
                  <a:pt x="2696596" y="382549"/>
                  <a:pt x="2704930" y="378977"/>
                </a:cubicBezTo>
                <a:cubicBezTo>
                  <a:pt x="2762080" y="348020"/>
                  <a:pt x="2801966" y="308135"/>
                  <a:pt x="2824588" y="259319"/>
                </a:cubicBezTo>
                <a:cubicBezTo>
                  <a:pt x="2793632" y="260510"/>
                  <a:pt x="2767438" y="262891"/>
                  <a:pt x="2746007" y="266463"/>
                </a:cubicBezTo>
                <a:cubicBezTo>
                  <a:pt x="2741244" y="268844"/>
                  <a:pt x="2736482" y="268249"/>
                  <a:pt x="2731719" y="264677"/>
                </a:cubicBezTo>
                <a:cubicBezTo>
                  <a:pt x="2721003" y="257533"/>
                  <a:pt x="2712669" y="249199"/>
                  <a:pt x="2706716" y="239674"/>
                </a:cubicBezTo>
                <a:cubicBezTo>
                  <a:pt x="2704335" y="237292"/>
                  <a:pt x="2703739" y="234911"/>
                  <a:pt x="2704930" y="232530"/>
                </a:cubicBezTo>
                <a:cubicBezTo>
                  <a:pt x="2706121" y="230149"/>
                  <a:pt x="2708502" y="228958"/>
                  <a:pt x="2712074" y="228958"/>
                </a:cubicBezTo>
                <a:cubicBezTo>
                  <a:pt x="2725171" y="228958"/>
                  <a:pt x="2746007" y="227767"/>
                  <a:pt x="2774582" y="225386"/>
                </a:cubicBezTo>
                <a:cubicBezTo>
                  <a:pt x="2793632" y="223005"/>
                  <a:pt x="2813872" y="221219"/>
                  <a:pt x="2835303" y="220028"/>
                </a:cubicBezTo>
                <a:cubicBezTo>
                  <a:pt x="2836494" y="208122"/>
                  <a:pt x="2837089" y="196811"/>
                  <a:pt x="2837089" y="186095"/>
                </a:cubicBezTo>
                <a:cubicBezTo>
                  <a:pt x="2822802" y="187286"/>
                  <a:pt x="2809705" y="187881"/>
                  <a:pt x="2797799" y="187881"/>
                </a:cubicBezTo>
                <a:cubicBezTo>
                  <a:pt x="2783511" y="186691"/>
                  <a:pt x="2771010" y="178356"/>
                  <a:pt x="2760294" y="162878"/>
                </a:cubicBezTo>
                <a:cubicBezTo>
                  <a:pt x="2756722" y="156925"/>
                  <a:pt x="2757913" y="153353"/>
                  <a:pt x="2763866" y="152163"/>
                </a:cubicBezTo>
                <a:cubicBezTo>
                  <a:pt x="2801966" y="149781"/>
                  <a:pt x="2840066" y="146210"/>
                  <a:pt x="2878166" y="141447"/>
                </a:cubicBezTo>
                <a:cubicBezTo>
                  <a:pt x="2899597" y="100966"/>
                  <a:pt x="2910908" y="64652"/>
                  <a:pt x="2912099" y="32505"/>
                </a:cubicBezTo>
                <a:cubicBezTo>
                  <a:pt x="2910908" y="27742"/>
                  <a:pt x="2913290" y="24766"/>
                  <a:pt x="2919243" y="23575"/>
                </a:cubicBezTo>
                <a:close/>
                <a:moveTo>
                  <a:pt x="4753401" y="22794"/>
                </a:moveTo>
                <a:cubicBezTo>
                  <a:pt x="4754889" y="22719"/>
                  <a:pt x="4756675" y="22980"/>
                  <a:pt x="4758759" y="23575"/>
                </a:cubicBezTo>
                <a:cubicBezTo>
                  <a:pt x="4781380" y="30719"/>
                  <a:pt x="4797454" y="40839"/>
                  <a:pt x="4806979" y="53936"/>
                </a:cubicBezTo>
                <a:cubicBezTo>
                  <a:pt x="4811741" y="59889"/>
                  <a:pt x="4811146" y="65247"/>
                  <a:pt x="4805193" y="70009"/>
                </a:cubicBezTo>
                <a:cubicBezTo>
                  <a:pt x="4805193" y="72391"/>
                  <a:pt x="4802216" y="79534"/>
                  <a:pt x="4796263" y="91441"/>
                </a:cubicBezTo>
                <a:cubicBezTo>
                  <a:pt x="4793882" y="93822"/>
                  <a:pt x="4792691" y="95608"/>
                  <a:pt x="4792691" y="96799"/>
                </a:cubicBezTo>
                <a:cubicBezTo>
                  <a:pt x="4787929" y="107514"/>
                  <a:pt x="4781976" y="117635"/>
                  <a:pt x="4774832" y="127160"/>
                </a:cubicBezTo>
                <a:cubicBezTo>
                  <a:pt x="4777213" y="127160"/>
                  <a:pt x="4780785" y="126564"/>
                  <a:pt x="4785548" y="125374"/>
                </a:cubicBezTo>
                <a:cubicBezTo>
                  <a:pt x="4790310" y="125374"/>
                  <a:pt x="4793882" y="125374"/>
                  <a:pt x="4796263" y="125374"/>
                </a:cubicBezTo>
                <a:cubicBezTo>
                  <a:pt x="4808170" y="122992"/>
                  <a:pt x="4821862" y="119420"/>
                  <a:pt x="4837340" y="114658"/>
                </a:cubicBezTo>
                <a:cubicBezTo>
                  <a:pt x="4844484" y="111086"/>
                  <a:pt x="4851627" y="111681"/>
                  <a:pt x="4858771" y="116444"/>
                </a:cubicBezTo>
                <a:cubicBezTo>
                  <a:pt x="4875440" y="125969"/>
                  <a:pt x="4886751" y="136089"/>
                  <a:pt x="4892704" y="146805"/>
                </a:cubicBezTo>
                <a:cubicBezTo>
                  <a:pt x="4896276" y="151567"/>
                  <a:pt x="4895680" y="159306"/>
                  <a:pt x="4890918" y="170022"/>
                </a:cubicBezTo>
                <a:cubicBezTo>
                  <a:pt x="4887346" y="178356"/>
                  <a:pt x="4884965" y="192644"/>
                  <a:pt x="4883774" y="212885"/>
                </a:cubicBezTo>
                <a:cubicBezTo>
                  <a:pt x="4880202" y="261700"/>
                  <a:pt x="4873654" y="301586"/>
                  <a:pt x="4864129" y="332542"/>
                </a:cubicBezTo>
                <a:cubicBezTo>
                  <a:pt x="4854604" y="363499"/>
                  <a:pt x="4841507" y="383144"/>
                  <a:pt x="4824838" y="391478"/>
                </a:cubicBezTo>
                <a:cubicBezTo>
                  <a:pt x="4812932" y="395050"/>
                  <a:pt x="4803407" y="390883"/>
                  <a:pt x="4796263" y="378977"/>
                </a:cubicBezTo>
                <a:cubicBezTo>
                  <a:pt x="4785548" y="353974"/>
                  <a:pt x="4770070" y="334328"/>
                  <a:pt x="4749829" y="320041"/>
                </a:cubicBezTo>
                <a:cubicBezTo>
                  <a:pt x="4747448" y="317660"/>
                  <a:pt x="4746257" y="315874"/>
                  <a:pt x="4746257" y="314683"/>
                </a:cubicBezTo>
                <a:cubicBezTo>
                  <a:pt x="4746257" y="313492"/>
                  <a:pt x="4748043" y="312897"/>
                  <a:pt x="4751615" y="312897"/>
                </a:cubicBezTo>
                <a:cubicBezTo>
                  <a:pt x="4765902" y="316469"/>
                  <a:pt x="4781380" y="319445"/>
                  <a:pt x="4798049" y="321827"/>
                </a:cubicBezTo>
                <a:cubicBezTo>
                  <a:pt x="4807574" y="323017"/>
                  <a:pt x="4812932" y="320636"/>
                  <a:pt x="4814123" y="314683"/>
                </a:cubicBezTo>
                <a:cubicBezTo>
                  <a:pt x="4826029" y="288489"/>
                  <a:pt x="4831387" y="237888"/>
                  <a:pt x="4830196" y="162878"/>
                </a:cubicBezTo>
                <a:cubicBezTo>
                  <a:pt x="4830196" y="158116"/>
                  <a:pt x="4827220" y="155735"/>
                  <a:pt x="4821266" y="155735"/>
                </a:cubicBezTo>
                <a:cubicBezTo>
                  <a:pt x="4812932" y="155735"/>
                  <a:pt x="4799835" y="158116"/>
                  <a:pt x="4781976" y="162878"/>
                </a:cubicBezTo>
                <a:cubicBezTo>
                  <a:pt x="4778404" y="164069"/>
                  <a:pt x="4776023" y="164664"/>
                  <a:pt x="4774832" y="164664"/>
                </a:cubicBezTo>
                <a:cubicBezTo>
                  <a:pt x="4773641" y="164664"/>
                  <a:pt x="4772451" y="164664"/>
                  <a:pt x="4771260" y="164664"/>
                </a:cubicBezTo>
                <a:cubicBezTo>
                  <a:pt x="4766498" y="165855"/>
                  <a:pt x="4762926" y="165260"/>
                  <a:pt x="4760545" y="162878"/>
                </a:cubicBezTo>
                <a:cubicBezTo>
                  <a:pt x="4758163" y="162878"/>
                  <a:pt x="4755187" y="161688"/>
                  <a:pt x="4751615" y="159306"/>
                </a:cubicBezTo>
                <a:cubicBezTo>
                  <a:pt x="4750424" y="160497"/>
                  <a:pt x="4748043" y="162878"/>
                  <a:pt x="4744471" y="166450"/>
                </a:cubicBezTo>
                <a:cubicBezTo>
                  <a:pt x="4736137" y="178356"/>
                  <a:pt x="4728993" y="186691"/>
                  <a:pt x="4723040" y="191453"/>
                </a:cubicBezTo>
                <a:cubicBezTo>
                  <a:pt x="4738518" y="193835"/>
                  <a:pt x="4755187" y="198002"/>
                  <a:pt x="4773046" y="203955"/>
                </a:cubicBezTo>
                <a:cubicBezTo>
                  <a:pt x="4790905" y="207527"/>
                  <a:pt x="4800430" y="221219"/>
                  <a:pt x="4801621" y="245031"/>
                </a:cubicBezTo>
                <a:cubicBezTo>
                  <a:pt x="4796859" y="270035"/>
                  <a:pt x="4784952" y="276583"/>
                  <a:pt x="4765902" y="264677"/>
                </a:cubicBezTo>
                <a:cubicBezTo>
                  <a:pt x="4753996" y="255152"/>
                  <a:pt x="4738518" y="235506"/>
                  <a:pt x="4719468" y="205741"/>
                </a:cubicBezTo>
                <a:cubicBezTo>
                  <a:pt x="4717087" y="202169"/>
                  <a:pt x="4715301" y="199788"/>
                  <a:pt x="4714110" y="198597"/>
                </a:cubicBezTo>
                <a:cubicBezTo>
                  <a:pt x="4708157" y="204550"/>
                  <a:pt x="4702204" y="209313"/>
                  <a:pt x="4696251" y="212885"/>
                </a:cubicBezTo>
                <a:cubicBezTo>
                  <a:pt x="4696251" y="212885"/>
                  <a:pt x="4695655" y="212885"/>
                  <a:pt x="4694465" y="212885"/>
                </a:cubicBezTo>
                <a:cubicBezTo>
                  <a:pt x="4694465" y="227172"/>
                  <a:pt x="4694465" y="240864"/>
                  <a:pt x="4694465" y="253961"/>
                </a:cubicBezTo>
                <a:cubicBezTo>
                  <a:pt x="4695655" y="267058"/>
                  <a:pt x="4695655" y="282536"/>
                  <a:pt x="4694465" y="300395"/>
                </a:cubicBezTo>
                <a:cubicBezTo>
                  <a:pt x="4694465" y="308730"/>
                  <a:pt x="4694465" y="314683"/>
                  <a:pt x="4694465" y="318255"/>
                </a:cubicBezTo>
                <a:cubicBezTo>
                  <a:pt x="4693274" y="334924"/>
                  <a:pt x="4686130" y="343258"/>
                  <a:pt x="4673034" y="343258"/>
                </a:cubicBezTo>
                <a:cubicBezTo>
                  <a:pt x="4658746" y="342067"/>
                  <a:pt x="4650412" y="332542"/>
                  <a:pt x="4648030" y="314683"/>
                </a:cubicBezTo>
                <a:cubicBezTo>
                  <a:pt x="4626599" y="317064"/>
                  <a:pt x="4611121" y="318255"/>
                  <a:pt x="4601596" y="318255"/>
                </a:cubicBezTo>
                <a:lnTo>
                  <a:pt x="4599810" y="318255"/>
                </a:lnTo>
                <a:cubicBezTo>
                  <a:pt x="4599810" y="327780"/>
                  <a:pt x="4598024" y="334328"/>
                  <a:pt x="4594452" y="337900"/>
                </a:cubicBezTo>
                <a:cubicBezTo>
                  <a:pt x="4587309" y="342663"/>
                  <a:pt x="4579570" y="342663"/>
                  <a:pt x="4571235" y="337900"/>
                </a:cubicBezTo>
                <a:cubicBezTo>
                  <a:pt x="4561710" y="327185"/>
                  <a:pt x="4556948" y="317064"/>
                  <a:pt x="4556948" y="307539"/>
                </a:cubicBezTo>
                <a:cubicBezTo>
                  <a:pt x="4558138" y="292061"/>
                  <a:pt x="4557543" y="260510"/>
                  <a:pt x="4555162" y="212885"/>
                </a:cubicBezTo>
                <a:cubicBezTo>
                  <a:pt x="4555162" y="181928"/>
                  <a:pt x="4550995" y="161688"/>
                  <a:pt x="4542660" y="152163"/>
                </a:cubicBezTo>
                <a:cubicBezTo>
                  <a:pt x="4539088" y="143828"/>
                  <a:pt x="4540874" y="139066"/>
                  <a:pt x="4548018" y="137875"/>
                </a:cubicBezTo>
                <a:cubicBezTo>
                  <a:pt x="4551590" y="137875"/>
                  <a:pt x="4559329" y="139066"/>
                  <a:pt x="4571235" y="141447"/>
                </a:cubicBezTo>
                <a:cubicBezTo>
                  <a:pt x="4575998" y="142638"/>
                  <a:pt x="4579570" y="143233"/>
                  <a:pt x="4581951" y="143233"/>
                </a:cubicBezTo>
                <a:cubicBezTo>
                  <a:pt x="4584332" y="138470"/>
                  <a:pt x="4587904" y="131922"/>
                  <a:pt x="4592666" y="123588"/>
                </a:cubicBezTo>
                <a:cubicBezTo>
                  <a:pt x="4597429" y="115253"/>
                  <a:pt x="4601001" y="108705"/>
                  <a:pt x="4603382" y="103942"/>
                </a:cubicBezTo>
                <a:cubicBezTo>
                  <a:pt x="4612907" y="78939"/>
                  <a:pt x="4616479" y="63461"/>
                  <a:pt x="4614098" y="57508"/>
                </a:cubicBezTo>
                <a:cubicBezTo>
                  <a:pt x="4611716" y="49174"/>
                  <a:pt x="4616479" y="44411"/>
                  <a:pt x="4628385" y="43220"/>
                </a:cubicBezTo>
                <a:cubicBezTo>
                  <a:pt x="4641482" y="46792"/>
                  <a:pt x="4653984" y="55127"/>
                  <a:pt x="4665890" y="68224"/>
                </a:cubicBezTo>
                <a:cubicBezTo>
                  <a:pt x="4673034" y="77749"/>
                  <a:pt x="4672438" y="87274"/>
                  <a:pt x="4664104" y="96799"/>
                </a:cubicBezTo>
                <a:cubicBezTo>
                  <a:pt x="4660532" y="100370"/>
                  <a:pt x="4653388" y="107514"/>
                  <a:pt x="4642673" y="118230"/>
                </a:cubicBezTo>
                <a:cubicBezTo>
                  <a:pt x="4630766" y="128945"/>
                  <a:pt x="4622432" y="136685"/>
                  <a:pt x="4617670" y="141447"/>
                </a:cubicBezTo>
                <a:cubicBezTo>
                  <a:pt x="4622432" y="140256"/>
                  <a:pt x="4628980" y="137875"/>
                  <a:pt x="4637315" y="134303"/>
                </a:cubicBezTo>
                <a:cubicBezTo>
                  <a:pt x="4643268" y="131922"/>
                  <a:pt x="4646840" y="130731"/>
                  <a:pt x="4648030" y="130731"/>
                </a:cubicBezTo>
                <a:cubicBezTo>
                  <a:pt x="4657555" y="127160"/>
                  <a:pt x="4665890" y="127755"/>
                  <a:pt x="4673034" y="132517"/>
                </a:cubicBezTo>
                <a:cubicBezTo>
                  <a:pt x="4676605" y="134899"/>
                  <a:pt x="4680773" y="137280"/>
                  <a:pt x="4685535" y="139661"/>
                </a:cubicBezTo>
                <a:cubicBezTo>
                  <a:pt x="4690298" y="143233"/>
                  <a:pt x="4694465" y="145614"/>
                  <a:pt x="4698037" y="146805"/>
                </a:cubicBezTo>
                <a:cubicBezTo>
                  <a:pt x="4703990" y="152758"/>
                  <a:pt x="4705180" y="159306"/>
                  <a:pt x="4701609" y="166450"/>
                </a:cubicBezTo>
                <a:cubicBezTo>
                  <a:pt x="4700418" y="168831"/>
                  <a:pt x="4698632" y="178356"/>
                  <a:pt x="4696251" y="195025"/>
                </a:cubicBezTo>
                <a:cubicBezTo>
                  <a:pt x="4717682" y="161688"/>
                  <a:pt x="4733755" y="123588"/>
                  <a:pt x="4744471" y="80725"/>
                </a:cubicBezTo>
                <a:cubicBezTo>
                  <a:pt x="4748043" y="66438"/>
                  <a:pt x="4749234" y="50364"/>
                  <a:pt x="4748043" y="32505"/>
                </a:cubicBezTo>
                <a:cubicBezTo>
                  <a:pt x="4747150" y="26254"/>
                  <a:pt x="4748936" y="23017"/>
                  <a:pt x="4753401" y="22794"/>
                </a:cubicBezTo>
                <a:close/>
                <a:moveTo>
                  <a:pt x="3407250" y="22682"/>
                </a:moveTo>
                <a:cubicBezTo>
                  <a:pt x="3413501" y="22682"/>
                  <a:pt x="3419305" y="24170"/>
                  <a:pt x="3424663" y="27147"/>
                </a:cubicBezTo>
                <a:cubicBezTo>
                  <a:pt x="3425853" y="28338"/>
                  <a:pt x="3428830" y="30719"/>
                  <a:pt x="3433593" y="34291"/>
                </a:cubicBezTo>
                <a:cubicBezTo>
                  <a:pt x="3441927" y="39053"/>
                  <a:pt x="3447285" y="42625"/>
                  <a:pt x="3449666" y="45006"/>
                </a:cubicBezTo>
                <a:cubicBezTo>
                  <a:pt x="3459191" y="55722"/>
                  <a:pt x="3457405" y="63461"/>
                  <a:pt x="3444308" y="68224"/>
                </a:cubicBezTo>
                <a:cubicBezTo>
                  <a:pt x="3437164" y="69414"/>
                  <a:pt x="3426449" y="71200"/>
                  <a:pt x="3412161" y="73581"/>
                </a:cubicBezTo>
                <a:cubicBezTo>
                  <a:pt x="3394302" y="77153"/>
                  <a:pt x="3380610" y="79534"/>
                  <a:pt x="3371085" y="80725"/>
                </a:cubicBezTo>
                <a:cubicBezTo>
                  <a:pt x="3375847" y="84297"/>
                  <a:pt x="3380610" y="88464"/>
                  <a:pt x="3385372" y="93227"/>
                </a:cubicBezTo>
                <a:cubicBezTo>
                  <a:pt x="3390135" y="99180"/>
                  <a:pt x="3390730" y="105728"/>
                  <a:pt x="3387158" y="112872"/>
                </a:cubicBezTo>
                <a:cubicBezTo>
                  <a:pt x="3387158" y="114063"/>
                  <a:pt x="3387158" y="115849"/>
                  <a:pt x="3387158" y="118230"/>
                </a:cubicBezTo>
                <a:cubicBezTo>
                  <a:pt x="3385968" y="124183"/>
                  <a:pt x="3385372" y="128350"/>
                  <a:pt x="3385372" y="130731"/>
                </a:cubicBezTo>
                <a:cubicBezTo>
                  <a:pt x="3388944" y="130731"/>
                  <a:pt x="3394897" y="130136"/>
                  <a:pt x="3403232" y="128945"/>
                </a:cubicBezTo>
                <a:cubicBezTo>
                  <a:pt x="3411566" y="128945"/>
                  <a:pt x="3417519" y="128350"/>
                  <a:pt x="3421091" y="127160"/>
                </a:cubicBezTo>
                <a:cubicBezTo>
                  <a:pt x="3443713" y="123588"/>
                  <a:pt x="3459191" y="120611"/>
                  <a:pt x="3467525" y="118230"/>
                </a:cubicBezTo>
                <a:cubicBezTo>
                  <a:pt x="3480622" y="113467"/>
                  <a:pt x="3493124" y="114658"/>
                  <a:pt x="3505030" y="121802"/>
                </a:cubicBezTo>
                <a:cubicBezTo>
                  <a:pt x="3519318" y="131327"/>
                  <a:pt x="3528843" y="141447"/>
                  <a:pt x="3533605" y="152163"/>
                </a:cubicBezTo>
                <a:cubicBezTo>
                  <a:pt x="3535986" y="156925"/>
                  <a:pt x="3535986" y="161092"/>
                  <a:pt x="3533605" y="164664"/>
                </a:cubicBezTo>
                <a:cubicBezTo>
                  <a:pt x="3532414" y="167045"/>
                  <a:pt x="3528843" y="167641"/>
                  <a:pt x="3522889" y="166450"/>
                </a:cubicBezTo>
                <a:cubicBezTo>
                  <a:pt x="3484789" y="165260"/>
                  <a:pt x="3438950" y="166450"/>
                  <a:pt x="3385372" y="170022"/>
                </a:cubicBezTo>
                <a:cubicBezTo>
                  <a:pt x="3387753" y="229553"/>
                  <a:pt x="3388944" y="273011"/>
                  <a:pt x="3388944" y="300395"/>
                </a:cubicBezTo>
                <a:cubicBezTo>
                  <a:pt x="3390135" y="358736"/>
                  <a:pt x="3370489" y="389692"/>
                  <a:pt x="3330008" y="393264"/>
                </a:cubicBezTo>
                <a:cubicBezTo>
                  <a:pt x="3321674" y="393264"/>
                  <a:pt x="3316911" y="389692"/>
                  <a:pt x="3315721" y="382549"/>
                </a:cubicBezTo>
                <a:cubicBezTo>
                  <a:pt x="3306196" y="357545"/>
                  <a:pt x="3288932" y="339686"/>
                  <a:pt x="3263928" y="328970"/>
                </a:cubicBezTo>
                <a:cubicBezTo>
                  <a:pt x="3260357" y="327780"/>
                  <a:pt x="3259166" y="325994"/>
                  <a:pt x="3260357" y="323613"/>
                </a:cubicBezTo>
                <a:cubicBezTo>
                  <a:pt x="3261547" y="320041"/>
                  <a:pt x="3263928" y="318255"/>
                  <a:pt x="3267500" y="318255"/>
                </a:cubicBezTo>
                <a:cubicBezTo>
                  <a:pt x="3272263" y="318255"/>
                  <a:pt x="3281788" y="318850"/>
                  <a:pt x="3296075" y="320041"/>
                </a:cubicBezTo>
                <a:cubicBezTo>
                  <a:pt x="3309173" y="320041"/>
                  <a:pt x="3317507" y="320041"/>
                  <a:pt x="3321078" y="320041"/>
                </a:cubicBezTo>
                <a:cubicBezTo>
                  <a:pt x="3329413" y="320041"/>
                  <a:pt x="3333580" y="315278"/>
                  <a:pt x="3333580" y="305753"/>
                </a:cubicBezTo>
                <a:cubicBezTo>
                  <a:pt x="3333580" y="247413"/>
                  <a:pt x="3332985" y="203955"/>
                  <a:pt x="3331794" y="175380"/>
                </a:cubicBezTo>
                <a:cubicBezTo>
                  <a:pt x="3329413" y="175380"/>
                  <a:pt x="3325841" y="175975"/>
                  <a:pt x="3321078" y="177166"/>
                </a:cubicBezTo>
                <a:cubicBezTo>
                  <a:pt x="3285360" y="181928"/>
                  <a:pt x="3254999" y="187881"/>
                  <a:pt x="3229996" y="195025"/>
                </a:cubicBezTo>
                <a:cubicBezTo>
                  <a:pt x="3214518" y="198597"/>
                  <a:pt x="3202016" y="198597"/>
                  <a:pt x="3192491" y="195025"/>
                </a:cubicBezTo>
                <a:cubicBezTo>
                  <a:pt x="3182966" y="190263"/>
                  <a:pt x="3172846" y="182524"/>
                  <a:pt x="3162130" y="171808"/>
                </a:cubicBezTo>
                <a:cubicBezTo>
                  <a:pt x="3159749" y="169427"/>
                  <a:pt x="3158558" y="166450"/>
                  <a:pt x="3158558" y="162878"/>
                </a:cubicBezTo>
                <a:cubicBezTo>
                  <a:pt x="3159749" y="160497"/>
                  <a:pt x="3162130" y="159306"/>
                  <a:pt x="3165702" y="159306"/>
                </a:cubicBezTo>
                <a:cubicBezTo>
                  <a:pt x="3171655" y="159306"/>
                  <a:pt x="3180585" y="158116"/>
                  <a:pt x="3192491" y="155735"/>
                </a:cubicBezTo>
                <a:cubicBezTo>
                  <a:pt x="3206778" y="154544"/>
                  <a:pt x="3217494" y="153353"/>
                  <a:pt x="3224638" y="152163"/>
                </a:cubicBezTo>
                <a:cubicBezTo>
                  <a:pt x="3244878" y="149781"/>
                  <a:pt x="3280002" y="145019"/>
                  <a:pt x="3330008" y="137875"/>
                </a:cubicBezTo>
                <a:cubicBezTo>
                  <a:pt x="3330008" y="133113"/>
                  <a:pt x="3330008" y="128945"/>
                  <a:pt x="3330008" y="125374"/>
                </a:cubicBezTo>
                <a:cubicBezTo>
                  <a:pt x="3327627" y="112277"/>
                  <a:pt x="3324650" y="99180"/>
                  <a:pt x="3321078" y="86083"/>
                </a:cubicBezTo>
                <a:cubicBezTo>
                  <a:pt x="3319888" y="86083"/>
                  <a:pt x="3318102" y="86083"/>
                  <a:pt x="3315721" y="86083"/>
                </a:cubicBezTo>
                <a:cubicBezTo>
                  <a:pt x="3305005" y="88464"/>
                  <a:pt x="3294289" y="89655"/>
                  <a:pt x="3283574" y="89655"/>
                </a:cubicBezTo>
                <a:cubicBezTo>
                  <a:pt x="3272858" y="89655"/>
                  <a:pt x="3259761" y="82511"/>
                  <a:pt x="3244283" y="68224"/>
                </a:cubicBezTo>
                <a:cubicBezTo>
                  <a:pt x="3238330" y="59889"/>
                  <a:pt x="3239521" y="54531"/>
                  <a:pt x="3247855" y="52150"/>
                </a:cubicBezTo>
                <a:cubicBezTo>
                  <a:pt x="3302624" y="46197"/>
                  <a:pt x="3349058" y="37863"/>
                  <a:pt x="3387158" y="27147"/>
                </a:cubicBezTo>
                <a:cubicBezTo>
                  <a:pt x="3394302" y="24170"/>
                  <a:pt x="3400999" y="22682"/>
                  <a:pt x="3407250" y="22682"/>
                </a:cubicBezTo>
                <a:close/>
                <a:moveTo>
                  <a:pt x="3715771" y="20003"/>
                </a:moveTo>
                <a:cubicBezTo>
                  <a:pt x="3736011" y="23575"/>
                  <a:pt x="3750299" y="30719"/>
                  <a:pt x="3758633" y="41434"/>
                </a:cubicBezTo>
                <a:cubicBezTo>
                  <a:pt x="3763396" y="46197"/>
                  <a:pt x="3764586" y="51555"/>
                  <a:pt x="3762205" y="57508"/>
                </a:cubicBezTo>
                <a:cubicBezTo>
                  <a:pt x="3762205" y="59889"/>
                  <a:pt x="3761610" y="64056"/>
                  <a:pt x="3760419" y="70009"/>
                </a:cubicBezTo>
                <a:cubicBezTo>
                  <a:pt x="3758038" y="79534"/>
                  <a:pt x="3756252" y="86678"/>
                  <a:pt x="3755061" y="91441"/>
                </a:cubicBezTo>
                <a:cubicBezTo>
                  <a:pt x="3757443" y="91441"/>
                  <a:pt x="3759228" y="91441"/>
                  <a:pt x="3760419" y="91441"/>
                </a:cubicBezTo>
                <a:cubicBezTo>
                  <a:pt x="3773516" y="86678"/>
                  <a:pt x="3783636" y="92036"/>
                  <a:pt x="3790780" y="107514"/>
                </a:cubicBezTo>
                <a:cubicBezTo>
                  <a:pt x="3793161" y="103942"/>
                  <a:pt x="3794947" y="99180"/>
                  <a:pt x="3796138" y="93227"/>
                </a:cubicBezTo>
                <a:cubicBezTo>
                  <a:pt x="3796138" y="84892"/>
                  <a:pt x="3800305" y="82511"/>
                  <a:pt x="3808639" y="86083"/>
                </a:cubicBezTo>
                <a:cubicBezTo>
                  <a:pt x="3819355" y="90845"/>
                  <a:pt x="3827094" y="96799"/>
                  <a:pt x="3831857" y="103942"/>
                </a:cubicBezTo>
                <a:lnTo>
                  <a:pt x="3833484" y="118584"/>
                </a:lnTo>
                <a:lnTo>
                  <a:pt x="3832257" y="121309"/>
                </a:lnTo>
                <a:lnTo>
                  <a:pt x="3806853" y="145019"/>
                </a:lnTo>
                <a:cubicBezTo>
                  <a:pt x="3810425" y="146210"/>
                  <a:pt x="3813997" y="149186"/>
                  <a:pt x="3817569" y="153949"/>
                </a:cubicBezTo>
                <a:lnTo>
                  <a:pt x="3832257" y="121309"/>
                </a:lnTo>
                <a:lnTo>
                  <a:pt x="3833643" y="120016"/>
                </a:lnTo>
                <a:lnTo>
                  <a:pt x="3833484" y="118584"/>
                </a:lnTo>
                <a:lnTo>
                  <a:pt x="3849716" y="82511"/>
                </a:lnTo>
                <a:cubicBezTo>
                  <a:pt x="3856860" y="64652"/>
                  <a:pt x="3859836" y="49174"/>
                  <a:pt x="3858646" y="36077"/>
                </a:cubicBezTo>
                <a:cubicBezTo>
                  <a:pt x="3858646" y="25361"/>
                  <a:pt x="3864004" y="22384"/>
                  <a:pt x="3874719" y="27147"/>
                </a:cubicBezTo>
                <a:cubicBezTo>
                  <a:pt x="3891388" y="34291"/>
                  <a:pt x="3903890" y="45602"/>
                  <a:pt x="3912224" y="61080"/>
                </a:cubicBezTo>
                <a:cubicBezTo>
                  <a:pt x="3915796" y="67033"/>
                  <a:pt x="3914605" y="72986"/>
                  <a:pt x="3908652" y="78939"/>
                </a:cubicBezTo>
                <a:cubicBezTo>
                  <a:pt x="3900318" y="88464"/>
                  <a:pt x="3891388" y="100370"/>
                  <a:pt x="3881863" y="114658"/>
                </a:cubicBezTo>
                <a:cubicBezTo>
                  <a:pt x="3873529" y="128945"/>
                  <a:pt x="3862218" y="143233"/>
                  <a:pt x="3847930" y="157520"/>
                </a:cubicBezTo>
                <a:cubicBezTo>
                  <a:pt x="3865790" y="152758"/>
                  <a:pt x="3890197" y="145019"/>
                  <a:pt x="3921154" y="134303"/>
                </a:cubicBezTo>
                <a:cubicBezTo>
                  <a:pt x="3937822" y="130731"/>
                  <a:pt x="3951515" y="136685"/>
                  <a:pt x="3962230" y="152163"/>
                </a:cubicBezTo>
                <a:cubicBezTo>
                  <a:pt x="3969374" y="161688"/>
                  <a:pt x="3968183" y="168236"/>
                  <a:pt x="3958658" y="171808"/>
                </a:cubicBezTo>
                <a:cubicBezTo>
                  <a:pt x="3949133" y="172999"/>
                  <a:pt x="3936036" y="175380"/>
                  <a:pt x="3919368" y="178952"/>
                </a:cubicBezTo>
                <a:cubicBezTo>
                  <a:pt x="3911033" y="180142"/>
                  <a:pt x="3904485" y="181333"/>
                  <a:pt x="3899722" y="182524"/>
                </a:cubicBezTo>
                <a:cubicBezTo>
                  <a:pt x="3908057" y="186095"/>
                  <a:pt x="3915796" y="192049"/>
                  <a:pt x="3922940" y="200383"/>
                </a:cubicBezTo>
                <a:cubicBezTo>
                  <a:pt x="3926511" y="203955"/>
                  <a:pt x="3926511" y="209908"/>
                  <a:pt x="3922940" y="218242"/>
                </a:cubicBezTo>
                <a:cubicBezTo>
                  <a:pt x="3918177" y="224195"/>
                  <a:pt x="3913415" y="234316"/>
                  <a:pt x="3908652" y="248603"/>
                </a:cubicBezTo>
                <a:cubicBezTo>
                  <a:pt x="3908652" y="247413"/>
                  <a:pt x="3908057" y="249199"/>
                  <a:pt x="3906866" y="253961"/>
                </a:cubicBezTo>
                <a:cubicBezTo>
                  <a:pt x="3904485" y="261105"/>
                  <a:pt x="3899722" y="270630"/>
                  <a:pt x="3892579" y="282536"/>
                </a:cubicBezTo>
                <a:cubicBezTo>
                  <a:pt x="3910438" y="298014"/>
                  <a:pt x="3930679" y="312897"/>
                  <a:pt x="3953300" y="327185"/>
                </a:cubicBezTo>
                <a:cubicBezTo>
                  <a:pt x="3973541" y="340281"/>
                  <a:pt x="3992591" y="350402"/>
                  <a:pt x="4010450" y="357545"/>
                </a:cubicBezTo>
                <a:cubicBezTo>
                  <a:pt x="4014022" y="358736"/>
                  <a:pt x="4015808" y="359927"/>
                  <a:pt x="4015808" y="361117"/>
                </a:cubicBezTo>
                <a:cubicBezTo>
                  <a:pt x="4015808" y="363499"/>
                  <a:pt x="4014022" y="364689"/>
                  <a:pt x="4010450" y="364689"/>
                </a:cubicBezTo>
                <a:cubicBezTo>
                  <a:pt x="3998544" y="367070"/>
                  <a:pt x="3978899" y="370047"/>
                  <a:pt x="3951515" y="373619"/>
                </a:cubicBezTo>
                <a:cubicBezTo>
                  <a:pt x="3941990" y="373619"/>
                  <a:pt x="3934846" y="374214"/>
                  <a:pt x="3930083" y="375405"/>
                </a:cubicBezTo>
                <a:cubicBezTo>
                  <a:pt x="3919368" y="375405"/>
                  <a:pt x="3912819" y="373619"/>
                  <a:pt x="3910438" y="370047"/>
                </a:cubicBezTo>
                <a:cubicBezTo>
                  <a:pt x="3891388" y="350997"/>
                  <a:pt x="3876505" y="334328"/>
                  <a:pt x="3865790" y="320041"/>
                </a:cubicBezTo>
                <a:cubicBezTo>
                  <a:pt x="3840786" y="347425"/>
                  <a:pt x="3805663" y="365285"/>
                  <a:pt x="3760419" y="373619"/>
                </a:cubicBezTo>
                <a:cubicBezTo>
                  <a:pt x="3750894" y="391478"/>
                  <a:pt x="3740178" y="401599"/>
                  <a:pt x="3728272" y="403980"/>
                </a:cubicBezTo>
                <a:cubicBezTo>
                  <a:pt x="3724700" y="403980"/>
                  <a:pt x="3721128" y="401599"/>
                  <a:pt x="3717557" y="396836"/>
                </a:cubicBezTo>
                <a:cubicBezTo>
                  <a:pt x="3710413" y="376595"/>
                  <a:pt x="3698507" y="360522"/>
                  <a:pt x="3681838" y="348616"/>
                </a:cubicBezTo>
                <a:cubicBezTo>
                  <a:pt x="3680647" y="346235"/>
                  <a:pt x="3680052" y="345044"/>
                  <a:pt x="3680052" y="345044"/>
                </a:cubicBezTo>
                <a:cubicBezTo>
                  <a:pt x="3681243" y="343853"/>
                  <a:pt x="3682433" y="343258"/>
                  <a:pt x="3683624" y="343258"/>
                </a:cubicBezTo>
                <a:cubicBezTo>
                  <a:pt x="3697911" y="343258"/>
                  <a:pt x="3709818" y="343258"/>
                  <a:pt x="3719343" y="343258"/>
                </a:cubicBezTo>
                <a:cubicBezTo>
                  <a:pt x="3725296" y="344449"/>
                  <a:pt x="3727677" y="342663"/>
                  <a:pt x="3726486" y="337900"/>
                </a:cubicBezTo>
                <a:cubicBezTo>
                  <a:pt x="3726486" y="333138"/>
                  <a:pt x="3727082" y="327185"/>
                  <a:pt x="3728272" y="320041"/>
                </a:cubicBezTo>
                <a:cubicBezTo>
                  <a:pt x="3728272" y="312897"/>
                  <a:pt x="3728272" y="307539"/>
                  <a:pt x="3728272" y="303967"/>
                </a:cubicBezTo>
                <a:cubicBezTo>
                  <a:pt x="3723510" y="307539"/>
                  <a:pt x="3715771" y="312302"/>
                  <a:pt x="3705055" y="318255"/>
                </a:cubicBezTo>
                <a:cubicBezTo>
                  <a:pt x="3694339" y="325399"/>
                  <a:pt x="3686005" y="330756"/>
                  <a:pt x="3680052" y="334328"/>
                </a:cubicBezTo>
                <a:cubicBezTo>
                  <a:pt x="3675289" y="337900"/>
                  <a:pt x="3669932" y="338495"/>
                  <a:pt x="3663978" y="336114"/>
                </a:cubicBezTo>
                <a:cubicBezTo>
                  <a:pt x="3653263" y="326589"/>
                  <a:pt x="3645524" y="315874"/>
                  <a:pt x="3640761" y="303967"/>
                </a:cubicBezTo>
                <a:cubicBezTo>
                  <a:pt x="3639571" y="299205"/>
                  <a:pt x="3641952" y="296824"/>
                  <a:pt x="3647905" y="296824"/>
                </a:cubicBezTo>
                <a:cubicBezTo>
                  <a:pt x="3662193" y="294442"/>
                  <a:pt x="3674694" y="291466"/>
                  <a:pt x="3685410" y="287894"/>
                </a:cubicBezTo>
                <a:cubicBezTo>
                  <a:pt x="3690172" y="286703"/>
                  <a:pt x="3696721" y="284322"/>
                  <a:pt x="3705055" y="280750"/>
                </a:cubicBezTo>
                <a:cubicBezTo>
                  <a:pt x="3714580" y="278369"/>
                  <a:pt x="3721128" y="276583"/>
                  <a:pt x="3724700" y="275392"/>
                </a:cubicBezTo>
                <a:cubicBezTo>
                  <a:pt x="3721128" y="267058"/>
                  <a:pt x="3717557" y="259319"/>
                  <a:pt x="3713985" y="252175"/>
                </a:cubicBezTo>
                <a:cubicBezTo>
                  <a:pt x="3712794" y="249794"/>
                  <a:pt x="3712199" y="248008"/>
                  <a:pt x="3712199" y="246817"/>
                </a:cubicBezTo>
                <a:cubicBezTo>
                  <a:pt x="3713389" y="245627"/>
                  <a:pt x="3715175" y="245031"/>
                  <a:pt x="3717557" y="245031"/>
                </a:cubicBezTo>
                <a:cubicBezTo>
                  <a:pt x="3723510" y="245031"/>
                  <a:pt x="3729463" y="246222"/>
                  <a:pt x="3735416" y="248603"/>
                </a:cubicBezTo>
                <a:cubicBezTo>
                  <a:pt x="3736607" y="242650"/>
                  <a:pt x="3738988" y="237888"/>
                  <a:pt x="3742560" y="234316"/>
                </a:cubicBezTo>
                <a:cubicBezTo>
                  <a:pt x="3741369" y="234316"/>
                  <a:pt x="3740178" y="234316"/>
                  <a:pt x="3738988" y="234316"/>
                </a:cubicBezTo>
                <a:cubicBezTo>
                  <a:pt x="3734225" y="235506"/>
                  <a:pt x="3727677" y="237888"/>
                  <a:pt x="3719343" y="241460"/>
                </a:cubicBezTo>
                <a:cubicBezTo>
                  <a:pt x="3714580" y="243841"/>
                  <a:pt x="3708627" y="241460"/>
                  <a:pt x="3701483" y="234316"/>
                </a:cubicBezTo>
                <a:cubicBezTo>
                  <a:pt x="3672908" y="252175"/>
                  <a:pt x="3641952" y="267653"/>
                  <a:pt x="3608614" y="280750"/>
                </a:cubicBezTo>
                <a:cubicBezTo>
                  <a:pt x="3606233" y="281941"/>
                  <a:pt x="3604447" y="281345"/>
                  <a:pt x="3603257" y="278964"/>
                </a:cubicBezTo>
                <a:cubicBezTo>
                  <a:pt x="3603257" y="276583"/>
                  <a:pt x="3604447" y="274202"/>
                  <a:pt x="3606828" y="271820"/>
                </a:cubicBezTo>
                <a:cubicBezTo>
                  <a:pt x="3647310" y="246817"/>
                  <a:pt x="3683624" y="221219"/>
                  <a:pt x="3715771" y="195025"/>
                </a:cubicBezTo>
                <a:cubicBezTo>
                  <a:pt x="3691958" y="198597"/>
                  <a:pt x="3669336" y="202169"/>
                  <a:pt x="3647905" y="205741"/>
                </a:cubicBezTo>
                <a:cubicBezTo>
                  <a:pt x="3639571" y="206931"/>
                  <a:pt x="3627664" y="199192"/>
                  <a:pt x="3612186" y="182524"/>
                </a:cubicBezTo>
                <a:cubicBezTo>
                  <a:pt x="3608614" y="177761"/>
                  <a:pt x="3609805" y="174785"/>
                  <a:pt x="3615758" y="173594"/>
                </a:cubicBezTo>
                <a:cubicBezTo>
                  <a:pt x="3653858" y="168831"/>
                  <a:pt x="3687791" y="163474"/>
                  <a:pt x="3717557" y="157520"/>
                </a:cubicBezTo>
                <a:lnTo>
                  <a:pt x="3717557" y="137875"/>
                </a:lnTo>
                <a:cubicBezTo>
                  <a:pt x="3716366" y="137875"/>
                  <a:pt x="3713389" y="137875"/>
                  <a:pt x="3708627" y="137875"/>
                </a:cubicBezTo>
                <a:cubicBezTo>
                  <a:pt x="3705055" y="139066"/>
                  <a:pt x="3702078" y="139661"/>
                  <a:pt x="3699697" y="139661"/>
                </a:cubicBezTo>
                <a:cubicBezTo>
                  <a:pt x="3688982" y="142042"/>
                  <a:pt x="3677075" y="134303"/>
                  <a:pt x="3663978" y="116444"/>
                </a:cubicBezTo>
                <a:cubicBezTo>
                  <a:pt x="3662788" y="114063"/>
                  <a:pt x="3662193" y="111681"/>
                  <a:pt x="3662193" y="109300"/>
                </a:cubicBezTo>
                <a:cubicBezTo>
                  <a:pt x="3663383" y="108110"/>
                  <a:pt x="3665169" y="107514"/>
                  <a:pt x="3667550" y="107514"/>
                </a:cubicBezTo>
                <a:cubicBezTo>
                  <a:pt x="3683028" y="105133"/>
                  <a:pt x="3699697" y="102156"/>
                  <a:pt x="3717557" y="98584"/>
                </a:cubicBezTo>
                <a:lnTo>
                  <a:pt x="3717557" y="89655"/>
                </a:lnTo>
                <a:cubicBezTo>
                  <a:pt x="3716366" y="65842"/>
                  <a:pt x="3712199" y="47388"/>
                  <a:pt x="3705055" y="34291"/>
                </a:cubicBezTo>
                <a:cubicBezTo>
                  <a:pt x="3702674" y="24766"/>
                  <a:pt x="3706246" y="20003"/>
                  <a:pt x="3715771" y="20003"/>
                </a:cubicBezTo>
                <a:close/>
                <a:moveTo>
                  <a:pt x="5217745" y="18217"/>
                </a:moveTo>
                <a:cubicBezTo>
                  <a:pt x="5230841" y="22980"/>
                  <a:pt x="5244534" y="32505"/>
                  <a:pt x="5258821" y="46792"/>
                </a:cubicBezTo>
                <a:cubicBezTo>
                  <a:pt x="5265965" y="57508"/>
                  <a:pt x="5264179" y="64652"/>
                  <a:pt x="5253463" y="68224"/>
                </a:cubicBezTo>
                <a:cubicBezTo>
                  <a:pt x="5251082" y="68224"/>
                  <a:pt x="5248105" y="68819"/>
                  <a:pt x="5244534" y="70009"/>
                </a:cubicBezTo>
                <a:cubicBezTo>
                  <a:pt x="5233818" y="72391"/>
                  <a:pt x="5215959" y="75963"/>
                  <a:pt x="5190955" y="80725"/>
                </a:cubicBezTo>
                <a:cubicBezTo>
                  <a:pt x="5192146" y="81916"/>
                  <a:pt x="5193932" y="83106"/>
                  <a:pt x="5196313" y="84297"/>
                </a:cubicBezTo>
                <a:cubicBezTo>
                  <a:pt x="5199885" y="86678"/>
                  <a:pt x="5202862" y="89059"/>
                  <a:pt x="5205243" y="91441"/>
                </a:cubicBezTo>
                <a:cubicBezTo>
                  <a:pt x="5207624" y="95013"/>
                  <a:pt x="5208815" y="99180"/>
                  <a:pt x="5208815" y="103942"/>
                </a:cubicBezTo>
                <a:cubicBezTo>
                  <a:pt x="5229055" y="100370"/>
                  <a:pt x="5258226" y="96799"/>
                  <a:pt x="5296326" y="93227"/>
                </a:cubicBezTo>
                <a:cubicBezTo>
                  <a:pt x="5299898" y="92036"/>
                  <a:pt x="5302279" y="91441"/>
                  <a:pt x="5303470" y="91441"/>
                </a:cubicBezTo>
                <a:cubicBezTo>
                  <a:pt x="5312995" y="89059"/>
                  <a:pt x="5320138" y="89059"/>
                  <a:pt x="5324901" y="91441"/>
                </a:cubicBezTo>
                <a:cubicBezTo>
                  <a:pt x="5339188" y="96203"/>
                  <a:pt x="5351095" y="105133"/>
                  <a:pt x="5360620" y="118230"/>
                </a:cubicBezTo>
                <a:cubicBezTo>
                  <a:pt x="5366573" y="128945"/>
                  <a:pt x="5362405" y="135494"/>
                  <a:pt x="5348118" y="137875"/>
                </a:cubicBezTo>
                <a:cubicBezTo>
                  <a:pt x="5311209" y="134303"/>
                  <a:pt x="5262988" y="135494"/>
                  <a:pt x="5203457" y="141447"/>
                </a:cubicBezTo>
                <a:cubicBezTo>
                  <a:pt x="5203457" y="142638"/>
                  <a:pt x="5203457" y="144424"/>
                  <a:pt x="5203457" y="146805"/>
                </a:cubicBezTo>
                <a:cubicBezTo>
                  <a:pt x="5202266" y="149186"/>
                  <a:pt x="5201671" y="150972"/>
                  <a:pt x="5201671" y="152163"/>
                </a:cubicBezTo>
                <a:cubicBezTo>
                  <a:pt x="5201671" y="153353"/>
                  <a:pt x="5201671" y="155735"/>
                  <a:pt x="5201671" y="159306"/>
                </a:cubicBezTo>
                <a:cubicBezTo>
                  <a:pt x="5211196" y="158116"/>
                  <a:pt x="5221316" y="155735"/>
                  <a:pt x="5232032" y="152163"/>
                </a:cubicBezTo>
                <a:cubicBezTo>
                  <a:pt x="5243938" y="149781"/>
                  <a:pt x="5252868" y="149186"/>
                  <a:pt x="5258821" y="150377"/>
                </a:cubicBezTo>
                <a:cubicBezTo>
                  <a:pt x="5267155" y="152758"/>
                  <a:pt x="5278466" y="162283"/>
                  <a:pt x="5292754" y="178952"/>
                </a:cubicBezTo>
                <a:cubicBezTo>
                  <a:pt x="5298707" y="186095"/>
                  <a:pt x="5299898" y="193239"/>
                  <a:pt x="5296326" y="200383"/>
                </a:cubicBezTo>
                <a:cubicBezTo>
                  <a:pt x="5290373" y="208717"/>
                  <a:pt x="5282038" y="225981"/>
                  <a:pt x="5271323" y="252175"/>
                </a:cubicBezTo>
                <a:cubicBezTo>
                  <a:pt x="5266560" y="267653"/>
                  <a:pt x="5260607" y="278369"/>
                  <a:pt x="5253463" y="284322"/>
                </a:cubicBezTo>
                <a:cubicBezTo>
                  <a:pt x="5247510" y="289085"/>
                  <a:pt x="5241557" y="289085"/>
                  <a:pt x="5235604" y="284322"/>
                </a:cubicBezTo>
                <a:cubicBezTo>
                  <a:pt x="5230841" y="281941"/>
                  <a:pt x="5227865" y="278369"/>
                  <a:pt x="5226674" y="273606"/>
                </a:cubicBezTo>
                <a:cubicBezTo>
                  <a:pt x="5221912" y="273606"/>
                  <a:pt x="5212982" y="274797"/>
                  <a:pt x="5199885" y="277178"/>
                </a:cubicBezTo>
                <a:cubicBezTo>
                  <a:pt x="5209410" y="274797"/>
                  <a:pt x="5207624" y="274797"/>
                  <a:pt x="5194527" y="277178"/>
                </a:cubicBezTo>
                <a:lnTo>
                  <a:pt x="5192741" y="295038"/>
                </a:lnTo>
                <a:cubicBezTo>
                  <a:pt x="5207029" y="292656"/>
                  <a:pt x="5215959" y="290870"/>
                  <a:pt x="5219530" y="289680"/>
                </a:cubicBezTo>
                <a:cubicBezTo>
                  <a:pt x="5227865" y="287299"/>
                  <a:pt x="5233818" y="287894"/>
                  <a:pt x="5237390" y="291466"/>
                </a:cubicBezTo>
                <a:cubicBezTo>
                  <a:pt x="5248105" y="298610"/>
                  <a:pt x="5254059" y="303967"/>
                  <a:pt x="5255249" y="307539"/>
                </a:cubicBezTo>
                <a:cubicBezTo>
                  <a:pt x="5258821" y="312302"/>
                  <a:pt x="5260012" y="315874"/>
                  <a:pt x="5258821" y="318255"/>
                </a:cubicBezTo>
                <a:cubicBezTo>
                  <a:pt x="5258821" y="321827"/>
                  <a:pt x="5256440" y="323613"/>
                  <a:pt x="5251677" y="323613"/>
                </a:cubicBezTo>
                <a:cubicBezTo>
                  <a:pt x="5248105" y="323613"/>
                  <a:pt x="5241557" y="324208"/>
                  <a:pt x="5232032" y="325399"/>
                </a:cubicBezTo>
                <a:cubicBezTo>
                  <a:pt x="5214173" y="327780"/>
                  <a:pt x="5200480" y="329566"/>
                  <a:pt x="5190955" y="330756"/>
                </a:cubicBezTo>
                <a:cubicBezTo>
                  <a:pt x="5190955" y="334328"/>
                  <a:pt x="5190360" y="338495"/>
                  <a:pt x="5189170" y="343258"/>
                </a:cubicBezTo>
                <a:cubicBezTo>
                  <a:pt x="5189170" y="348020"/>
                  <a:pt x="5189170" y="351592"/>
                  <a:pt x="5189170" y="353974"/>
                </a:cubicBezTo>
                <a:cubicBezTo>
                  <a:pt x="5199885" y="352783"/>
                  <a:pt x="5220721" y="350997"/>
                  <a:pt x="5251677" y="348616"/>
                </a:cubicBezTo>
                <a:cubicBezTo>
                  <a:pt x="5269537" y="346235"/>
                  <a:pt x="5280252" y="345044"/>
                  <a:pt x="5283824" y="345044"/>
                </a:cubicBezTo>
                <a:cubicBezTo>
                  <a:pt x="5288587" y="342663"/>
                  <a:pt x="5293945" y="342663"/>
                  <a:pt x="5299898" y="345044"/>
                </a:cubicBezTo>
                <a:cubicBezTo>
                  <a:pt x="5310613" y="349806"/>
                  <a:pt x="5321329" y="358736"/>
                  <a:pt x="5332045" y="371833"/>
                </a:cubicBezTo>
                <a:cubicBezTo>
                  <a:pt x="5335616" y="382549"/>
                  <a:pt x="5331449" y="387906"/>
                  <a:pt x="5319543" y="387906"/>
                </a:cubicBezTo>
                <a:cubicBezTo>
                  <a:pt x="5288587" y="383144"/>
                  <a:pt x="5242152" y="381953"/>
                  <a:pt x="5180240" y="384335"/>
                </a:cubicBezTo>
                <a:cubicBezTo>
                  <a:pt x="5138568" y="387906"/>
                  <a:pt x="5100468" y="392669"/>
                  <a:pt x="5065940" y="398622"/>
                </a:cubicBezTo>
                <a:cubicBezTo>
                  <a:pt x="5058796" y="401003"/>
                  <a:pt x="5052843" y="401003"/>
                  <a:pt x="5048080" y="398622"/>
                </a:cubicBezTo>
                <a:cubicBezTo>
                  <a:pt x="5040937" y="393860"/>
                  <a:pt x="5033198" y="386120"/>
                  <a:pt x="5024863" y="375405"/>
                </a:cubicBezTo>
                <a:cubicBezTo>
                  <a:pt x="5021291" y="370642"/>
                  <a:pt x="5021887" y="367666"/>
                  <a:pt x="5026649" y="366475"/>
                </a:cubicBezTo>
                <a:cubicBezTo>
                  <a:pt x="5031412" y="366475"/>
                  <a:pt x="5064749" y="363499"/>
                  <a:pt x="5126662" y="357545"/>
                </a:cubicBezTo>
                <a:cubicBezTo>
                  <a:pt x="5137377" y="356355"/>
                  <a:pt x="5145712" y="355760"/>
                  <a:pt x="5151665" y="355760"/>
                </a:cubicBezTo>
                <a:cubicBezTo>
                  <a:pt x="5151665" y="349806"/>
                  <a:pt x="5151665" y="343258"/>
                  <a:pt x="5151665" y="336114"/>
                </a:cubicBezTo>
                <a:cubicBezTo>
                  <a:pt x="5138568" y="338495"/>
                  <a:pt x="5127257" y="339686"/>
                  <a:pt x="5117732" y="339686"/>
                </a:cubicBezTo>
                <a:cubicBezTo>
                  <a:pt x="5110588" y="340877"/>
                  <a:pt x="5104635" y="340281"/>
                  <a:pt x="5099873" y="337900"/>
                </a:cubicBezTo>
                <a:cubicBezTo>
                  <a:pt x="5096301" y="335519"/>
                  <a:pt x="5090943" y="330161"/>
                  <a:pt x="5083799" y="321827"/>
                </a:cubicBezTo>
                <a:cubicBezTo>
                  <a:pt x="5082609" y="320636"/>
                  <a:pt x="5081418" y="319445"/>
                  <a:pt x="5080227" y="318255"/>
                </a:cubicBezTo>
                <a:cubicBezTo>
                  <a:pt x="5077846" y="315874"/>
                  <a:pt x="5077251" y="313492"/>
                  <a:pt x="5078441" y="311111"/>
                </a:cubicBezTo>
                <a:cubicBezTo>
                  <a:pt x="5079632" y="309920"/>
                  <a:pt x="5082013" y="309325"/>
                  <a:pt x="5085585" y="309325"/>
                </a:cubicBezTo>
                <a:cubicBezTo>
                  <a:pt x="5090348" y="306944"/>
                  <a:pt x="5112374" y="304563"/>
                  <a:pt x="5151665" y="302181"/>
                </a:cubicBezTo>
                <a:cubicBezTo>
                  <a:pt x="5151665" y="299800"/>
                  <a:pt x="5151665" y="296228"/>
                  <a:pt x="5151665" y="291466"/>
                </a:cubicBezTo>
                <a:cubicBezTo>
                  <a:pt x="5151665" y="286703"/>
                  <a:pt x="5151070" y="283131"/>
                  <a:pt x="5149879" y="280750"/>
                </a:cubicBezTo>
                <a:cubicBezTo>
                  <a:pt x="5146307" y="280750"/>
                  <a:pt x="5141545" y="281345"/>
                  <a:pt x="5135591" y="282536"/>
                </a:cubicBezTo>
                <a:cubicBezTo>
                  <a:pt x="5128448" y="282536"/>
                  <a:pt x="5123685" y="283131"/>
                  <a:pt x="5121304" y="284322"/>
                </a:cubicBezTo>
                <a:cubicBezTo>
                  <a:pt x="5121304" y="289085"/>
                  <a:pt x="5120113" y="292656"/>
                  <a:pt x="5117732" y="295038"/>
                </a:cubicBezTo>
                <a:cubicBezTo>
                  <a:pt x="5112970" y="298610"/>
                  <a:pt x="5107016" y="298610"/>
                  <a:pt x="5099873" y="295038"/>
                </a:cubicBezTo>
                <a:cubicBezTo>
                  <a:pt x="5092729" y="295038"/>
                  <a:pt x="5086776" y="284322"/>
                  <a:pt x="5082013" y="262891"/>
                </a:cubicBezTo>
                <a:cubicBezTo>
                  <a:pt x="5070107" y="217647"/>
                  <a:pt x="5061177" y="192049"/>
                  <a:pt x="5055224" y="186095"/>
                </a:cubicBezTo>
                <a:cubicBezTo>
                  <a:pt x="5051652" y="177761"/>
                  <a:pt x="5052843" y="172999"/>
                  <a:pt x="5058796" y="171808"/>
                </a:cubicBezTo>
                <a:cubicBezTo>
                  <a:pt x="5075465" y="171808"/>
                  <a:pt x="5087966" y="174189"/>
                  <a:pt x="5096301" y="178952"/>
                </a:cubicBezTo>
                <a:cubicBezTo>
                  <a:pt x="5114160" y="175380"/>
                  <a:pt x="5131424" y="171808"/>
                  <a:pt x="5148093" y="168236"/>
                </a:cubicBezTo>
                <a:cubicBezTo>
                  <a:pt x="5148093" y="161092"/>
                  <a:pt x="5148093" y="153949"/>
                  <a:pt x="5148093" y="146805"/>
                </a:cubicBezTo>
                <a:cubicBezTo>
                  <a:pt x="5089752" y="153949"/>
                  <a:pt x="5053438" y="159306"/>
                  <a:pt x="5039151" y="162878"/>
                </a:cubicBezTo>
                <a:cubicBezTo>
                  <a:pt x="5037960" y="162878"/>
                  <a:pt x="5037365" y="162878"/>
                  <a:pt x="5037365" y="162878"/>
                </a:cubicBezTo>
                <a:cubicBezTo>
                  <a:pt x="5030221" y="165260"/>
                  <a:pt x="5023673" y="165855"/>
                  <a:pt x="5017720" y="164664"/>
                </a:cubicBezTo>
                <a:cubicBezTo>
                  <a:pt x="5003432" y="156330"/>
                  <a:pt x="4993907" y="146805"/>
                  <a:pt x="4989145" y="136089"/>
                </a:cubicBezTo>
                <a:cubicBezTo>
                  <a:pt x="4986763" y="131327"/>
                  <a:pt x="4988549" y="128350"/>
                  <a:pt x="4994502" y="127160"/>
                </a:cubicBezTo>
                <a:cubicBezTo>
                  <a:pt x="4999265" y="127160"/>
                  <a:pt x="5017124" y="125374"/>
                  <a:pt x="5048080" y="121802"/>
                </a:cubicBezTo>
                <a:cubicBezTo>
                  <a:pt x="5094515" y="118230"/>
                  <a:pt x="5127257" y="115253"/>
                  <a:pt x="5146307" y="112872"/>
                </a:cubicBezTo>
                <a:cubicBezTo>
                  <a:pt x="5143926" y="103347"/>
                  <a:pt x="5142735" y="95013"/>
                  <a:pt x="5142735" y="87869"/>
                </a:cubicBezTo>
                <a:cubicBezTo>
                  <a:pt x="5129638" y="90250"/>
                  <a:pt x="5111779" y="92036"/>
                  <a:pt x="5089157" y="93227"/>
                </a:cubicBezTo>
                <a:cubicBezTo>
                  <a:pt x="5084395" y="94417"/>
                  <a:pt x="5080823" y="95013"/>
                  <a:pt x="5078441" y="95013"/>
                </a:cubicBezTo>
                <a:cubicBezTo>
                  <a:pt x="5072488" y="95013"/>
                  <a:pt x="5068916" y="93227"/>
                  <a:pt x="5067726" y="89655"/>
                </a:cubicBezTo>
                <a:cubicBezTo>
                  <a:pt x="5068916" y="86083"/>
                  <a:pt x="5072488" y="83702"/>
                  <a:pt x="5078441" y="82511"/>
                </a:cubicBezTo>
                <a:cubicBezTo>
                  <a:pt x="5079632" y="82511"/>
                  <a:pt x="5081418" y="81916"/>
                  <a:pt x="5083799" y="80725"/>
                </a:cubicBezTo>
                <a:cubicBezTo>
                  <a:pt x="5121899" y="66438"/>
                  <a:pt x="5150474" y="53341"/>
                  <a:pt x="5169524" y="41434"/>
                </a:cubicBezTo>
                <a:cubicBezTo>
                  <a:pt x="5170715" y="41434"/>
                  <a:pt x="5171905" y="40839"/>
                  <a:pt x="5173096" y="39649"/>
                </a:cubicBezTo>
                <a:cubicBezTo>
                  <a:pt x="5185002" y="32505"/>
                  <a:pt x="5192741" y="27147"/>
                  <a:pt x="5196313" y="23575"/>
                </a:cubicBezTo>
                <a:cubicBezTo>
                  <a:pt x="5203457" y="18813"/>
                  <a:pt x="5210601" y="17027"/>
                  <a:pt x="5217745" y="18217"/>
                </a:cubicBezTo>
                <a:close/>
                <a:moveTo>
                  <a:pt x="6100890" y="16431"/>
                </a:moveTo>
                <a:cubicBezTo>
                  <a:pt x="6102081" y="16431"/>
                  <a:pt x="6103570" y="17027"/>
                  <a:pt x="6105355" y="18217"/>
                </a:cubicBezTo>
                <a:cubicBezTo>
                  <a:pt x="6123214" y="25361"/>
                  <a:pt x="6139288" y="36077"/>
                  <a:pt x="6153576" y="50364"/>
                </a:cubicBezTo>
                <a:cubicBezTo>
                  <a:pt x="6157148" y="56317"/>
                  <a:pt x="6156552" y="62866"/>
                  <a:pt x="6151790" y="70009"/>
                </a:cubicBezTo>
                <a:cubicBezTo>
                  <a:pt x="6150599" y="71200"/>
                  <a:pt x="6149408" y="73581"/>
                  <a:pt x="6148218" y="77153"/>
                </a:cubicBezTo>
                <a:cubicBezTo>
                  <a:pt x="6147027" y="79534"/>
                  <a:pt x="6145836" y="81916"/>
                  <a:pt x="6144646" y="84297"/>
                </a:cubicBezTo>
                <a:cubicBezTo>
                  <a:pt x="6197034" y="135494"/>
                  <a:pt x="6251207" y="171213"/>
                  <a:pt x="6307166" y="191453"/>
                </a:cubicBezTo>
                <a:cubicBezTo>
                  <a:pt x="6311928" y="193835"/>
                  <a:pt x="6314310" y="196811"/>
                  <a:pt x="6314310" y="200383"/>
                </a:cubicBezTo>
                <a:cubicBezTo>
                  <a:pt x="6314310" y="202764"/>
                  <a:pt x="6311928" y="204550"/>
                  <a:pt x="6307166" y="205741"/>
                </a:cubicBezTo>
                <a:cubicBezTo>
                  <a:pt x="6280972" y="208122"/>
                  <a:pt x="6254184" y="209313"/>
                  <a:pt x="6226799" y="209313"/>
                </a:cubicBezTo>
                <a:cubicBezTo>
                  <a:pt x="6220846" y="209313"/>
                  <a:pt x="6211321" y="204550"/>
                  <a:pt x="6198224" y="195025"/>
                </a:cubicBezTo>
                <a:cubicBezTo>
                  <a:pt x="6172030" y="168831"/>
                  <a:pt x="6150004" y="139661"/>
                  <a:pt x="6132144" y="107514"/>
                </a:cubicBezTo>
                <a:cubicBezTo>
                  <a:pt x="6130954" y="108705"/>
                  <a:pt x="6129168" y="111681"/>
                  <a:pt x="6126786" y="116444"/>
                </a:cubicBezTo>
                <a:cubicBezTo>
                  <a:pt x="6123214" y="120016"/>
                  <a:pt x="6120834" y="122992"/>
                  <a:pt x="6119642" y="125374"/>
                </a:cubicBezTo>
                <a:cubicBezTo>
                  <a:pt x="6107736" y="144424"/>
                  <a:pt x="6093449" y="162878"/>
                  <a:pt x="6076780" y="180738"/>
                </a:cubicBezTo>
                <a:cubicBezTo>
                  <a:pt x="6088686" y="184310"/>
                  <a:pt x="6100592" y="190858"/>
                  <a:pt x="6112499" y="200383"/>
                </a:cubicBezTo>
                <a:cubicBezTo>
                  <a:pt x="6118452" y="205145"/>
                  <a:pt x="6120238" y="212885"/>
                  <a:pt x="6117857" y="223600"/>
                </a:cubicBezTo>
                <a:cubicBezTo>
                  <a:pt x="6113094" y="233125"/>
                  <a:pt x="6109522" y="246222"/>
                  <a:pt x="6107141" y="262891"/>
                </a:cubicBezTo>
                <a:cubicBezTo>
                  <a:pt x="6127382" y="242650"/>
                  <a:pt x="6144050" y="221814"/>
                  <a:pt x="6157148" y="200383"/>
                </a:cubicBezTo>
                <a:cubicBezTo>
                  <a:pt x="6159528" y="193239"/>
                  <a:pt x="6164291" y="191453"/>
                  <a:pt x="6171435" y="195025"/>
                </a:cubicBezTo>
                <a:cubicBezTo>
                  <a:pt x="6180960" y="198597"/>
                  <a:pt x="6192271" y="205741"/>
                  <a:pt x="6205368" y="216456"/>
                </a:cubicBezTo>
                <a:cubicBezTo>
                  <a:pt x="6211321" y="224791"/>
                  <a:pt x="6210130" y="230149"/>
                  <a:pt x="6201796" y="232530"/>
                </a:cubicBezTo>
                <a:cubicBezTo>
                  <a:pt x="6200605" y="232530"/>
                  <a:pt x="6199414" y="233125"/>
                  <a:pt x="6198224" y="234316"/>
                </a:cubicBezTo>
                <a:cubicBezTo>
                  <a:pt x="6186318" y="240269"/>
                  <a:pt x="6176792" y="245627"/>
                  <a:pt x="6169649" y="250389"/>
                </a:cubicBezTo>
                <a:cubicBezTo>
                  <a:pt x="6143455" y="264677"/>
                  <a:pt x="6122024" y="274797"/>
                  <a:pt x="6105355" y="280750"/>
                </a:cubicBezTo>
                <a:cubicBezTo>
                  <a:pt x="6105355" y="293847"/>
                  <a:pt x="6105950" y="302777"/>
                  <a:pt x="6107141" y="307539"/>
                </a:cubicBezTo>
                <a:cubicBezTo>
                  <a:pt x="6107141" y="318255"/>
                  <a:pt x="6113690" y="326589"/>
                  <a:pt x="6126786" y="332542"/>
                </a:cubicBezTo>
                <a:cubicBezTo>
                  <a:pt x="6145836" y="334924"/>
                  <a:pt x="6160720" y="334328"/>
                  <a:pt x="6171435" y="330756"/>
                </a:cubicBezTo>
                <a:cubicBezTo>
                  <a:pt x="6186913" y="325994"/>
                  <a:pt x="6198224" y="307539"/>
                  <a:pt x="6205368" y="275392"/>
                </a:cubicBezTo>
                <a:cubicBezTo>
                  <a:pt x="6206558" y="270630"/>
                  <a:pt x="6208344" y="267653"/>
                  <a:pt x="6210726" y="266463"/>
                </a:cubicBezTo>
                <a:cubicBezTo>
                  <a:pt x="6211916" y="266463"/>
                  <a:pt x="6213702" y="268249"/>
                  <a:pt x="6216084" y="271820"/>
                </a:cubicBezTo>
                <a:cubicBezTo>
                  <a:pt x="6218464" y="287299"/>
                  <a:pt x="6226799" y="303372"/>
                  <a:pt x="6241086" y="320041"/>
                </a:cubicBezTo>
                <a:cubicBezTo>
                  <a:pt x="6248230" y="330756"/>
                  <a:pt x="6248230" y="340877"/>
                  <a:pt x="6241086" y="350402"/>
                </a:cubicBezTo>
                <a:cubicBezTo>
                  <a:pt x="6224418" y="374214"/>
                  <a:pt x="6195842" y="384930"/>
                  <a:pt x="6155362" y="382549"/>
                </a:cubicBezTo>
                <a:cubicBezTo>
                  <a:pt x="6122024" y="382549"/>
                  <a:pt x="6100592" y="378381"/>
                  <a:pt x="6091068" y="370047"/>
                </a:cubicBezTo>
                <a:cubicBezTo>
                  <a:pt x="6073208" y="359331"/>
                  <a:pt x="6064278" y="340877"/>
                  <a:pt x="6064278" y="314683"/>
                </a:cubicBezTo>
                <a:cubicBezTo>
                  <a:pt x="6063088" y="298014"/>
                  <a:pt x="6063684" y="271820"/>
                  <a:pt x="6066064" y="236102"/>
                </a:cubicBezTo>
                <a:cubicBezTo>
                  <a:pt x="6066064" y="219433"/>
                  <a:pt x="6064874" y="205145"/>
                  <a:pt x="6062492" y="193239"/>
                </a:cubicBezTo>
                <a:cubicBezTo>
                  <a:pt x="6047014" y="207527"/>
                  <a:pt x="6029155" y="219433"/>
                  <a:pt x="6008914" y="228958"/>
                </a:cubicBezTo>
                <a:cubicBezTo>
                  <a:pt x="6004152" y="231339"/>
                  <a:pt x="6001176" y="231339"/>
                  <a:pt x="5999985" y="228958"/>
                </a:cubicBezTo>
                <a:cubicBezTo>
                  <a:pt x="5999985" y="226577"/>
                  <a:pt x="6001771" y="223005"/>
                  <a:pt x="6005342" y="218242"/>
                </a:cubicBezTo>
                <a:cubicBezTo>
                  <a:pt x="6043442" y="176570"/>
                  <a:pt x="6069636" y="134899"/>
                  <a:pt x="6083924" y="93227"/>
                </a:cubicBezTo>
                <a:cubicBezTo>
                  <a:pt x="6095830" y="63461"/>
                  <a:pt x="6099998" y="42030"/>
                  <a:pt x="6096426" y="28933"/>
                </a:cubicBezTo>
                <a:cubicBezTo>
                  <a:pt x="6095235" y="24170"/>
                  <a:pt x="6095830" y="20599"/>
                  <a:pt x="6098212" y="18217"/>
                </a:cubicBezTo>
                <a:cubicBezTo>
                  <a:pt x="6098807" y="17027"/>
                  <a:pt x="6099700" y="16431"/>
                  <a:pt x="6100890" y="16431"/>
                </a:cubicBezTo>
                <a:close/>
                <a:moveTo>
                  <a:pt x="1929833" y="16431"/>
                </a:moveTo>
                <a:cubicBezTo>
                  <a:pt x="1951265" y="23575"/>
                  <a:pt x="1969719" y="32505"/>
                  <a:pt x="1985197" y="43220"/>
                </a:cubicBezTo>
                <a:cubicBezTo>
                  <a:pt x="1992341" y="47983"/>
                  <a:pt x="1993532" y="55722"/>
                  <a:pt x="1988769" y="66438"/>
                </a:cubicBezTo>
                <a:cubicBezTo>
                  <a:pt x="1986388" y="71200"/>
                  <a:pt x="1984007" y="85488"/>
                  <a:pt x="1981625" y="109300"/>
                </a:cubicBezTo>
                <a:cubicBezTo>
                  <a:pt x="1982816" y="109300"/>
                  <a:pt x="1984602" y="109300"/>
                  <a:pt x="1986983" y="109300"/>
                </a:cubicBezTo>
                <a:cubicBezTo>
                  <a:pt x="1990555" y="108110"/>
                  <a:pt x="1993532" y="107514"/>
                  <a:pt x="1995913" y="107514"/>
                </a:cubicBezTo>
                <a:cubicBezTo>
                  <a:pt x="2017344" y="103942"/>
                  <a:pt x="2030441" y="100966"/>
                  <a:pt x="2035204" y="98584"/>
                </a:cubicBezTo>
                <a:cubicBezTo>
                  <a:pt x="2043538" y="95013"/>
                  <a:pt x="2050086" y="95013"/>
                  <a:pt x="2054849" y="98584"/>
                </a:cubicBezTo>
                <a:cubicBezTo>
                  <a:pt x="2070327" y="110491"/>
                  <a:pt x="2081638" y="121206"/>
                  <a:pt x="2088782" y="130731"/>
                </a:cubicBezTo>
                <a:cubicBezTo>
                  <a:pt x="2093544" y="137875"/>
                  <a:pt x="2092949" y="143233"/>
                  <a:pt x="2086996" y="146805"/>
                </a:cubicBezTo>
                <a:cubicBezTo>
                  <a:pt x="2083424" y="149186"/>
                  <a:pt x="2079257" y="155735"/>
                  <a:pt x="2074494" y="166450"/>
                </a:cubicBezTo>
                <a:cubicBezTo>
                  <a:pt x="2069732" y="175975"/>
                  <a:pt x="2064969" y="186691"/>
                  <a:pt x="2060207" y="198597"/>
                </a:cubicBezTo>
                <a:cubicBezTo>
                  <a:pt x="2064969" y="197406"/>
                  <a:pt x="2072113" y="195620"/>
                  <a:pt x="2081638" y="193239"/>
                </a:cubicBezTo>
                <a:cubicBezTo>
                  <a:pt x="2086401" y="192049"/>
                  <a:pt x="2089377" y="191453"/>
                  <a:pt x="2090568" y="191453"/>
                </a:cubicBezTo>
                <a:cubicBezTo>
                  <a:pt x="2098902" y="187881"/>
                  <a:pt x="2106641" y="188477"/>
                  <a:pt x="2113785" y="193239"/>
                </a:cubicBezTo>
                <a:cubicBezTo>
                  <a:pt x="2114976" y="194430"/>
                  <a:pt x="2116762" y="196216"/>
                  <a:pt x="2119143" y="198597"/>
                </a:cubicBezTo>
                <a:cubicBezTo>
                  <a:pt x="2132239" y="208122"/>
                  <a:pt x="2141169" y="216456"/>
                  <a:pt x="2145932" y="223600"/>
                </a:cubicBezTo>
                <a:cubicBezTo>
                  <a:pt x="2151885" y="229553"/>
                  <a:pt x="2151885" y="236102"/>
                  <a:pt x="2145932" y="243245"/>
                </a:cubicBezTo>
                <a:cubicBezTo>
                  <a:pt x="2144741" y="244436"/>
                  <a:pt x="2143550" y="245627"/>
                  <a:pt x="2142360" y="246817"/>
                </a:cubicBezTo>
                <a:cubicBezTo>
                  <a:pt x="2138788" y="252770"/>
                  <a:pt x="2136407" y="257533"/>
                  <a:pt x="2135216" y="261105"/>
                </a:cubicBezTo>
                <a:cubicBezTo>
                  <a:pt x="2134026" y="263486"/>
                  <a:pt x="2132835" y="267058"/>
                  <a:pt x="2131644" y="271820"/>
                </a:cubicBezTo>
                <a:cubicBezTo>
                  <a:pt x="2120929" y="296824"/>
                  <a:pt x="2113785" y="312897"/>
                  <a:pt x="2110213" y="320041"/>
                </a:cubicBezTo>
                <a:cubicBezTo>
                  <a:pt x="2099498" y="340281"/>
                  <a:pt x="2084615" y="352783"/>
                  <a:pt x="2065565" y="357545"/>
                </a:cubicBezTo>
                <a:cubicBezTo>
                  <a:pt x="2048896" y="361117"/>
                  <a:pt x="2040561" y="356950"/>
                  <a:pt x="2040561" y="345044"/>
                </a:cubicBezTo>
                <a:cubicBezTo>
                  <a:pt x="2036989" y="325994"/>
                  <a:pt x="2026274" y="308135"/>
                  <a:pt x="2008415" y="291466"/>
                </a:cubicBezTo>
                <a:cubicBezTo>
                  <a:pt x="2006033" y="289085"/>
                  <a:pt x="2005438" y="287299"/>
                  <a:pt x="2006629" y="286108"/>
                </a:cubicBezTo>
                <a:cubicBezTo>
                  <a:pt x="2007819" y="283727"/>
                  <a:pt x="2010200" y="283131"/>
                  <a:pt x="2013772" y="284322"/>
                </a:cubicBezTo>
                <a:cubicBezTo>
                  <a:pt x="2018535" y="285513"/>
                  <a:pt x="2026274" y="287894"/>
                  <a:pt x="2036989" y="291466"/>
                </a:cubicBezTo>
                <a:cubicBezTo>
                  <a:pt x="2044133" y="292656"/>
                  <a:pt x="2049491" y="293847"/>
                  <a:pt x="2053063" y="295038"/>
                </a:cubicBezTo>
                <a:cubicBezTo>
                  <a:pt x="2056635" y="296228"/>
                  <a:pt x="2060207" y="294442"/>
                  <a:pt x="2063779" y="289680"/>
                </a:cubicBezTo>
                <a:cubicBezTo>
                  <a:pt x="2070923" y="276583"/>
                  <a:pt x="2076280" y="259914"/>
                  <a:pt x="2079852" y="239674"/>
                </a:cubicBezTo>
                <a:cubicBezTo>
                  <a:pt x="2081043" y="234911"/>
                  <a:pt x="2078066" y="231935"/>
                  <a:pt x="2070923" y="230744"/>
                </a:cubicBezTo>
                <a:cubicBezTo>
                  <a:pt x="2041157" y="233125"/>
                  <a:pt x="2010796" y="236102"/>
                  <a:pt x="1979840" y="239674"/>
                </a:cubicBezTo>
                <a:lnTo>
                  <a:pt x="1979840" y="362903"/>
                </a:lnTo>
                <a:cubicBezTo>
                  <a:pt x="1981030" y="389097"/>
                  <a:pt x="1976863" y="405766"/>
                  <a:pt x="1967338" y="412910"/>
                </a:cubicBezTo>
                <a:cubicBezTo>
                  <a:pt x="1961385" y="420053"/>
                  <a:pt x="1953646" y="419458"/>
                  <a:pt x="1944121" y="411124"/>
                </a:cubicBezTo>
                <a:cubicBezTo>
                  <a:pt x="1938168" y="405170"/>
                  <a:pt x="1932810" y="396241"/>
                  <a:pt x="1928047" y="384335"/>
                </a:cubicBezTo>
                <a:cubicBezTo>
                  <a:pt x="1924475" y="379572"/>
                  <a:pt x="1923880" y="372428"/>
                  <a:pt x="1926261" y="362903"/>
                </a:cubicBezTo>
                <a:cubicBezTo>
                  <a:pt x="1929833" y="348616"/>
                  <a:pt x="1931619" y="322422"/>
                  <a:pt x="1931619" y="284322"/>
                </a:cubicBezTo>
                <a:lnTo>
                  <a:pt x="1931619" y="245031"/>
                </a:lnTo>
                <a:cubicBezTo>
                  <a:pt x="1900663" y="249794"/>
                  <a:pt x="1874469" y="255152"/>
                  <a:pt x="1853038" y="261105"/>
                </a:cubicBezTo>
                <a:cubicBezTo>
                  <a:pt x="1839941" y="264677"/>
                  <a:pt x="1829821" y="262891"/>
                  <a:pt x="1822677" y="255747"/>
                </a:cubicBezTo>
                <a:cubicBezTo>
                  <a:pt x="1821486" y="254556"/>
                  <a:pt x="1819105" y="252175"/>
                  <a:pt x="1815533" y="248603"/>
                </a:cubicBezTo>
                <a:cubicBezTo>
                  <a:pt x="1808389" y="242650"/>
                  <a:pt x="1803032" y="236697"/>
                  <a:pt x="1799460" y="230744"/>
                </a:cubicBezTo>
                <a:cubicBezTo>
                  <a:pt x="1797079" y="224791"/>
                  <a:pt x="1799460" y="221814"/>
                  <a:pt x="1806604" y="221814"/>
                </a:cubicBezTo>
                <a:cubicBezTo>
                  <a:pt x="1818510" y="223005"/>
                  <a:pt x="1834583" y="222410"/>
                  <a:pt x="1854824" y="220028"/>
                </a:cubicBezTo>
                <a:cubicBezTo>
                  <a:pt x="1859586" y="220028"/>
                  <a:pt x="1866135" y="219433"/>
                  <a:pt x="1874469" y="218242"/>
                </a:cubicBezTo>
                <a:cubicBezTo>
                  <a:pt x="1889947" y="215861"/>
                  <a:pt x="1908997" y="213480"/>
                  <a:pt x="1931619" y="211099"/>
                </a:cubicBezTo>
                <a:lnTo>
                  <a:pt x="1931619" y="150377"/>
                </a:lnTo>
                <a:cubicBezTo>
                  <a:pt x="1926857" y="151567"/>
                  <a:pt x="1919713" y="152758"/>
                  <a:pt x="1910188" y="153949"/>
                </a:cubicBezTo>
                <a:cubicBezTo>
                  <a:pt x="1898282" y="156330"/>
                  <a:pt x="1889947" y="158116"/>
                  <a:pt x="1885185" y="159306"/>
                </a:cubicBezTo>
                <a:cubicBezTo>
                  <a:pt x="1876850" y="160497"/>
                  <a:pt x="1870302" y="158711"/>
                  <a:pt x="1865540" y="153949"/>
                </a:cubicBezTo>
                <a:cubicBezTo>
                  <a:pt x="1859586" y="149186"/>
                  <a:pt x="1853038" y="142638"/>
                  <a:pt x="1845894" y="134303"/>
                </a:cubicBezTo>
                <a:cubicBezTo>
                  <a:pt x="1842322" y="128350"/>
                  <a:pt x="1844108" y="124778"/>
                  <a:pt x="1851252" y="123588"/>
                </a:cubicBezTo>
                <a:cubicBezTo>
                  <a:pt x="1865540" y="123588"/>
                  <a:pt x="1878041" y="122992"/>
                  <a:pt x="1888757" y="121802"/>
                </a:cubicBezTo>
                <a:cubicBezTo>
                  <a:pt x="1889947" y="121802"/>
                  <a:pt x="1891733" y="121802"/>
                  <a:pt x="1894115" y="121802"/>
                </a:cubicBezTo>
                <a:cubicBezTo>
                  <a:pt x="1903640" y="120611"/>
                  <a:pt x="1916141" y="118230"/>
                  <a:pt x="1931619" y="114658"/>
                </a:cubicBezTo>
                <a:lnTo>
                  <a:pt x="1931619" y="96799"/>
                </a:lnTo>
                <a:cubicBezTo>
                  <a:pt x="1931619" y="70605"/>
                  <a:pt x="1926261" y="48578"/>
                  <a:pt x="1915546" y="30719"/>
                </a:cubicBezTo>
                <a:cubicBezTo>
                  <a:pt x="1913165" y="20003"/>
                  <a:pt x="1917927" y="15241"/>
                  <a:pt x="1929833" y="16431"/>
                </a:cubicBezTo>
                <a:close/>
                <a:moveTo>
                  <a:pt x="6534873" y="12413"/>
                </a:moveTo>
                <a:cubicBezTo>
                  <a:pt x="6536064" y="12115"/>
                  <a:pt x="6537552" y="12264"/>
                  <a:pt x="6539338" y="12859"/>
                </a:cubicBezTo>
                <a:cubicBezTo>
                  <a:pt x="6564341" y="18813"/>
                  <a:pt x="6583391" y="29528"/>
                  <a:pt x="6596488" y="45006"/>
                </a:cubicBezTo>
                <a:cubicBezTo>
                  <a:pt x="6596488" y="47388"/>
                  <a:pt x="6597678" y="49769"/>
                  <a:pt x="6600060" y="52150"/>
                </a:cubicBezTo>
                <a:cubicBezTo>
                  <a:pt x="6600060" y="52150"/>
                  <a:pt x="6601250" y="52150"/>
                  <a:pt x="6603632" y="52150"/>
                </a:cubicBezTo>
                <a:cubicBezTo>
                  <a:pt x="6632207" y="54531"/>
                  <a:pt x="6650662" y="57508"/>
                  <a:pt x="6658996" y="61080"/>
                </a:cubicBezTo>
                <a:cubicBezTo>
                  <a:pt x="6676855" y="64652"/>
                  <a:pt x="6682808" y="77749"/>
                  <a:pt x="6676855" y="100370"/>
                </a:cubicBezTo>
                <a:cubicBezTo>
                  <a:pt x="6672092" y="114658"/>
                  <a:pt x="6661972" y="118230"/>
                  <a:pt x="6646494" y="111086"/>
                </a:cubicBezTo>
                <a:cubicBezTo>
                  <a:pt x="6628635" y="93227"/>
                  <a:pt x="6613157" y="76558"/>
                  <a:pt x="6600060" y="61080"/>
                </a:cubicBezTo>
                <a:cubicBezTo>
                  <a:pt x="6600060" y="61080"/>
                  <a:pt x="6600060" y="61675"/>
                  <a:pt x="6600060" y="62866"/>
                </a:cubicBezTo>
                <a:cubicBezTo>
                  <a:pt x="6598870" y="64056"/>
                  <a:pt x="6598274" y="65247"/>
                  <a:pt x="6598274" y="66438"/>
                </a:cubicBezTo>
                <a:cubicBezTo>
                  <a:pt x="6594702" y="73581"/>
                  <a:pt x="6592321" y="92631"/>
                  <a:pt x="6591130" y="123588"/>
                </a:cubicBezTo>
                <a:cubicBezTo>
                  <a:pt x="6598274" y="122397"/>
                  <a:pt x="6606608" y="120016"/>
                  <a:pt x="6616134" y="116444"/>
                </a:cubicBezTo>
                <a:cubicBezTo>
                  <a:pt x="6620896" y="115253"/>
                  <a:pt x="6623872" y="114658"/>
                  <a:pt x="6625063" y="114658"/>
                </a:cubicBezTo>
                <a:cubicBezTo>
                  <a:pt x="6631016" y="112277"/>
                  <a:pt x="6640541" y="112277"/>
                  <a:pt x="6653638" y="114658"/>
                </a:cubicBezTo>
                <a:cubicBezTo>
                  <a:pt x="6663163" y="118230"/>
                  <a:pt x="6670307" y="123588"/>
                  <a:pt x="6675070" y="130731"/>
                </a:cubicBezTo>
                <a:cubicBezTo>
                  <a:pt x="6682213" y="140256"/>
                  <a:pt x="6678641" y="146805"/>
                  <a:pt x="6664354" y="150377"/>
                </a:cubicBezTo>
                <a:cubicBezTo>
                  <a:pt x="6652448" y="152758"/>
                  <a:pt x="6628040" y="155735"/>
                  <a:pt x="6591130" y="159306"/>
                </a:cubicBezTo>
                <a:lnTo>
                  <a:pt x="6591130" y="184310"/>
                </a:lnTo>
                <a:cubicBezTo>
                  <a:pt x="6616134" y="190263"/>
                  <a:pt x="6645304" y="200383"/>
                  <a:pt x="6678641" y="214670"/>
                </a:cubicBezTo>
                <a:cubicBezTo>
                  <a:pt x="6700072" y="226577"/>
                  <a:pt x="6706621" y="248603"/>
                  <a:pt x="6698286" y="280750"/>
                </a:cubicBezTo>
                <a:cubicBezTo>
                  <a:pt x="6689952" y="293847"/>
                  <a:pt x="6679832" y="295038"/>
                  <a:pt x="6667926" y="284322"/>
                </a:cubicBezTo>
                <a:cubicBezTo>
                  <a:pt x="6641732" y="259319"/>
                  <a:pt x="6616134" y="230744"/>
                  <a:pt x="6591130" y="198597"/>
                </a:cubicBezTo>
                <a:cubicBezTo>
                  <a:pt x="6591130" y="209313"/>
                  <a:pt x="6591130" y="224791"/>
                  <a:pt x="6591130" y="245031"/>
                </a:cubicBezTo>
                <a:cubicBezTo>
                  <a:pt x="6592321" y="265272"/>
                  <a:pt x="6592916" y="281345"/>
                  <a:pt x="6592916" y="293252"/>
                </a:cubicBezTo>
                <a:cubicBezTo>
                  <a:pt x="6595298" y="315874"/>
                  <a:pt x="6592321" y="330756"/>
                  <a:pt x="6583986" y="337900"/>
                </a:cubicBezTo>
                <a:cubicBezTo>
                  <a:pt x="6583986" y="337900"/>
                  <a:pt x="6583391" y="338495"/>
                  <a:pt x="6582200" y="339686"/>
                </a:cubicBezTo>
                <a:cubicBezTo>
                  <a:pt x="6582200" y="340877"/>
                  <a:pt x="6581605" y="341472"/>
                  <a:pt x="6580414" y="341472"/>
                </a:cubicBezTo>
                <a:cubicBezTo>
                  <a:pt x="6624468" y="347425"/>
                  <a:pt x="6679236" y="347425"/>
                  <a:pt x="6744721" y="341472"/>
                </a:cubicBezTo>
                <a:cubicBezTo>
                  <a:pt x="6749484" y="341472"/>
                  <a:pt x="6752460" y="342663"/>
                  <a:pt x="6753650" y="345044"/>
                </a:cubicBezTo>
                <a:cubicBezTo>
                  <a:pt x="6753650" y="346235"/>
                  <a:pt x="6751270" y="348020"/>
                  <a:pt x="6746507" y="350402"/>
                </a:cubicBezTo>
                <a:cubicBezTo>
                  <a:pt x="6713170" y="367070"/>
                  <a:pt x="6675664" y="384335"/>
                  <a:pt x="6633992" y="402194"/>
                </a:cubicBezTo>
                <a:cubicBezTo>
                  <a:pt x="6625658" y="404575"/>
                  <a:pt x="6618514" y="404575"/>
                  <a:pt x="6612562" y="402194"/>
                </a:cubicBezTo>
                <a:cubicBezTo>
                  <a:pt x="6569699" y="393860"/>
                  <a:pt x="6527432" y="379572"/>
                  <a:pt x="6485760" y="359331"/>
                </a:cubicBezTo>
                <a:cubicBezTo>
                  <a:pt x="6459566" y="347425"/>
                  <a:pt x="6440516" y="341472"/>
                  <a:pt x="6428610" y="341472"/>
                </a:cubicBezTo>
                <a:cubicBezTo>
                  <a:pt x="6409560" y="342663"/>
                  <a:pt x="6395868" y="348020"/>
                  <a:pt x="6387534" y="357545"/>
                </a:cubicBezTo>
                <a:cubicBezTo>
                  <a:pt x="6382771" y="359927"/>
                  <a:pt x="6376818" y="359331"/>
                  <a:pt x="6369674" y="355760"/>
                </a:cubicBezTo>
                <a:cubicBezTo>
                  <a:pt x="6356577" y="349806"/>
                  <a:pt x="6348838" y="342067"/>
                  <a:pt x="6346457" y="332542"/>
                </a:cubicBezTo>
                <a:cubicBezTo>
                  <a:pt x="6342885" y="326589"/>
                  <a:pt x="6344671" y="322422"/>
                  <a:pt x="6351814" y="320041"/>
                </a:cubicBezTo>
                <a:cubicBezTo>
                  <a:pt x="6369674" y="315278"/>
                  <a:pt x="6388724" y="312897"/>
                  <a:pt x="6408964" y="312897"/>
                </a:cubicBezTo>
                <a:cubicBezTo>
                  <a:pt x="6418490" y="297419"/>
                  <a:pt x="6417299" y="283131"/>
                  <a:pt x="6405392" y="270035"/>
                </a:cubicBezTo>
                <a:cubicBezTo>
                  <a:pt x="6398249" y="256938"/>
                  <a:pt x="6395868" y="246222"/>
                  <a:pt x="6398249" y="237888"/>
                </a:cubicBezTo>
                <a:cubicBezTo>
                  <a:pt x="6400630" y="231935"/>
                  <a:pt x="6403012" y="225981"/>
                  <a:pt x="6405392" y="220028"/>
                </a:cubicBezTo>
                <a:cubicBezTo>
                  <a:pt x="6406584" y="216456"/>
                  <a:pt x="6407178" y="214075"/>
                  <a:pt x="6407178" y="212885"/>
                </a:cubicBezTo>
                <a:cubicBezTo>
                  <a:pt x="6402416" y="214075"/>
                  <a:pt x="6394677" y="218242"/>
                  <a:pt x="6383962" y="225386"/>
                </a:cubicBezTo>
                <a:cubicBezTo>
                  <a:pt x="6378008" y="228958"/>
                  <a:pt x="6372055" y="229553"/>
                  <a:pt x="6366102" y="227172"/>
                </a:cubicBezTo>
                <a:cubicBezTo>
                  <a:pt x="6361340" y="223600"/>
                  <a:pt x="6353600" y="216456"/>
                  <a:pt x="6342885" y="205741"/>
                </a:cubicBezTo>
                <a:cubicBezTo>
                  <a:pt x="6338122" y="200978"/>
                  <a:pt x="6339313" y="197406"/>
                  <a:pt x="6346457" y="195025"/>
                </a:cubicBezTo>
                <a:cubicBezTo>
                  <a:pt x="6376222" y="186691"/>
                  <a:pt x="6397058" y="178952"/>
                  <a:pt x="6408964" y="171808"/>
                </a:cubicBezTo>
                <a:cubicBezTo>
                  <a:pt x="6413727" y="168236"/>
                  <a:pt x="6419680" y="168236"/>
                  <a:pt x="6426824" y="171808"/>
                </a:cubicBezTo>
                <a:cubicBezTo>
                  <a:pt x="6432777" y="174189"/>
                  <a:pt x="6441707" y="180738"/>
                  <a:pt x="6453613" y="191453"/>
                </a:cubicBezTo>
                <a:cubicBezTo>
                  <a:pt x="6458376" y="198597"/>
                  <a:pt x="6458971" y="204550"/>
                  <a:pt x="6455399" y="209313"/>
                </a:cubicBezTo>
                <a:cubicBezTo>
                  <a:pt x="6444684" y="221219"/>
                  <a:pt x="6436944" y="233125"/>
                  <a:pt x="6432182" y="245031"/>
                </a:cubicBezTo>
                <a:cubicBezTo>
                  <a:pt x="6428610" y="250985"/>
                  <a:pt x="6432182" y="259914"/>
                  <a:pt x="6442898" y="271820"/>
                </a:cubicBezTo>
                <a:cubicBezTo>
                  <a:pt x="6442898" y="273011"/>
                  <a:pt x="6443492" y="273606"/>
                  <a:pt x="6444684" y="273606"/>
                </a:cubicBezTo>
                <a:cubicBezTo>
                  <a:pt x="6445874" y="274797"/>
                  <a:pt x="6446470" y="277178"/>
                  <a:pt x="6446470" y="280750"/>
                </a:cubicBezTo>
                <a:cubicBezTo>
                  <a:pt x="6483378" y="245031"/>
                  <a:pt x="6510763" y="207527"/>
                  <a:pt x="6528622" y="168236"/>
                </a:cubicBezTo>
                <a:cubicBezTo>
                  <a:pt x="6525050" y="169427"/>
                  <a:pt x="6522074" y="170022"/>
                  <a:pt x="6519692" y="170022"/>
                </a:cubicBezTo>
                <a:cubicBezTo>
                  <a:pt x="6512549" y="172403"/>
                  <a:pt x="6504810" y="171808"/>
                  <a:pt x="6496476" y="168236"/>
                </a:cubicBezTo>
                <a:cubicBezTo>
                  <a:pt x="6495285" y="167045"/>
                  <a:pt x="6492308" y="165260"/>
                  <a:pt x="6487546" y="162878"/>
                </a:cubicBezTo>
                <a:cubicBezTo>
                  <a:pt x="6478021" y="158116"/>
                  <a:pt x="6472068" y="154544"/>
                  <a:pt x="6469686" y="152163"/>
                </a:cubicBezTo>
                <a:cubicBezTo>
                  <a:pt x="6467305" y="150972"/>
                  <a:pt x="6466114" y="149186"/>
                  <a:pt x="6466114" y="146805"/>
                </a:cubicBezTo>
                <a:cubicBezTo>
                  <a:pt x="6466114" y="144424"/>
                  <a:pt x="6467900" y="143233"/>
                  <a:pt x="6471472" y="143233"/>
                </a:cubicBezTo>
                <a:cubicBezTo>
                  <a:pt x="6478616" y="143233"/>
                  <a:pt x="6494094" y="140852"/>
                  <a:pt x="6517907" y="136089"/>
                </a:cubicBezTo>
                <a:cubicBezTo>
                  <a:pt x="6523860" y="134899"/>
                  <a:pt x="6531004" y="133708"/>
                  <a:pt x="6539338" y="132517"/>
                </a:cubicBezTo>
                <a:cubicBezTo>
                  <a:pt x="6544100" y="131327"/>
                  <a:pt x="6547672" y="130731"/>
                  <a:pt x="6550054" y="130731"/>
                </a:cubicBezTo>
                <a:lnTo>
                  <a:pt x="6550054" y="114658"/>
                </a:lnTo>
                <a:cubicBezTo>
                  <a:pt x="6550054" y="82511"/>
                  <a:pt x="6544100" y="52150"/>
                  <a:pt x="6532194" y="23575"/>
                </a:cubicBezTo>
                <a:cubicBezTo>
                  <a:pt x="6531004" y="18813"/>
                  <a:pt x="6531004" y="15836"/>
                  <a:pt x="6532194" y="14645"/>
                </a:cubicBezTo>
                <a:cubicBezTo>
                  <a:pt x="6532790" y="13455"/>
                  <a:pt x="6533682" y="12711"/>
                  <a:pt x="6534873" y="12413"/>
                </a:cubicBezTo>
                <a:close/>
                <a:moveTo>
                  <a:pt x="1563716" y="5716"/>
                </a:moveTo>
                <a:cubicBezTo>
                  <a:pt x="1582766" y="5716"/>
                  <a:pt x="1600030" y="17027"/>
                  <a:pt x="1615508" y="39649"/>
                </a:cubicBezTo>
                <a:cubicBezTo>
                  <a:pt x="1619080" y="46792"/>
                  <a:pt x="1618485" y="52150"/>
                  <a:pt x="1613722" y="55722"/>
                </a:cubicBezTo>
                <a:cubicBezTo>
                  <a:pt x="1612532" y="56913"/>
                  <a:pt x="1610151" y="58699"/>
                  <a:pt x="1606579" y="61080"/>
                </a:cubicBezTo>
                <a:cubicBezTo>
                  <a:pt x="1598244" y="67033"/>
                  <a:pt x="1591696" y="71795"/>
                  <a:pt x="1586933" y="75367"/>
                </a:cubicBezTo>
                <a:cubicBezTo>
                  <a:pt x="1580980" y="80130"/>
                  <a:pt x="1571455" y="87869"/>
                  <a:pt x="1558358" y="98584"/>
                </a:cubicBezTo>
                <a:cubicBezTo>
                  <a:pt x="1545261" y="109300"/>
                  <a:pt x="1535736" y="117039"/>
                  <a:pt x="1529783" y="121802"/>
                </a:cubicBezTo>
                <a:cubicBezTo>
                  <a:pt x="1552405" y="117039"/>
                  <a:pt x="1566097" y="112872"/>
                  <a:pt x="1570860" y="109300"/>
                </a:cubicBezTo>
                <a:cubicBezTo>
                  <a:pt x="1580385" y="106919"/>
                  <a:pt x="1587529" y="107514"/>
                  <a:pt x="1592291" y="111086"/>
                </a:cubicBezTo>
                <a:cubicBezTo>
                  <a:pt x="1608960" y="120611"/>
                  <a:pt x="1620866" y="131922"/>
                  <a:pt x="1628010" y="145019"/>
                </a:cubicBezTo>
                <a:cubicBezTo>
                  <a:pt x="1631582" y="153353"/>
                  <a:pt x="1630391" y="159902"/>
                  <a:pt x="1624438" y="164664"/>
                </a:cubicBezTo>
                <a:cubicBezTo>
                  <a:pt x="1613722" y="172999"/>
                  <a:pt x="1604793" y="183714"/>
                  <a:pt x="1597649" y="196811"/>
                </a:cubicBezTo>
                <a:cubicBezTo>
                  <a:pt x="1604793" y="200383"/>
                  <a:pt x="1610151" y="205741"/>
                  <a:pt x="1613722" y="212885"/>
                </a:cubicBezTo>
                <a:cubicBezTo>
                  <a:pt x="1620866" y="221219"/>
                  <a:pt x="1616699" y="226577"/>
                  <a:pt x="1601221" y="228958"/>
                </a:cubicBezTo>
                <a:cubicBezTo>
                  <a:pt x="1576218" y="231339"/>
                  <a:pt x="1537522" y="234911"/>
                  <a:pt x="1485135" y="239674"/>
                </a:cubicBezTo>
                <a:cubicBezTo>
                  <a:pt x="1475610" y="240864"/>
                  <a:pt x="1468466" y="241460"/>
                  <a:pt x="1463704" y="241460"/>
                </a:cubicBezTo>
                <a:cubicBezTo>
                  <a:pt x="1463704" y="241460"/>
                  <a:pt x="1463704" y="242650"/>
                  <a:pt x="1463704" y="245031"/>
                </a:cubicBezTo>
                <a:cubicBezTo>
                  <a:pt x="1462513" y="246222"/>
                  <a:pt x="1461918" y="247413"/>
                  <a:pt x="1461918" y="248603"/>
                </a:cubicBezTo>
                <a:cubicBezTo>
                  <a:pt x="1455965" y="258128"/>
                  <a:pt x="1447630" y="259914"/>
                  <a:pt x="1436915" y="253961"/>
                </a:cubicBezTo>
                <a:cubicBezTo>
                  <a:pt x="1430961" y="250389"/>
                  <a:pt x="1427390" y="243245"/>
                  <a:pt x="1426199" y="232530"/>
                </a:cubicBezTo>
                <a:cubicBezTo>
                  <a:pt x="1417865" y="186095"/>
                  <a:pt x="1408340" y="153353"/>
                  <a:pt x="1397624" y="134303"/>
                </a:cubicBezTo>
                <a:cubicBezTo>
                  <a:pt x="1395243" y="131922"/>
                  <a:pt x="1394647" y="129541"/>
                  <a:pt x="1395838" y="127160"/>
                </a:cubicBezTo>
                <a:cubicBezTo>
                  <a:pt x="1398219" y="124778"/>
                  <a:pt x="1401196" y="124183"/>
                  <a:pt x="1404768" y="125374"/>
                </a:cubicBezTo>
                <a:cubicBezTo>
                  <a:pt x="1420246" y="125374"/>
                  <a:pt x="1433343" y="128350"/>
                  <a:pt x="1444058" y="134303"/>
                </a:cubicBezTo>
                <a:cubicBezTo>
                  <a:pt x="1446440" y="134303"/>
                  <a:pt x="1451797" y="133708"/>
                  <a:pt x="1460132" y="132517"/>
                </a:cubicBezTo>
                <a:cubicBezTo>
                  <a:pt x="1475610" y="130136"/>
                  <a:pt x="1487516" y="128350"/>
                  <a:pt x="1495851" y="127160"/>
                </a:cubicBezTo>
                <a:cubicBezTo>
                  <a:pt x="1526807" y="87869"/>
                  <a:pt x="1545857" y="49769"/>
                  <a:pt x="1553001" y="12859"/>
                </a:cubicBezTo>
                <a:cubicBezTo>
                  <a:pt x="1553001" y="8097"/>
                  <a:pt x="1556572" y="5716"/>
                  <a:pt x="1563716" y="5716"/>
                </a:cubicBezTo>
                <a:close/>
                <a:moveTo>
                  <a:pt x="4206904" y="358"/>
                </a:moveTo>
                <a:cubicBezTo>
                  <a:pt x="4229525" y="-833"/>
                  <a:pt x="4250957" y="953"/>
                  <a:pt x="4271197" y="5716"/>
                </a:cubicBezTo>
                <a:cubicBezTo>
                  <a:pt x="4290247" y="12859"/>
                  <a:pt x="4296200" y="27147"/>
                  <a:pt x="4289057" y="48578"/>
                </a:cubicBezTo>
                <a:cubicBezTo>
                  <a:pt x="4280722" y="60484"/>
                  <a:pt x="4270007" y="63461"/>
                  <a:pt x="4256910" y="57508"/>
                </a:cubicBezTo>
                <a:cubicBezTo>
                  <a:pt x="4249766" y="52745"/>
                  <a:pt x="4236074" y="39053"/>
                  <a:pt x="4215833" y="16431"/>
                </a:cubicBezTo>
                <a:cubicBezTo>
                  <a:pt x="4209880" y="10478"/>
                  <a:pt x="4206308" y="6906"/>
                  <a:pt x="4205118" y="5716"/>
                </a:cubicBezTo>
                <a:cubicBezTo>
                  <a:pt x="4202736" y="3334"/>
                  <a:pt x="4202141" y="2144"/>
                  <a:pt x="4203332" y="2144"/>
                </a:cubicBezTo>
                <a:cubicBezTo>
                  <a:pt x="4203332" y="953"/>
                  <a:pt x="4204522" y="358"/>
                  <a:pt x="4206904" y="358"/>
                </a:cubicBezTo>
                <a:close/>
              </a:path>
            </a:pathLst>
          </a:custGeom>
          <a:gradFill flip="none" rotWithShape="1">
            <a:gsLst>
              <a:gs pos="0">
                <a:schemeClr val="accent2"/>
              </a:gs>
              <a:gs pos="100000">
                <a:srgbClr val="C00000"/>
              </a:gs>
            </a:gsLst>
            <a:lin ang="2400000" scaled="0"/>
            <a:tileRect/>
          </a:gradFill>
          <a:ln>
            <a:noFill/>
          </a:ln>
          <a:effectLst/>
        </p:spPr>
        <p:txBody>
          <a:bodyPr rot="0" spcFirstLastPara="0" vertOverflow="overflow" horzOverflow="overflow" vert="horz" wrap="square" lIns="91440" tIns="45720" rIns="91440" bIns="45720" numCol="1" spcCol="0" rtlCol="0" fromWordArt="0" anchor="t" anchorCtr="0" forceAA="0" compatLnSpc="1">
            <a:noAutofit/>
          </a:bodyPr>
          <a:lstStyle/>
          <a:p>
            <a:pPr algn="ctr"/>
            <a:endParaRPr lang="zh-CN" altLang="en-US" sz="3600" kern="100" dirty="0">
              <a:solidFill>
                <a:schemeClr val="bg1"/>
              </a:solidFill>
              <a:effectLst>
                <a:outerShdw blurRad="38100" dist="38100" dir="2700000" algn="tl">
                  <a:srgbClr val="000000">
                    <a:alpha val="43137"/>
                  </a:srgbClr>
                </a:outerShdw>
              </a:effectLst>
              <a:latin typeface="方正粗楷简体" panose="02000000000000000000" pitchFamily="2" charset="-122"/>
              <a:ea typeface="方正粗楷简体" panose="02000000000000000000" pitchFamily="2" charset="-122"/>
              <a:cs typeface="Times New Roman" panose="02020603050405020304" pitchFamily="18" charset="0"/>
              <a:sym typeface="+mn-ea"/>
            </a:endParaRPr>
          </a:p>
        </p:txBody>
      </p:sp>
      <p:sp>
        <p:nvSpPr>
          <p:cNvPr id="3" name="文本框 2"/>
          <p:cNvSpPr txBox="1"/>
          <p:nvPr/>
        </p:nvSpPr>
        <p:spPr>
          <a:xfrm>
            <a:off x="720475" y="5534293"/>
            <a:ext cx="4863014" cy="812530"/>
          </a:xfrm>
          <a:prstGeom prst="rect">
            <a:avLst/>
          </a:prstGeom>
          <a:noFill/>
        </p:spPr>
        <p:txBody>
          <a:bodyPr wrap="square" rtlCol="0">
            <a:spAutoFit/>
          </a:bodyPr>
          <a:lstStyle/>
          <a:p>
            <a:pPr algn="just">
              <a:lnSpc>
                <a:spcPct val="130000"/>
              </a:lnSpc>
            </a:pPr>
            <a:r>
              <a:rPr lang="zh-CN" altLang="en-US" sz="1200" dirty="0">
                <a:solidFill>
                  <a:schemeClr val="tx1">
                    <a:lumMod val="50000"/>
                    <a:lumOff val="50000"/>
                  </a:schemeClr>
                </a:solidFill>
                <a:latin typeface="微软雅黑" panose="020B0503020204020204" pitchFamily="34" charset="-122"/>
                <a:ea typeface="微软雅黑" panose="020B0503020204020204" pitchFamily="34" charset="-122"/>
              </a:rPr>
              <a:t>　　</a:t>
            </a:r>
            <a:r>
              <a:rPr lang="en-US" altLang="zh-CN" sz="1200" dirty="0">
                <a:solidFill>
                  <a:schemeClr val="tx1">
                    <a:lumMod val="50000"/>
                    <a:lumOff val="50000"/>
                  </a:schemeClr>
                </a:solidFill>
                <a:latin typeface="微软雅黑" panose="020B0503020204020204" pitchFamily="34" charset="-122"/>
                <a:ea typeface="微软雅黑" panose="020B0503020204020204" pitchFamily="34" charset="-122"/>
              </a:rPr>
              <a:t>2018</a:t>
            </a:r>
            <a:r>
              <a:rPr lang="zh-CN" altLang="en-US" sz="1200" dirty="0">
                <a:solidFill>
                  <a:schemeClr val="tx1">
                    <a:lumMod val="50000"/>
                    <a:lumOff val="50000"/>
                  </a:schemeClr>
                </a:solidFill>
                <a:latin typeface="微软雅黑" panose="020B0503020204020204" pitchFamily="34" charset="-122"/>
                <a:ea typeface="微软雅黑" panose="020B0503020204020204" pitchFamily="34" charset="-122"/>
              </a:rPr>
              <a:t>年</a:t>
            </a:r>
            <a:r>
              <a:rPr lang="en-US" altLang="zh-CN" sz="1200" dirty="0">
                <a:solidFill>
                  <a:schemeClr val="tx1">
                    <a:lumMod val="50000"/>
                    <a:lumOff val="50000"/>
                  </a:schemeClr>
                </a:solidFill>
                <a:latin typeface="微软雅黑" panose="020B0503020204020204" pitchFamily="34" charset="-122"/>
                <a:ea typeface="微软雅黑" panose="020B0503020204020204" pitchFamily="34" charset="-122"/>
              </a:rPr>
              <a:t>9</a:t>
            </a:r>
            <a:r>
              <a:rPr lang="zh-CN" altLang="en-US" sz="1200" dirty="0">
                <a:solidFill>
                  <a:schemeClr val="tx1">
                    <a:lumMod val="50000"/>
                    <a:lumOff val="50000"/>
                  </a:schemeClr>
                </a:solidFill>
                <a:latin typeface="微软雅黑" panose="020B0503020204020204" pitchFamily="34" charset="-122"/>
                <a:ea typeface="微软雅黑" panose="020B0503020204020204" pitchFamily="34" charset="-122"/>
              </a:rPr>
              <a:t>月</a:t>
            </a:r>
            <a:r>
              <a:rPr lang="en-US" altLang="zh-CN" sz="1200" dirty="0">
                <a:solidFill>
                  <a:schemeClr val="tx1">
                    <a:lumMod val="50000"/>
                    <a:lumOff val="50000"/>
                  </a:schemeClr>
                </a:solidFill>
                <a:latin typeface="微软雅黑" panose="020B0503020204020204" pitchFamily="34" charset="-122"/>
                <a:ea typeface="微软雅黑" panose="020B0503020204020204" pitchFamily="34" charset="-122"/>
              </a:rPr>
              <a:t>10</a:t>
            </a:r>
            <a:r>
              <a:rPr lang="zh-CN" altLang="en-US" sz="1200" dirty="0">
                <a:solidFill>
                  <a:schemeClr val="tx1">
                    <a:lumMod val="50000"/>
                    <a:lumOff val="50000"/>
                  </a:schemeClr>
                </a:solidFill>
                <a:latin typeface="微软雅黑" panose="020B0503020204020204" pitchFamily="34" charset="-122"/>
                <a:ea typeface="微软雅黑" panose="020B0503020204020204" pitchFamily="34" charset="-122"/>
              </a:rPr>
              <a:t>日，全国教育大会在北京召开。中共中央总书记、国家主席、中央军委主席习近平出席会议并发表重要讲话，代表党中央向全国广大教师和教育工作者致以节日的热烈祝贺和诚挚问候</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图片 5"/>
          <p:cNvPicPr>
            <a:picLocks noChangeAspect="1"/>
          </p:cNvPicPr>
          <p:nvPr/>
        </p:nvPicPr>
        <p:blipFill>
          <a:blip r:embed="rId2"/>
          <a:stretch>
            <a:fillRect/>
          </a:stretch>
        </p:blipFill>
        <p:spPr>
          <a:xfrm>
            <a:off x="1" y="0"/>
            <a:ext cx="12192000" cy="6858000"/>
          </a:xfrm>
          <a:prstGeom prst="rect">
            <a:avLst/>
          </a:prstGeom>
          <a:noFill/>
        </p:spPr>
      </p:pic>
      <p:grpSp>
        <p:nvGrpSpPr>
          <p:cNvPr id="9" name="组合 8"/>
          <p:cNvGrpSpPr/>
          <p:nvPr/>
        </p:nvGrpSpPr>
        <p:grpSpPr>
          <a:xfrm>
            <a:off x="876935" y="1018308"/>
            <a:ext cx="10440035" cy="4821385"/>
            <a:chOff x="876300" y="1614303"/>
            <a:chExt cx="10440035" cy="4514717"/>
          </a:xfrm>
        </p:grpSpPr>
        <p:sp>
          <p:nvSpPr>
            <p:cNvPr id="10" name="矩形: 圆角 53"/>
            <p:cNvSpPr/>
            <p:nvPr/>
          </p:nvSpPr>
          <p:spPr>
            <a:xfrm>
              <a:off x="1235710" y="1927429"/>
              <a:ext cx="9719945" cy="3888464"/>
            </a:xfrm>
            <a:prstGeom prst="rect">
              <a:avLst/>
            </a:prstGeom>
            <a:gradFill>
              <a:gsLst>
                <a:gs pos="75000">
                  <a:srgbClr val="FFFDFD"/>
                </a:gs>
                <a:gs pos="0">
                  <a:srgbClr val="FFFDEB"/>
                </a:gs>
              </a:gsLst>
              <a:lin ang="2700000" scaled="0"/>
            </a:gradFill>
            <a:ln w="38100">
              <a:noFill/>
            </a:ln>
            <a:effectLst>
              <a:outerShdw blurRad="381000" dist="127000" dir="2700000" algn="t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sp>
          <p:nvSpPr>
            <p:cNvPr id="12" name="图文框 11"/>
            <p:cNvSpPr/>
            <p:nvPr/>
          </p:nvSpPr>
          <p:spPr>
            <a:xfrm>
              <a:off x="876300" y="1614303"/>
              <a:ext cx="10440035" cy="4514717"/>
            </a:xfrm>
            <a:prstGeom prst="frame">
              <a:avLst>
                <a:gd name="adj1" fmla="val 3486"/>
              </a:avLst>
            </a:prstGeom>
            <a:noFill/>
            <a:ln w="12700">
              <a:gradFill flip="none" rotWithShape="1">
                <a:gsLst>
                  <a:gs pos="0">
                    <a:srgbClr val="FFFDEB"/>
                  </a:gs>
                  <a:gs pos="30000">
                    <a:srgbClr val="F7C973">
                      <a:alpha val="0"/>
                    </a:srgbClr>
                  </a:gs>
                  <a:gs pos="70000">
                    <a:srgbClr val="F7C973">
                      <a:alpha val="0"/>
                    </a:srgbClr>
                  </a:gs>
                  <a:gs pos="100000">
                    <a:srgbClr val="FFFDEB"/>
                  </a:gs>
                </a:gsLst>
                <a:lin ang="2700000" scaled="1"/>
                <a:tileRect/>
              </a:gradFill>
            </a:ln>
            <a:effectLst>
              <a:outerShdw blurRad="50800" dist="38100" dir="2700000" algn="t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solidFill>
                  <a:schemeClr val="tx1"/>
                </a:solidFill>
              </a:endParaRPr>
            </a:p>
          </p:txBody>
        </p:sp>
      </p:grpSp>
      <p:sp>
        <p:nvSpPr>
          <p:cNvPr id="4" name="矩形 3"/>
          <p:cNvSpPr/>
          <p:nvPr/>
        </p:nvSpPr>
        <p:spPr>
          <a:xfrm>
            <a:off x="1776952" y="1802401"/>
            <a:ext cx="8640000" cy="3251835"/>
          </a:xfrm>
          <a:prstGeom prst="rect">
            <a:avLst/>
          </a:prstGeom>
        </p:spPr>
        <p:txBody>
          <a:bodyPr wrap="square">
            <a:spAutoFit/>
          </a:bodyPr>
          <a:lstStyle/>
          <a:p>
            <a:pPr lvl="0" algn="just" fontAlgn="base" hangingPunct="0">
              <a:lnSpc>
                <a:spcPct val="150000"/>
              </a:lnSpc>
              <a:defRPr/>
            </a:pPr>
            <a:r>
              <a:rPr lang="zh-CN" altLang="en-US" sz="2400" b="1" dirty="0">
                <a:latin typeface="楷体" panose="02010609060101010101" pitchFamily="49" charset="-122"/>
                <a:ea typeface="楷体" panose="02010609060101010101" pitchFamily="49" charset="-122"/>
                <a:cs typeface="楷体" panose="02010609060101010101" pitchFamily="49" charset="-122"/>
                <a:sym typeface="Helvetica" pitchFamily="34" charset="0"/>
              </a:rPr>
              <a:t>　　教育兴则国家兴，教育强则国家强。</a:t>
            </a:r>
            <a:r>
              <a:rPr lang="zh-CN" altLang="en-US" sz="2400" b="1" dirty="0">
                <a:solidFill>
                  <a:srgbClr val="C00000"/>
                </a:solidFill>
                <a:latin typeface="楷体" panose="02010609060101010101" pitchFamily="49" charset="-122"/>
                <a:ea typeface="楷体" panose="02010609060101010101" pitchFamily="49" charset="-122"/>
                <a:cs typeface="楷体" panose="02010609060101010101" pitchFamily="49" charset="-122"/>
                <a:sym typeface="Helvetica" pitchFamily="34" charset="0"/>
              </a:rPr>
              <a:t>建设教育强国</a:t>
            </a:r>
            <a:r>
              <a:rPr lang="zh-CN" altLang="en-US" sz="2400" b="1" dirty="0">
                <a:latin typeface="楷体" panose="02010609060101010101" pitchFamily="49" charset="-122"/>
                <a:ea typeface="楷体" panose="02010609060101010101" pitchFamily="49" charset="-122"/>
                <a:cs typeface="楷体" panose="02010609060101010101" pitchFamily="49" charset="-122"/>
                <a:sym typeface="Helvetica" pitchFamily="34" charset="0"/>
              </a:rPr>
              <a:t>，是全面建成社会主义现代化强国的</a:t>
            </a:r>
            <a:r>
              <a:rPr lang="zh-CN" altLang="en-US" sz="2400" b="1" dirty="0">
                <a:solidFill>
                  <a:srgbClr val="C00000"/>
                </a:solidFill>
                <a:latin typeface="楷体" panose="02010609060101010101" pitchFamily="49" charset="-122"/>
                <a:ea typeface="楷体" panose="02010609060101010101" pitchFamily="49" charset="-122"/>
                <a:cs typeface="楷体" panose="02010609060101010101" pitchFamily="49" charset="-122"/>
                <a:sym typeface="Helvetica" pitchFamily="34" charset="0"/>
              </a:rPr>
              <a:t>战略先导</a:t>
            </a:r>
            <a:r>
              <a:rPr lang="zh-CN" altLang="en-US" sz="2400" b="1" dirty="0">
                <a:latin typeface="楷体" panose="02010609060101010101" pitchFamily="49" charset="-122"/>
                <a:ea typeface="楷体" panose="02010609060101010101" pitchFamily="49" charset="-122"/>
                <a:cs typeface="楷体" panose="02010609060101010101" pitchFamily="49" charset="-122"/>
                <a:sym typeface="Helvetica" pitchFamily="34" charset="0"/>
              </a:rPr>
              <a:t>，是实现高水平科技自立自强的</a:t>
            </a:r>
            <a:r>
              <a:rPr lang="zh-CN" altLang="en-US" sz="2400" b="1" dirty="0">
                <a:solidFill>
                  <a:srgbClr val="C00000"/>
                </a:solidFill>
                <a:latin typeface="楷体" panose="02010609060101010101" pitchFamily="49" charset="-122"/>
                <a:ea typeface="楷体" panose="02010609060101010101" pitchFamily="49" charset="-122"/>
                <a:cs typeface="楷体" panose="02010609060101010101" pitchFamily="49" charset="-122"/>
                <a:sym typeface="Helvetica" pitchFamily="34" charset="0"/>
              </a:rPr>
              <a:t>重要支撑</a:t>
            </a:r>
            <a:r>
              <a:rPr lang="zh-CN" altLang="en-US" sz="2400" b="1" dirty="0">
                <a:latin typeface="楷体" panose="02010609060101010101" pitchFamily="49" charset="-122"/>
                <a:ea typeface="楷体" panose="02010609060101010101" pitchFamily="49" charset="-122"/>
                <a:cs typeface="楷体" panose="02010609060101010101" pitchFamily="49" charset="-122"/>
                <a:sym typeface="Helvetica" pitchFamily="34" charset="0"/>
              </a:rPr>
              <a:t>，是促进全体人民共同富裕的</a:t>
            </a:r>
            <a:r>
              <a:rPr lang="zh-CN" altLang="en-US" sz="2400" b="1" dirty="0">
                <a:solidFill>
                  <a:srgbClr val="C00000"/>
                </a:solidFill>
                <a:latin typeface="楷体" panose="02010609060101010101" pitchFamily="49" charset="-122"/>
                <a:ea typeface="楷体" panose="02010609060101010101" pitchFamily="49" charset="-122"/>
                <a:cs typeface="楷体" panose="02010609060101010101" pitchFamily="49" charset="-122"/>
                <a:sym typeface="Helvetica" pitchFamily="34" charset="0"/>
              </a:rPr>
              <a:t>有效途径</a:t>
            </a:r>
            <a:r>
              <a:rPr lang="zh-CN" altLang="en-US" sz="2400" b="1" dirty="0">
                <a:latin typeface="楷体" panose="02010609060101010101" pitchFamily="49" charset="-122"/>
                <a:ea typeface="楷体" panose="02010609060101010101" pitchFamily="49" charset="-122"/>
                <a:cs typeface="楷体" panose="02010609060101010101" pitchFamily="49" charset="-122"/>
                <a:sym typeface="Helvetica" pitchFamily="34" charset="0"/>
              </a:rPr>
              <a:t>，是以中国式现代化全面推进中华民族伟大复兴的</a:t>
            </a:r>
            <a:r>
              <a:rPr lang="zh-CN" altLang="en-US" sz="2400" b="1" dirty="0">
                <a:solidFill>
                  <a:srgbClr val="C00000"/>
                </a:solidFill>
                <a:latin typeface="楷体" panose="02010609060101010101" pitchFamily="49" charset="-122"/>
                <a:ea typeface="楷体" panose="02010609060101010101" pitchFamily="49" charset="-122"/>
                <a:cs typeface="楷体" panose="02010609060101010101" pitchFamily="49" charset="-122"/>
                <a:sym typeface="Helvetica" pitchFamily="34" charset="0"/>
              </a:rPr>
              <a:t>基础工程</a:t>
            </a:r>
            <a:r>
              <a:rPr lang="zh-CN" altLang="en-US" sz="2400" b="1" dirty="0">
                <a:latin typeface="楷体" panose="02010609060101010101" pitchFamily="49" charset="-122"/>
                <a:ea typeface="楷体" panose="02010609060101010101" pitchFamily="49" charset="-122"/>
                <a:cs typeface="楷体" panose="02010609060101010101" pitchFamily="49" charset="-122"/>
                <a:sym typeface="Helvetica" pitchFamily="34" charset="0"/>
              </a:rPr>
              <a:t>。</a:t>
            </a:r>
          </a:p>
          <a:p>
            <a:pPr lvl="0" algn="r" fontAlgn="base" hangingPunct="0">
              <a:lnSpc>
                <a:spcPct val="150000"/>
              </a:lnSpc>
              <a:spcBef>
                <a:spcPts val="1200"/>
              </a:spcBef>
              <a:defRPr/>
            </a:pPr>
            <a:r>
              <a:rPr lang="zh-CN" altLang="en-US" b="1" dirty="0">
                <a:latin typeface="楷体" panose="02010609060101010101" pitchFamily="49" charset="-122"/>
                <a:ea typeface="楷体" panose="02010609060101010101" pitchFamily="49" charset="-122"/>
                <a:cs typeface="楷体" panose="02010609060101010101" pitchFamily="49" charset="-122"/>
                <a:sym typeface="Helvetica" pitchFamily="34" charset="0"/>
              </a:rPr>
              <a:t>——习近平在中央政治局第五次集体学习时的讲话 </a:t>
            </a:r>
          </a:p>
          <a:p>
            <a:pPr lvl="0" algn="r" fontAlgn="base" hangingPunct="0">
              <a:lnSpc>
                <a:spcPct val="80000"/>
              </a:lnSpc>
              <a:spcBef>
                <a:spcPts val="1200"/>
              </a:spcBef>
              <a:defRPr/>
            </a:pPr>
            <a:r>
              <a:rPr lang="zh-CN" altLang="en-US" b="1" dirty="0">
                <a:latin typeface="楷体" panose="02010609060101010101" pitchFamily="49" charset="-122"/>
                <a:ea typeface="楷体" panose="02010609060101010101" pitchFamily="49" charset="-122"/>
                <a:cs typeface="楷体" panose="02010609060101010101" pitchFamily="49" charset="-122"/>
                <a:sym typeface="Helvetica" pitchFamily="34" charset="0"/>
              </a:rPr>
              <a:t>（2023年5月29日）</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 name="图片 17"/>
          <p:cNvPicPr>
            <a:picLocks noChangeAspect="1"/>
          </p:cNvPicPr>
          <p:nvPr/>
        </p:nvPicPr>
        <p:blipFill rotWithShape="1">
          <a:blip r:embed="rId2" cstate="print">
            <a:duotone>
              <a:schemeClr val="accent2">
                <a:shade val="45000"/>
                <a:satMod val="135000"/>
              </a:schemeClr>
              <a:prstClr val="white"/>
            </a:duotone>
            <a:extLst>
              <a:ext uri="{28A0092B-C50C-407E-A947-70E740481C1C}">
                <a14:useLocalDpi xmlns:a14="http://schemas.microsoft.com/office/drawing/2010/main" val="0"/>
              </a:ext>
            </a:extLst>
          </a:blip>
          <a:srcRect t="-1018" r="8676" b="41868"/>
          <a:stretch>
            <a:fillRect/>
          </a:stretch>
        </p:blipFill>
        <p:spPr>
          <a:xfrm>
            <a:off x="0" y="4340805"/>
            <a:ext cx="12191999" cy="2517195"/>
          </a:xfrm>
          <a:prstGeom prst="rect">
            <a:avLst/>
          </a:prstGeom>
        </p:spPr>
      </p:pic>
      <p:sp>
        <p:nvSpPr>
          <p:cNvPr id="3" name="对角圆角矩形 21"/>
          <p:cNvSpPr/>
          <p:nvPr/>
        </p:nvSpPr>
        <p:spPr>
          <a:xfrm>
            <a:off x="3756000" y="792000"/>
            <a:ext cx="4680000" cy="467995"/>
          </a:xfrm>
          <a:prstGeom prst="round2DiagRect">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建设教育强国的探索之路</a:t>
            </a:r>
          </a:p>
        </p:txBody>
      </p:sp>
      <p:sp>
        <p:nvSpPr>
          <p:cNvPr id="4" name="任意多边形 2"/>
          <p:cNvSpPr/>
          <p:nvPr/>
        </p:nvSpPr>
        <p:spPr bwMode="white">
          <a:xfrm>
            <a:off x="619697" y="1643448"/>
            <a:ext cx="3429942" cy="964312"/>
          </a:xfrm>
          <a:custGeom>
            <a:avLst/>
            <a:gdLst>
              <a:gd name="connsiteX0" fmla="*/ 0 w 3101622"/>
              <a:gd name="connsiteY0" fmla="*/ 0 h 1240649"/>
              <a:gd name="connsiteX1" fmla="*/ 3101622 w 3101622"/>
              <a:gd name="connsiteY1" fmla="*/ 0 h 1240649"/>
              <a:gd name="connsiteX2" fmla="*/ 3101622 w 3101622"/>
              <a:gd name="connsiteY2" fmla="*/ 1240649 h 1240649"/>
              <a:gd name="connsiteX3" fmla="*/ 0 w 3101622"/>
              <a:gd name="connsiteY3" fmla="*/ 1240649 h 1240649"/>
              <a:gd name="connsiteX4" fmla="*/ 0 w 3101622"/>
              <a:gd name="connsiteY4" fmla="*/ 0 h 12406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01622" h="1240649">
                <a:moveTo>
                  <a:pt x="0" y="0"/>
                </a:moveTo>
                <a:lnTo>
                  <a:pt x="3101622" y="0"/>
                </a:lnTo>
                <a:lnTo>
                  <a:pt x="3101622" y="1240649"/>
                </a:lnTo>
                <a:lnTo>
                  <a:pt x="0" y="1240649"/>
                </a:lnTo>
                <a:lnTo>
                  <a:pt x="0" y="0"/>
                </a:lnTo>
                <a:close/>
              </a:path>
            </a:pathLst>
          </a:custGeom>
          <a:gradFill>
            <a:gsLst>
              <a:gs pos="0">
                <a:schemeClr val="accent2"/>
              </a:gs>
              <a:gs pos="100000">
                <a:srgbClr val="C00000"/>
              </a:gs>
            </a:gsLst>
            <a:lin ang="1200000" scaled="0"/>
          </a:gradFill>
          <a:ln w="25400">
            <a:solidFill>
              <a:schemeClr val="bg1"/>
            </a:solidFill>
          </a:ln>
          <a:effectLst>
            <a:outerShdw blurRad="381000" dist="635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20000"/>
              </a:lnSpc>
            </a:pPr>
            <a:r>
              <a:rPr lang="zh-CN" altLang="en-US" sz="20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rPr>
              <a:t>社会主义革命和建设时期</a:t>
            </a:r>
          </a:p>
        </p:txBody>
      </p:sp>
      <p:sp>
        <p:nvSpPr>
          <p:cNvPr id="5" name="任意多边形 3"/>
          <p:cNvSpPr/>
          <p:nvPr/>
        </p:nvSpPr>
        <p:spPr bwMode="white">
          <a:xfrm>
            <a:off x="622681" y="2805470"/>
            <a:ext cx="3423974" cy="3285244"/>
          </a:xfrm>
          <a:custGeom>
            <a:avLst/>
            <a:gdLst>
              <a:gd name="connsiteX0" fmla="*/ 0 w 3096225"/>
              <a:gd name="connsiteY0" fmla="*/ 0 h 2679120"/>
              <a:gd name="connsiteX1" fmla="*/ 3096225 w 3096225"/>
              <a:gd name="connsiteY1" fmla="*/ 0 h 2679120"/>
              <a:gd name="connsiteX2" fmla="*/ 3096225 w 3096225"/>
              <a:gd name="connsiteY2" fmla="*/ 2679120 h 2679120"/>
              <a:gd name="connsiteX3" fmla="*/ 0 w 3096225"/>
              <a:gd name="connsiteY3" fmla="*/ 2679120 h 2679120"/>
              <a:gd name="connsiteX4" fmla="*/ 0 w 3096225"/>
              <a:gd name="connsiteY4" fmla="*/ 0 h 26791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96225" h="2679120">
                <a:moveTo>
                  <a:pt x="0" y="0"/>
                </a:moveTo>
                <a:lnTo>
                  <a:pt x="3096225" y="0"/>
                </a:lnTo>
                <a:lnTo>
                  <a:pt x="3096225" y="2679120"/>
                </a:lnTo>
                <a:lnTo>
                  <a:pt x="0" y="2679120"/>
                </a:lnTo>
                <a:lnTo>
                  <a:pt x="0" y="0"/>
                </a:lnTo>
                <a:close/>
              </a:path>
            </a:pathLst>
          </a:custGeom>
          <a:solidFill>
            <a:schemeClr val="bg1"/>
          </a:solidFill>
          <a:ln>
            <a:noFill/>
          </a:ln>
          <a:effectLst>
            <a:outerShdw blurRad="254000" sx="102000" sy="102000" algn="ctr" rotWithShape="0">
              <a:prstClr val="black">
                <a:alpha val="15000"/>
              </a:prstClr>
            </a:outerShdw>
          </a:effectLst>
        </p:spPr>
        <p:style>
          <a:lnRef idx="2">
            <a:schemeClr val="accent2">
              <a:tint val="40000"/>
              <a:alpha val="90000"/>
              <a:hueOff val="0"/>
              <a:satOff val="0"/>
              <a:lumOff val="0"/>
              <a:alphaOff val="0"/>
            </a:schemeClr>
          </a:lnRef>
          <a:fillRef idx="1">
            <a:scrgbClr r="0" g="0" b="0"/>
          </a:fillRef>
          <a:effectRef idx="0">
            <a:scrgbClr r="0" g="0" b="0"/>
          </a:effectRef>
          <a:fontRef idx="minor">
            <a:schemeClr val="dk1">
              <a:hueOff val="0"/>
              <a:satOff val="0"/>
              <a:lumOff val="0"/>
              <a:alphaOff val="0"/>
            </a:schemeClr>
          </a:fontRef>
        </p:style>
        <p:txBody>
          <a:bodyPr spcFirstLastPara="0" vert="horz" wrap="square" lIns="117348" tIns="117348" rIns="156464" bIns="176022" numCol="1" spcCol="1270" anchor="t" anchorCtr="0">
            <a:noAutofit/>
          </a:bodyPr>
          <a:lstStyle/>
          <a:p>
            <a:pPr marL="228600" lvl="1" indent="-228600" algn="l" defTabSz="977900">
              <a:lnSpc>
                <a:spcPct val="150000"/>
              </a:lnSpc>
              <a:spcBef>
                <a:spcPct val="0"/>
              </a:spcBef>
              <a:spcAft>
                <a:spcPts val="600"/>
              </a:spcAft>
              <a:buChar char="•"/>
            </a:pPr>
            <a:endParaRPr sz="2200" b="1" kern="1200" dirty="0">
              <a:latin typeface="楷体" panose="02010609060101010101" pitchFamily="49" charset="-122"/>
              <a:ea typeface="楷体" panose="02010609060101010101" pitchFamily="49" charset="-122"/>
              <a:cs typeface="楷体" panose="02010609060101010101" pitchFamily="49" charset="-122"/>
            </a:endParaRPr>
          </a:p>
        </p:txBody>
      </p:sp>
      <p:sp>
        <p:nvSpPr>
          <p:cNvPr id="6" name="任意多边形 4"/>
          <p:cNvSpPr/>
          <p:nvPr/>
        </p:nvSpPr>
        <p:spPr bwMode="white">
          <a:xfrm>
            <a:off x="4171321" y="1643448"/>
            <a:ext cx="4142998" cy="964312"/>
          </a:xfrm>
          <a:custGeom>
            <a:avLst/>
            <a:gdLst>
              <a:gd name="connsiteX0" fmla="*/ 0 w 3101622"/>
              <a:gd name="connsiteY0" fmla="*/ 0 h 1240649"/>
              <a:gd name="connsiteX1" fmla="*/ 3101622 w 3101622"/>
              <a:gd name="connsiteY1" fmla="*/ 0 h 1240649"/>
              <a:gd name="connsiteX2" fmla="*/ 3101622 w 3101622"/>
              <a:gd name="connsiteY2" fmla="*/ 1240649 h 1240649"/>
              <a:gd name="connsiteX3" fmla="*/ 0 w 3101622"/>
              <a:gd name="connsiteY3" fmla="*/ 1240649 h 1240649"/>
              <a:gd name="connsiteX4" fmla="*/ 0 w 3101622"/>
              <a:gd name="connsiteY4" fmla="*/ 0 h 12406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01622" h="1240649">
                <a:moveTo>
                  <a:pt x="0" y="0"/>
                </a:moveTo>
                <a:lnTo>
                  <a:pt x="3101622" y="0"/>
                </a:lnTo>
                <a:lnTo>
                  <a:pt x="3101622" y="1240649"/>
                </a:lnTo>
                <a:lnTo>
                  <a:pt x="0" y="1240649"/>
                </a:lnTo>
                <a:lnTo>
                  <a:pt x="0" y="0"/>
                </a:lnTo>
                <a:close/>
              </a:path>
            </a:pathLst>
          </a:custGeom>
          <a:gradFill>
            <a:gsLst>
              <a:gs pos="0">
                <a:schemeClr val="accent2"/>
              </a:gs>
              <a:gs pos="100000">
                <a:srgbClr val="C00000"/>
              </a:gs>
            </a:gsLst>
            <a:lin ang="1200000" scaled="0"/>
          </a:gradFill>
          <a:ln w="25400">
            <a:solidFill>
              <a:schemeClr val="bg1"/>
            </a:solidFill>
          </a:ln>
          <a:effectLst>
            <a:outerShdw blurRad="381000" dist="635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20000"/>
              </a:lnSpc>
            </a:pPr>
            <a:r>
              <a:rPr lang="zh-CN" altLang="en-US" sz="20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rPr>
              <a:t>改革开放和社会主义</a:t>
            </a:r>
            <a:endParaRPr lang="en-US" altLang="zh-CN" sz="20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endParaRPr>
          </a:p>
          <a:p>
            <a:pPr algn="ctr">
              <a:lnSpc>
                <a:spcPct val="120000"/>
              </a:lnSpc>
            </a:pPr>
            <a:r>
              <a:rPr lang="zh-CN" altLang="en-US" sz="20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rPr>
              <a:t>现代化建设新时期</a:t>
            </a:r>
          </a:p>
        </p:txBody>
      </p:sp>
      <p:sp>
        <p:nvSpPr>
          <p:cNvPr id="7" name="任意多边形 6"/>
          <p:cNvSpPr/>
          <p:nvPr/>
        </p:nvSpPr>
        <p:spPr bwMode="white">
          <a:xfrm>
            <a:off x="4171321" y="2805470"/>
            <a:ext cx="4142998" cy="3285244"/>
          </a:xfrm>
          <a:custGeom>
            <a:avLst/>
            <a:gdLst>
              <a:gd name="connsiteX0" fmla="*/ 0 w 3101622"/>
              <a:gd name="connsiteY0" fmla="*/ 0 h 2679120"/>
              <a:gd name="connsiteX1" fmla="*/ 3101622 w 3101622"/>
              <a:gd name="connsiteY1" fmla="*/ 0 h 2679120"/>
              <a:gd name="connsiteX2" fmla="*/ 3101622 w 3101622"/>
              <a:gd name="connsiteY2" fmla="*/ 2679120 h 2679120"/>
              <a:gd name="connsiteX3" fmla="*/ 0 w 3101622"/>
              <a:gd name="connsiteY3" fmla="*/ 2679120 h 2679120"/>
              <a:gd name="connsiteX4" fmla="*/ 0 w 3101622"/>
              <a:gd name="connsiteY4" fmla="*/ 0 h 26791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01622" h="2679120">
                <a:moveTo>
                  <a:pt x="0" y="0"/>
                </a:moveTo>
                <a:lnTo>
                  <a:pt x="3101622" y="0"/>
                </a:lnTo>
                <a:lnTo>
                  <a:pt x="3101622" y="2679120"/>
                </a:lnTo>
                <a:lnTo>
                  <a:pt x="0" y="2679120"/>
                </a:lnTo>
                <a:lnTo>
                  <a:pt x="0" y="0"/>
                </a:lnTo>
                <a:close/>
              </a:path>
            </a:pathLst>
          </a:custGeom>
          <a:solidFill>
            <a:schemeClr val="bg1"/>
          </a:solidFill>
          <a:ln>
            <a:noFill/>
          </a:ln>
          <a:effectLst>
            <a:outerShdw blurRad="254000" sx="102000" sy="102000" algn="ctr" rotWithShape="0">
              <a:prstClr val="black">
                <a:alpha val="15000"/>
              </a:prstClr>
            </a:outerShdw>
          </a:effectLst>
        </p:spPr>
        <p:style>
          <a:lnRef idx="2">
            <a:schemeClr val="accent3">
              <a:tint val="40000"/>
              <a:alpha val="90000"/>
              <a:hueOff val="0"/>
              <a:satOff val="0"/>
              <a:lumOff val="0"/>
              <a:alphaOff val="0"/>
            </a:schemeClr>
          </a:lnRef>
          <a:fillRef idx="1">
            <a:scrgbClr r="0" g="0" b="0"/>
          </a:fillRef>
          <a:effectRef idx="0">
            <a:scrgbClr r="0" g="0" b="0"/>
          </a:effectRef>
          <a:fontRef idx="minor">
            <a:schemeClr val="dk1">
              <a:hueOff val="0"/>
              <a:satOff val="0"/>
              <a:lumOff val="0"/>
              <a:alphaOff val="0"/>
            </a:schemeClr>
          </a:fontRef>
        </p:style>
        <p:txBody>
          <a:bodyPr spcFirstLastPara="0" vert="horz" wrap="square" lIns="117348" tIns="117348" rIns="156464" bIns="176022" numCol="1" spcCol="1270" anchor="t" anchorCtr="0">
            <a:noAutofit/>
          </a:bodyPr>
          <a:lstStyle/>
          <a:p>
            <a:pPr marL="228600" lvl="1" indent="-228600" algn="l" defTabSz="1333500">
              <a:lnSpc>
                <a:spcPct val="150000"/>
              </a:lnSpc>
              <a:spcBef>
                <a:spcPct val="0"/>
              </a:spcBef>
              <a:spcAft>
                <a:spcPts val="600"/>
              </a:spcAft>
              <a:buChar char="•"/>
            </a:pPr>
            <a:endParaRPr sz="2200" b="1" kern="1200" dirty="0">
              <a:latin typeface="楷体" panose="02010609060101010101" pitchFamily="49" charset="-122"/>
              <a:ea typeface="楷体" panose="02010609060101010101" pitchFamily="49" charset="-122"/>
              <a:cs typeface="楷体" panose="02010609060101010101" pitchFamily="49" charset="-122"/>
            </a:endParaRPr>
          </a:p>
        </p:txBody>
      </p:sp>
      <p:sp>
        <p:nvSpPr>
          <p:cNvPr id="8" name="任意多边形 7"/>
          <p:cNvSpPr/>
          <p:nvPr/>
        </p:nvSpPr>
        <p:spPr bwMode="white">
          <a:xfrm>
            <a:off x="8436000" y="1643448"/>
            <a:ext cx="3160037" cy="964312"/>
          </a:xfrm>
          <a:custGeom>
            <a:avLst/>
            <a:gdLst>
              <a:gd name="connsiteX0" fmla="*/ 0 w 3101622"/>
              <a:gd name="connsiteY0" fmla="*/ 0 h 1240649"/>
              <a:gd name="connsiteX1" fmla="*/ 3101622 w 3101622"/>
              <a:gd name="connsiteY1" fmla="*/ 0 h 1240649"/>
              <a:gd name="connsiteX2" fmla="*/ 3101622 w 3101622"/>
              <a:gd name="connsiteY2" fmla="*/ 1240649 h 1240649"/>
              <a:gd name="connsiteX3" fmla="*/ 0 w 3101622"/>
              <a:gd name="connsiteY3" fmla="*/ 1240649 h 1240649"/>
              <a:gd name="connsiteX4" fmla="*/ 0 w 3101622"/>
              <a:gd name="connsiteY4" fmla="*/ 0 h 12406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01622" h="1240649">
                <a:moveTo>
                  <a:pt x="0" y="0"/>
                </a:moveTo>
                <a:lnTo>
                  <a:pt x="3101622" y="0"/>
                </a:lnTo>
                <a:lnTo>
                  <a:pt x="3101622" y="1240649"/>
                </a:lnTo>
                <a:lnTo>
                  <a:pt x="0" y="1240649"/>
                </a:lnTo>
                <a:lnTo>
                  <a:pt x="0" y="0"/>
                </a:lnTo>
                <a:close/>
              </a:path>
            </a:pathLst>
          </a:custGeom>
          <a:gradFill>
            <a:gsLst>
              <a:gs pos="0">
                <a:schemeClr val="accent2"/>
              </a:gs>
              <a:gs pos="100000">
                <a:srgbClr val="C00000"/>
              </a:gs>
            </a:gsLst>
            <a:lin ang="1200000" scaled="0"/>
          </a:gradFill>
          <a:ln w="25400">
            <a:solidFill>
              <a:schemeClr val="bg1"/>
            </a:solidFill>
          </a:ln>
          <a:effectLst>
            <a:outerShdw blurRad="381000" dist="635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20000"/>
              </a:lnSpc>
            </a:pPr>
            <a:r>
              <a:rPr lang="zh-CN" altLang="en-US" sz="20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rPr>
              <a:t>中国特色社会主义新时代</a:t>
            </a:r>
          </a:p>
        </p:txBody>
      </p:sp>
      <p:sp>
        <p:nvSpPr>
          <p:cNvPr id="9" name="任意多边形 13"/>
          <p:cNvSpPr/>
          <p:nvPr/>
        </p:nvSpPr>
        <p:spPr bwMode="white">
          <a:xfrm>
            <a:off x="8436000" y="2805470"/>
            <a:ext cx="3160037" cy="3285244"/>
          </a:xfrm>
          <a:custGeom>
            <a:avLst/>
            <a:gdLst>
              <a:gd name="connsiteX0" fmla="*/ 0 w 3101622"/>
              <a:gd name="connsiteY0" fmla="*/ 0 h 2679120"/>
              <a:gd name="connsiteX1" fmla="*/ 3101622 w 3101622"/>
              <a:gd name="connsiteY1" fmla="*/ 0 h 2679120"/>
              <a:gd name="connsiteX2" fmla="*/ 3101622 w 3101622"/>
              <a:gd name="connsiteY2" fmla="*/ 2679120 h 2679120"/>
              <a:gd name="connsiteX3" fmla="*/ 0 w 3101622"/>
              <a:gd name="connsiteY3" fmla="*/ 2679120 h 2679120"/>
              <a:gd name="connsiteX4" fmla="*/ 0 w 3101622"/>
              <a:gd name="connsiteY4" fmla="*/ 0 h 26791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01622" h="2679120">
                <a:moveTo>
                  <a:pt x="0" y="0"/>
                </a:moveTo>
                <a:lnTo>
                  <a:pt x="3101622" y="0"/>
                </a:lnTo>
                <a:lnTo>
                  <a:pt x="3101622" y="2679120"/>
                </a:lnTo>
                <a:lnTo>
                  <a:pt x="0" y="2679120"/>
                </a:lnTo>
                <a:lnTo>
                  <a:pt x="0" y="0"/>
                </a:lnTo>
                <a:close/>
              </a:path>
            </a:pathLst>
          </a:custGeom>
          <a:solidFill>
            <a:schemeClr val="bg1"/>
          </a:solidFill>
          <a:ln>
            <a:noFill/>
          </a:ln>
          <a:effectLst>
            <a:outerShdw blurRad="254000" sx="102000" sy="102000" algn="ctr" rotWithShape="0">
              <a:prstClr val="black">
                <a:alpha val="15000"/>
              </a:prstClr>
            </a:outerShdw>
          </a:effectLst>
        </p:spPr>
        <p:style>
          <a:lnRef idx="2">
            <a:schemeClr val="accent4">
              <a:tint val="40000"/>
              <a:alpha val="90000"/>
              <a:hueOff val="0"/>
              <a:satOff val="0"/>
              <a:lumOff val="0"/>
              <a:alphaOff val="0"/>
            </a:schemeClr>
          </a:lnRef>
          <a:fillRef idx="1">
            <a:scrgbClr r="0" g="0" b="0"/>
          </a:fillRef>
          <a:effectRef idx="0">
            <a:scrgbClr r="0" g="0" b="0"/>
          </a:effectRef>
          <a:fontRef idx="minor">
            <a:schemeClr val="dk1">
              <a:hueOff val="0"/>
              <a:satOff val="0"/>
              <a:lumOff val="0"/>
              <a:alphaOff val="0"/>
            </a:schemeClr>
          </a:fontRef>
        </p:style>
        <p:txBody>
          <a:bodyPr spcFirstLastPara="0" vert="horz" wrap="square" lIns="117348" tIns="117348" rIns="156464" bIns="176022" numCol="1" spcCol="1270" anchor="t" anchorCtr="0">
            <a:noAutofit/>
          </a:bodyPr>
          <a:lstStyle/>
          <a:p>
            <a:pPr marL="228600" lvl="1" indent="-228600" algn="l" defTabSz="1333500">
              <a:lnSpc>
                <a:spcPct val="150000"/>
              </a:lnSpc>
              <a:spcBef>
                <a:spcPct val="0"/>
              </a:spcBef>
              <a:spcAft>
                <a:spcPts val="600"/>
              </a:spcAft>
              <a:buChar char="•"/>
            </a:pPr>
            <a:endParaRPr sz="2200" b="1" kern="1200" dirty="0">
              <a:latin typeface="楷体" panose="02010609060101010101" pitchFamily="49" charset="-122"/>
              <a:ea typeface="楷体" panose="02010609060101010101" pitchFamily="49" charset="-122"/>
              <a:cs typeface="楷体" panose="02010609060101010101" pitchFamily="49" charset="-122"/>
            </a:endParaRPr>
          </a:p>
        </p:txBody>
      </p:sp>
      <p:sp>
        <p:nvSpPr>
          <p:cNvPr id="10" name="文本框 9"/>
          <p:cNvSpPr txBox="1"/>
          <p:nvPr/>
        </p:nvSpPr>
        <p:spPr>
          <a:xfrm>
            <a:off x="742238" y="2938399"/>
            <a:ext cx="3184860" cy="2956579"/>
          </a:xfrm>
          <a:prstGeom prst="rect">
            <a:avLst/>
          </a:prstGeom>
          <a:noFill/>
        </p:spPr>
        <p:txBody>
          <a:bodyPr wrap="square" rtlCol="0">
            <a:spAutoFit/>
          </a:bodyPr>
          <a:lstStyle>
            <a:defPPr>
              <a:defRPr lang="zh-CN"/>
            </a:defPPr>
            <a:lvl1pPr algn="just">
              <a:lnSpc>
                <a:spcPct val="150000"/>
              </a:lnSpc>
              <a:defRPr>
                <a:solidFill>
                  <a:schemeClr val="tx1">
                    <a:lumMod val="85000"/>
                    <a:lumOff val="15000"/>
                  </a:schemeClr>
                </a:solidFill>
                <a:latin typeface="微软雅黑" panose="020B0503020204020204" pitchFamily="34" charset="-122"/>
                <a:ea typeface="微软雅黑" panose="020B0503020204020204" pitchFamily="34" charset="-122"/>
              </a:defRPr>
            </a:lvl1pPr>
          </a:lstStyle>
          <a:p>
            <a:pPr marL="0" lvl="1" indent="457200" algn="just">
              <a:lnSpc>
                <a:spcPct val="150000"/>
              </a:lnSpc>
            </a:pPr>
            <a:r>
              <a:rPr lang="zh-CN" altLang="en-US" dirty="0"/>
              <a:t>迅速完成了对旧中国教育制度的“坚决改造”，保障广大人民群众受教育的基本权利；党的八大以后，新民主主义教育方针转成社会主义教育方针，新中国开始走上社会主义教育事业发展道路。</a:t>
            </a:r>
          </a:p>
        </p:txBody>
      </p:sp>
      <p:sp>
        <p:nvSpPr>
          <p:cNvPr id="11" name="文本框 10"/>
          <p:cNvSpPr txBox="1"/>
          <p:nvPr/>
        </p:nvSpPr>
        <p:spPr>
          <a:xfrm>
            <a:off x="4299714" y="2938399"/>
            <a:ext cx="3886212" cy="2956579"/>
          </a:xfrm>
          <a:prstGeom prst="rect">
            <a:avLst/>
          </a:prstGeom>
          <a:noFill/>
        </p:spPr>
        <p:txBody>
          <a:bodyPr wrap="square" rtlCol="0">
            <a:spAutoFit/>
          </a:bodyPr>
          <a:lstStyle>
            <a:defPPr>
              <a:defRPr lang="zh-CN"/>
            </a:defPPr>
            <a:lvl1pPr algn="just">
              <a:lnSpc>
                <a:spcPct val="150000"/>
              </a:lnSpc>
              <a:defRPr>
                <a:solidFill>
                  <a:schemeClr val="tx1">
                    <a:lumMod val="85000"/>
                    <a:lumOff val="15000"/>
                  </a:schemeClr>
                </a:solidFill>
                <a:latin typeface="微软雅黑" panose="020B0503020204020204" pitchFamily="34" charset="-122"/>
                <a:ea typeface="微软雅黑" panose="020B0503020204020204" pitchFamily="34" charset="-122"/>
              </a:defRPr>
            </a:lvl1pPr>
            <a:lvl2pPr marL="0" lvl="1" algn="just">
              <a:lnSpc>
                <a:spcPct val="130000"/>
              </a:lnSpc>
            </a:lvl2pPr>
          </a:lstStyle>
          <a:p>
            <a:pPr lvl="1" indent="457200">
              <a:lnSpc>
                <a:spcPct val="150000"/>
              </a:lnSpc>
            </a:pPr>
            <a:r>
              <a:rPr lang="zh-CN" altLang="en-US" dirty="0"/>
              <a:t>以“教育要面向现代化，面向世界，面向未来”为指针，探索开辟了中国特色社会主义教育发展道路；启动实施科教兴国战略和人才强国战略，推动教育改革开放迈上一个个新台阶，为加快社会主义现代化建设和促进人的全面发展提供了有力支持。</a:t>
            </a:r>
          </a:p>
        </p:txBody>
      </p:sp>
      <p:sp>
        <p:nvSpPr>
          <p:cNvPr id="12" name="文本框 11"/>
          <p:cNvSpPr txBox="1"/>
          <p:nvPr/>
        </p:nvSpPr>
        <p:spPr>
          <a:xfrm>
            <a:off x="8548898" y="2938399"/>
            <a:ext cx="2934241" cy="2541080"/>
          </a:xfrm>
          <a:prstGeom prst="rect">
            <a:avLst/>
          </a:prstGeom>
          <a:noFill/>
        </p:spPr>
        <p:txBody>
          <a:bodyPr wrap="square" rtlCol="0">
            <a:spAutoFit/>
          </a:bodyPr>
          <a:lstStyle>
            <a:defPPr>
              <a:defRPr lang="zh-CN"/>
            </a:defPPr>
            <a:lvl1pPr algn="just">
              <a:lnSpc>
                <a:spcPct val="150000"/>
              </a:lnSpc>
              <a:defRPr>
                <a:solidFill>
                  <a:schemeClr val="tx1">
                    <a:lumMod val="85000"/>
                    <a:lumOff val="15000"/>
                  </a:schemeClr>
                </a:solidFill>
                <a:latin typeface="微软雅黑" panose="020B0503020204020204" pitchFamily="34" charset="-122"/>
                <a:ea typeface="微软雅黑" panose="020B0503020204020204" pitchFamily="34" charset="-122"/>
              </a:defRPr>
            </a:lvl1pPr>
            <a:lvl2pPr marL="0" lvl="1" algn="just">
              <a:lnSpc>
                <a:spcPct val="130000"/>
              </a:lnSpc>
            </a:lvl2pPr>
          </a:lstStyle>
          <a:p>
            <a:pPr lvl="1" indent="457200">
              <a:lnSpc>
                <a:spcPct val="150000"/>
              </a:lnSpc>
            </a:pPr>
            <a:r>
              <a:rPr lang="zh-CN" altLang="en-US" dirty="0"/>
              <a:t>党中央坚持把教育作为国之大计、党之大计，作出加快教育现代化、建设教育强国的重大决策，推动新时代教育事业取得历史性成就、发生格局性变化。</a:t>
            </a:r>
          </a:p>
        </p:txBody>
      </p:sp>
      <p:cxnSp>
        <p:nvCxnSpPr>
          <p:cNvPr id="14" name="直接连接符 13"/>
          <p:cNvCxnSpPr/>
          <p:nvPr/>
        </p:nvCxnSpPr>
        <p:spPr>
          <a:xfrm>
            <a:off x="4171321" y="6090714"/>
            <a:ext cx="4143600" cy="0"/>
          </a:xfrm>
          <a:prstGeom prst="line">
            <a:avLst/>
          </a:prstGeom>
          <a:ln w="38100">
            <a:solidFill>
              <a:srgbClr val="D33816"/>
            </a:solidFill>
          </a:ln>
        </p:spPr>
        <p:style>
          <a:lnRef idx="1">
            <a:schemeClr val="accent1"/>
          </a:lnRef>
          <a:fillRef idx="0">
            <a:schemeClr val="accent1"/>
          </a:fillRef>
          <a:effectRef idx="0">
            <a:schemeClr val="accent1"/>
          </a:effectRef>
          <a:fontRef idx="minor">
            <a:schemeClr val="tx1"/>
          </a:fontRef>
        </p:style>
      </p:cxnSp>
      <p:cxnSp>
        <p:nvCxnSpPr>
          <p:cNvPr id="16" name="直接连接符 15"/>
          <p:cNvCxnSpPr/>
          <p:nvPr/>
        </p:nvCxnSpPr>
        <p:spPr>
          <a:xfrm>
            <a:off x="622681" y="6090714"/>
            <a:ext cx="3423600" cy="0"/>
          </a:xfrm>
          <a:prstGeom prst="line">
            <a:avLst/>
          </a:prstGeom>
          <a:ln w="38100">
            <a:solidFill>
              <a:srgbClr val="D33816"/>
            </a:solidFill>
          </a:ln>
        </p:spPr>
        <p:style>
          <a:lnRef idx="1">
            <a:schemeClr val="accent1"/>
          </a:lnRef>
          <a:fillRef idx="0">
            <a:schemeClr val="accent1"/>
          </a:fillRef>
          <a:effectRef idx="0">
            <a:schemeClr val="accent1"/>
          </a:effectRef>
          <a:fontRef idx="minor">
            <a:schemeClr val="tx1"/>
          </a:fontRef>
        </p:style>
      </p:cxnSp>
      <p:cxnSp>
        <p:nvCxnSpPr>
          <p:cNvPr id="17" name="直接连接符 16"/>
          <p:cNvCxnSpPr/>
          <p:nvPr/>
        </p:nvCxnSpPr>
        <p:spPr>
          <a:xfrm>
            <a:off x="8436000" y="6090714"/>
            <a:ext cx="3160800" cy="0"/>
          </a:xfrm>
          <a:prstGeom prst="line">
            <a:avLst/>
          </a:prstGeom>
          <a:ln w="38100">
            <a:solidFill>
              <a:srgbClr val="D33816"/>
            </a:solidFill>
          </a:ln>
        </p:spPr>
        <p:style>
          <a:lnRef idx="1">
            <a:schemeClr val="accent1"/>
          </a:lnRef>
          <a:fillRef idx="0">
            <a:schemeClr val="accent1"/>
          </a:fillRef>
          <a:effectRef idx="0">
            <a:schemeClr val="accent1"/>
          </a:effectRef>
          <a:fontRef idx="minor">
            <a:schemeClr val="tx1"/>
          </a:fontRef>
        </p:style>
      </p:cxn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3" name="组合 12"/>
          <p:cNvGrpSpPr/>
          <p:nvPr/>
        </p:nvGrpSpPr>
        <p:grpSpPr>
          <a:xfrm>
            <a:off x="907212" y="1896989"/>
            <a:ext cx="10402291" cy="3934116"/>
            <a:chOff x="6035917" y="1692037"/>
            <a:chExt cx="8466734" cy="3389649"/>
          </a:xfrm>
        </p:grpSpPr>
        <p:sp>
          <p:nvSpPr>
            <p:cNvPr id="14" name="矩形 13"/>
            <p:cNvSpPr/>
            <p:nvPr/>
          </p:nvSpPr>
          <p:spPr>
            <a:xfrm>
              <a:off x="6035917" y="1692037"/>
              <a:ext cx="8466734" cy="3386207"/>
            </a:xfrm>
            <a:prstGeom prst="rect">
              <a:avLst/>
            </a:prstGeom>
            <a:gradFill>
              <a:gsLst>
                <a:gs pos="0">
                  <a:srgbClr val="B00000"/>
                </a:gs>
                <a:gs pos="100000">
                  <a:schemeClr val="bg1">
                    <a:alpha val="80000"/>
                  </a:schemeClr>
                </a:gs>
              </a:gsLst>
              <a:lin ang="5400000" scaled="0"/>
            </a:gradFill>
            <a:ln w="12700">
              <a:noFill/>
            </a:ln>
            <a:effectLst>
              <a:outerShdw blurRad="76200" dir="13500000" sy="23000" kx="1200000" algn="br"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5" name="矩形 14"/>
            <p:cNvSpPr/>
            <p:nvPr/>
          </p:nvSpPr>
          <p:spPr>
            <a:xfrm>
              <a:off x="6098510" y="1756644"/>
              <a:ext cx="4158170" cy="3325042"/>
            </a:xfrm>
            <a:prstGeom prst="rect">
              <a:avLst/>
            </a:prstGeom>
            <a:gradFill>
              <a:gsLst>
                <a:gs pos="83000">
                  <a:schemeClr val="bg1"/>
                </a:gs>
                <a:gs pos="100000">
                  <a:schemeClr val="bg1">
                    <a:alpha val="32000"/>
                  </a:schemeClr>
                </a:gs>
              </a:gsLst>
              <a:lin ang="4800000" scaled="0"/>
            </a:gradFill>
            <a:ln w="12700">
              <a:gradFill>
                <a:gsLst>
                  <a:gs pos="0">
                    <a:srgbClr val="B00000"/>
                  </a:gs>
                  <a:gs pos="35398">
                    <a:srgbClr val="E55003">
                      <a:alpha val="0"/>
                      <a:lumMod val="0"/>
                      <a:lumOff val="100000"/>
                    </a:srgbClr>
                  </a:gs>
                  <a:gs pos="70000">
                    <a:srgbClr val="E55003">
                      <a:alpha val="0"/>
                      <a:lumMod val="0"/>
                      <a:lumOff val="100000"/>
                    </a:srgbClr>
                  </a:gs>
                  <a:gs pos="100000">
                    <a:srgbClr val="B00000"/>
                  </a:gs>
                </a:gsLst>
                <a:lin ang="3600000" scaled="0"/>
              </a:gra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30000"/>
                </a:lnSpc>
              </a:pPr>
              <a:endParaRPr lang="zh-CN" altLang="en-US" dirty="0"/>
            </a:p>
          </p:txBody>
        </p:sp>
      </p:grpSp>
      <p:sp>
        <p:nvSpPr>
          <p:cNvPr id="2" name="文本框 1"/>
          <p:cNvSpPr txBox="1"/>
          <p:nvPr/>
        </p:nvSpPr>
        <p:spPr>
          <a:xfrm>
            <a:off x="1279823" y="2177691"/>
            <a:ext cx="4517339" cy="3144066"/>
          </a:xfrm>
          <a:prstGeom prst="rect">
            <a:avLst/>
          </a:prstGeom>
          <a:noFill/>
        </p:spPr>
        <p:txBody>
          <a:bodyPr wrap="square" rtlCol="0">
            <a:spAutoFit/>
          </a:bodyPr>
          <a:lstStyle/>
          <a:p>
            <a:pPr indent="504190">
              <a:lnSpc>
                <a:spcPct val="160000"/>
              </a:lnSpc>
            </a:pPr>
            <a:r>
              <a:rPr lang="zh-CN" altLang="en-US" sz="2000" dirty="0"/>
              <a:t>我国已建成世界上规模最大的教育体系，教育现代化发展总体水平跨入世界中上国家行列。</a:t>
            </a:r>
          </a:p>
          <a:p>
            <a:pPr indent="504190">
              <a:lnSpc>
                <a:spcPct val="160000"/>
              </a:lnSpc>
              <a:spcBef>
                <a:spcPts val="1200"/>
              </a:spcBef>
            </a:pPr>
            <a:r>
              <a:rPr lang="zh-CN" altLang="en-US" sz="2000" dirty="0"/>
              <a:t>据测算，我国目前的教育强国指数居全球第23位，比2012年上升26位，是进步最快的国家。</a:t>
            </a:r>
          </a:p>
        </p:txBody>
      </p:sp>
      <p:sp>
        <p:nvSpPr>
          <p:cNvPr id="5" name="对角圆角矩形 21"/>
          <p:cNvSpPr/>
          <p:nvPr/>
        </p:nvSpPr>
        <p:spPr>
          <a:xfrm>
            <a:off x="2776151" y="792000"/>
            <a:ext cx="6639698" cy="467995"/>
          </a:xfrm>
          <a:prstGeom prst="round2DiagRect">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新时代教育事业取得历史性成就、发生格局性变化</a:t>
            </a:r>
          </a:p>
        </p:txBody>
      </p:sp>
      <p:sp>
        <p:nvSpPr>
          <p:cNvPr id="6" name="矩形 5"/>
          <p:cNvSpPr/>
          <p:nvPr/>
        </p:nvSpPr>
        <p:spPr>
          <a:xfrm>
            <a:off x="6334901" y="1734522"/>
            <a:ext cx="4680000" cy="576000"/>
          </a:xfrm>
          <a:prstGeom prst="rect">
            <a:avLst/>
          </a:prstGeom>
          <a:solidFill>
            <a:schemeClr val="bg1"/>
          </a:solidFill>
          <a:ln>
            <a:gradFill>
              <a:gsLst>
                <a:gs pos="0">
                  <a:srgbClr val="AE2A29"/>
                </a:gs>
                <a:gs pos="100000">
                  <a:schemeClr val="bg1"/>
                </a:gs>
              </a:gsLst>
              <a:lin ang="5400000" scaled="1"/>
            </a:gradFill>
          </a:ln>
          <a:effectLst>
            <a:outerShdw blurRad="190500" dist="63500" dir="18900000" algn="bl"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720090" indent="-342900">
              <a:buClr>
                <a:srgbClr val="C00000"/>
              </a:buClr>
              <a:buSzPct val="80000"/>
              <a:buFont typeface="Wingdings" panose="05000000000000000000" pitchFamily="2" charset="2"/>
              <a:buChar char="n"/>
            </a:pPr>
            <a:r>
              <a:rPr lang="zh-CN" altLang="en-US" sz="2000" b="1" dirty="0">
                <a:solidFill>
                  <a:schemeClr val="tx1">
                    <a:lumMod val="85000"/>
                    <a:lumOff val="15000"/>
                  </a:schemeClr>
                </a:solidFill>
                <a:latin typeface="微软雅黑" panose="020B0503020204020204" pitchFamily="34" charset="-122"/>
                <a:ea typeface="微软雅黑" panose="020B0503020204020204" pitchFamily="34" charset="-122"/>
                <a:sym typeface="+mn-lt"/>
              </a:rPr>
              <a:t>教育普及水平实现历史性跨越</a:t>
            </a:r>
          </a:p>
        </p:txBody>
      </p:sp>
      <p:sp>
        <p:nvSpPr>
          <p:cNvPr id="7" name="矩形 6"/>
          <p:cNvSpPr/>
          <p:nvPr/>
        </p:nvSpPr>
        <p:spPr>
          <a:xfrm>
            <a:off x="6334901" y="2321286"/>
            <a:ext cx="4680000" cy="576000"/>
          </a:xfrm>
          <a:prstGeom prst="rect">
            <a:avLst/>
          </a:prstGeom>
          <a:solidFill>
            <a:schemeClr val="bg1"/>
          </a:solidFill>
          <a:ln>
            <a:gradFill>
              <a:gsLst>
                <a:gs pos="0">
                  <a:srgbClr val="AE2A29"/>
                </a:gs>
                <a:gs pos="100000">
                  <a:schemeClr val="bg1"/>
                </a:gs>
              </a:gsLst>
              <a:lin ang="5400000" scaled="1"/>
            </a:gradFill>
          </a:ln>
          <a:effectLst>
            <a:outerShdw blurRad="190500" dist="63500" dir="18900000" algn="bl"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720090" indent="-342900">
              <a:buClr>
                <a:srgbClr val="C00000"/>
              </a:buClr>
              <a:buSzPct val="80000"/>
              <a:buFont typeface="Wingdings" panose="05000000000000000000" pitchFamily="2" charset="2"/>
              <a:buChar char="n"/>
            </a:pPr>
            <a:r>
              <a:rPr lang="zh-CN" altLang="en-US" sz="2000" b="1" dirty="0">
                <a:solidFill>
                  <a:schemeClr val="tx1">
                    <a:lumMod val="85000"/>
                    <a:lumOff val="15000"/>
                  </a:schemeClr>
                </a:solidFill>
                <a:latin typeface="微软雅黑" panose="020B0503020204020204" pitchFamily="34" charset="-122"/>
                <a:ea typeface="微软雅黑" panose="020B0503020204020204" pitchFamily="34" charset="-122"/>
                <a:sym typeface="+mn-lt"/>
              </a:rPr>
              <a:t>教育公平取得新成效</a:t>
            </a:r>
          </a:p>
        </p:txBody>
      </p:sp>
      <p:sp>
        <p:nvSpPr>
          <p:cNvPr id="8" name="矩形 7"/>
          <p:cNvSpPr/>
          <p:nvPr/>
        </p:nvSpPr>
        <p:spPr>
          <a:xfrm>
            <a:off x="6334901" y="2908050"/>
            <a:ext cx="4680000" cy="576000"/>
          </a:xfrm>
          <a:prstGeom prst="rect">
            <a:avLst/>
          </a:prstGeom>
          <a:solidFill>
            <a:schemeClr val="bg1"/>
          </a:solidFill>
          <a:ln>
            <a:gradFill>
              <a:gsLst>
                <a:gs pos="0">
                  <a:srgbClr val="AE2A29"/>
                </a:gs>
                <a:gs pos="100000">
                  <a:schemeClr val="bg1"/>
                </a:gs>
              </a:gsLst>
              <a:lin ang="5400000" scaled="1"/>
            </a:gradFill>
          </a:ln>
          <a:effectLst>
            <a:outerShdw blurRad="190500" dist="63500" dir="18900000" algn="bl"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720090" indent="-342900">
              <a:buClr>
                <a:srgbClr val="C00000"/>
              </a:buClr>
              <a:buSzPct val="80000"/>
              <a:buFont typeface="Wingdings" panose="05000000000000000000" pitchFamily="2" charset="2"/>
              <a:buChar char="n"/>
            </a:pPr>
            <a:r>
              <a:rPr lang="zh-CN" altLang="en-US" sz="2000" b="1" dirty="0">
                <a:solidFill>
                  <a:schemeClr val="tx1">
                    <a:lumMod val="85000"/>
                    <a:lumOff val="15000"/>
                  </a:schemeClr>
                </a:solidFill>
                <a:latin typeface="微软雅黑" panose="020B0503020204020204" pitchFamily="34" charset="-122"/>
                <a:ea typeface="微软雅黑" panose="020B0503020204020204" pitchFamily="34" charset="-122"/>
                <a:sym typeface="+mn-lt"/>
              </a:rPr>
              <a:t>教育质量实现新提升</a:t>
            </a:r>
          </a:p>
        </p:txBody>
      </p:sp>
      <p:sp>
        <p:nvSpPr>
          <p:cNvPr id="9" name="矩形 8"/>
          <p:cNvSpPr/>
          <p:nvPr/>
        </p:nvSpPr>
        <p:spPr>
          <a:xfrm>
            <a:off x="6334901" y="3494814"/>
            <a:ext cx="4680000" cy="576000"/>
          </a:xfrm>
          <a:prstGeom prst="rect">
            <a:avLst/>
          </a:prstGeom>
          <a:solidFill>
            <a:schemeClr val="bg1"/>
          </a:solidFill>
          <a:ln>
            <a:gradFill>
              <a:gsLst>
                <a:gs pos="0">
                  <a:srgbClr val="AE2A29"/>
                </a:gs>
                <a:gs pos="100000">
                  <a:schemeClr val="bg1"/>
                </a:gs>
              </a:gsLst>
              <a:lin ang="5400000" scaled="1"/>
            </a:gradFill>
          </a:ln>
          <a:effectLst>
            <a:outerShdw blurRad="190500" dist="63500" dir="18900000" algn="bl"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720090" indent="-342900">
              <a:buClr>
                <a:srgbClr val="C00000"/>
              </a:buClr>
              <a:buSzPct val="80000"/>
              <a:buFont typeface="Wingdings" panose="05000000000000000000" pitchFamily="2" charset="2"/>
              <a:buChar char="n"/>
            </a:pPr>
            <a:r>
              <a:rPr lang="zh-CN" altLang="en-US" sz="2000" b="1" dirty="0">
                <a:solidFill>
                  <a:schemeClr val="tx1">
                    <a:lumMod val="85000"/>
                    <a:lumOff val="15000"/>
                  </a:schemeClr>
                </a:solidFill>
                <a:latin typeface="微软雅黑" panose="020B0503020204020204" pitchFamily="34" charset="-122"/>
                <a:ea typeface="微软雅黑" panose="020B0503020204020204" pitchFamily="34" charset="-122"/>
                <a:sym typeface="+mn-lt"/>
              </a:rPr>
              <a:t>教育服务能力显著增强</a:t>
            </a:r>
          </a:p>
        </p:txBody>
      </p:sp>
      <p:sp>
        <p:nvSpPr>
          <p:cNvPr id="10" name="矩形 9"/>
          <p:cNvSpPr/>
          <p:nvPr/>
        </p:nvSpPr>
        <p:spPr>
          <a:xfrm>
            <a:off x="6334901" y="4081578"/>
            <a:ext cx="4680000" cy="576000"/>
          </a:xfrm>
          <a:prstGeom prst="rect">
            <a:avLst/>
          </a:prstGeom>
          <a:solidFill>
            <a:schemeClr val="bg1"/>
          </a:solidFill>
          <a:ln>
            <a:gradFill>
              <a:gsLst>
                <a:gs pos="0">
                  <a:srgbClr val="AE2A29"/>
                </a:gs>
                <a:gs pos="100000">
                  <a:schemeClr val="bg1"/>
                </a:gs>
              </a:gsLst>
              <a:lin ang="5400000" scaled="1"/>
            </a:gradFill>
          </a:ln>
          <a:effectLst>
            <a:outerShdw blurRad="190500" dist="63500" dir="18900000" algn="bl"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720090" indent="-342900">
              <a:buClr>
                <a:srgbClr val="C00000"/>
              </a:buClr>
              <a:buSzPct val="80000"/>
              <a:buFont typeface="Wingdings" panose="05000000000000000000" pitchFamily="2" charset="2"/>
              <a:buChar char="n"/>
            </a:pPr>
            <a:r>
              <a:rPr lang="zh-CN" altLang="en-US" sz="2000" b="1" dirty="0">
                <a:solidFill>
                  <a:schemeClr val="tx1">
                    <a:lumMod val="85000"/>
                    <a:lumOff val="15000"/>
                  </a:schemeClr>
                </a:solidFill>
                <a:latin typeface="微软雅黑" panose="020B0503020204020204" pitchFamily="34" charset="-122"/>
                <a:ea typeface="微软雅黑" panose="020B0503020204020204" pitchFamily="34" charset="-122"/>
                <a:sym typeface="+mn-lt"/>
              </a:rPr>
              <a:t>教育条件保障达到新水平</a:t>
            </a:r>
          </a:p>
        </p:txBody>
      </p:sp>
      <p:sp>
        <p:nvSpPr>
          <p:cNvPr id="11" name="矩形 10"/>
          <p:cNvSpPr/>
          <p:nvPr/>
        </p:nvSpPr>
        <p:spPr>
          <a:xfrm>
            <a:off x="6334901" y="4668342"/>
            <a:ext cx="4680000" cy="576000"/>
          </a:xfrm>
          <a:prstGeom prst="rect">
            <a:avLst/>
          </a:prstGeom>
          <a:solidFill>
            <a:schemeClr val="bg1"/>
          </a:solidFill>
          <a:ln>
            <a:gradFill>
              <a:gsLst>
                <a:gs pos="0">
                  <a:srgbClr val="AE2A29"/>
                </a:gs>
                <a:gs pos="100000">
                  <a:schemeClr val="bg1"/>
                </a:gs>
              </a:gsLst>
              <a:lin ang="5400000" scaled="1"/>
            </a:gradFill>
          </a:ln>
          <a:effectLst>
            <a:outerShdw blurRad="190500" dist="63500" dir="18900000" algn="bl"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720090" indent="-342900">
              <a:buClr>
                <a:srgbClr val="C00000"/>
              </a:buClr>
              <a:buSzPct val="80000"/>
              <a:buFont typeface="Wingdings" panose="05000000000000000000" pitchFamily="2" charset="2"/>
              <a:buChar char="n"/>
            </a:pPr>
            <a:r>
              <a:rPr lang="zh-CN" altLang="en-US" sz="2000" b="1" dirty="0">
                <a:solidFill>
                  <a:schemeClr val="tx1">
                    <a:lumMod val="85000"/>
                    <a:lumOff val="15000"/>
                  </a:schemeClr>
                </a:solidFill>
                <a:latin typeface="微软雅黑" panose="020B0503020204020204" pitchFamily="34" charset="-122"/>
                <a:ea typeface="微软雅黑" panose="020B0503020204020204" pitchFamily="34" charset="-122"/>
                <a:sym typeface="+mn-lt"/>
              </a:rPr>
              <a:t>教师队伍建设迈上新台阶</a:t>
            </a:r>
          </a:p>
        </p:txBody>
      </p:sp>
      <p:sp>
        <p:nvSpPr>
          <p:cNvPr id="12" name="矩形 11"/>
          <p:cNvSpPr/>
          <p:nvPr/>
        </p:nvSpPr>
        <p:spPr>
          <a:xfrm>
            <a:off x="6334901" y="5255105"/>
            <a:ext cx="4680000" cy="576000"/>
          </a:xfrm>
          <a:prstGeom prst="rect">
            <a:avLst/>
          </a:prstGeom>
          <a:solidFill>
            <a:schemeClr val="bg1"/>
          </a:solidFill>
          <a:ln>
            <a:gradFill>
              <a:gsLst>
                <a:gs pos="0">
                  <a:srgbClr val="AE2A29"/>
                </a:gs>
                <a:gs pos="100000">
                  <a:schemeClr val="bg1"/>
                </a:gs>
              </a:gsLst>
              <a:lin ang="5400000" scaled="1"/>
            </a:gradFill>
          </a:ln>
          <a:effectLst>
            <a:outerShdw blurRad="190500" dist="63500" dir="18900000" algn="bl"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720090" indent="-342900">
              <a:buClr>
                <a:srgbClr val="C00000"/>
              </a:buClr>
              <a:buSzPct val="80000"/>
              <a:buFont typeface="Wingdings" panose="05000000000000000000" pitchFamily="2" charset="2"/>
              <a:buChar char="n"/>
            </a:pPr>
            <a:r>
              <a:rPr lang="zh-CN" altLang="en-US" sz="2000" b="1" dirty="0">
                <a:solidFill>
                  <a:schemeClr val="tx1">
                    <a:lumMod val="85000"/>
                    <a:lumOff val="15000"/>
                  </a:schemeClr>
                </a:solidFill>
                <a:latin typeface="微软雅黑" panose="020B0503020204020204" pitchFamily="34" charset="-122"/>
                <a:ea typeface="微软雅黑" panose="020B0503020204020204" pitchFamily="34" charset="-122"/>
                <a:sym typeface="+mn-lt"/>
              </a:rPr>
              <a:t>教育对外开放呈现新格局</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图片 15"/>
          <p:cNvPicPr>
            <a:picLocks noChangeAspect="1"/>
          </p:cNvPicPr>
          <p:nvPr/>
        </p:nvPicPr>
        <p:blipFill rotWithShape="1">
          <a:blip r:embed="rId13" cstate="print">
            <a:duotone>
              <a:schemeClr val="accent2">
                <a:shade val="45000"/>
                <a:satMod val="135000"/>
              </a:schemeClr>
              <a:prstClr val="white"/>
            </a:duotone>
            <a:extLst>
              <a:ext uri="{28A0092B-C50C-407E-A947-70E740481C1C}">
                <a14:useLocalDpi xmlns:a14="http://schemas.microsoft.com/office/drawing/2010/main" val="0"/>
              </a:ext>
            </a:extLst>
          </a:blip>
          <a:srcRect t="-1018" r="8676" b="41868"/>
          <a:stretch>
            <a:fillRect/>
          </a:stretch>
        </p:blipFill>
        <p:spPr>
          <a:xfrm>
            <a:off x="0" y="4340805"/>
            <a:ext cx="12191999" cy="2517195"/>
          </a:xfrm>
          <a:prstGeom prst="rect">
            <a:avLst/>
          </a:prstGeom>
        </p:spPr>
      </p:pic>
      <p:sp>
        <p:nvSpPr>
          <p:cNvPr id="19" name="矩形: 圆角 18"/>
          <p:cNvSpPr/>
          <p:nvPr/>
        </p:nvSpPr>
        <p:spPr>
          <a:xfrm>
            <a:off x="10691636" y="724230"/>
            <a:ext cx="976891" cy="5621578"/>
          </a:xfrm>
          <a:prstGeom prst="roundRect">
            <a:avLst>
              <a:gd name="adj" fmla="val 11607"/>
            </a:avLst>
          </a:prstGeom>
          <a:gradFill flip="none" rotWithShape="1">
            <a:gsLst>
              <a:gs pos="0">
                <a:srgbClr val="D43916"/>
              </a:gs>
              <a:gs pos="100000">
                <a:srgbClr val="9E0406"/>
              </a:gs>
            </a:gsLst>
            <a:lin ang="1200000" scaled="0"/>
            <a:tileRect/>
          </a:gradFill>
          <a:ln w="25400">
            <a:solidFill>
              <a:schemeClr val="bg1"/>
            </a:solidFill>
          </a:ln>
          <a:effectLst>
            <a:outerShdw blurRad="127000" dist="38100" dir="2700000" algn="tl" rotWithShape="0">
              <a:srgbClr val="106454">
                <a:alpha val="3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dirty="0"/>
          </a:p>
        </p:txBody>
      </p:sp>
      <p:sp>
        <p:nvSpPr>
          <p:cNvPr id="10" name="对角圆角矩形 9"/>
          <p:cNvSpPr/>
          <p:nvPr/>
        </p:nvSpPr>
        <p:spPr>
          <a:xfrm flipH="1">
            <a:off x="2411712" y="1130386"/>
            <a:ext cx="7572547" cy="567055"/>
          </a:xfrm>
          <a:prstGeom prst="round2DiagRect">
            <a:avLst/>
          </a:prstGeom>
          <a:solidFill>
            <a:schemeClr val="bg1"/>
          </a:solidFill>
          <a:ln w="15875">
            <a:gradFill>
              <a:gsLst>
                <a:gs pos="0">
                  <a:srgbClr val="C00000">
                    <a:alpha val="0"/>
                  </a:srgbClr>
                </a:gs>
                <a:gs pos="100000">
                  <a:srgbClr val="C00000"/>
                </a:gs>
              </a:gsLst>
              <a:lin ang="9000000" scaled="0"/>
            </a:grad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indent="1619885" algn="l"/>
            <a:r>
              <a:rPr kumimoji="1" lang="zh-CN" altLang="en-US" sz="2000" b="1" dirty="0">
                <a:solidFill>
                  <a:schemeClr val="tx1">
                    <a:lumMod val="85000"/>
                    <a:lumOff val="15000"/>
                  </a:schemeClr>
                </a:solidFill>
                <a:latin typeface="微软雅黑" panose="020B0503020204020204" pitchFamily="34" charset="-122"/>
                <a:ea typeface="微软雅黑" panose="020B0503020204020204" pitchFamily="34" charset="-122"/>
                <a:sym typeface="+mn-ea"/>
              </a:rPr>
              <a:t>坚持党对教育事业的全面领导</a:t>
            </a:r>
            <a:endParaRPr kumimoji="1" lang="zh-CN" altLang="en-US" sz="2000" b="1" dirty="0">
              <a:solidFill>
                <a:schemeClr val="tx1">
                  <a:lumMod val="85000"/>
                  <a:lumOff val="15000"/>
                </a:schemeClr>
              </a:solidFill>
              <a:latin typeface="微软雅黑" panose="020B0503020204020204" pitchFamily="34" charset="-122"/>
              <a:ea typeface="微软雅黑" panose="020B0503020204020204" pitchFamily="34" charset="-122"/>
            </a:endParaRPr>
          </a:p>
        </p:txBody>
      </p:sp>
      <p:sp>
        <p:nvSpPr>
          <p:cNvPr id="2" name="对角圆角矩形 1"/>
          <p:cNvSpPr/>
          <p:nvPr>
            <p:custDataLst>
              <p:tags r:id="rId1"/>
            </p:custDataLst>
          </p:nvPr>
        </p:nvSpPr>
        <p:spPr>
          <a:xfrm flipH="1">
            <a:off x="2411712" y="1993813"/>
            <a:ext cx="7572547" cy="567055"/>
          </a:xfrm>
          <a:prstGeom prst="round2DiagRect">
            <a:avLst/>
          </a:prstGeom>
          <a:solidFill>
            <a:schemeClr val="bg1"/>
          </a:solidFill>
          <a:ln w="15875">
            <a:gradFill>
              <a:gsLst>
                <a:gs pos="0">
                  <a:srgbClr val="C00000">
                    <a:alpha val="0"/>
                  </a:srgbClr>
                </a:gs>
                <a:gs pos="100000">
                  <a:srgbClr val="C00000"/>
                </a:gs>
              </a:gsLst>
              <a:lin ang="9000000" scaled="0"/>
            </a:grad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indent="1619885" algn="l"/>
            <a:r>
              <a:rPr kumimoji="1" lang="zh-CN" altLang="en-US" sz="2000" b="1" dirty="0">
                <a:solidFill>
                  <a:schemeClr val="tx1">
                    <a:lumMod val="85000"/>
                    <a:lumOff val="15000"/>
                  </a:schemeClr>
                </a:solidFill>
                <a:latin typeface="微软雅黑" panose="020B0503020204020204" pitchFamily="34" charset="-122"/>
                <a:ea typeface="微软雅黑" panose="020B0503020204020204" pitchFamily="34" charset="-122"/>
                <a:sym typeface="+mn-ea"/>
              </a:rPr>
              <a:t>立德树人</a:t>
            </a:r>
            <a:endParaRPr kumimoji="1" lang="zh-CN" altLang="en-US" sz="2000" b="1" dirty="0">
              <a:solidFill>
                <a:schemeClr val="tx1">
                  <a:lumMod val="85000"/>
                  <a:lumOff val="15000"/>
                </a:schemeClr>
              </a:solidFill>
              <a:latin typeface="微软雅黑" panose="020B0503020204020204" pitchFamily="34" charset="-122"/>
              <a:ea typeface="微软雅黑" panose="020B0503020204020204" pitchFamily="34" charset="-122"/>
            </a:endParaRPr>
          </a:p>
        </p:txBody>
      </p:sp>
      <p:sp>
        <p:nvSpPr>
          <p:cNvPr id="6" name="对角圆角矩形 5"/>
          <p:cNvSpPr/>
          <p:nvPr>
            <p:custDataLst>
              <p:tags r:id="rId2"/>
            </p:custDataLst>
          </p:nvPr>
        </p:nvSpPr>
        <p:spPr>
          <a:xfrm flipH="1">
            <a:off x="2411712" y="2857240"/>
            <a:ext cx="7572547" cy="567055"/>
          </a:xfrm>
          <a:prstGeom prst="round2DiagRect">
            <a:avLst/>
          </a:prstGeom>
          <a:solidFill>
            <a:schemeClr val="bg1"/>
          </a:solidFill>
          <a:ln w="15875">
            <a:gradFill>
              <a:gsLst>
                <a:gs pos="0">
                  <a:srgbClr val="C00000">
                    <a:alpha val="0"/>
                  </a:srgbClr>
                </a:gs>
                <a:gs pos="100000">
                  <a:srgbClr val="C00000"/>
                </a:gs>
              </a:gsLst>
              <a:lin ang="9000000" scaled="0"/>
            </a:grad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indent="1619885" algn="l"/>
            <a:r>
              <a:rPr kumimoji="1" lang="zh-CN" altLang="en-US" sz="2000" b="1" dirty="0">
                <a:solidFill>
                  <a:schemeClr val="tx1">
                    <a:lumMod val="85000"/>
                    <a:lumOff val="15000"/>
                  </a:schemeClr>
                </a:solidFill>
                <a:latin typeface="微软雅黑" panose="020B0503020204020204" pitchFamily="34" charset="-122"/>
                <a:ea typeface="微软雅黑" panose="020B0503020204020204" pitchFamily="34" charset="-122"/>
                <a:sym typeface="+mn-ea"/>
              </a:rPr>
              <a:t>为党育人、为国育才</a:t>
            </a:r>
            <a:endParaRPr kumimoji="1" lang="zh-CN" altLang="en-US" sz="2000" b="1" dirty="0">
              <a:solidFill>
                <a:schemeClr val="tx1">
                  <a:lumMod val="85000"/>
                  <a:lumOff val="15000"/>
                </a:schemeClr>
              </a:solidFill>
              <a:latin typeface="微软雅黑" panose="020B0503020204020204" pitchFamily="34" charset="-122"/>
              <a:ea typeface="微软雅黑" panose="020B0503020204020204" pitchFamily="34" charset="-122"/>
            </a:endParaRPr>
          </a:p>
        </p:txBody>
      </p:sp>
      <p:sp>
        <p:nvSpPr>
          <p:cNvPr id="8" name="对角圆角矩形 7"/>
          <p:cNvSpPr/>
          <p:nvPr>
            <p:custDataLst>
              <p:tags r:id="rId3"/>
            </p:custDataLst>
          </p:nvPr>
        </p:nvSpPr>
        <p:spPr>
          <a:xfrm flipH="1">
            <a:off x="2411712" y="3720667"/>
            <a:ext cx="7572547" cy="567055"/>
          </a:xfrm>
          <a:prstGeom prst="round2DiagRect">
            <a:avLst/>
          </a:prstGeom>
          <a:solidFill>
            <a:schemeClr val="bg1"/>
          </a:solidFill>
          <a:ln w="15875">
            <a:gradFill>
              <a:gsLst>
                <a:gs pos="0">
                  <a:srgbClr val="C00000">
                    <a:alpha val="0"/>
                  </a:srgbClr>
                </a:gs>
                <a:gs pos="100000">
                  <a:srgbClr val="C00000"/>
                </a:gs>
              </a:gsLst>
              <a:lin ang="9000000" scaled="0"/>
            </a:grad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indent="1619885" algn="l"/>
            <a:r>
              <a:rPr kumimoji="1" lang="zh-CN" altLang="en-US" sz="2000" b="1" dirty="0">
                <a:solidFill>
                  <a:schemeClr val="tx1">
                    <a:lumMod val="85000"/>
                    <a:lumOff val="15000"/>
                  </a:schemeClr>
                </a:solidFill>
                <a:latin typeface="微软雅黑" panose="020B0503020204020204" pitchFamily="34" charset="-122"/>
                <a:ea typeface="微软雅黑" panose="020B0503020204020204" pitchFamily="34" charset="-122"/>
              </a:rPr>
              <a:t>服务中华民族伟大复兴</a:t>
            </a:r>
          </a:p>
        </p:txBody>
      </p:sp>
      <p:sp>
        <p:nvSpPr>
          <p:cNvPr id="15" name="对角圆角矩形 14"/>
          <p:cNvSpPr/>
          <p:nvPr>
            <p:custDataLst>
              <p:tags r:id="rId4"/>
            </p:custDataLst>
          </p:nvPr>
        </p:nvSpPr>
        <p:spPr>
          <a:xfrm flipH="1">
            <a:off x="2411712" y="4584094"/>
            <a:ext cx="7572547" cy="567055"/>
          </a:xfrm>
          <a:prstGeom prst="round2DiagRect">
            <a:avLst/>
          </a:prstGeom>
          <a:solidFill>
            <a:schemeClr val="bg1"/>
          </a:solidFill>
          <a:ln w="15875">
            <a:gradFill>
              <a:gsLst>
                <a:gs pos="0">
                  <a:srgbClr val="C00000">
                    <a:alpha val="0"/>
                  </a:srgbClr>
                </a:gs>
                <a:gs pos="100000">
                  <a:srgbClr val="C00000"/>
                </a:gs>
              </a:gsLst>
              <a:lin ang="9000000" scaled="0"/>
            </a:grad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indent="1619885" algn="l"/>
            <a:r>
              <a:rPr kumimoji="1" lang="zh-CN" altLang="en-US" sz="2000" b="1" dirty="0">
                <a:solidFill>
                  <a:schemeClr val="tx1">
                    <a:lumMod val="85000"/>
                    <a:lumOff val="15000"/>
                  </a:schemeClr>
                </a:solidFill>
                <a:latin typeface="微软雅黑" panose="020B0503020204020204" pitchFamily="34" charset="-122"/>
                <a:ea typeface="微软雅黑" panose="020B0503020204020204" pitchFamily="34" charset="-122"/>
              </a:rPr>
              <a:t>教育理念、体系、制度、内容、方法、治理现代化</a:t>
            </a:r>
          </a:p>
        </p:txBody>
      </p:sp>
      <p:sp>
        <p:nvSpPr>
          <p:cNvPr id="14" name="对角圆角矩形 13"/>
          <p:cNvSpPr/>
          <p:nvPr>
            <p:custDataLst>
              <p:tags r:id="rId5"/>
            </p:custDataLst>
          </p:nvPr>
        </p:nvSpPr>
        <p:spPr>
          <a:xfrm flipH="1">
            <a:off x="2411712" y="5447523"/>
            <a:ext cx="7572547" cy="567055"/>
          </a:xfrm>
          <a:prstGeom prst="round2DiagRect">
            <a:avLst/>
          </a:prstGeom>
          <a:solidFill>
            <a:schemeClr val="bg1"/>
          </a:solidFill>
          <a:ln w="15875">
            <a:gradFill>
              <a:gsLst>
                <a:gs pos="0">
                  <a:srgbClr val="C00000">
                    <a:alpha val="0"/>
                  </a:srgbClr>
                </a:gs>
                <a:gs pos="100000">
                  <a:srgbClr val="C00000"/>
                </a:gs>
              </a:gsLst>
              <a:lin ang="9000000" scaled="0"/>
            </a:grad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indent="1619885" algn="l"/>
            <a:r>
              <a:rPr kumimoji="1" lang="zh-CN" altLang="en-US" sz="2000" b="1" dirty="0">
                <a:solidFill>
                  <a:schemeClr val="tx1">
                    <a:lumMod val="85000"/>
                    <a:lumOff val="15000"/>
                  </a:schemeClr>
                </a:solidFill>
                <a:latin typeface="微软雅黑" panose="020B0503020204020204" pitchFamily="34" charset="-122"/>
                <a:ea typeface="微软雅黑" panose="020B0503020204020204" pitchFamily="34" charset="-122"/>
              </a:rPr>
              <a:t>支撑引领中国式现代化</a:t>
            </a:r>
          </a:p>
        </p:txBody>
      </p:sp>
      <p:sp>
        <p:nvSpPr>
          <p:cNvPr id="24" name="右大括号 23"/>
          <p:cNvSpPr/>
          <p:nvPr/>
        </p:nvSpPr>
        <p:spPr>
          <a:xfrm>
            <a:off x="9984259" y="1411800"/>
            <a:ext cx="720000" cy="4374341"/>
          </a:xfrm>
          <a:prstGeom prst="rightBrace">
            <a:avLst>
              <a:gd name="adj1" fmla="val 25623"/>
              <a:gd name="adj2" fmla="val 50000"/>
            </a:avLst>
          </a:prstGeom>
          <a:gradFill>
            <a:gsLst>
              <a:gs pos="0">
                <a:srgbClr val="C00000">
                  <a:alpha val="0"/>
                </a:srgbClr>
              </a:gs>
              <a:gs pos="100000">
                <a:srgbClr val="D33816"/>
              </a:gs>
            </a:gsLst>
            <a:lin ang="0" scaled="0"/>
          </a:gradFill>
          <a:ln w="12700">
            <a:solidFill>
              <a:srgbClr val="C000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zh-CN" altLang="en-US"/>
          </a:p>
        </p:txBody>
      </p:sp>
      <p:sp>
        <p:nvSpPr>
          <p:cNvPr id="25" name="文本框 24"/>
          <p:cNvSpPr txBox="1"/>
          <p:nvPr>
            <p:custDataLst>
              <p:tags r:id="rId6"/>
            </p:custDataLst>
          </p:nvPr>
        </p:nvSpPr>
        <p:spPr>
          <a:xfrm>
            <a:off x="10887695" y="884495"/>
            <a:ext cx="584775" cy="5301048"/>
          </a:xfrm>
          <a:prstGeom prst="rect">
            <a:avLst/>
          </a:prstGeom>
          <a:noFill/>
        </p:spPr>
        <p:txBody>
          <a:bodyPr vert="eaVert" wrap="square" rtlCol="0">
            <a:spAutoFit/>
          </a:bodyPr>
          <a:lstStyle/>
          <a:p>
            <a:pPr algn="ctr"/>
            <a:r>
              <a:rPr lang="zh-CN" altLang="en-US" sz="26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rPr>
              <a:t>最终是办好人民满意的教育</a:t>
            </a:r>
          </a:p>
        </p:txBody>
      </p:sp>
      <p:sp>
        <p:nvSpPr>
          <p:cNvPr id="3" name="对角圆角矩形 9"/>
          <p:cNvSpPr/>
          <p:nvPr/>
        </p:nvSpPr>
        <p:spPr>
          <a:xfrm flipH="1">
            <a:off x="2351929" y="1076703"/>
            <a:ext cx="1622658" cy="567055"/>
          </a:xfrm>
          <a:prstGeom prst="round2DiagRect">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sym typeface="+mn-ea"/>
              </a:rPr>
              <a:t>根本保证</a:t>
            </a:r>
            <a:endParaRPr kumimoji="1"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sp>
        <p:nvSpPr>
          <p:cNvPr id="4" name="对角圆角矩形 1"/>
          <p:cNvSpPr/>
          <p:nvPr>
            <p:custDataLst>
              <p:tags r:id="rId7"/>
            </p:custDataLst>
          </p:nvPr>
        </p:nvSpPr>
        <p:spPr>
          <a:xfrm flipH="1">
            <a:off x="2351929" y="1940130"/>
            <a:ext cx="1622658" cy="567055"/>
          </a:xfrm>
          <a:prstGeom prst="round2DiagRect">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sym typeface="+mn-ea"/>
              </a:rPr>
              <a:t>根本任务</a:t>
            </a:r>
            <a:endParaRPr kumimoji="1"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sp>
        <p:nvSpPr>
          <p:cNvPr id="5" name="对角圆角矩形 5"/>
          <p:cNvSpPr/>
          <p:nvPr>
            <p:custDataLst>
              <p:tags r:id="rId8"/>
            </p:custDataLst>
          </p:nvPr>
        </p:nvSpPr>
        <p:spPr>
          <a:xfrm flipH="1">
            <a:off x="2351929" y="2803557"/>
            <a:ext cx="1622658" cy="567055"/>
          </a:xfrm>
          <a:prstGeom prst="round2DiagRect">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sym typeface="+mn-ea"/>
              </a:rPr>
              <a:t>根本目标</a:t>
            </a:r>
            <a:endParaRPr kumimoji="1"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sp>
        <p:nvSpPr>
          <p:cNvPr id="7" name="对角圆角矩形 7"/>
          <p:cNvSpPr/>
          <p:nvPr>
            <p:custDataLst>
              <p:tags r:id="rId9"/>
            </p:custDataLst>
          </p:nvPr>
        </p:nvSpPr>
        <p:spPr>
          <a:xfrm flipH="1">
            <a:off x="2351929" y="3666984"/>
            <a:ext cx="1622658" cy="567055"/>
          </a:xfrm>
          <a:prstGeom prst="round2DiagRect">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重要使命</a:t>
            </a:r>
          </a:p>
        </p:txBody>
      </p:sp>
      <p:sp>
        <p:nvSpPr>
          <p:cNvPr id="9" name="对角圆角矩形 14"/>
          <p:cNvSpPr/>
          <p:nvPr>
            <p:custDataLst>
              <p:tags r:id="rId10"/>
            </p:custDataLst>
          </p:nvPr>
        </p:nvSpPr>
        <p:spPr>
          <a:xfrm flipH="1">
            <a:off x="2351929" y="4530411"/>
            <a:ext cx="1622658" cy="567055"/>
          </a:xfrm>
          <a:prstGeom prst="round2DiagRect">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基本路径</a:t>
            </a:r>
          </a:p>
        </p:txBody>
      </p:sp>
      <p:sp>
        <p:nvSpPr>
          <p:cNvPr id="11" name="对角圆角矩形 13"/>
          <p:cNvSpPr/>
          <p:nvPr>
            <p:custDataLst>
              <p:tags r:id="rId11"/>
            </p:custDataLst>
          </p:nvPr>
        </p:nvSpPr>
        <p:spPr>
          <a:xfrm flipH="1">
            <a:off x="2351929" y="5393840"/>
            <a:ext cx="1622658" cy="567055"/>
          </a:xfrm>
          <a:prstGeom prst="round2DiagRect">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核心功能</a:t>
            </a:r>
          </a:p>
        </p:txBody>
      </p:sp>
      <p:sp>
        <p:nvSpPr>
          <p:cNvPr id="12" name="右大括号 11"/>
          <p:cNvSpPr/>
          <p:nvPr/>
        </p:nvSpPr>
        <p:spPr>
          <a:xfrm flipH="1">
            <a:off x="1625581" y="1332115"/>
            <a:ext cx="720000" cy="4374341"/>
          </a:xfrm>
          <a:prstGeom prst="rightBrace">
            <a:avLst>
              <a:gd name="adj1" fmla="val 25623"/>
              <a:gd name="adj2" fmla="val 50000"/>
            </a:avLst>
          </a:prstGeom>
          <a:gradFill>
            <a:gsLst>
              <a:gs pos="0">
                <a:srgbClr val="C00000">
                  <a:alpha val="0"/>
                </a:srgbClr>
              </a:gs>
              <a:gs pos="100000">
                <a:srgbClr val="E9722D"/>
              </a:gs>
            </a:gsLst>
            <a:lin ang="0" scaled="0"/>
          </a:gradFill>
          <a:ln w="12700">
            <a:solidFill>
              <a:srgbClr val="C00000"/>
            </a:solidFill>
          </a:ln>
          <a:effectLst/>
        </p:spPr>
        <p:style>
          <a:lnRef idx="1">
            <a:schemeClr val="accent1"/>
          </a:lnRef>
          <a:fillRef idx="0">
            <a:schemeClr val="accent1"/>
          </a:fillRef>
          <a:effectRef idx="0">
            <a:schemeClr val="accent1"/>
          </a:effectRef>
          <a:fontRef idx="minor">
            <a:schemeClr val="tx1"/>
          </a:fontRef>
        </p:style>
        <p:txBody>
          <a:bodyPr rtlCol="0" anchor="ctr"/>
          <a:lstStyle/>
          <a:p>
            <a:pPr algn="ctr"/>
            <a:endParaRPr lang="zh-CN" altLang="en-US"/>
          </a:p>
        </p:txBody>
      </p:sp>
      <p:sp>
        <p:nvSpPr>
          <p:cNvPr id="17" name="矩形: 圆角 16"/>
          <p:cNvSpPr/>
          <p:nvPr/>
        </p:nvSpPr>
        <p:spPr>
          <a:xfrm>
            <a:off x="670230" y="724230"/>
            <a:ext cx="976891" cy="5621578"/>
          </a:xfrm>
          <a:prstGeom prst="roundRect">
            <a:avLst>
              <a:gd name="adj" fmla="val 11607"/>
            </a:avLst>
          </a:prstGeom>
          <a:gradFill>
            <a:gsLst>
              <a:gs pos="0">
                <a:schemeClr val="accent2"/>
              </a:gs>
              <a:gs pos="100000">
                <a:srgbClr val="C00000"/>
              </a:gs>
            </a:gsLst>
            <a:lin ang="1200000" scaled="0"/>
          </a:gradFill>
          <a:ln w="25400">
            <a:solidFill>
              <a:schemeClr val="bg1"/>
            </a:solidFill>
          </a:ln>
          <a:effectLst>
            <a:outerShdw blurRad="381000" dist="635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600" b="1" dirty="0">
              <a:solidFill>
                <a:schemeClr val="bg1"/>
              </a:solidFill>
              <a:effectLst>
                <a:outerShdw blurRad="38100" dist="38100" dir="2700000" algn="tl">
                  <a:srgbClr val="000000">
                    <a:alpha val="43137"/>
                  </a:srgbClr>
                </a:outerShdw>
              </a:effectLst>
              <a:latin typeface="华文新魏" panose="02010800040101010101" pitchFamily="2" charset="-122"/>
              <a:ea typeface="华文新魏" panose="02010800040101010101" pitchFamily="2" charset="-122"/>
            </a:endParaRPr>
          </a:p>
        </p:txBody>
      </p:sp>
      <p:sp>
        <p:nvSpPr>
          <p:cNvPr id="22" name="文本框 21"/>
          <p:cNvSpPr txBox="1"/>
          <p:nvPr/>
        </p:nvSpPr>
        <p:spPr>
          <a:xfrm>
            <a:off x="866288" y="884495"/>
            <a:ext cx="584775" cy="5301048"/>
          </a:xfrm>
          <a:prstGeom prst="rect">
            <a:avLst/>
          </a:prstGeom>
          <a:noFill/>
        </p:spPr>
        <p:txBody>
          <a:bodyPr vert="eaVert" wrap="square" rtlCol="0">
            <a:spAutoFit/>
          </a:bodyPr>
          <a:lstStyle/>
          <a:p>
            <a:pPr algn="ctr"/>
            <a:r>
              <a:rPr lang="zh-CN" altLang="en-US" sz="26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rPr>
              <a:t>中国特色社会主义教育强国</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9" name="组合 18">
            <a:extLst>
              <a:ext uri="{FF2B5EF4-FFF2-40B4-BE49-F238E27FC236}">
                <a16:creationId xmlns:a16="http://schemas.microsoft.com/office/drawing/2014/main" id="{3211249F-923B-D689-216A-D50A9D4C3994}"/>
              </a:ext>
            </a:extLst>
          </p:cNvPr>
          <p:cNvGrpSpPr/>
          <p:nvPr/>
        </p:nvGrpSpPr>
        <p:grpSpPr>
          <a:xfrm>
            <a:off x="-1656000" y="560041"/>
            <a:ext cx="16200000" cy="5739959"/>
            <a:chOff x="-1656000" y="560041"/>
            <a:chExt cx="16200000" cy="5739959"/>
          </a:xfrm>
        </p:grpSpPr>
        <p:sp>
          <p:nvSpPr>
            <p:cNvPr id="20" name="平行四边形 19">
              <a:extLst>
                <a:ext uri="{FF2B5EF4-FFF2-40B4-BE49-F238E27FC236}">
                  <a16:creationId xmlns:a16="http://schemas.microsoft.com/office/drawing/2014/main" id="{AE3F1051-142D-797D-2A00-638581D56F0E}"/>
                </a:ext>
              </a:extLst>
            </p:cNvPr>
            <p:cNvSpPr/>
            <p:nvPr/>
          </p:nvSpPr>
          <p:spPr>
            <a:xfrm>
              <a:off x="-1656000" y="4788000"/>
              <a:ext cx="16200000" cy="1512000"/>
            </a:xfrm>
            <a:prstGeom prst="parallelogram">
              <a:avLst>
                <a:gd name="adj" fmla="val 147228"/>
              </a:avLst>
            </a:prstGeom>
            <a:solidFill>
              <a:schemeClr val="bg1">
                <a:lumMod val="95000"/>
              </a:schemeClr>
            </a:solidFill>
            <a:ln>
              <a:noFill/>
            </a:ln>
            <a:effectLst>
              <a:outerShdw dist="63500" dir="5400000" algn="t" rotWithShape="0">
                <a:schemeClr val="bg1">
                  <a:lumMod val="7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1" name="立方体 20">
              <a:extLst>
                <a:ext uri="{FF2B5EF4-FFF2-40B4-BE49-F238E27FC236}">
                  <a16:creationId xmlns:a16="http://schemas.microsoft.com/office/drawing/2014/main" id="{3C8B4F36-8DE2-B2A7-8D52-A01433417854}"/>
                </a:ext>
              </a:extLst>
            </p:cNvPr>
            <p:cNvSpPr/>
            <p:nvPr/>
          </p:nvSpPr>
          <p:spPr>
            <a:xfrm>
              <a:off x="10433261" y="560041"/>
              <a:ext cx="1872000" cy="4320000"/>
            </a:xfrm>
            <a:prstGeom prst="cube">
              <a:avLst>
                <a:gd name="adj" fmla="val 4716"/>
              </a:avLst>
            </a:prstGeom>
            <a:gradFill>
              <a:gsLst>
                <a:gs pos="0">
                  <a:srgbClr val="F0BC7C"/>
                </a:gs>
                <a:gs pos="100000">
                  <a:schemeClr val="bg1">
                    <a:alpha val="0"/>
                  </a:schemeClr>
                </a:gs>
              </a:gsLst>
              <a:lin ang="5400000" scaled="0"/>
            </a:gradFill>
            <a:ln w="635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22" name="组合 21">
              <a:extLst>
                <a:ext uri="{FF2B5EF4-FFF2-40B4-BE49-F238E27FC236}">
                  <a16:creationId xmlns:a16="http://schemas.microsoft.com/office/drawing/2014/main" id="{DCAC8BF2-31DB-DBBC-96DC-36D21201D784}"/>
                </a:ext>
              </a:extLst>
            </p:cNvPr>
            <p:cNvGrpSpPr/>
            <p:nvPr/>
          </p:nvGrpSpPr>
          <p:grpSpPr>
            <a:xfrm>
              <a:off x="0" y="1764000"/>
              <a:ext cx="1800000" cy="624176"/>
              <a:chOff x="11762383" y="4254174"/>
              <a:chExt cx="1800000" cy="624176"/>
            </a:xfrm>
          </p:grpSpPr>
          <p:sp>
            <p:nvSpPr>
              <p:cNvPr id="24" name="矩形 23">
                <a:extLst>
                  <a:ext uri="{FF2B5EF4-FFF2-40B4-BE49-F238E27FC236}">
                    <a16:creationId xmlns:a16="http://schemas.microsoft.com/office/drawing/2014/main" id="{6C0B705B-BD7E-2BB6-C7E7-0DF247599F81}"/>
                  </a:ext>
                </a:extLst>
              </p:cNvPr>
              <p:cNvSpPr/>
              <p:nvPr/>
            </p:nvSpPr>
            <p:spPr>
              <a:xfrm>
                <a:off x="11762383" y="4254174"/>
                <a:ext cx="1800000" cy="144000"/>
              </a:xfrm>
              <a:prstGeom prst="rect">
                <a:avLst/>
              </a:prstGeom>
              <a:gradFill>
                <a:gsLst>
                  <a:gs pos="0">
                    <a:srgbClr val="FF9000"/>
                  </a:gs>
                  <a:gs pos="100000">
                    <a:srgbClr val="F7C973">
                      <a:alpha val="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zh-CN" altLang="en-US"/>
              </a:p>
            </p:txBody>
          </p:sp>
          <p:sp>
            <p:nvSpPr>
              <p:cNvPr id="25" name="矩形 24">
                <a:extLst>
                  <a:ext uri="{FF2B5EF4-FFF2-40B4-BE49-F238E27FC236}">
                    <a16:creationId xmlns:a16="http://schemas.microsoft.com/office/drawing/2014/main" id="{E3A08E02-3FC5-BB2B-E1DC-EF0E188905D3}"/>
                  </a:ext>
                </a:extLst>
              </p:cNvPr>
              <p:cNvSpPr/>
              <p:nvPr/>
            </p:nvSpPr>
            <p:spPr>
              <a:xfrm>
                <a:off x="11762383" y="4494262"/>
                <a:ext cx="1800000" cy="144000"/>
              </a:xfrm>
              <a:prstGeom prst="rect">
                <a:avLst/>
              </a:prstGeom>
              <a:gradFill>
                <a:gsLst>
                  <a:gs pos="0">
                    <a:srgbClr val="D49A78"/>
                  </a:gs>
                  <a:gs pos="100000">
                    <a:srgbClr val="FFFDFD"/>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zh-CN" altLang="en-US"/>
              </a:p>
            </p:txBody>
          </p:sp>
          <p:sp>
            <p:nvSpPr>
              <p:cNvPr id="26" name="矩形 25">
                <a:extLst>
                  <a:ext uri="{FF2B5EF4-FFF2-40B4-BE49-F238E27FC236}">
                    <a16:creationId xmlns:a16="http://schemas.microsoft.com/office/drawing/2014/main" id="{BC5197A3-FE68-9573-2831-1752CADB4609}"/>
                  </a:ext>
                </a:extLst>
              </p:cNvPr>
              <p:cNvSpPr/>
              <p:nvPr/>
            </p:nvSpPr>
            <p:spPr>
              <a:xfrm>
                <a:off x="11762383" y="4734350"/>
                <a:ext cx="1800000" cy="144000"/>
              </a:xfrm>
              <a:prstGeom prst="rect">
                <a:avLst/>
              </a:prstGeom>
              <a:gradFill>
                <a:gsLst>
                  <a:gs pos="0">
                    <a:srgbClr val="B00000"/>
                  </a:gs>
                  <a:gs pos="100000">
                    <a:srgbClr val="B00000">
                      <a:alpha val="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zh-CN" altLang="en-US"/>
              </a:p>
            </p:txBody>
          </p:sp>
        </p:grpSp>
        <p:sp>
          <p:nvSpPr>
            <p:cNvPr id="23" name="立方体 22">
              <a:extLst>
                <a:ext uri="{FF2B5EF4-FFF2-40B4-BE49-F238E27FC236}">
                  <a16:creationId xmlns:a16="http://schemas.microsoft.com/office/drawing/2014/main" id="{1AAD7056-15C8-BF52-B588-0AE0BF7335F8}"/>
                </a:ext>
              </a:extLst>
            </p:cNvPr>
            <p:cNvSpPr/>
            <p:nvPr/>
          </p:nvSpPr>
          <p:spPr>
            <a:xfrm>
              <a:off x="876000" y="930240"/>
              <a:ext cx="10440000" cy="5040000"/>
            </a:xfrm>
            <a:prstGeom prst="cube">
              <a:avLst>
                <a:gd name="adj" fmla="val 1344"/>
              </a:avLst>
            </a:prstGeom>
            <a:gradFill>
              <a:gsLst>
                <a:gs pos="0">
                  <a:srgbClr val="9E0406"/>
                </a:gs>
                <a:gs pos="100000">
                  <a:schemeClr val="accent2"/>
                </a:gs>
              </a:gsLst>
              <a:lin ang="1200000" scaled="0"/>
            </a:gradFill>
            <a:ln>
              <a:no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nvGrpSpPr>
          <p:cNvPr id="10" name="组合 9"/>
          <p:cNvGrpSpPr/>
          <p:nvPr/>
        </p:nvGrpSpPr>
        <p:grpSpPr>
          <a:xfrm>
            <a:off x="1883532" y="2081274"/>
            <a:ext cx="9365113" cy="568907"/>
            <a:chOff x="1416000" y="1780152"/>
            <a:chExt cx="9365113" cy="568907"/>
          </a:xfrm>
        </p:grpSpPr>
        <p:cxnSp>
          <p:nvCxnSpPr>
            <p:cNvPr id="11" name="直接连接符 10"/>
            <p:cNvCxnSpPr/>
            <p:nvPr/>
          </p:nvCxnSpPr>
          <p:spPr>
            <a:xfrm>
              <a:off x="1416000" y="2349059"/>
              <a:ext cx="9360000" cy="0"/>
            </a:xfrm>
            <a:prstGeom prst="line">
              <a:avLst/>
            </a:prstGeom>
            <a:ln>
              <a:gradFill>
                <a:gsLst>
                  <a:gs pos="0">
                    <a:schemeClr val="bg1"/>
                  </a:gs>
                  <a:gs pos="100000">
                    <a:schemeClr val="bg1">
                      <a:alpha val="0"/>
                    </a:schemeClr>
                  </a:gs>
                </a:gsLst>
                <a:lin ang="0" scaled="0"/>
              </a:gradFill>
            </a:ln>
            <a:effectLst>
              <a:outerShdw blurRad="50800" dist="38100" dir="18900000" algn="bl" rotWithShape="0">
                <a:prstClr val="black">
                  <a:alpha val="27000"/>
                </a:prstClr>
              </a:outerShdw>
            </a:effectLst>
          </p:spPr>
          <p:style>
            <a:lnRef idx="1">
              <a:schemeClr val="accent1"/>
            </a:lnRef>
            <a:fillRef idx="0">
              <a:schemeClr val="accent1"/>
            </a:fillRef>
            <a:effectRef idx="0">
              <a:schemeClr val="accent1"/>
            </a:effectRef>
            <a:fontRef idx="minor">
              <a:schemeClr val="tx1"/>
            </a:fontRef>
          </p:style>
        </p:cxnSp>
        <p:sp>
          <p:nvSpPr>
            <p:cNvPr id="12" name="文本框 11"/>
            <p:cNvSpPr txBox="1"/>
            <p:nvPr/>
          </p:nvSpPr>
          <p:spPr>
            <a:xfrm>
              <a:off x="1421113" y="1780152"/>
              <a:ext cx="9360000" cy="429895"/>
            </a:xfrm>
            <a:prstGeom prst="rect">
              <a:avLst/>
            </a:prstGeom>
            <a:noFill/>
          </p:spPr>
          <p:txBody>
            <a:bodyPr wrap="square" rtlCol="0">
              <a:spAutoFit/>
            </a:bodyPr>
            <a:lstStyle>
              <a:defPPr>
                <a:defRPr lang="zh-CN"/>
              </a:defPPr>
              <a:lvl1pPr>
                <a:buClr>
                  <a:srgbClr val="C00000"/>
                </a:buClr>
                <a:buSzPct val="80000"/>
                <a:defRPr sz="2400" b="1">
                  <a:solidFill>
                    <a:schemeClr val="tx1">
                      <a:lumMod val="95000"/>
                      <a:lumOff val="5000"/>
                    </a:schemeClr>
                  </a:solidFill>
                  <a:latin typeface="微软雅黑" panose="020B0503020204020204" pitchFamily="34" charset="-122"/>
                  <a:ea typeface="微软雅黑" panose="020B0503020204020204" pitchFamily="34" charset="-122"/>
                </a:defRPr>
              </a:lvl1pPr>
            </a:lstStyle>
            <a:p>
              <a:r>
                <a:rPr lang="zh-CN" altLang="en-US" sz="2200" dirty="0">
                  <a:solidFill>
                    <a:schemeClr val="bg1"/>
                  </a:solidFill>
                  <a:effectLst>
                    <a:outerShdw blurRad="38100" dist="38100" dir="2700000" algn="tl">
                      <a:srgbClr val="000000">
                        <a:alpha val="43137"/>
                      </a:srgbClr>
                    </a:outerShdw>
                  </a:effectLst>
                </a:rPr>
                <a:t>（一）推进教育现代化</a:t>
              </a:r>
            </a:p>
          </p:txBody>
        </p:sp>
      </p:grpSp>
      <p:grpSp>
        <p:nvGrpSpPr>
          <p:cNvPr id="13" name="组合 12"/>
          <p:cNvGrpSpPr/>
          <p:nvPr/>
        </p:nvGrpSpPr>
        <p:grpSpPr>
          <a:xfrm>
            <a:off x="1883532" y="3040220"/>
            <a:ext cx="9365113" cy="568907"/>
            <a:chOff x="1416000" y="1780152"/>
            <a:chExt cx="9365113" cy="568907"/>
          </a:xfrm>
        </p:grpSpPr>
        <p:cxnSp>
          <p:nvCxnSpPr>
            <p:cNvPr id="14" name="直接连接符 13"/>
            <p:cNvCxnSpPr/>
            <p:nvPr/>
          </p:nvCxnSpPr>
          <p:spPr>
            <a:xfrm>
              <a:off x="1416000" y="2349059"/>
              <a:ext cx="9360000" cy="0"/>
            </a:xfrm>
            <a:prstGeom prst="line">
              <a:avLst/>
            </a:prstGeom>
            <a:ln>
              <a:gradFill>
                <a:gsLst>
                  <a:gs pos="0">
                    <a:schemeClr val="bg1"/>
                  </a:gs>
                  <a:gs pos="100000">
                    <a:schemeClr val="bg1">
                      <a:alpha val="0"/>
                    </a:schemeClr>
                  </a:gs>
                </a:gsLst>
                <a:lin ang="0" scaled="0"/>
              </a:gradFill>
            </a:ln>
            <a:effectLst>
              <a:outerShdw blurRad="50800" dist="38100" dir="18900000" algn="bl" rotWithShape="0">
                <a:prstClr val="black">
                  <a:alpha val="27000"/>
                </a:prstClr>
              </a:outerShdw>
            </a:effectLst>
          </p:spPr>
          <p:style>
            <a:lnRef idx="1">
              <a:schemeClr val="accent1"/>
            </a:lnRef>
            <a:fillRef idx="0">
              <a:schemeClr val="accent1"/>
            </a:fillRef>
            <a:effectRef idx="0">
              <a:schemeClr val="accent1"/>
            </a:effectRef>
            <a:fontRef idx="minor">
              <a:schemeClr val="tx1"/>
            </a:fontRef>
          </p:style>
        </p:cxnSp>
        <p:sp>
          <p:nvSpPr>
            <p:cNvPr id="15" name="文本框 14"/>
            <p:cNvSpPr txBox="1"/>
            <p:nvPr/>
          </p:nvSpPr>
          <p:spPr>
            <a:xfrm>
              <a:off x="1421113" y="1780152"/>
              <a:ext cx="9360000" cy="429895"/>
            </a:xfrm>
            <a:prstGeom prst="rect">
              <a:avLst/>
            </a:prstGeom>
            <a:noFill/>
          </p:spPr>
          <p:txBody>
            <a:bodyPr wrap="square" rtlCol="0">
              <a:spAutoFit/>
            </a:bodyPr>
            <a:lstStyle>
              <a:defPPr>
                <a:defRPr lang="zh-CN"/>
              </a:defPPr>
              <a:lvl1pPr>
                <a:buClr>
                  <a:srgbClr val="C00000"/>
                </a:buClr>
                <a:buSzPct val="80000"/>
                <a:defRPr sz="2400" b="1">
                  <a:solidFill>
                    <a:schemeClr val="tx1">
                      <a:lumMod val="95000"/>
                      <a:lumOff val="5000"/>
                    </a:schemeClr>
                  </a:solidFill>
                  <a:latin typeface="微软雅黑" panose="020B0503020204020204" pitchFamily="34" charset="-122"/>
                  <a:ea typeface="微软雅黑" panose="020B0503020204020204" pitchFamily="34" charset="-122"/>
                </a:defRPr>
              </a:lvl1pPr>
            </a:lstStyle>
            <a:p>
              <a:r>
                <a:rPr lang="zh-CN" altLang="en-US" sz="2200" dirty="0">
                  <a:solidFill>
                    <a:schemeClr val="bg1"/>
                  </a:solidFill>
                  <a:effectLst>
                    <a:outerShdw blurRad="38100" dist="38100" dir="2700000" algn="tl">
                      <a:srgbClr val="000000">
                        <a:alpha val="43137"/>
                      </a:srgbClr>
                    </a:outerShdw>
                  </a:effectLst>
                </a:rPr>
                <a:t>（二）落实立德树人根本任务</a:t>
              </a:r>
            </a:p>
          </p:txBody>
        </p:sp>
      </p:grpSp>
      <p:grpSp>
        <p:nvGrpSpPr>
          <p:cNvPr id="16" name="组合 15"/>
          <p:cNvGrpSpPr/>
          <p:nvPr/>
        </p:nvGrpSpPr>
        <p:grpSpPr>
          <a:xfrm>
            <a:off x="1883532" y="3999166"/>
            <a:ext cx="9365113" cy="568907"/>
            <a:chOff x="1416000" y="1780152"/>
            <a:chExt cx="9365113" cy="568907"/>
          </a:xfrm>
        </p:grpSpPr>
        <p:cxnSp>
          <p:nvCxnSpPr>
            <p:cNvPr id="17" name="直接连接符 16"/>
            <p:cNvCxnSpPr/>
            <p:nvPr/>
          </p:nvCxnSpPr>
          <p:spPr>
            <a:xfrm>
              <a:off x="1416000" y="2349059"/>
              <a:ext cx="9360000" cy="0"/>
            </a:xfrm>
            <a:prstGeom prst="line">
              <a:avLst/>
            </a:prstGeom>
            <a:ln>
              <a:gradFill>
                <a:gsLst>
                  <a:gs pos="0">
                    <a:schemeClr val="bg1"/>
                  </a:gs>
                  <a:gs pos="100000">
                    <a:schemeClr val="bg1">
                      <a:alpha val="0"/>
                    </a:schemeClr>
                  </a:gs>
                </a:gsLst>
                <a:lin ang="0" scaled="0"/>
              </a:gradFill>
            </a:ln>
            <a:effectLst>
              <a:outerShdw blurRad="50800" dist="38100" dir="18900000" algn="bl" rotWithShape="0">
                <a:prstClr val="black">
                  <a:alpha val="27000"/>
                </a:prstClr>
              </a:outerShdw>
            </a:effectLst>
          </p:spPr>
          <p:style>
            <a:lnRef idx="1">
              <a:schemeClr val="accent1"/>
            </a:lnRef>
            <a:fillRef idx="0">
              <a:schemeClr val="accent1"/>
            </a:fillRef>
            <a:effectRef idx="0">
              <a:schemeClr val="accent1"/>
            </a:effectRef>
            <a:fontRef idx="minor">
              <a:schemeClr val="tx1"/>
            </a:fontRef>
          </p:style>
        </p:cxnSp>
        <p:sp>
          <p:nvSpPr>
            <p:cNvPr id="18" name="文本框 17"/>
            <p:cNvSpPr txBox="1"/>
            <p:nvPr/>
          </p:nvSpPr>
          <p:spPr>
            <a:xfrm>
              <a:off x="1421113" y="1780152"/>
              <a:ext cx="9360000" cy="429895"/>
            </a:xfrm>
            <a:prstGeom prst="rect">
              <a:avLst/>
            </a:prstGeom>
            <a:noFill/>
          </p:spPr>
          <p:txBody>
            <a:bodyPr wrap="square" rtlCol="0">
              <a:spAutoFit/>
            </a:bodyPr>
            <a:lstStyle>
              <a:defPPr>
                <a:defRPr lang="zh-CN"/>
              </a:defPPr>
              <a:lvl1pPr>
                <a:buClr>
                  <a:srgbClr val="C00000"/>
                </a:buClr>
                <a:buSzPct val="80000"/>
                <a:defRPr sz="2400" b="1">
                  <a:solidFill>
                    <a:schemeClr val="tx1">
                      <a:lumMod val="95000"/>
                      <a:lumOff val="5000"/>
                    </a:schemeClr>
                  </a:solidFill>
                  <a:latin typeface="微软雅黑" panose="020B0503020204020204" pitchFamily="34" charset="-122"/>
                  <a:ea typeface="微软雅黑" panose="020B0503020204020204" pitchFamily="34" charset="-122"/>
                </a:defRPr>
              </a:lvl1pPr>
            </a:lstStyle>
            <a:p>
              <a:r>
                <a:rPr lang="zh-CN" altLang="en-US" sz="2200" dirty="0">
                  <a:solidFill>
                    <a:schemeClr val="bg1"/>
                  </a:solidFill>
                  <a:effectLst>
                    <a:outerShdw blurRad="38100" dist="38100" dir="2700000" algn="tl">
                      <a:srgbClr val="000000">
                        <a:alpha val="43137"/>
                      </a:srgbClr>
                    </a:outerShdw>
                  </a:effectLst>
                </a:rPr>
                <a:t>（三）办好人民满意的教育</a:t>
              </a:r>
            </a:p>
          </p:txBody>
        </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图片 2"/>
          <p:cNvPicPr>
            <a:picLocks noChangeAspect="1"/>
          </p:cNvPicPr>
          <p:nvPr/>
        </p:nvPicPr>
        <p:blipFill rotWithShape="1">
          <a:blip r:embed="rId2">
            <a:extLst>
              <a:ext uri="{28A0092B-C50C-407E-A947-70E740481C1C}">
                <a14:useLocalDpi xmlns:a14="http://schemas.microsoft.com/office/drawing/2010/main" val="0"/>
              </a:ext>
            </a:extLst>
          </a:blip>
          <a:srcRect t="8205" b="8000"/>
          <a:stretch>
            <a:fillRect/>
          </a:stretch>
        </p:blipFill>
        <p:spPr>
          <a:xfrm>
            <a:off x="0" y="1111384"/>
            <a:ext cx="12192000" cy="5746616"/>
          </a:xfrm>
          <a:prstGeom prst="rect">
            <a:avLst/>
          </a:prstGeom>
        </p:spPr>
      </p:pic>
      <p:sp>
        <p:nvSpPr>
          <p:cNvPr id="6" name="矩形 5"/>
          <p:cNvSpPr/>
          <p:nvPr/>
        </p:nvSpPr>
        <p:spPr>
          <a:xfrm>
            <a:off x="0" y="1100751"/>
            <a:ext cx="12192000" cy="5157192"/>
          </a:xfrm>
          <a:prstGeom prst="rect">
            <a:avLst/>
          </a:prstGeom>
          <a:gradFill>
            <a:gsLst>
              <a:gs pos="100000">
                <a:srgbClr val="FFFDFD">
                  <a:alpha val="0"/>
                </a:srgbClr>
              </a:gs>
              <a:gs pos="50000">
                <a:srgbClr val="FFFDFD"/>
              </a:gs>
              <a:gs pos="0">
                <a:srgbClr val="FFFDFD"/>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8" name="立方体 7"/>
          <p:cNvSpPr/>
          <p:nvPr/>
        </p:nvSpPr>
        <p:spPr>
          <a:xfrm>
            <a:off x="1506000" y="1707610"/>
            <a:ext cx="9180000" cy="3960000"/>
          </a:xfrm>
          <a:prstGeom prst="cube">
            <a:avLst>
              <a:gd name="adj" fmla="val 1857"/>
            </a:avLst>
          </a:prstGeom>
          <a:gradFill>
            <a:gsLst>
              <a:gs pos="0">
                <a:schemeClr val="bg1"/>
              </a:gs>
              <a:gs pos="100000">
                <a:schemeClr val="bg1">
                  <a:alpha val="50000"/>
                </a:schemeClr>
              </a:gs>
            </a:gsLst>
            <a:lin ang="5400000" scaled="0"/>
          </a:gradFill>
          <a:ln w="6350">
            <a:gradFill>
              <a:gsLst>
                <a:gs pos="0">
                  <a:srgbClr val="9E0406"/>
                </a:gs>
                <a:gs pos="100000">
                  <a:schemeClr val="bg1">
                    <a:alpha val="0"/>
                  </a:schemeClr>
                </a:gs>
              </a:gsLst>
              <a:lin ang="5400000" scaled="1"/>
            </a:grad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5" name="图片 4"/>
          <p:cNvPicPr>
            <a:picLocks noChangeAspect="1"/>
          </p:cNvPicPr>
          <p:nvPr/>
        </p:nvPicPr>
        <p:blipFill rotWithShape="1">
          <a:blip r:embed="rId3">
            <a:extLst>
              <a:ext uri="{28A0092B-C50C-407E-A947-70E740481C1C}">
                <a14:useLocalDpi xmlns:a14="http://schemas.microsoft.com/office/drawing/2010/main" val="0"/>
              </a:ext>
            </a:extLst>
          </a:blip>
          <a:srcRect t="50000" b="8001"/>
          <a:stretch>
            <a:fillRect/>
          </a:stretch>
        </p:blipFill>
        <p:spPr>
          <a:xfrm>
            <a:off x="0" y="3977679"/>
            <a:ext cx="12192000" cy="2880320"/>
          </a:xfrm>
          <a:prstGeom prst="rect">
            <a:avLst/>
          </a:prstGeom>
        </p:spPr>
      </p:pic>
      <p:sp>
        <p:nvSpPr>
          <p:cNvPr id="7" name="矩形 6"/>
          <p:cNvSpPr/>
          <p:nvPr/>
        </p:nvSpPr>
        <p:spPr>
          <a:xfrm>
            <a:off x="2254568" y="2540635"/>
            <a:ext cx="7682865" cy="2019300"/>
          </a:xfrm>
          <a:prstGeom prst="rect">
            <a:avLst/>
          </a:prstGeom>
        </p:spPr>
        <p:txBody>
          <a:bodyPr wrap="square">
            <a:noAutofit/>
          </a:bodyPr>
          <a:lstStyle/>
          <a:p>
            <a:pPr algn="just" fontAlgn="auto">
              <a:lnSpc>
                <a:spcPct val="150000"/>
              </a:lnSpc>
              <a:spcAft>
                <a:spcPts val="600"/>
              </a:spcAft>
              <a:buClr>
                <a:srgbClr val="AE2A29"/>
              </a:buClr>
            </a:pPr>
            <a:r>
              <a:rPr lang="zh-CN" altLang="en-US" sz="2200" b="1" dirty="0">
                <a:solidFill>
                  <a:schemeClr val="tx1">
                    <a:lumMod val="85000"/>
                    <a:lumOff val="15000"/>
                  </a:schemeClr>
                </a:solidFill>
                <a:latin typeface="楷体" panose="02010609060101010101" pitchFamily="49" charset="-122"/>
                <a:ea typeface="楷体" panose="02010609060101010101" pitchFamily="49" charset="-122"/>
                <a:cs typeface="微软雅黑" panose="020B0503020204020204" pitchFamily="34" charset="-122"/>
                <a:sym typeface="+mn-ea"/>
              </a:rPr>
              <a:t>    中国这么多人，教育上去了，将来人才就会像井喷一样涌现出来。这是最有竞争力的。</a:t>
            </a:r>
            <a:endParaRPr lang="en-US" altLang="zh-CN" sz="2200" b="1" dirty="0">
              <a:solidFill>
                <a:schemeClr val="tx1">
                  <a:lumMod val="85000"/>
                  <a:lumOff val="15000"/>
                </a:schemeClr>
              </a:solidFill>
              <a:latin typeface="楷体" panose="02010609060101010101" pitchFamily="49" charset="-122"/>
              <a:ea typeface="楷体" panose="02010609060101010101" pitchFamily="49" charset="-122"/>
              <a:cs typeface="微软雅黑" panose="020B0503020204020204" pitchFamily="34" charset="-122"/>
              <a:sym typeface="+mn-ea"/>
            </a:endParaRPr>
          </a:p>
          <a:p>
            <a:pPr algn="r" fontAlgn="auto">
              <a:lnSpc>
                <a:spcPct val="150000"/>
              </a:lnSpc>
              <a:spcAft>
                <a:spcPts val="600"/>
              </a:spcAft>
              <a:buClr>
                <a:srgbClr val="AE2A29"/>
              </a:buClr>
            </a:pPr>
            <a:r>
              <a:rPr lang="en-US" altLang="zh-CN" b="1" dirty="0">
                <a:solidFill>
                  <a:schemeClr val="tx1">
                    <a:lumMod val="85000"/>
                    <a:lumOff val="15000"/>
                  </a:schemeClr>
                </a:solidFill>
                <a:latin typeface="楷体" panose="02010609060101010101" pitchFamily="49" charset="-122"/>
                <a:ea typeface="楷体" panose="02010609060101010101" pitchFamily="49" charset="-122"/>
                <a:cs typeface="微软雅黑" panose="020B0503020204020204" pitchFamily="34" charset="-122"/>
                <a:sym typeface="+mn-ea"/>
              </a:rPr>
              <a:t>                           ——</a:t>
            </a:r>
            <a:r>
              <a:rPr lang="zh-CN" altLang="en-US" b="1" dirty="0">
                <a:solidFill>
                  <a:schemeClr val="tx1">
                    <a:lumMod val="85000"/>
                    <a:lumOff val="15000"/>
                  </a:schemeClr>
                </a:solidFill>
                <a:latin typeface="楷体" panose="02010609060101010101" pitchFamily="49" charset="-122"/>
                <a:ea typeface="楷体" panose="02010609060101010101" pitchFamily="49" charset="-122"/>
                <a:cs typeface="微软雅黑" panose="020B0503020204020204" pitchFamily="34" charset="-122"/>
                <a:sym typeface="+mn-ea"/>
              </a:rPr>
              <a:t>习近平在广东考察工作时的讲话</a:t>
            </a:r>
          </a:p>
          <a:p>
            <a:pPr algn="r" fontAlgn="auto">
              <a:lnSpc>
                <a:spcPct val="150000"/>
              </a:lnSpc>
              <a:spcAft>
                <a:spcPts val="600"/>
              </a:spcAft>
              <a:buClr>
                <a:srgbClr val="AE2A29"/>
              </a:buClr>
            </a:pPr>
            <a:r>
              <a:rPr lang="zh-CN" altLang="en-US" b="1" dirty="0">
                <a:solidFill>
                  <a:schemeClr val="tx1">
                    <a:lumMod val="85000"/>
                    <a:lumOff val="15000"/>
                  </a:schemeClr>
                </a:solidFill>
                <a:latin typeface="楷体" panose="02010609060101010101" pitchFamily="49" charset="-122"/>
                <a:ea typeface="楷体" panose="02010609060101010101" pitchFamily="49" charset="-122"/>
                <a:cs typeface="微软雅黑" panose="020B0503020204020204" pitchFamily="34" charset="-122"/>
                <a:sym typeface="+mn-ea"/>
              </a:rPr>
              <a:t>（</a:t>
            </a:r>
            <a:r>
              <a:rPr lang="en-US" altLang="zh-CN" b="1" dirty="0">
                <a:solidFill>
                  <a:schemeClr val="tx1">
                    <a:lumMod val="85000"/>
                    <a:lumOff val="15000"/>
                  </a:schemeClr>
                </a:solidFill>
                <a:latin typeface="楷体" panose="02010609060101010101" pitchFamily="49" charset="-122"/>
                <a:ea typeface="楷体" panose="02010609060101010101" pitchFamily="49" charset="-122"/>
                <a:cs typeface="微软雅黑" panose="020B0503020204020204" pitchFamily="34" charset="-122"/>
                <a:sym typeface="+mn-ea"/>
              </a:rPr>
              <a:t>2012</a:t>
            </a:r>
            <a:r>
              <a:rPr lang="zh-CN" altLang="en-US" b="1" dirty="0">
                <a:solidFill>
                  <a:schemeClr val="tx1">
                    <a:lumMod val="85000"/>
                    <a:lumOff val="15000"/>
                  </a:schemeClr>
                </a:solidFill>
                <a:latin typeface="楷体" panose="02010609060101010101" pitchFamily="49" charset="-122"/>
                <a:ea typeface="楷体" panose="02010609060101010101" pitchFamily="49" charset="-122"/>
                <a:cs typeface="微软雅黑" panose="020B0503020204020204" pitchFamily="34" charset="-122"/>
                <a:sym typeface="+mn-ea"/>
              </a:rPr>
              <a:t>年</a:t>
            </a:r>
            <a:r>
              <a:rPr lang="en-US" altLang="zh-CN" b="1" dirty="0">
                <a:solidFill>
                  <a:schemeClr val="tx1">
                    <a:lumMod val="85000"/>
                    <a:lumOff val="15000"/>
                  </a:schemeClr>
                </a:solidFill>
                <a:latin typeface="楷体" panose="02010609060101010101" pitchFamily="49" charset="-122"/>
                <a:ea typeface="楷体" panose="02010609060101010101" pitchFamily="49" charset="-122"/>
                <a:cs typeface="微软雅黑" panose="020B0503020204020204" pitchFamily="34" charset="-122"/>
                <a:sym typeface="+mn-ea"/>
              </a:rPr>
              <a:t>12</a:t>
            </a:r>
            <a:r>
              <a:rPr lang="zh-CN" altLang="en-US" b="1" dirty="0">
                <a:solidFill>
                  <a:schemeClr val="tx1">
                    <a:lumMod val="85000"/>
                    <a:lumOff val="15000"/>
                  </a:schemeClr>
                </a:solidFill>
                <a:latin typeface="楷体" panose="02010609060101010101" pitchFamily="49" charset="-122"/>
                <a:ea typeface="楷体" panose="02010609060101010101" pitchFamily="49" charset="-122"/>
                <a:cs typeface="微软雅黑" panose="020B0503020204020204" pitchFamily="34" charset="-122"/>
                <a:sym typeface="+mn-ea"/>
              </a:rPr>
              <a:t>月</a:t>
            </a:r>
            <a:r>
              <a:rPr lang="en-US" altLang="zh-CN" b="1" dirty="0">
                <a:solidFill>
                  <a:schemeClr val="tx1">
                    <a:lumMod val="85000"/>
                    <a:lumOff val="15000"/>
                  </a:schemeClr>
                </a:solidFill>
                <a:latin typeface="楷体" panose="02010609060101010101" pitchFamily="49" charset="-122"/>
                <a:ea typeface="楷体" panose="02010609060101010101" pitchFamily="49" charset="-122"/>
                <a:cs typeface="微软雅黑" panose="020B0503020204020204" pitchFamily="34" charset="-122"/>
                <a:sym typeface="+mn-ea"/>
              </a:rPr>
              <a:t>7—11</a:t>
            </a:r>
            <a:r>
              <a:rPr lang="zh-CN" altLang="en-US" b="1" dirty="0">
                <a:solidFill>
                  <a:schemeClr val="tx1">
                    <a:lumMod val="85000"/>
                    <a:lumOff val="15000"/>
                  </a:schemeClr>
                </a:solidFill>
                <a:latin typeface="楷体" panose="02010609060101010101" pitchFamily="49" charset="-122"/>
                <a:ea typeface="楷体" panose="02010609060101010101" pitchFamily="49" charset="-122"/>
                <a:cs typeface="微软雅黑" panose="020B0503020204020204" pitchFamily="34" charset="-122"/>
                <a:sym typeface="+mn-ea"/>
              </a:rPr>
              <a:t>日）</a:t>
            </a:r>
          </a:p>
        </p:txBody>
      </p:sp>
      <p:sp>
        <p:nvSpPr>
          <p:cNvPr id="9" name="矩形 8"/>
          <p:cNvSpPr/>
          <p:nvPr/>
        </p:nvSpPr>
        <p:spPr>
          <a:xfrm>
            <a:off x="3006291" y="2010315"/>
            <a:ext cx="6179419" cy="400110"/>
          </a:xfrm>
          <a:prstGeom prst="rect">
            <a:avLst/>
          </a:prstGeom>
          <a:noFill/>
        </p:spPr>
        <p:txBody>
          <a:bodyPr wrap="square" rtlCol="0">
            <a:spAutoFit/>
          </a:bodyPr>
          <a:lstStyle/>
          <a:p>
            <a:pPr algn="ctr">
              <a:buClr>
                <a:srgbClr val="C00000"/>
              </a:buClr>
              <a:buSzPct val="80000"/>
            </a:pPr>
            <a:r>
              <a:rPr lang="zh-CN" altLang="en-US" sz="2000" b="1" dirty="0">
                <a:solidFill>
                  <a:schemeClr val="tx1">
                    <a:lumMod val="85000"/>
                    <a:lumOff val="15000"/>
                  </a:schemeClr>
                </a:solidFill>
                <a:latin typeface="微软雅黑" panose="020B0503020204020204" pitchFamily="34" charset="-122"/>
                <a:ea typeface="微软雅黑" panose="020B0503020204020204" pitchFamily="34" charset="-122"/>
              </a:rPr>
              <a:t>教育在国家发展中始终具有基础性先导性全局性地位</a:t>
            </a:r>
          </a:p>
        </p:txBody>
      </p:sp>
      <p:sp>
        <p:nvSpPr>
          <p:cNvPr id="2" name="矩形 1"/>
          <p:cNvSpPr/>
          <p:nvPr/>
        </p:nvSpPr>
        <p:spPr>
          <a:xfrm>
            <a:off x="4607560" y="900000"/>
            <a:ext cx="2976880" cy="429895"/>
          </a:xfrm>
          <a:prstGeom prst="rect">
            <a:avLst/>
          </a:prstGeom>
        </p:spPr>
        <p:txBody>
          <a:bodyPr wrap="none">
            <a:spAutoFit/>
          </a:bodyPr>
          <a:lstStyle/>
          <a:p>
            <a:pPr algn="ctr"/>
            <a:r>
              <a:rPr kumimoji="1" lang="zh-CN" altLang="en-US" sz="2200" b="1" dirty="0">
                <a:solidFill>
                  <a:schemeClr val="tx1">
                    <a:lumMod val="95000"/>
                    <a:lumOff val="5000"/>
                  </a:schemeClr>
                </a:solidFill>
                <a:latin typeface="微软雅黑" panose="020B0503020204020204" pitchFamily="34" charset="-122"/>
                <a:ea typeface="微软雅黑" panose="020B0503020204020204" pitchFamily="34" charset="-122"/>
              </a:rPr>
              <a:t>（一）推进教育现代化</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 1"/>
          <p:cNvPicPr>
            <a:picLocks noChangeAspect="1"/>
          </p:cNvPicPr>
          <p:nvPr/>
        </p:nvPicPr>
        <p:blipFill rotWithShape="1">
          <a:blip r:embed="rId3" cstate="print">
            <a:duotone>
              <a:schemeClr val="accent2">
                <a:shade val="45000"/>
                <a:satMod val="135000"/>
              </a:schemeClr>
              <a:prstClr val="white"/>
            </a:duotone>
            <a:extLst>
              <a:ext uri="{28A0092B-C50C-407E-A947-70E740481C1C}">
                <a14:useLocalDpi xmlns:a14="http://schemas.microsoft.com/office/drawing/2010/main" val="0"/>
              </a:ext>
            </a:extLst>
          </a:blip>
          <a:srcRect t="-1018" r="8676" b="41868"/>
          <a:stretch>
            <a:fillRect/>
          </a:stretch>
        </p:blipFill>
        <p:spPr>
          <a:xfrm>
            <a:off x="0" y="4340805"/>
            <a:ext cx="12191999" cy="2517195"/>
          </a:xfrm>
          <a:prstGeom prst="rect">
            <a:avLst/>
          </a:prstGeom>
        </p:spPr>
      </p:pic>
      <p:grpSp>
        <p:nvGrpSpPr>
          <p:cNvPr id="29" name="组合 28"/>
          <p:cNvGrpSpPr/>
          <p:nvPr/>
        </p:nvGrpSpPr>
        <p:grpSpPr>
          <a:xfrm>
            <a:off x="1163458" y="1788108"/>
            <a:ext cx="9864003" cy="1265621"/>
            <a:chOff x="1163458" y="1788108"/>
            <a:chExt cx="9864003" cy="1265621"/>
          </a:xfrm>
        </p:grpSpPr>
        <p:sp>
          <p:nvSpPr>
            <p:cNvPr id="5" name="矩形 4"/>
            <p:cNvSpPr/>
            <p:nvPr/>
          </p:nvSpPr>
          <p:spPr>
            <a:xfrm rot="16200000">
              <a:off x="5465460" y="-2441891"/>
              <a:ext cx="1260000" cy="9720000"/>
            </a:xfrm>
            <a:prstGeom prst="rect">
              <a:avLst/>
            </a:prstGeom>
            <a:solidFill>
              <a:schemeClr val="bg1"/>
            </a:solidFill>
            <a:ln w="6350">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微软雅黑" panose="020B0503020204020204" pitchFamily="34" charset="-122"/>
                <a:ea typeface="微软雅黑" panose="020B0503020204020204" pitchFamily="34" charset="-122"/>
              </a:endParaRPr>
            </a:p>
          </p:txBody>
        </p:sp>
        <p:sp>
          <p:nvSpPr>
            <p:cNvPr id="4" name="梯形 3"/>
            <p:cNvSpPr/>
            <p:nvPr/>
          </p:nvSpPr>
          <p:spPr>
            <a:xfrm rot="16200000">
              <a:off x="569456" y="2387728"/>
              <a:ext cx="1260003" cy="72000"/>
            </a:xfrm>
            <a:prstGeom prst="trapezoid">
              <a:avLst>
                <a:gd name="adj" fmla="val 92785"/>
              </a:avLst>
            </a:prstGeom>
            <a:solidFill>
              <a:srgbClr val="AE2A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4" name="梯形 23"/>
            <p:cNvSpPr/>
            <p:nvPr/>
          </p:nvSpPr>
          <p:spPr>
            <a:xfrm rot="5400000" flipH="1">
              <a:off x="10361459" y="2382110"/>
              <a:ext cx="1260003" cy="72000"/>
            </a:xfrm>
            <a:prstGeom prst="trapezoid">
              <a:avLst>
                <a:gd name="adj" fmla="val 92785"/>
              </a:avLst>
            </a:prstGeom>
            <a:solidFill>
              <a:srgbClr val="AE2A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nvGrpSpPr>
          <p:cNvPr id="8" name="组合 7"/>
          <p:cNvGrpSpPr/>
          <p:nvPr/>
        </p:nvGrpSpPr>
        <p:grpSpPr>
          <a:xfrm>
            <a:off x="1163458" y="3248303"/>
            <a:ext cx="9864003" cy="1271241"/>
            <a:chOff x="1163458" y="3248303"/>
            <a:chExt cx="9864003" cy="1271241"/>
          </a:xfrm>
        </p:grpSpPr>
        <p:sp>
          <p:nvSpPr>
            <p:cNvPr id="12" name="矩形 11"/>
            <p:cNvSpPr/>
            <p:nvPr/>
          </p:nvSpPr>
          <p:spPr>
            <a:xfrm rot="16200000">
              <a:off x="5465460" y="-970456"/>
              <a:ext cx="1260000" cy="9720000"/>
            </a:xfrm>
            <a:prstGeom prst="rect">
              <a:avLst/>
            </a:prstGeom>
            <a:solidFill>
              <a:schemeClr val="bg1"/>
            </a:solidFill>
            <a:ln w="6350">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微软雅黑" panose="020B0503020204020204" pitchFamily="34" charset="-122"/>
                <a:ea typeface="微软雅黑" panose="020B0503020204020204" pitchFamily="34" charset="-122"/>
              </a:endParaRPr>
            </a:p>
          </p:txBody>
        </p:sp>
        <p:sp>
          <p:nvSpPr>
            <p:cNvPr id="25" name="梯形 24"/>
            <p:cNvSpPr/>
            <p:nvPr/>
          </p:nvSpPr>
          <p:spPr>
            <a:xfrm rot="16200000">
              <a:off x="569456" y="3847923"/>
              <a:ext cx="1260003" cy="72000"/>
            </a:xfrm>
            <a:prstGeom prst="trapezoid">
              <a:avLst>
                <a:gd name="adj" fmla="val 92785"/>
              </a:avLst>
            </a:prstGeom>
            <a:solidFill>
              <a:srgbClr val="AE2A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6" name="梯形 25"/>
            <p:cNvSpPr/>
            <p:nvPr/>
          </p:nvSpPr>
          <p:spPr>
            <a:xfrm rot="5400000" flipH="1">
              <a:off x="10361459" y="3842305"/>
              <a:ext cx="1260003" cy="72000"/>
            </a:xfrm>
            <a:prstGeom prst="trapezoid">
              <a:avLst>
                <a:gd name="adj" fmla="val 92785"/>
              </a:avLst>
            </a:prstGeom>
            <a:solidFill>
              <a:srgbClr val="AE2A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nvGrpSpPr>
          <p:cNvPr id="6" name="组合 5"/>
          <p:cNvGrpSpPr/>
          <p:nvPr/>
        </p:nvGrpSpPr>
        <p:grpSpPr>
          <a:xfrm>
            <a:off x="1163458" y="4730979"/>
            <a:ext cx="9864003" cy="1273272"/>
            <a:chOff x="1163458" y="4730979"/>
            <a:chExt cx="9864003" cy="1273272"/>
          </a:xfrm>
        </p:grpSpPr>
        <p:sp>
          <p:nvSpPr>
            <p:cNvPr id="17" name="矩形 16"/>
            <p:cNvSpPr/>
            <p:nvPr/>
          </p:nvSpPr>
          <p:spPr>
            <a:xfrm rot="16200000">
              <a:off x="5465460" y="500979"/>
              <a:ext cx="1260000" cy="9720000"/>
            </a:xfrm>
            <a:prstGeom prst="rect">
              <a:avLst/>
            </a:prstGeom>
            <a:solidFill>
              <a:schemeClr val="bg1"/>
            </a:solidFill>
            <a:ln w="6350">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微软雅黑" panose="020B0503020204020204" pitchFamily="34" charset="-122"/>
                <a:ea typeface="微软雅黑" panose="020B0503020204020204" pitchFamily="34" charset="-122"/>
              </a:endParaRPr>
            </a:p>
          </p:txBody>
        </p:sp>
        <p:sp>
          <p:nvSpPr>
            <p:cNvPr id="27" name="梯形 26"/>
            <p:cNvSpPr/>
            <p:nvPr/>
          </p:nvSpPr>
          <p:spPr>
            <a:xfrm rot="16200000">
              <a:off x="569456" y="5338250"/>
              <a:ext cx="1260003" cy="72000"/>
            </a:xfrm>
            <a:prstGeom prst="trapezoid">
              <a:avLst>
                <a:gd name="adj" fmla="val 92785"/>
              </a:avLst>
            </a:prstGeom>
            <a:solidFill>
              <a:srgbClr val="AE2A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8" name="梯形 27"/>
            <p:cNvSpPr/>
            <p:nvPr/>
          </p:nvSpPr>
          <p:spPr>
            <a:xfrm rot="5400000" flipH="1">
              <a:off x="10361459" y="5332632"/>
              <a:ext cx="1260003" cy="72000"/>
            </a:xfrm>
            <a:prstGeom prst="trapezoid">
              <a:avLst>
                <a:gd name="adj" fmla="val 92785"/>
              </a:avLst>
            </a:prstGeom>
            <a:solidFill>
              <a:srgbClr val="AE2A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3" name="对角圆角矩形 21"/>
          <p:cNvSpPr/>
          <p:nvPr/>
        </p:nvSpPr>
        <p:spPr>
          <a:xfrm>
            <a:off x="3756000" y="900000"/>
            <a:ext cx="4680000" cy="467995"/>
          </a:xfrm>
          <a:prstGeom prst="round2DiagRect">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推进教育现代化的现实意义</a:t>
            </a:r>
          </a:p>
        </p:txBody>
      </p:sp>
      <p:sp>
        <p:nvSpPr>
          <p:cNvPr id="7" name="文本框 6"/>
          <p:cNvSpPr txBox="1"/>
          <p:nvPr/>
        </p:nvSpPr>
        <p:spPr>
          <a:xfrm>
            <a:off x="2510338" y="2155488"/>
            <a:ext cx="7920000" cy="530860"/>
          </a:xfrm>
          <a:prstGeom prst="rect">
            <a:avLst/>
          </a:prstGeom>
          <a:noFill/>
        </p:spPr>
        <p:txBody>
          <a:bodyPr wrap="square">
            <a:spAutoFit/>
          </a:bodyPr>
          <a:lstStyle/>
          <a:p>
            <a:pPr algn="just">
              <a:lnSpc>
                <a:spcPct val="130000"/>
              </a:lnSpc>
            </a:pPr>
            <a:r>
              <a:rPr lang="zh-CN" altLang="en-US" sz="2200" b="1" dirty="0">
                <a:solidFill>
                  <a:schemeClr val="tx1">
                    <a:lumMod val="85000"/>
                    <a:lumOff val="15000"/>
                  </a:schemeClr>
                </a:solidFill>
                <a:latin typeface="微软雅黑" panose="020B0503020204020204" pitchFamily="34" charset="-122"/>
                <a:ea typeface="微软雅黑" panose="020B0503020204020204" pitchFamily="34" charset="-122"/>
              </a:rPr>
              <a:t>　教育现代化是由教育大国迈向教育强国的</a:t>
            </a:r>
            <a:r>
              <a:rPr lang="zh-CN" altLang="en-US" sz="2200" b="1" dirty="0">
                <a:solidFill>
                  <a:srgbClr val="C00000"/>
                </a:solidFill>
                <a:latin typeface="微软雅黑" panose="020B0503020204020204" pitchFamily="34" charset="-122"/>
                <a:ea typeface="微软雅黑" panose="020B0503020204020204" pitchFamily="34" charset="-122"/>
              </a:rPr>
              <a:t>必由之路</a:t>
            </a:r>
            <a:endParaRPr lang="zh-CN" altLang="en-US" sz="2200" b="1" dirty="0">
              <a:solidFill>
                <a:schemeClr val="tx1">
                  <a:lumMod val="85000"/>
                  <a:lumOff val="15000"/>
                </a:schemeClr>
              </a:solidFill>
              <a:latin typeface="微软雅黑" panose="020B0503020204020204" pitchFamily="34" charset="-122"/>
              <a:ea typeface="微软雅黑" panose="020B0503020204020204" pitchFamily="34" charset="-122"/>
            </a:endParaRPr>
          </a:p>
        </p:txBody>
      </p:sp>
      <p:sp>
        <p:nvSpPr>
          <p:cNvPr id="14" name="文本框 13"/>
          <p:cNvSpPr txBox="1"/>
          <p:nvPr/>
        </p:nvSpPr>
        <p:spPr>
          <a:xfrm>
            <a:off x="2510338" y="3618493"/>
            <a:ext cx="7920000" cy="530860"/>
          </a:xfrm>
          <a:prstGeom prst="rect">
            <a:avLst/>
          </a:prstGeom>
          <a:noFill/>
        </p:spPr>
        <p:txBody>
          <a:bodyPr wrap="square">
            <a:spAutoFit/>
          </a:bodyPr>
          <a:lstStyle/>
          <a:p>
            <a:pPr algn="just">
              <a:lnSpc>
                <a:spcPct val="130000"/>
              </a:lnSpc>
            </a:pPr>
            <a:r>
              <a:rPr lang="en-US" altLang="zh-CN" sz="2200" b="1" dirty="0">
                <a:solidFill>
                  <a:schemeClr val="tx1">
                    <a:lumMod val="85000"/>
                    <a:lumOff val="15000"/>
                  </a:schemeClr>
                </a:solidFill>
                <a:latin typeface="微软雅黑" panose="020B0503020204020204" pitchFamily="34" charset="-122"/>
                <a:ea typeface="微软雅黑" panose="020B0503020204020204" pitchFamily="34" charset="-122"/>
              </a:rPr>
              <a:t>    </a:t>
            </a:r>
            <a:r>
              <a:rPr lang="zh-CN" altLang="en-US" sz="2200" b="1" dirty="0">
                <a:solidFill>
                  <a:schemeClr val="tx1">
                    <a:lumMod val="85000"/>
                    <a:lumOff val="15000"/>
                  </a:schemeClr>
                </a:solidFill>
                <a:latin typeface="微软雅黑" panose="020B0503020204020204" pitchFamily="34" charset="-122"/>
                <a:ea typeface="微软雅黑" panose="020B0503020204020204" pitchFamily="34" charset="-122"/>
              </a:rPr>
              <a:t>教育现代化是提升我国国民的综合素质的</a:t>
            </a:r>
            <a:r>
              <a:rPr lang="zh-CN" altLang="en-US" sz="2200" b="1" dirty="0">
                <a:solidFill>
                  <a:srgbClr val="C00000"/>
                </a:solidFill>
                <a:latin typeface="微软雅黑" panose="020B0503020204020204" pitchFamily="34" charset="-122"/>
                <a:ea typeface="微软雅黑" panose="020B0503020204020204" pitchFamily="34" charset="-122"/>
              </a:rPr>
              <a:t>重要路径</a:t>
            </a:r>
            <a:endParaRPr lang="zh-CN" altLang="en-US" sz="2200" b="1" dirty="0">
              <a:solidFill>
                <a:schemeClr val="tx1">
                  <a:lumMod val="85000"/>
                  <a:lumOff val="15000"/>
                </a:schemeClr>
              </a:solidFill>
              <a:latin typeface="微软雅黑" panose="020B0503020204020204" pitchFamily="34" charset="-122"/>
              <a:ea typeface="微软雅黑" panose="020B0503020204020204" pitchFamily="34" charset="-122"/>
            </a:endParaRPr>
          </a:p>
        </p:txBody>
      </p:sp>
      <p:sp>
        <p:nvSpPr>
          <p:cNvPr id="19" name="文本框 18"/>
          <p:cNvSpPr txBox="1"/>
          <p:nvPr/>
        </p:nvSpPr>
        <p:spPr>
          <a:xfrm>
            <a:off x="2510338" y="5122836"/>
            <a:ext cx="7920000" cy="489558"/>
          </a:xfrm>
          <a:prstGeom prst="rect">
            <a:avLst/>
          </a:prstGeom>
          <a:noFill/>
        </p:spPr>
        <p:txBody>
          <a:bodyPr wrap="square">
            <a:spAutoFit/>
          </a:bodyPr>
          <a:lstStyle/>
          <a:p>
            <a:pPr algn="just">
              <a:lnSpc>
                <a:spcPct val="130000"/>
              </a:lnSpc>
            </a:pPr>
            <a:r>
              <a:rPr lang="zh-CN" altLang="en-US" sz="2200" b="1" dirty="0">
                <a:solidFill>
                  <a:schemeClr val="tx1">
                    <a:lumMod val="85000"/>
                    <a:lumOff val="15000"/>
                  </a:schemeClr>
                </a:solidFill>
                <a:latin typeface="微软雅黑" panose="020B0503020204020204" pitchFamily="34" charset="-122"/>
                <a:ea typeface="微软雅黑" panose="020B0503020204020204" pitchFamily="34" charset="-122"/>
              </a:rPr>
              <a:t>　 教育现代化是全面实现社会主义现代化的</a:t>
            </a:r>
            <a:r>
              <a:rPr lang="zh-CN" altLang="en-US" sz="2200" b="1" dirty="0">
                <a:solidFill>
                  <a:srgbClr val="C00000"/>
                </a:solidFill>
                <a:latin typeface="微软雅黑" panose="020B0503020204020204" pitchFamily="34" charset="-122"/>
                <a:ea typeface="微软雅黑" panose="020B0503020204020204" pitchFamily="34" charset="-122"/>
              </a:rPr>
              <a:t>关键支撑</a:t>
            </a:r>
            <a:endParaRPr lang="zh-CN" altLang="en-US" sz="2200" b="1" dirty="0">
              <a:solidFill>
                <a:schemeClr val="tx1">
                  <a:lumMod val="85000"/>
                  <a:lumOff val="15000"/>
                </a:schemeClr>
              </a:solidFill>
              <a:latin typeface="微软雅黑" panose="020B0503020204020204" pitchFamily="34" charset="-122"/>
              <a:ea typeface="微软雅黑" panose="020B0503020204020204" pitchFamily="34" charset="-122"/>
            </a:endParaRPr>
          </a:p>
        </p:txBody>
      </p:sp>
      <p:sp>
        <p:nvSpPr>
          <p:cNvPr id="21" name="文本框 20"/>
          <p:cNvSpPr txBox="1"/>
          <p:nvPr/>
        </p:nvSpPr>
        <p:spPr>
          <a:xfrm>
            <a:off x="1527452" y="3468222"/>
            <a:ext cx="690893" cy="922020"/>
          </a:xfrm>
          <a:prstGeom prst="rect">
            <a:avLst/>
          </a:prstGeom>
          <a:noFill/>
          <a:ln>
            <a:noFill/>
          </a:ln>
        </p:spPr>
        <p:txBody>
          <a:bodyPr wrap="square">
            <a:spAutoFit/>
          </a:bodyPr>
          <a:lstStyle/>
          <a:p>
            <a:pPr algn="just"/>
            <a:r>
              <a:rPr lang="en-US" altLang="zh-CN" sz="5400" b="1" i="1" dirty="0">
                <a:ln>
                  <a:solidFill>
                    <a:srgbClr val="AF3C28"/>
                  </a:solidFill>
                </a:ln>
                <a:solidFill>
                  <a:schemeClr val="bg1"/>
                </a:solidFill>
                <a:effectLst>
                  <a:outerShdw blurRad="50800" dist="38100" dir="2700000" algn="tl" rotWithShape="0">
                    <a:prstClr val="black">
                      <a:alpha val="40000"/>
                    </a:prstClr>
                  </a:outerShdw>
                </a:effectLst>
                <a:latin typeface="Arial Black" panose="020B0A04020102020204" pitchFamily="34" charset="0"/>
                <a:ea typeface="华文中宋" panose="02010600040101010101" pitchFamily="2" charset="-122"/>
              </a:rPr>
              <a:t>2</a:t>
            </a:r>
          </a:p>
        </p:txBody>
      </p:sp>
      <p:sp>
        <p:nvSpPr>
          <p:cNvPr id="22" name="文本框 21"/>
          <p:cNvSpPr txBox="1"/>
          <p:nvPr/>
        </p:nvSpPr>
        <p:spPr>
          <a:xfrm>
            <a:off x="1527451" y="1962719"/>
            <a:ext cx="690893" cy="922020"/>
          </a:xfrm>
          <a:prstGeom prst="rect">
            <a:avLst/>
          </a:prstGeom>
          <a:noFill/>
          <a:ln>
            <a:noFill/>
          </a:ln>
        </p:spPr>
        <p:txBody>
          <a:bodyPr wrap="square">
            <a:spAutoFit/>
          </a:bodyPr>
          <a:lstStyle/>
          <a:p>
            <a:pPr algn="just"/>
            <a:r>
              <a:rPr lang="en-US" altLang="zh-CN" sz="5400" b="1" i="1" dirty="0">
                <a:ln>
                  <a:solidFill>
                    <a:srgbClr val="AF3C28"/>
                  </a:solidFill>
                </a:ln>
                <a:solidFill>
                  <a:schemeClr val="bg1"/>
                </a:solidFill>
                <a:effectLst>
                  <a:outerShdw blurRad="50800" dist="38100" dir="2700000" algn="tl" rotWithShape="0">
                    <a:prstClr val="black">
                      <a:alpha val="40000"/>
                    </a:prstClr>
                  </a:outerShdw>
                </a:effectLst>
                <a:latin typeface="Arial Black" panose="020B0A04020102020204" pitchFamily="34" charset="0"/>
                <a:ea typeface="华文中宋" panose="02010600040101010101" pitchFamily="2" charset="-122"/>
              </a:rPr>
              <a:t>1</a:t>
            </a:r>
          </a:p>
        </p:txBody>
      </p:sp>
      <p:sp>
        <p:nvSpPr>
          <p:cNvPr id="23" name="文本框 22"/>
          <p:cNvSpPr txBox="1"/>
          <p:nvPr/>
        </p:nvSpPr>
        <p:spPr>
          <a:xfrm>
            <a:off x="1527451" y="4894957"/>
            <a:ext cx="690893" cy="922020"/>
          </a:xfrm>
          <a:prstGeom prst="rect">
            <a:avLst/>
          </a:prstGeom>
          <a:noFill/>
          <a:ln>
            <a:noFill/>
          </a:ln>
        </p:spPr>
        <p:txBody>
          <a:bodyPr wrap="square">
            <a:spAutoFit/>
          </a:bodyPr>
          <a:lstStyle/>
          <a:p>
            <a:pPr algn="just"/>
            <a:r>
              <a:rPr lang="en-US" altLang="zh-CN" sz="5400" b="1" i="1" dirty="0">
                <a:ln>
                  <a:solidFill>
                    <a:srgbClr val="AF3C28"/>
                  </a:solidFill>
                </a:ln>
                <a:solidFill>
                  <a:schemeClr val="bg1"/>
                </a:solidFill>
                <a:effectLst>
                  <a:outerShdw blurRad="50800" dist="38100" dir="2700000" algn="tl" rotWithShape="0">
                    <a:prstClr val="black">
                      <a:alpha val="40000"/>
                    </a:prstClr>
                  </a:outerShdw>
                </a:effectLst>
                <a:latin typeface="Arial Black" panose="020B0A04020102020204" pitchFamily="34" charset="0"/>
                <a:ea typeface="华文中宋" panose="02010600040101010101" pitchFamily="2" charset="-122"/>
              </a:rPr>
              <a:t>3</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 name="组合 5"/>
          <p:cNvGrpSpPr/>
          <p:nvPr/>
        </p:nvGrpSpPr>
        <p:grpSpPr>
          <a:xfrm>
            <a:off x="1014587" y="1568062"/>
            <a:ext cx="10162827" cy="2558438"/>
            <a:chOff x="1055684" y="1568062"/>
            <a:chExt cx="10162827" cy="2558438"/>
          </a:xfrm>
        </p:grpSpPr>
        <p:sp>
          <p:nvSpPr>
            <p:cNvPr id="15" name="işlídê"/>
            <p:cNvSpPr/>
            <p:nvPr/>
          </p:nvSpPr>
          <p:spPr>
            <a:xfrm>
              <a:off x="1055684" y="1568062"/>
              <a:ext cx="10080000" cy="2485550"/>
            </a:xfrm>
            <a:prstGeom prst="rect">
              <a:avLst/>
            </a:prstGeom>
            <a:solidFill>
              <a:srgbClr val="C00000"/>
            </a:soli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9" name="işlídê"/>
            <p:cNvSpPr/>
            <p:nvPr/>
          </p:nvSpPr>
          <p:spPr>
            <a:xfrm>
              <a:off x="1138511" y="1640950"/>
              <a:ext cx="10080000" cy="2485550"/>
            </a:xfrm>
            <a:prstGeom prst="rect">
              <a:avLst/>
            </a:prstGeom>
            <a:solidFill>
              <a:schemeClr val="bg1"/>
            </a:soli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grpSp>
      <p:sp>
        <p:nvSpPr>
          <p:cNvPr id="18" name="矩形 17"/>
          <p:cNvSpPr/>
          <p:nvPr/>
        </p:nvSpPr>
        <p:spPr>
          <a:xfrm>
            <a:off x="1871980" y="1744306"/>
            <a:ext cx="8448040" cy="1535485"/>
          </a:xfrm>
          <a:prstGeom prst="rect">
            <a:avLst/>
          </a:prstGeom>
        </p:spPr>
        <p:txBody>
          <a:bodyPr wrap="square">
            <a:spAutoFit/>
          </a:bodyPr>
          <a:lstStyle/>
          <a:p>
            <a:pPr algn="just">
              <a:lnSpc>
                <a:spcPct val="150000"/>
              </a:lnSpc>
            </a:pPr>
            <a:r>
              <a:rPr lang="zh-CN" altLang="en-US" sz="2200" b="1" dirty="0">
                <a:solidFill>
                  <a:schemeClr val="tx1">
                    <a:lumMod val="85000"/>
                    <a:lumOff val="15000"/>
                  </a:schemeClr>
                </a:solidFill>
                <a:latin typeface="楷体" panose="02010609060101010101" pitchFamily="49" charset="-122"/>
                <a:ea typeface="楷体" panose="02010609060101010101" pitchFamily="49" charset="-122"/>
              </a:rPr>
              <a:t>　　推进教育现代化的总体目标是：到2020年，全面实现“十三五”发展目标；到2035年，总体实现教育现代化，迈入教育强国行列。</a:t>
            </a:r>
          </a:p>
          <a:p>
            <a:pPr algn="r">
              <a:lnSpc>
                <a:spcPct val="150000"/>
              </a:lnSpc>
              <a:spcBef>
                <a:spcPts val="600"/>
              </a:spcBef>
            </a:pPr>
            <a:r>
              <a:rPr lang="en-US" altLang="zh-CN" b="1" dirty="0">
                <a:solidFill>
                  <a:schemeClr val="tx1">
                    <a:lumMod val="85000"/>
                    <a:lumOff val="15000"/>
                  </a:schemeClr>
                </a:solidFill>
                <a:latin typeface="楷体" panose="02010609060101010101" pitchFamily="49" charset="-122"/>
                <a:ea typeface="楷体" panose="02010609060101010101" pitchFamily="49" charset="-122"/>
              </a:rPr>
              <a:t>——</a:t>
            </a:r>
            <a:r>
              <a:rPr lang="zh-CN" altLang="en-US" b="1" dirty="0">
                <a:solidFill>
                  <a:schemeClr val="tx1">
                    <a:lumMod val="85000"/>
                    <a:lumOff val="15000"/>
                  </a:schemeClr>
                </a:solidFill>
                <a:latin typeface="楷体" panose="02010609060101010101" pitchFamily="49" charset="-122"/>
                <a:ea typeface="楷体" panose="02010609060101010101" pitchFamily="49" charset="-122"/>
              </a:rPr>
              <a:t>《中国教育现代化</a:t>
            </a:r>
            <a:r>
              <a:rPr lang="en-US" altLang="zh-CN" b="1" dirty="0">
                <a:solidFill>
                  <a:schemeClr val="tx1">
                    <a:lumMod val="85000"/>
                    <a:lumOff val="15000"/>
                  </a:schemeClr>
                </a:solidFill>
                <a:latin typeface="楷体" panose="02010609060101010101" pitchFamily="49" charset="-122"/>
                <a:ea typeface="楷体" panose="02010609060101010101" pitchFamily="49" charset="-122"/>
              </a:rPr>
              <a:t>2035</a:t>
            </a:r>
            <a:r>
              <a:rPr lang="zh-CN" altLang="en-US" b="1" dirty="0">
                <a:solidFill>
                  <a:schemeClr val="tx1">
                    <a:lumMod val="85000"/>
                    <a:lumOff val="15000"/>
                  </a:schemeClr>
                </a:solidFill>
                <a:latin typeface="楷体" panose="02010609060101010101" pitchFamily="49" charset="-122"/>
                <a:ea typeface="楷体" panose="02010609060101010101" pitchFamily="49" charset="-122"/>
              </a:rPr>
              <a:t>》</a:t>
            </a:r>
          </a:p>
        </p:txBody>
      </p:sp>
      <p:sp>
        <p:nvSpPr>
          <p:cNvPr id="3" name="对角圆角矩形 21"/>
          <p:cNvSpPr/>
          <p:nvPr>
            <p:custDataLst>
              <p:tags r:id="rId1"/>
            </p:custDataLst>
          </p:nvPr>
        </p:nvSpPr>
        <p:spPr>
          <a:xfrm>
            <a:off x="3756000" y="900000"/>
            <a:ext cx="4680000" cy="467995"/>
          </a:xfrm>
          <a:prstGeom prst="round2DiagRect">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推进教育现代化的总体目标</a:t>
            </a:r>
          </a:p>
        </p:txBody>
      </p:sp>
      <p:pic>
        <p:nvPicPr>
          <p:cNvPr id="4" name="图片 3"/>
          <p:cNvPicPr>
            <a:picLocks noChangeAspect="1"/>
          </p:cNvPicPr>
          <p:nvPr>
            <p:custDataLst>
              <p:tags r:id="rId2"/>
            </p:custDataLst>
          </p:nvPr>
        </p:nvPicPr>
        <p:blipFill rotWithShape="1">
          <a:blip r:embed="rId5"/>
          <a:srcRect l="5966" t="10476" r="8887" b="2774"/>
          <a:stretch>
            <a:fillRect/>
          </a:stretch>
        </p:blipFill>
        <p:spPr>
          <a:xfrm>
            <a:off x="6258183" y="3505600"/>
            <a:ext cx="4416832" cy="2737725"/>
          </a:xfrm>
          <a:prstGeom prst="rect">
            <a:avLst/>
          </a:prstGeom>
          <a:ln w="31750">
            <a:solidFill>
              <a:schemeClr val="bg1"/>
            </a:solidFill>
            <a:miter lim="800000"/>
            <a:headEnd/>
            <a:tailEnd/>
          </a:ln>
          <a:effectLst>
            <a:outerShdw blurRad="254000" sx="102000" sy="102000" algn="ctr" rotWithShape="0">
              <a:prstClr val="black">
                <a:alpha val="10000"/>
              </a:prstClr>
            </a:outerShdw>
          </a:effectLst>
        </p:spPr>
      </p:pic>
      <p:pic>
        <p:nvPicPr>
          <p:cNvPr id="5" name="图片 4"/>
          <p:cNvPicPr>
            <a:picLocks noChangeAspect="1"/>
          </p:cNvPicPr>
          <p:nvPr/>
        </p:nvPicPr>
        <p:blipFill rotWithShape="1">
          <a:blip r:embed="rId6"/>
          <a:srcRect l="20201" r="20202" b="24614"/>
          <a:stretch>
            <a:fillRect/>
          </a:stretch>
        </p:blipFill>
        <p:spPr>
          <a:xfrm>
            <a:off x="1529767" y="3505600"/>
            <a:ext cx="4416832" cy="2737725"/>
          </a:xfrm>
          <a:prstGeom prst="rect">
            <a:avLst/>
          </a:prstGeom>
          <a:ln w="31750">
            <a:solidFill>
              <a:schemeClr val="bg1"/>
            </a:solidFill>
            <a:miter lim="800000"/>
            <a:headEnd/>
            <a:tailEnd/>
          </a:ln>
          <a:effectLst>
            <a:outerShdw blurRad="254000" sx="102000" sy="102000" algn="ctr" rotWithShape="0">
              <a:prstClr val="black">
                <a:alpha val="10000"/>
              </a:prstClr>
            </a:outerShdw>
          </a:effectLst>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işlídê"/>
          <p:cNvSpPr/>
          <p:nvPr/>
        </p:nvSpPr>
        <p:spPr>
          <a:xfrm>
            <a:off x="1775139" y="1560896"/>
            <a:ext cx="10080000" cy="4680000"/>
          </a:xfrm>
          <a:prstGeom prst="rect">
            <a:avLst/>
          </a:prstGeom>
          <a:solidFill>
            <a:schemeClr val="bg1"/>
          </a:soli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25" name="图文框 24"/>
          <p:cNvSpPr/>
          <p:nvPr/>
        </p:nvSpPr>
        <p:spPr>
          <a:xfrm>
            <a:off x="6997275" y="1736812"/>
            <a:ext cx="4680000" cy="4140000"/>
          </a:xfrm>
          <a:prstGeom prst="frame">
            <a:avLst>
              <a:gd name="adj1" fmla="val 1158"/>
            </a:avLst>
          </a:prstGeom>
          <a:gradFill flip="none" rotWithShape="1">
            <a:gsLst>
              <a:gs pos="50000">
                <a:schemeClr val="bg1"/>
              </a:gs>
              <a:gs pos="100000">
                <a:srgbClr val="9E0406"/>
              </a:gs>
            </a:gsLst>
            <a:lin ang="189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tx1"/>
              </a:solidFill>
            </a:endParaRPr>
          </a:p>
        </p:txBody>
      </p:sp>
      <p:sp>
        <p:nvSpPr>
          <p:cNvPr id="13" name="矩形 12"/>
          <p:cNvSpPr/>
          <p:nvPr/>
        </p:nvSpPr>
        <p:spPr>
          <a:xfrm>
            <a:off x="6968393" y="1946916"/>
            <a:ext cx="4428492" cy="3355340"/>
          </a:xfrm>
          <a:prstGeom prst="rect">
            <a:avLst/>
          </a:prstGeom>
        </p:spPr>
        <p:txBody>
          <a:bodyPr wrap="square">
            <a:spAutoFit/>
          </a:bodyPr>
          <a:lstStyle/>
          <a:p>
            <a:pPr algn="just">
              <a:lnSpc>
                <a:spcPct val="150000"/>
              </a:lnSpc>
            </a:pPr>
            <a:r>
              <a:rPr lang="zh-CN" altLang="en-US" sz="2200" b="1" dirty="0">
                <a:latin typeface="楷体" panose="02010609060101010101" pitchFamily="49" charset="-122"/>
                <a:ea typeface="楷体" panose="02010609060101010101" pitchFamily="49" charset="-122"/>
              </a:rPr>
              <a:t>　　全面贯彻党的教育方针，落实立德树人根本任务，培养德智体美劳全面发展的社会主义建设者和接班人。</a:t>
            </a:r>
          </a:p>
          <a:p>
            <a:pPr algn="r">
              <a:lnSpc>
                <a:spcPct val="130000"/>
              </a:lnSpc>
              <a:spcBef>
                <a:spcPts val="1200"/>
              </a:spcBef>
            </a:pPr>
            <a:r>
              <a:rPr lang="en-US" altLang="zh-CN" b="1" dirty="0">
                <a:latin typeface="楷体" panose="02010609060101010101" pitchFamily="49" charset="-122"/>
                <a:ea typeface="楷体" panose="02010609060101010101" pitchFamily="49" charset="-122"/>
              </a:rPr>
              <a:t>——</a:t>
            </a:r>
            <a:r>
              <a:rPr lang="zh-CN" altLang="en-US" b="1" dirty="0">
                <a:latin typeface="楷体" panose="02010609060101010101" pitchFamily="49" charset="-122"/>
                <a:ea typeface="楷体" panose="02010609060101010101" pitchFamily="49" charset="-122"/>
              </a:rPr>
              <a:t>习近平在中国共产党第二十次</a:t>
            </a:r>
            <a:br>
              <a:rPr lang="zh-CN" altLang="en-US" b="1" dirty="0">
                <a:latin typeface="楷体" panose="02010609060101010101" pitchFamily="49" charset="-122"/>
                <a:ea typeface="楷体" panose="02010609060101010101" pitchFamily="49" charset="-122"/>
              </a:rPr>
            </a:br>
            <a:r>
              <a:rPr lang="zh-CN" altLang="en-US" b="1" dirty="0">
                <a:latin typeface="楷体" panose="02010609060101010101" pitchFamily="49" charset="-122"/>
                <a:ea typeface="楷体" panose="02010609060101010101" pitchFamily="49" charset="-122"/>
              </a:rPr>
              <a:t>全国代表大会上的报告</a:t>
            </a:r>
          </a:p>
          <a:p>
            <a:pPr algn="r">
              <a:lnSpc>
                <a:spcPct val="130000"/>
              </a:lnSpc>
            </a:pPr>
            <a:r>
              <a:rPr lang="zh-CN" altLang="en-US" b="1" dirty="0">
                <a:latin typeface="楷体" panose="02010609060101010101" pitchFamily="49" charset="-122"/>
                <a:ea typeface="楷体" panose="02010609060101010101" pitchFamily="49" charset="-122"/>
              </a:rPr>
              <a:t>（</a:t>
            </a:r>
            <a:r>
              <a:rPr lang="en-US" altLang="zh-CN" b="1" dirty="0">
                <a:latin typeface="楷体" panose="02010609060101010101" pitchFamily="49" charset="-122"/>
                <a:ea typeface="楷体" panose="02010609060101010101" pitchFamily="49" charset="-122"/>
              </a:rPr>
              <a:t>2022</a:t>
            </a:r>
            <a:r>
              <a:rPr lang="zh-CN" altLang="en-US" b="1" dirty="0">
                <a:latin typeface="楷体" panose="02010609060101010101" pitchFamily="49" charset="-122"/>
                <a:ea typeface="楷体" panose="02010609060101010101" pitchFamily="49" charset="-122"/>
              </a:rPr>
              <a:t>年</a:t>
            </a:r>
            <a:r>
              <a:rPr lang="en-US" altLang="zh-CN" b="1" dirty="0">
                <a:latin typeface="楷体" panose="02010609060101010101" pitchFamily="49" charset="-122"/>
                <a:ea typeface="楷体" panose="02010609060101010101" pitchFamily="49" charset="-122"/>
              </a:rPr>
              <a:t>10</a:t>
            </a:r>
            <a:r>
              <a:rPr lang="zh-CN" altLang="en-US" b="1" dirty="0">
                <a:latin typeface="楷体" panose="02010609060101010101" pitchFamily="49" charset="-122"/>
                <a:ea typeface="楷体" panose="02010609060101010101" pitchFamily="49" charset="-122"/>
              </a:rPr>
              <a:t>月</a:t>
            </a:r>
            <a:r>
              <a:rPr lang="en-US" altLang="zh-CN" b="1" dirty="0">
                <a:latin typeface="楷体" panose="02010609060101010101" pitchFamily="49" charset="-122"/>
                <a:ea typeface="楷体" panose="02010609060101010101" pitchFamily="49" charset="-122"/>
              </a:rPr>
              <a:t>16</a:t>
            </a:r>
            <a:r>
              <a:rPr lang="zh-CN" altLang="en-US" b="1" dirty="0">
                <a:latin typeface="楷体" panose="02010609060101010101" pitchFamily="49" charset="-122"/>
                <a:ea typeface="楷体" panose="02010609060101010101" pitchFamily="49" charset="-122"/>
              </a:rPr>
              <a:t>日）</a:t>
            </a:r>
          </a:p>
        </p:txBody>
      </p:sp>
      <p:grpSp>
        <p:nvGrpSpPr>
          <p:cNvPr id="14" name="组合 13"/>
          <p:cNvGrpSpPr>
            <a:grpSpLocks noChangeAspect="1"/>
          </p:cNvGrpSpPr>
          <p:nvPr/>
        </p:nvGrpSpPr>
        <p:grpSpPr>
          <a:xfrm>
            <a:off x="8730567" y="5431193"/>
            <a:ext cx="648922" cy="648000"/>
            <a:chOff x="10027920" y="1418508"/>
            <a:chExt cx="613495" cy="612622"/>
          </a:xfrm>
        </p:grpSpPr>
        <p:sp>
          <p:nvSpPr>
            <p:cNvPr id="16" name="椭圆 15"/>
            <p:cNvSpPr/>
            <p:nvPr/>
          </p:nvSpPr>
          <p:spPr>
            <a:xfrm>
              <a:off x="10027920" y="1418508"/>
              <a:ext cx="609685" cy="609685"/>
            </a:xfrm>
            <a:prstGeom prst="ellipse">
              <a:avLst/>
            </a:prstGeom>
            <a:solidFill>
              <a:schemeClr val="bg1"/>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7" name="iconfont-10043-4933224"/>
            <p:cNvSpPr/>
            <p:nvPr/>
          </p:nvSpPr>
          <p:spPr>
            <a:xfrm>
              <a:off x="10031730" y="1421445"/>
              <a:ext cx="609685" cy="609685"/>
            </a:xfrm>
            <a:custGeom>
              <a:avLst/>
              <a:gdLst>
                <a:gd name="T0" fmla="*/ 5600 w 11200"/>
                <a:gd name="T1" fmla="*/ 11200 h 11200"/>
                <a:gd name="T2" fmla="*/ 0 w 11200"/>
                <a:gd name="T3" fmla="*/ 5600 h 11200"/>
                <a:gd name="T4" fmla="*/ 5600 w 11200"/>
                <a:gd name="T5" fmla="*/ 0 h 11200"/>
                <a:gd name="T6" fmla="*/ 11200 w 11200"/>
                <a:gd name="T7" fmla="*/ 5600 h 11200"/>
                <a:gd name="T8" fmla="*/ 5600 w 11200"/>
                <a:gd name="T9" fmla="*/ 11200 h 11200"/>
                <a:gd name="T10" fmla="*/ 5600 w 11200"/>
                <a:gd name="T11" fmla="*/ 800 h 11200"/>
                <a:gd name="T12" fmla="*/ 800 w 11200"/>
                <a:gd name="T13" fmla="*/ 5600 h 11200"/>
                <a:gd name="T14" fmla="*/ 5600 w 11200"/>
                <a:gd name="T15" fmla="*/ 10400 h 11200"/>
                <a:gd name="T16" fmla="*/ 10400 w 11200"/>
                <a:gd name="T17" fmla="*/ 5600 h 11200"/>
                <a:gd name="T18" fmla="*/ 5600 w 11200"/>
                <a:gd name="T19" fmla="*/ 800 h 11200"/>
                <a:gd name="T20" fmla="*/ 4620 w 11200"/>
                <a:gd name="T21" fmla="*/ 7600 h 11200"/>
                <a:gd name="T22" fmla="*/ 4420 w 11200"/>
                <a:gd name="T23" fmla="*/ 7540 h 11200"/>
                <a:gd name="T24" fmla="*/ 4220 w 11200"/>
                <a:gd name="T25" fmla="*/ 7200 h 11200"/>
                <a:gd name="T26" fmla="*/ 4220 w 11200"/>
                <a:gd name="T27" fmla="*/ 4000 h 11200"/>
                <a:gd name="T28" fmla="*/ 4420 w 11200"/>
                <a:gd name="T29" fmla="*/ 3660 h 11200"/>
                <a:gd name="T30" fmla="*/ 4820 w 11200"/>
                <a:gd name="T31" fmla="*/ 3660 h 11200"/>
                <a:gd name="T32" fmla="*/ 7600 w 11200"/>
                <a:gd name="T33" fmla="*/ 5260 h 11200"/>
                <a:gd name="T34" fmla="*/ 7800 w 11200"/>
                <a:gd name="T35" fmla="*/ 5600 h 11200"/>
                <a:gd name="T36" fmla="*/ 7600 w 11200"/>
                <a:gd name="T37" fmla="*/ 5940 h 11200"/>
                <a:gd name="T38" fmla="*/ 4820 w 11200"/>
                <a:gd name="T39" fmla="*/ 7540 h 11200"/>
                <a:gd name="T40" fmla="*/ 4620 w 11200"/>
                <a:gd name="T41" fmla="*/ 7600 h 11200"/>
                <a:gd name="T42" fmla="*/ 5020 w 11200"/>
                <a:gd name="T43" fmla="*/ 4700 h 11200"/>
                <a:gd name="T44" fmla="*/ 5020 w 11200"/>
                <a:gd name="T45" fmla="*/ 6520 h 11200"/>
                <a:gd name="T46" fmla="*/ 6600 w 11200"/>
                <a:gd name="T47" fmla="*/ 5620 h 11200"/>
                <a:gd name="T48" fmla="*/ 5020 w 11200"/>
                <a:gd name="T49" fmla="*/ 4700 h 112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1200" h="11200">
                  <a:moveTo>
                    <a:pt x="5600" y="11200"/>
                  </a:moveTo>
                  <a:cubicBezTo>
                    <a:pt x="2520" y="11200"/>
                    <a:pt x="0" y="8680"/>
                    <a:pt x="0" y="5600"/>
                  </a:cubicBezTo>
                  <a:cubicBezTo>
                    <a:pt x="0" y="2520"/>
                    <a:pt x="2520" y="0"/>
                    <a:pt x="5600" y="0"/>
                  </a:cubicBezTo>
                  <a:cubicBezTo>
                    <a:pt x="8680" y="0"/>
                    <a:pt x="11200" y="2520"/>
                    <a:pt x="11200" y="5600"/>
                  </a:cubicBezTo>
                  <a:cubicBezTo>
                    <a:pt x="11200" y="8680"/>
                    <a:pt x="8680" y="11200"/>
                    <a:pt x="5600" y="11200"/>
                  </a:cubicBezTo>
                  <a:close/>
                  <a:moveTo>
                    <a:pt x="5600" y="800"/>
                  </a:moveTo>
                  <a:cubicBezTo>
                    <a:pt x="2960" y="800"/>
                    <a:pt x="800" y="2960"/>
                    <a:pt x="800" y="5600"/>
                  </a:cubicBezTo>
                  <a:cubicBezTo>
                    <a:pt x="800" y="8240"/>
                    <a:pt x="2960" y="10400"/>
                    <a:pt x="5600" y="10400"/>
                  </a:cubicBezTo>
                  <a:cubicBezTo>
                    <a:pt x="8240" y="10400"/>
                    <a:pt x="10400" y="8240"/>
                    <a:pt x="10400" y="5600"/>
                  </a:cubicBezTo>
                  <a:cubicBezTo>
                    <a:pt x="10400" y="2960"/>
                    <a:pt x="8240" y="800"/>
                    <a:pt x="5600" y="800"/>
                  </a:cubicBezTo>
                  <a:close/>
                  <a:moveTo>
                    <a:pt x="4620" y="7600"/>
                  </a:moveTo>
                  <a:cubicBezTo>
                    <a:pt x="4560" y="7600"/>
                    <a:pt x="4480" y="7580"/>
                    <a:pt x="4420" y="7540"/>
                  </a:cubicBezTo>
                  <a:cubicBezTo>
                    <a:pt x="4300" y="7460"/>
                    <a:pt x="4220" y="7340"/>
                    <a:pt x="4220" y="7200"/>
                  </a:cubicBezTo>
                  <a:lnTo>
                    <a:pt x="4220" y="4000"/>
                  </a:lnTo>
                  <a:cubicBezTo>
                    <a:pt x="4220" y="3860"/>
                    <a:pt x="4300" y="3720"/>
                    <a:pt x="4420" y="3660"/>
                  </a:cubicBezTo>
                  <a:cubicBezTo>
                    <a:pt x="4540" y="3580"/>
                    <a:pt x="4700" y="3580"/>
                    <a:pt x="4820" y="3660"/>
                  </a:cubicBezTo>
                  <a:lnTo>
                    <a:pt x="7600" y="5260"/>
                  </a:lnTo>
                  <a:cubicBezTo>
                    <a:pt x="7720" y="5340"/>
                    <a:pt x="7800" y="5460"/>
                    <a:pt x="7800" y="5600"/>
                  </a:cubicBezTo>
                  <a:cubicBezTo>
                    <a:pt x="7800" y="5740"/>
                    <a:pt x="7720" y="5880"/>
                    <a:pt x="7600" y="5940"/>
                  </a:cubicBezTo>
                  <a:lnTo>
                    <a:pt x="4820" y="7540"/>
                  </a:lnTo>
                  <a:cubicBezTo>
                    <a:pt x="4760" y="7580"/>
                    <a:pt x="4680" y="7600"/>
                    <a:pt x="4620" y="7600"/>
                  </a:cubicBezTo>
                  <a:close/>
                  <a:moveTo>
                    <a:pt x="5020" y="4700"/>
                  </a:moveTo>
                  <a:lnTo>
                    <a:pt x="5020" y="6520"/>
                  </a:lnTo>
                  <a:lnTo>
                    <a:pt x="6600" y="5620"/>
                  </a:lnTo>
                  <a:lnTo>
                    <a:pt x="5020" y="4700"/>
                  </a:lnTo>
                  <a:close/>
                </a:path>
              </a:pathLst>
            </a:custGeom>
            <a:gradFill>
              <a:gsLst>
                <a:gs pos="0">
                  <a:srgbClr val="FF9000"/>
                </a:gs>
                <a:gs pos="100000">
                  <a:srgbClr val="C00000"/>
                </a:gs>
              </a:gsLst>
              <a:lin ang="54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cxnSp>
        <p:nvCxnSpPr>
          <p:cNvPr id="19" name="直接连接符 18"/>
          <p:cNvCxnSpPr/>
          <p:nvPr/>
        </p:nvCxnSpPr>
        <p:spPr>
          <a:xfrm>
            <a:off x="6842663" y="5302292"/>
            <a:ext cx="4680000" cy="0"/>
          </a:xfrm>
          <a:prstGeom prst="line">
            <a:avLst/>
          </a:prstGeom>
          <a:ln w="19050">
            <a:gradFill>
              <a:gsLst>
                <a:gs pos="100000">
                  <a:schemeClr val="bg1"/>
                </a:gs>
                <a:gs pos="0">
                  <a:schemeClr val="bg1"/>
                </a:gs>
                <a:gs pos="50000">
                  <a:srgbClr val="9E0406"/>
                </a:gs>
              </a:gsLst>
              <a:lin ang="0" scaled="0"/>
            </a:gradFill>
          </a:ln>
        </p:spPr>
        <p:style>
          <a:lnRef idx="1">
            <a:schemeClr val="accent1"/>
          </a:lnRef>
          <a:fillRef idx="0">
            <a:schemeClr val="accent1"/>
          </a:fillRef>
          <a:effectRef idx="0">
            <a:schemeClr val="accent1"/>
          </a:effectRef>
          <a:fontRef idx="minor">
            <a:schemeClr val="tx1"/>
          </a:fontRef>
        </p:style>
      </p:cxnSp>
      <p:sp>
        <p:nvSpPr>
          <p:cNvPr id="26" name="矩形 25"/>
          <p:cNvSpPr/>
          <p:nvPr/>
        </p:nvSpPr>
        <p:spPr>
          <a:xfrm>
            <a:off x="4169832" y="900000"/>
            <a:ext cx="3852337" cy="430887"/>
          </a:xfrm>
          <a:prstGeom prst="rect">
            <a:avLst/>
          </a:prstGeom>
        </p:spPr>
        <p:txBody>
          <a:bodyPr wrap="none">
            <a:spAutoFit/>
          </a:bodyPr>
          <a:lstStyle/>
          <a:p>
            <a:pPr algn="ctr"/>
            <a:r>
              <a:rPr kumimoji="1" lang="zh-CN" altLang="en-US" sz="2200" b="1" dirty="0">
                <a:solidFill>
                  <a:schemeClr val="tx1">
                    <a:lumMod val="95000"/>
                    <a:lumOff val="5000"/>
                  </a:schemeClr>
                </a:solidFill>
                <a:latin typeface="微软雅黑" panose="020B0503020204020204" pitchFamily="34" charset="-122"/>
                <a:ea typeface="微软雅黑" panose="020B0503020204020204" pitchFamily="34" charset="-122"/>
              </a:rPr>
              <a:t>（二）落实立德树人根本任务</a:t>
            </a:r>
          </a:p>
        </p:txBody>
      </p:sp>
      <p:pic>
        <p:nvPicPr>
          <p:cNvPr id="27" name="[教育强国]与世界对话 中国与180多个国家建立教育合作关系">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478956" y="2073319"/>
            <a:ext cx="6120000" cy="3442501"/>
          </a:xfrm>
          <a:prstGeom prst="rect">
            <a:avLst/>
          </a:prstGeom>
          <a:ln w="31750">
            <a:solidFill>
              <a:schemeClr val="bg1"/>
            </a:solidFill>
            <a:miter lim="800000"/>
            <a:headEnd/>
            <a:tailEnd/>
          </a:ln>
          <a:effectLst>
            <a:outerShdw blurRad="254000" sx="102000" sy="102000" algn="ctr" rotWithShape="0">
              <a:prstClr val="black">
                <a:alpha val="10000"/>
              </a:prstClr>
            </a:outerShdw>
          </a:effectLst>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6" presetClass="emph" presetSubtype="0" repeatCount="indefinite" fill="hold" nodeType="withEffect">
                                  <p:stCondLst>
                                    <p:cond delay="0"/>
                                  </p:stCondLst>
                                  <p:endCondLst>
                                    <p:cond evt="onNext" delay="0">
                                      <p:tgtEl>
                                        <p:sldTgt/>
                                      </p:tgtEl>
                                    </p:cond>
                                  </p:endCondLst>
                                  <p:childTnLst>
                                    <p:animEffect transition="out" filter="fade">
                                      <p:cBhvr>
                                        <p:cTn id="6" dur="500" tmFilter="0, 0; .2, .5; .8, .5; 1, 0"/>
                                        <p:tgtEl>
                                          <p:spTgt spid="14"/>
                                        </p:tgtEl>
                                      </p:cBhvr>
                                    </p:animEffect>
                                    <p:animScale>
                                      <p:cBhvr>
                                        <p:cTn id="7" dur="250" autoRev="1" fill="hold"/>
                                        <p:tgtEl>
                                          <p:spTgt spid="14"/>
                                        </p:tgtEl>
                                      </p:cBhvr>
                                      <p:by x="105000" y="105000"/>
                                    </p:animScale>
                                  </p:childTnLst>
                                </p:cTn>
                              </p:par>
                            </p:childTnLst>
                          </p:cTn>
                        </p:par>
                      </p:childTnLst>
                    </p:cTn>
                  </p:par>
                  <p:par>
                    <p:cTn id="8" fill="hold">
                      <p:stCondLst>
                        <p:cond delay="indefinite"/>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27"/>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p:cTn id="12" fill="remove" display="0">
                  <p:stCondLst>
                    <p:cond delay="indefinite"/>
                  </p:stCondLst>
                </p:cTn>
                <p:tgtEl>
                  <p:spTgt spid="27"/>
                </p:tgtEl>
              </p:cMediaNode>
            </p:video>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图片 7"/>
          <p:cNvPicPr>
            <a:picLocks noChangeAspect="1"/>
          </p:cNvPicPr>
          <p:nvPr/>
        </p:nvPicPr>
        <p:blipFill rotWithShape="1">
          <a:blip r:embed="rId8" cstate="print">
            <a:duotone>
              <a:schemeClr val="accent2">
                <a:shade val="45000"/>
                <a:satMod val="135000"/>
              </a:schemeClr>
              <a:prstClr val="white"/>
            </a:duotone>
            <a:extLst>
              <a:ext uri="{28A0092B-C50C-407E-A947-70E740481C1C}">
                <a14:useLocalDpi xmlns:a14="http://schemas.microsoft.com/office/drawing/2010/main" val="0"/>
              </a:ext>
            </a:extLst>
          </a:blip>
          <a:srcRect t="-1018" r="8676" b="41868"/>
          <a:stretch>
            <a:fillRect/>
          </a:stretch>
        </p:blipFill>
        <p:spPr>
          <a:xfrm>
            <a:off x="0" y="4340805"/>
            <a:ext cx="12191999" cy="2517195"/>
          </a:xfrm>
          <a:prstGeom prst="rect">
            <a:avLst/>
          </a:prstGeom>
        </p:spPr>
      </p:pic>
      <p:sp>
        <p:nvSpPr>
          <p:cNvPr id="14" name="işlídê"/>
          <p:cNvSpPr/>
          <p:nvPr/>
        </p:nvSpPr>
        <p:spPr>
          <a:xfrm>
            <a:off x="676846" y="1140030"/>
            <a:ext cx="10846560" cy="4988969"/>
          </a:xfrm>
          <a:prstGeom prst="rect">
            <a:avLst/>
          </a:prstGeom>
          <a:solidFill>
            <a:schemeClr val="bg1"/>
          </a:soli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pic>
        <p:nvPicPr>
          <p:cNvPr id="5" name="图片 4"/>
          <p:cNvPicPr>
            <a:picLocks noChangeAspect="1"/>
          </p:cNvPicPr>
          <p:nvPr/>
        </p:nvPicPr>
        <p:blipFill rotWithShape="1">
          <a:blip r:embed="rId9" cstate="print">
            <a:duotone>
              <a:schemeClr val="accent2">
                <a:shade val="45000"/>
                <a:satMod val="135000"/>
              </a:schemeClr>
              <a:prstClr val="white"/>
            </a:duotone>
            <a:extLst>
              <a:ext uri="{28A0092B-C50C-407E-A947-70E740481C1C}">
                <a14:useLocalDpi xmlns:a14="http://schemas.microsoft.com/office/drawing/2010/main" val="0"/>
              </a:ext>
            </a:extLst>
          </a:blip>
          <a:srcRect l="5774" t="1837" b="58414"/>
          <a:stretch>
            <a:fillRect/>
          </a:stretch>
        </p:blipFill>
        <p:spPr>
          <a:xfrm>
            <a:off x="668594" y="3061524"/>
            <a:ext cx="10854812" cy="3067474"/>
          </a:xfrm>
          <a:prstGeom prst="rect">
            <a:avLst/>
          </a:prstGeom>
        </p:spPr>
      </p:pic>
      <p:grpSp>
        <p:nvGrpSpPr>
          <p:cNvPr id="3" name="组合 2"/>
          <p:cNvGrpSpPr/>
          <p:nvPr/>
        </p:nvGrpSpPr>
        <p:grpSpPr>
          <a:xfrm>
            <a:off x="3379797" y="1936750"/>
            <a:ext cx="5432406" cy="2984500"/>
            <a:chOff x="3553137" y="1783195"/>
            <a:chExt cx="5432406" cy="2984500"/>
          </a:xfrm>
        </p:grpSpPr>
        <p:sp>
          <p:nvSpPr>
            <p:cNvPr id="10" name="对角圆角矩形 9"/>
            <p:cNvSpPr/>
            <p:nvPr/>
          </p:nvSpPr>
          <p:spPr>
            <a:xfrm flipH="1">
              <a:off x="3575997" y="2079132"/>
              <a:ext cx="5401291" cy="576000"/>
            </a:xfrm>
            <a:prstGeom prst="round2DiagRect">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着力解决好</a:t>
              </a:r>
              <a:r>
                <a:rPr kumimoji="1" lang="en-US" altLang="zh-CN"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a:t>
              </a:r>
              <a:r>
                <a:rPr kumimoji="1"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培养什么人</a:t>
              </a:r>
              <a:r>
                <a:rPr kumimoji="1" lang="en-US" altLang="zh-CN"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a:t>
              </a:r>
              <a:r>
                <a:rPr kumimoji="1"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的问题</a:t>
              </a:r>
            </a:p>
          </p:txBody>
        </p:sp>
        <p:sp>
          <p:nvSpPr>
            <p:cNvPr id="12" name="文本框 11"/>
            <p:cNvSpPr txBox="1"/>
            <p:nvPr/>
          </p:nvSpPr>
          <p:spPr>
            <a:xfrm>
              <a:off x="3706344" y="1783195"/>
              <a:ext cx="796290" cy="922020"/>
            </a:xfrm>
            <a:prstGeom prst="rect">
              <a:avLst/>
            </a:prstGeom>
            <a:noFill/>
            <a:ln>
              <a:noFill/>
            </a:ln>
          </p:spPr>
          <p:txBody>
            <a:bodyPr wrap="square">
              <a:spAutoFit/>
            </a:bodyPr>
            <a:lstStyle/>
            <a:p>
              <a:pPr algn="just"/>
              <a:r>
                <a:rPr lang="en-US" altLang="zh-CN" sz="5400" b="1" i="1" dirty="0">
                  <a:ln>
                    <a:solidFill>
                      <a:srgbClr val="AF3C28"/>
                    </a:solidFill>
                  </a:ln>
                  <a:solidFill>
                    <a:schemeClr val="bg1"/>
                  </a:solidFill>
                  <a:effectLst>
                    <a:outerShdw blurRad="50800" dist="38100" dir="2700000" algn="tl" rotWithShape="0">
                      <a:prstClr val="black">
                        <a:alpha val="40000"/>
                      </a:prstClr>
                    </a:outerShdw>
                  </a:effectLst>
                  <a:latin typeface="Arial Black" panose="020B0A04020102020204" pitchFamily="34" charset="0"/>
                  <a:ea typeface="华文中宋" panose="02010600040101010101" pitchFamily="2" charset="-122"/>
                </a:rPr>
                <a:t>1</a:t>
              </a:r>
            </a:p>
          </p:txBody>
        </p:sp>
        <p:sp>
          <p:nvSpPr>
            <p:cNvPr id="2" name="对角圆角矩形 1"/>
            <p:cNvSpPr/>
            <p:nvPr>
              <p:custDataLst>
                <p:tags r:id="rId2"/>
              </p:custDataLst>
            </p:nvPr>
          </p:nvSpPr>
          <p:spPr>
            <a:xfrm flipH="1">
              <a:off x="3584252" y="3092592"/>
              <a:ext cx="5401291" cy="576000"/>
            </a:xfrm>
            <a:prstGeom prst="round2DiagRect">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着力解决好</a:t>
              </a:r>
              <a:r>
                <a:rPr kumimoji="1" lang="en-US" altLang="zh-CN"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a:t>
              </a:r>
              <a:r>
                <a:rPr kumimoji="1"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怎样培养人</a:t>
              </a:r>
              <a:r>
                <a:rPr kumimoji="1" lang="en-US" altLang="zh-CN"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a:t>
              </a:r>
              <a:r>
                <a:rPr kumimoji="1"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的问题</a:t>
              </a:r>
            </a:p>
          </p:txBody>
        </p:sp>
        <p:sp>
          <p:nvSpPr>
            <p:cNvPr id="4" name="文本框 3"/>
            <p:cNvSpPr txBox="1"/>
            <p:nvPr>
              <p:custDataLst>
                <p:tags r:id="rId3"/>
              </p:custDataLst>
            </p:nvPr>
          </p:nvSpPr>
          <p:spPr>
            <a:xfrm>
              <a:off x="3706344" y="2814435"/>
              <a:ext cx="796290" cy="922020"/>
            </a:xfrm>
            <a:prstGeom prst="rect">
              <a:avLst/>
            </a:prstGeom>
            <a:noFill/>
            <a:ln>
              <a:noFill/>
            </a:ln>
          </p:spPr>
          <p:txBody>
            <a:bodyPr wrap="square">
              <a:spAutoFit/>
            </a:bodyPr>
            <a:lstStyle/>
            <a:p>
              <a:pPr algn="just"/>
              <a:r>
                <a:rPr lang="en-US" altLang="zh-CN" sz="5400" b="1" i="1" dirty="0">
                  <a:ln>
                    <a:solidFill>
                      <a:srgbClr val="AF3C28"/>
                    </a:solidFill>
                  </a:ln>
                  <a:solidFill>
                    <a:schemeClr val="bg1"/>
                  </a:solidFill>
                  <a:effectLst>
                    <a:outerShdw blurRad="50800" dist="38100" dir="2700000" algn="tl" rotWithShape="0">
                      <a:prstClr val="black">
                        <a:alpha val="40000"/>
                      </a:prstClr>
                    </a:outerShdw>
                  </a:effectLst>
                  <a:latin typeface="Arial Black" panose="020B0A04020102020204" pitchFamily="34" charset="0"/>
                  <a:ea typeface="华文中宋" panose="02010600040101010101" pitchFamily="2" charset="-122"/>
                </a:rPr>
                <a:t>2</a:t>
              </a:r>
            </a:p>
          </p:txBody>
        </p:sp>
        <p:sp>
          <p:nvSpPr>
            <p:cNvPr id="6" name="对角圆角矩形 5"/>
            <p:cNvSpPr/>
            <p:nvPr>
              <p:custDataLst>
                <p:tags r:id="rId4"/>
              </p:custDataLst>
            </p:nvPr>
          </p:nvSpPr>
          <p:spPr>
            <a:xfrm flipH="1">
              <a:off x="3553137" y="4119387"/>
              <a:ext cx="5401291" cy="576000"/>
            </a:xfrm>
            <a:prstGeom prst="round2DiagRect">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着力解决好</a:t>
              </a:r>
              <a:r>
                <a:rPr kumimoji="1" lang="en-US" altLang="zh-CN"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a:t>
              </a:r>
              <a:r>
                <a:rPr kumimoji="1"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为谁培养人</a:t>
              </a:r>
              <a:r>
                <a:rPr kumimoji="1" lang="en-US" altLang="zh-CN"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a:t>
              </a:r>
              <a:r>
                <a:rPr kumimoji="1"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的问题</a:t>
              </a:r>
            </a:p>
          </p:txBody>
        </p:sp>
        <p:sp>
          <p:nvSpPr>
            <p:cNvPr id="7" name="文本框 6"/>
            <p:cNvSpPr txBox="1"/>
            <p:nvPr>
              <p:custDataLst>
                <p:tags r:id="rId5"/>
              </p:custDataLst>
            </p:nvPr>
          </p:nvSpPr>
          <p:spPr>
            <a:xfrm>
              <a:off x="3706344" y="3845675"/>
              <a:ext cx="796290" cy="922020"/>
            </a:xfrm>
            <a:prstGeom prst="rect">
              <a:avLst/>
            </a:prstGeom>
            <a:noFill/>
            <a:ln>
              <a:noFill/>
            </a:ln>
          </p:spPr>
          <p:txBody>
            <a:bodyPr wrap="square">
              <a:spAutoFit/>
            </a:bodyPr>
            <a:lstStyle/>
            <a:p>
              <a:pPr algn="just"/>
              <a:r>
                <a:rPr lang="en-US" altLang="zh-CN" sz="5400" b="1" i="1" dirty="0">
                  <a:ln>
                    <a:solidFill>
                      <a:srgbClr val="AF3C28"/>
                    </a:solidFill>
                  </a:ln>
                  <a:solidFill>
                    <a:schemeClr val="bg1"/>
                  </a:solidFill>
                  <a:effectLst>
                    <a:outerShdw blurRad="50800" dist="38100" dir="2700000" algn="tl" rotWithShape="0">
                      <a:prstClr val="black">
                        <a:alpha val="40000"/>
                      </a:prstClr>
                    </a:outerShdw>
                  </a:effectLst>
                  <a:latin typeface="Arial Black" panose="020B0A04020102020204" pitchFamily="34" charset="0"/>
                  <a:ea typeface="华文中宋" panose="02010600040101010101" pitchFamily="2" charset="-122"/>
                </a:rPr>
                <a:t>3</a:t>
              </a:r>
            </a:p>
          </p:txBody>
        </p:sp>
      </p:grpSp>
      <p:sp>
        <p:nvSpPr>
          <p:cNvPr id="16" name="对角圆角矩形 21"/>
          <p:cNvSpPr/>
          <p:nvPr>
            <p:custDataLst>
              <p:tags r:id="rId1"/>
            </p:custDataLst>
          </p:nvPr>
        </p:nvSpPr>
        <p:spPr>
          <a:xfrm>
            <a:off x="4643044" y="900000"/>
            <a:ext cx="2905912" cy="467995"/>
          </a:xfrm>
          <a:prstGeom prst="round2DiagRect">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rPr>
              <a:t>落实立德树人根本任务</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图片 5"/>
          <p:cNvPicPr>
            <a:picLocks noChangeAspect="1"/>
          </p:cNvPicPr>
          <p:nvPr/>
        </p:nvPicPr>
        <p:blipFill rotWithShape="1">
          <a:blip r:embed="rId3" cstate="print">
            <a:duotone>
              <a:schemeClr val="accent2">
                <a:shade val="45000"/>
                <a:satMod val="135000"/>
              </a:schemeClr>
              <a:prstClr val="white"/>
            </a:duotone>
            <a:extLst>
              <a:ext uri="{28A0092B-C50C-407E-A947-70E740481C1C}">
                <a14:useLocalDpi xmlns:a14="http://schemas.microsoft.com/office/drawing/2010/main" val="0"/>
              </a:ext>
            </a:extLst>
          </a:blip>
          <a:srcRect t="1837" b="58414"/>
          <a:stretch>
            <a:fillRect/>
          </a:stretch>
        </p:blipFill>
        <p:spPr>
          <a:xfrm>
            <a:off x="0" y="3671280"/>
            <a:ext cx="12192000" cy="3246410"/>
          </a:xfrm>
          <a:prstGeom prst="rect">
            <a:avLst/>
          </a:prstGeom>
        </p:spPr>
      </p:pic>
      <p:sp>
        <p:nvSpPr>
          <p:cNvPr id="12" name="矩形 11"/>
          <p:cNvSpPr/>
          <p:nvPr/>
        </p:nvSpPr>
        <p:spPr>
          <a:xfrm>
            <a:off x="2175600" y="900000"/>
            <a:ext cx="7840800" cy="430887"/>
          </a:xfrm>
          <a:prstGeom prst="rect">
            <a:avLst/>
          </a:prstGeom>
          <a:noFill/>
        </p:spPr>
        <p:txBody>
          <a:bodyPr wrap="square" rtlCol="0">
            <a:spAutoFit/>
          </a:bodyPr>
          <a:lstStyle/>
          <a:p>
            <a:pPr algn="ctr">
              <a:buClr>
                <a:srgbClr val="C00000"/>
              </a:buClr>
              <a:buSzPct val="80000"/>
            </a:pPr>
            <a:r>
              <a:rPr lang="zh-CN" altLang="en-US" sz="2200" b="1" dirty="0">
                <a:solidFill>
                  <a:schemeClr val="tx1">
                    <a:lumMod val="95000"/>
                    <a:lumOff val="5000"/>
                  </a:schemeClr>
                </a:solidFill>
                <a:latin typeface="微软雅黑" panose="020B0503020204020204" pitchFamily="34" charset="-122"/>
                <a:ea typeface="微软雅黑" panose="020B0503020204020204" pitchFamily="34" charset="-122"/>
              </a:rPr>
              <a:t>（三）办好人民满意的教育</a:t>
            </a:r>
          </a:p>
        </p:txBody>
      </p:sp>
      <p:grpSp>
        <p:nvGrpSpPr>
          <p:cNvPr id="2" name="组合 1"/>
          <p:cNvGrpSpPr/>
          <p:nvPr/>
        </p:nvGrpSpPr>
        <p:grpSpPr>
          <a:xfrm>
            <a:off x="1126221" y="1922779"/>
            <a:ext cx="9939558" cy="3464495"/>
            <a:chOff x="1418175" y="1992223"/>
            <a:chExt cx="9939558" cy="3464495"/>
          </a:xfrm>
        </p:grpSpPr>
        <p:sp>
          <p:nvSpPr>
            <p:cNvPr id="3" name="图文框 2"/>
            <p:cNvSpPr/>
            <p:nvPr/>
          </p:nvSpPr>
          <p:spPr>
            <a:xfrm>
              <a:off x="1418175" y="1992223"/>
              <a:ext cx="9726533" cy="3246410"/>
            </a:xfrm>
            <a:prstGeom prst="frame">
              <a:avLst>
                <a:gd name="adj1" fmla="val 3688"/>
              </a:avLst>
            </a:prstGeom>
            <a:gradFill flip="none" rotWithShape="1">
              <a:gsLst>
                <a:gs pos="0">
                  <a:srgbClr val="B00000"/>
                </a:gs>
                <a:gs pos="100000">
                  <a:srgbClr val="C00000"/>
                </a:gs>
              </a:gsLst>
              <a:lin ang="1800000" scaled="0"/>
              <a:tileRect/>
            </a:gradFill>
            <a:ln>
              <a:noFill/>
            </a:ln>
            <a:effectLst>
              <a:outerShdw blurRad="177800" dist="152400" dir="2700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4" name="组合 3"/>
            <p:cNvGrpSpPr/>
            <p:nvPr/>
          </p:nvGrpSpPr>
          <p:grpSpPr>
            <a:xfrm>
              <a:off x="1631200" y="2210308"/>
              <a:ext cx="9726533" cy="3246410"/>
              <a:chOff x="1631200" y="2210308"/>
              <a:chExt cx="9726533" cy="3246410"/>
            </a:xfrm>
          </p:grpSpPr>
          <p:sp>
            <p:nvSpPr>
              <p:cNvPr id="5" name="矩形 4"/>
              <p:cNvSpPr/>
              <p:nvPr/>
            </p:nvSpPr>
            <p:spPr>
              <a:xfrm>
                <a:off x="1631200" y="2210308"/>
                <a:ext cx="9726533" cy="3246410"/>
              </a:xfrm>
              <a:prstGeom prst="rect">
                <a:avLst/>
              </a:prstGeom>
              <a:solidFill>
                <a:schemeClr val="bg1"/>
              </a:solidFill>
              <a:ln>
                <a:noFill/>
              </a:ln>
              <a:effectLst>
                <a:outerShdw blurRad="177800" dist="152400" dir="2700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14" name="图片 13"/>
              <p:cNvPicPr>
                <a:picLocks noChangeAspect="1"/>
              </p:cNvPicPr>
              <p:nvPr/>
            </p:nvPicPr>
            <p:blipFill rotWithShape="1">
              <a:blip r:embed="rId4" cstate="print">
                <a:duotone>
                  <a:schemeClr val="accent2">
                    <a:shade val="45000"/>
                    <a:satMod val="135000"/>
                  </a:schemeClr>
                  <a:prstClr val="white"/>
                </a:duotone>
                <a:extLst>
                  <a:ext uri="{28A0092B-C50C-407E-A947-70E740481C1C}">
                    <a14:useLocalDpi xmlns:a14="http://schemas.microsoft.com/office/drawing/2010/main" val="0"/>
                  </a:ext>
                </a:extLst>
              </a:blip>
              <a:srcRect r="6647" b="50000"/>
              <a:stretch>
                <a:fillRect/>
              </a:stretch>
            </p:blipFill>
            <p:spPr>
              <a:xfrm flipH="1">
                <a:off x="3977733" y="4196718"/>
                <a:ext cx="7380000" cy="1260000"/>
              </a:xfrm>
              <a:prstGeom prst="rect">
                <a:avLst/>
              </a:prstGeom>
            </p:spPr>
          </p:pic>
        </p:grpSp>
      </p:grpSp>
      <p:sp>
        <p:nvSpPr>
          <p:cNvPr id="15" name="矩形 14"/>
          <p:cNvSpPr/>
          <p:nvPr>
            <p:custDataLst>
              <p:tags r:id="rId1"/>
            </p:custDataLst>
          </p:nvPr>
        </p:nvSpPr>
        <p:spPr>
          <a:xfrm>
            <a:off x="1882611" y="2666265"/>
            <a:ext cx="8426779" cy="2025651"/>
          </a:xfrm>
          <a:prstGeom prst="rect">
            <a:avLst/>
          </a:prstGeom>
        </p:spPr>
        <p:txBody>
          <a:bodyPr wrap="square">
            <a:noAutofit/>
          </a:bodyPr>
          <a:lstStyle/>
          <a:p>
            <a:pPr indent="539750" algn="just">
              <a:lnSpc>
                <a:spcPct val="150000"/>
              </a:lnSpc>
              <a:spcAft>
                <a:spcPts val="1200"/>
              </a:spcAft>
            </a:pPr>
            <a:r>
              <a:rPr sz="2200" b="1" dirty="0" err="1">
                <a:latin typeface="楷体" panose="02010609060101010101" pitchFamily="49" charset="-122"/>
                <a:ea typeface="楷体" panose="02010609060101010101" pitchFamily="49" charset="-122"/>
              </a:rPr>
              <a:t>坚持以人民为中心发展教育，加快建设高质量教育体系，发展素质教育，促进教育公平</a:t>
            </a:r>
            <a:r>
              <a:rPr lang="zh-CN" altLang="en-US" sz="2200" b="1" dirty="0">
                <a:latin typeface="楷体" panose="02010609060101010101" pitchFamily="49" charset="-122"/>
                <a:ea typeface="楷体" panose="02010609060101010101" pitchFamily="49" charset="-122"/>
              </a:rPr>
              <a:t>。</a:t>
            </a:r>
          </a:p>
          <a:p>
            <a:pPr algn="r">
              <a:lnSpc>
                <a:spcPct val="130000"/>
              </a:lnSpc>
            </a:pPr>
            <a:r>
              <a:rPr lang="en-US" altLang="zh-CN" b="1" dirty="0">
                <a:solidFill>
                  <a:schemeClr val="tx1">
                    <a:lumMod val="85000"/>
                    <a:lumOff val="15000"/>
                  </a:schemeClr>
                </a:solidFill>
                <a:latin typeface="楷体" panose="02010609060101010101" pitchFamily="49" charset="-122"/>
                <a:ea typeface="楷体" panose="02010609060101010101" pitchFamily="49" charset="-122"/>
              </a:rPr>
              <a:t>——</a:t>
            </a:r>
            <a:r>
              <a:rPr lang="zh-CN" altLang="en-US" b="1" dirty="0">
                <a:latin typeface="楷体" panose="02010609060101010101" pitchFamily="49" charset="-122"/>
                <a:ea typeface="楷体" panose="02010609060101010101" pitchFamily="49" charset="-122"/>
                <a:sym typeface="+mn-ea"/>
              </a:rPr>
              <a:t>习近平在中国共产党第二十次全国代表大会上的报告</a:t>
            </a:r>
            <a:endParaRPr lang="en-US" altLang="zh-CN" b="1" dirty="0">
              <a:solidFill>
                <a:schemeClr val="tx1">
                  <a:lumMod val="85000"/>
                  <a:lumOff val="15000"/>
                </a:schemeClr>
              </a:solidFill>
              <a:latin typeface="楷体" panose="02010609060101010101" pitchFamily="49" charset="-122"/>
              <a:ea typeface="楷体" panose="02010609060101010101" pitchFamily="49" charset="-122"/>
            </a:endParaRPr>
          </a:p>
          <a:p>
            <a:pPr algn="r">
              <a:lnSpc>
                <a:spcPct val="130000"/>
              </a:lnSpc>
            </a:pPr>
            <a:r>
              <a:rPr lang="zh-CN" altLang="en-US" b="1" dirty="0">
                <a:solidFill>
                  <a:schemeClr val="tx1">
                    <a:lumMod val="85000"/>
                    <a:lumOff val="15000"/>
                  </a:schemeClr>
                </a:solidFill>
                <a:latin typeface="楷体" panose="02010609060101010101" pitchFamily="49" charset="-122"/>
                <a:ea typeface="楷体" panose="02010609060101010101" pitchFamily="49" charset="-122"/>
              </a:rPr>
              <a:t>（</a:t>
            </a:r>
            <a:r>
              <a:rPr lang="en-US" altLang="zh-CN" b="1" dirty="0">
                <a:solidFill>
                  <a:schemeClr val="tx1">
                    <a:lumMod val="85000"/>
                    <a:lumOff val="15000"/>
                  </a:schemeClr>
                </a:solidFill>
                <a:latin typeface="楷体" panose="02010609060101010101" pitchFamily="49" charset="-122"/>
                <a:ea typeface="楷体" panose="02010609060101010101" pitchFamily="49" charset="-122"/>
              </a:rPr>
              <a:t>2022</a:t>
            </a:r>
            <a:r>
              <a:rPr lang="zh-CN" altLang="en-US" b="1" dirty="0">
                <a:solidFill>
                  <a:schemeClr val="tx1">
                    <a:lumMod val="85000"/>
                    <a:lumOff val="15000"/>
                  </a:schemeClr>
                </a:solidFill>
                <a:latin typeface="楷体" panose="02010609060101010101" pitchFamily="49" charset="-122"/>
                <a:ea typeface="楷体" panose="02010609060101010101" pitchFamily="49" charset="-122"/>
              </a:rPr>
              <a:t>年</a:t>
            </a:r>
            <a:r>
              <a:rPr lang="en-US" altLang="zh-CN" b="1" dirty="0">
                <a:solidFill>
                  <a:schemeClr val="tx1">
                    <a:lumMod val="85000"/>
                    <a:lumOff val="15000"/>
                  </a:schemeClr>
                </a:solidFill>
                <a:latin typeface="楷体" panose="02010609060101010101" pitchFamily="49" charset="-122"/>
                <a:ea typeface="楷体" panose="02010609060101010101" pitchFamily="49" charset="-122"/>
              </a:rPr>
              <a:t>10</a:t>
            </a:r>
            <a:r>
              <a:rPr lang="zh-CN" altLang="en-US" b="1" dirty="0">
                <a:solidFill>
                  <a:schemeClr val="tx1">
                    <a:lumMod val="85000"/>
                    <a:lumOff val="15000"/>
                  </a:schemeClr>
                </a:solidFill>
                <a:latin typeface="楷体" panose="02010609060101010101" pitchFamily="49" charset="-122"/>
                <a:ea typeface="楷体" panose="02010609060101010101" pitchFamily="49" charset="-122"/>
              </a:rPr>
              <a:t>月</a:t>
            </a:r>
            <a:r>
              <a:rPr lang="en-US" altLang="zh-CN" b="1" dirty="0">
                <a:solidFill>
                  <a:schemeClr val="tx1">
                    <a:lumMod val="85000"/>
                    <a:lumOff val="15000"/>
                  </a:schemeClr>
                </a:solidFill>
                <a:latin typeface="楷体" panose="02010609060101010101" pitchFamily="49" charset="-122"/>
                <a:ea typeface="楷体" panose="02010609060101010101" pitchFamily="49" charset="-122"/>
              </a:rPr>
              <a:t>16</a:t>
            </a:r>
            <a:r>
              <a:rPr lang="zh-CN" altLang="en-US" b="1" dirty="0">
                <a:solidFill>
                  <a:schemeClr val="tx1">
                    <a:lumMod val="85000"/>
                    <a:lumOff val="15000"/>
                  </a:schemeClr>
                </a:solidFill>
                <a:latin typeface="楷体" panose="02010609060101010101" pitchFamily="49" charset="-122"/>
                <a:ea typeface="楷体" panose="02010609060101010101" pitchFamily="49" charset="-122"/>
              </a:rPr>
              <a:t>日）</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组合 6"/>
          <p:cNvGrpSpPr/>
          <p:nvPr/>
        </p:nvGrpSpPr>
        <p:grpSpPr>
          <a:xfrm>
            <a:off x="0" y="6248402"/>
            <a:ext cx="12192000" cy="609598"/>
            <a:chOff x="0" y="6248402"/>
            <a:chExt cx="12192000" cy="609598"/>
          </a:xfrm>
        </p:grpSpPr>
        <p:sp>
          <p:nvSpPr>
            <p:cNvPr id="8" name="任意多边形: 形状 31"/>
            <p:cNvSpPr/>
            <p:nvPr/>
          </p:nvSpPr>
          <p:spPr>
            <a:xfrm flipV="1">
              <a:off x="0" y="6347368"/>
              <a:ext cx="6050854" cy="510632"/>
            </a:xfrm>
            <a:custGeom>
              <a:avLst/>
              <a:gdLst>
                <a:gd name="connsiteX0" fmla="*/ 0 w 5677600"/>
                <a:gd name="connsiteY0" fmla="*/ 0 h 858115"/>
                <a:gd name="connsiteX1" fmla="*/ 5677600 w 5677600"/>
                <a:gd name="connsiteY1" fmla="*/ 0 h 858115"/>
                <a:gd name="connsiteX2" fmla="*/ 5596406 w 5677600"/>
                <a:gd name="connsiteY2" fmla="*/ 6069 h 858115"/>
                <a:gd name="connsiteX3" fmla="*/ 0 w 5677600"/>
                <a:gd name="connsiteY3" fmla="*/ 602523 h 858115"/>
              </a:gdLst>
              <a:ahLst/>
              <a:cxnLst>
                <a:cxn ang="0">
                  <a:pos x="connsiteX0" y="connsiteY0"/>
                </a:cxn>
                <a:cxn ang="0">
                  <a:pos x="connsiteX1" y="connsiteY1"/>
                </a:cxn>
                <a:cxn ang="0">
                  <a:pos x="connsiteX2" y="connsiteY2"/>
                </a:cxn>
                <a:cxn ang="0">
                  <a:pos x="connsiteX3" y="connsiteY3"/>
                </a:cxn>
              </a:cxnLst>
              <a:rect l="l" t="t" r="r" b="b"/>
              <a:pathLst>
                <a:path w="5677600" h="858115">
                  <a:moveTo>
                    <a:pt x="0" y="0"/>
                  </a:moveTo>
                  <a:lnTo>
                    <a:pt x="5677600" y="0"/>
                  </a:lnTo>
                  <a:lnTo>
                    <a:pt x="5596406" y="6069"/>
                  </a:lnTo>
                  <a:cubicBezTo>
                    <a:pt x="3181713" y="224805"/>
                    <a:pt x="2908995" y="1356074"/>
                    <a:pt x="0" y="602523"/>
                  </a:cubicBezTo>
                  <a:close/>
                </a:path>
              </a:pathLst>
            </a:custGeom>
            <a:gradFill flip="none" rotWithShape="1">
              <a:gsLst>
                <a:gs pos="0">
                  <a:schemeClr val="accent2">
                    <a:lumMod val="20000"/>
                    <a:lumOff val="80000"/>
                  </a:schemeClr>
                </a:gs>
                <a:gs pos="100000">
                  <a:srgbClr val="9E0406"/>
                </a:gs>
              </a:gsLst>
              <a:lin ang="10200000" scaled="0"/>
              <a:tileRect/>
            </a:gradFill>
            <a:ln>
              <a:noFill/>
            </a:ln>
            <a:effectLst>
              <a:outerShdw blurRad="127000" dist="38100" dir="2700000" algn="tl" rotWithShape="0">
                <a:srgbClr val="106454">
                  <a:alpha val="3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a:p>
          </p:txBody>
        </p:sp>
        <p:sp>
          <p:nvSpPr>
            <p:cNvPr id="9" name="任意多边形: 形状 39"/>
            <p:cNvSpPr/>
            <p:nvPr/>
          </p:nvSpPr>
          <p:spPr>
            <a:xfrm flipH="1" flipV="1">
              <a:off x="5391150" y="6248402"/>
              <a:ext cx="6800850" cy="609598"/>
            </a:xfrm>
            <a:custGeom>
              <a:avLst/>
              <a:gdLst>
                <a:gd name="connsiteX0" fmla="*/ 1204221 w 6800850"/>
                <a:gd name="connsiteY0" fmla="*/ 609511 h 609598"/>
                <a:gd name="connsiteX1" fmla="*/ 81500 w 6800850"/>
                <a:gd name="connsiteY1" fmla="*/ 569890 h 609598"/>
                <a:gd name="connsiteX2" fmla="*/ 0 w 6800850"/>
                <a:gd name="connsiteY2" fmla="*/ 563535 h 609598"/>
                <a:gd name="connsiteX3" fmla="*/ 0 w 6800850"/>
                <a:gd name="connsiteY3" fmla="*/ 0 h 609598"/>
                <a:gd name="connsiteX4" fmla="*/ 6800850 w 6800850"/>
                <a:gd name="connsiteY4" fmla="*/ 0 h 609598"/>
                <a:gd name="connsiteX5" fmla="*/ 6684795 w 6800850"/>
                <a:gd name="connsiteY5" fmla="*/ 4312 h 609598"/>
                <a:gd name="connsiteX6" fmla="*/ 1204221 w 6800850"/>
                <a:gd name="connsiteY6" fmla="*/ 609511 h 6095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00850" h="609598">
                  <a:moveTo>
                    <a:pt x="1204221" y="609511"/>
                  </a:moveTo>
                  <a:cubicBezTo>
                    <a:pt x="866626" y="610756"/>
                    <a:pt x="496832" y="598843"/>
                    <a:pt x="81500" y="569890"/>
                  </a:cubicBezTo>
                  <a:lnTo>
                    <a:pt x="0" y="563535"/>
                  </a:lnTo>
                  <a:lnTo>
                    <a:pt x="0" y="0"/>
                  </a:lnTo>
                  <a:lnTo>
                    <a:pt x="6800850" y="0"/>
                  </a:lnTo>
                  <a:lnTo>
                    <a:pt x="6684795" y="4312"/>
                  </a:lnTo>
                  <a:cubicBezTo>
                    <a:pt x="4096207" y="120853"/>
                    <a:pt x="3229791" y="602039"/>
                    <a:pt x="1204221" y="609511"/>
                  </a:cubicBezTo>
                  <a:close/>
                </a:path>
              </a:pathLst>
            </a:custGeom>
            <a:gradFill flip="none" rotWithShape="1">
              <a:gsLst>
                <a:gs pos="0">
                  <a:schemeClr val="accent2">
                    <a:lumMod val="20000"/>
                    <a:lumOff val="80000"/>
                  </a:schemeClr>
                </a:gs>
                <a:gs pos="100000">
                  <a:srgbClr val="9E0406"/>
                </a:gs>
              </a:gsLst>
              <a:lin ang="10200000" scaled="0"/>
              <a:tileRect/>
            </a:gradFill>
            <a:ln>
              <a:noFill/>
            </a:ln>
            <a:effectLst>
              <a:outerShdw blurRad="127000" dist="38100" dir="2700000" algn="tl" rotWithShape="0">
                <a:srgbClr val="106454">
                  <a:alpha val="3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a:p>
          </p:txBody>
        </p:sp>
        <p:sp>
          <p:nvSpPr>
            <p:cNvPr id="10" name="任意多边形: 形状 41"/>
            <p:cNvSpPr/>
            <p:nvPr/>
          </p:nvSpPr>
          <p:spPr>
            <a:xfrm flipH="1" flipV="1">
              <a:off x="6495232" y="6347367"/>
              <a:ext cx="5696768" cy="510633"/>
            </a:xfrm>
            <a:custGeom>
              <a:avLst/>
              <a:gdLst>
                <a:gd name="connsiteX0" fmla="*/ 1204221 w 6800850"/>
                <a:gd name="connsiteY0" fmla="*/ 609511 h 609598"/>
                <a:gd name="connsiteX1" fmla="*/ 81500 w 6800850"/>
                <a:gd name="connsiteY1" fmla="*/ 569890 h 609598"/>
                <a:gd name="connsiteX2" fmla="*/ 0 w 6800850"/>
                <a:gd name="connsiteY2" fmla="*/ 563535 h 609598"/>
                <a:gd name="connsiteX3" fmla="*/ 0 w 6800850"/>
                <a:gd name="connsiteY3" fmla="*/ 0 h 609598"/>
                <a:gd name="connsiteX4" fmla="*/ 6800850 w 6800850"/>
                <a:gd name="connsiteY4" fmla="*/ 0 h 609598"/>
                <a:gd name="connsiteX5" fmla="*/ 6684795 w 6800850"/>
                <a:gd name="connsiteY5" fmla="*/ 4312 h 609598"/>
                <a:gd name="connsiteX6" fmla="*/ 1204221 w 6800850"/>
                <a:gd name="connsiteY6" fmla="*/ 609511 h 6095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00850" h="609598">
                  <a:moveTo>
                    <a:pt x="1204221" y="609511"/>
                  </a:moveTo>
                  <a:cubicBezTo>
                    <a:pt x="866626" y="610756"/>
                    <a:pt x="496832" y="598843"/>
                    <a:pt x="81500" y="569890"/>
                  </a:cubicBezTo>
                  <a:lnTo>
                    <a:pt x="0" y="563535"/>
                  </a:lnTo>
                  <a:lnTo>
                    <a:pt x="0" y="0"/>
                  </a:lnTo>
                  <a:lnTo>
                    <a:pt x="6800850" y="0"/>
                  </a:lnTo>
                  <a:lnTo>
                    <a:pt x="6684795" y="4312"/>
                  </a:lnTo>
                  <a:cubicBezTo>
                    <a:pt x="4096207" y="120853"/>
                    <a:pt x="3229791" y="602039"/>
                    <a:pt x="1204221" y="609511"/>
                  </a:cubicBezTo>
                  <a:close/>
                </a:path>
              </a:pathLst>
            </a:custGeom>
            <a:gradFill flip="none" rotWithShape="1">
              <a:gsLst>
                <a:gs pos="0">
                  <a:schemeClr val="accent2">
                    <a:lumMod val="20000"/>
                    <a:lumOff val="80000"/>
                  </a:schemeClr>
                </a:gs>
                <a:gs pos="100000">
                  <a:srgbClr val="9E0406"/>
                </a:gs>
              </a:gsLst>
              <a:lin ang="10200000" scaled="0"/>
              <a:tileRect/>
            </a:gradFill>
            <a:ln>
              <a:noFill/>
            </a:ln>
            <a:effectLst>
              <a:outerShdw blurRad="127000" dist="38100" dir="2700000" algn="tl" rotWithShape="0">
                <a:srgbClr val="106454">
                  <a:alpha val="3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a:p>
          </p:txBody>
        </p:sp>
      </p:grpSp>
      <p:sp>
        <p:nvSpPr>
          <p:cNvPr id="6" name="işlídê"/>
          <p:cNvSpPr/>
          <p:nvPr/>
        </p:nvSpPr>
        <p:spPr>
          <a:xfrm>
            <a:off x="5844238" y="1613043"/>
            <a:ext cx="5878097" cy="3220069"/>
          </a:xfrm>
          <a:prstGeom prst="rect">
            <a:avLst/>
          </a:prstGeom>
          <a:solidFill>
            <a:srgbClr val="FFFDFD"/>
          </a:soli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pic>
        <p:nvPicPr>
          <p:cNvPr id="2" name="Picture 2"/>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62773" y="1247003"/>
            <a:ext cx="5658517" cy="3777060"/>
          </a:xfrm>
          <a:prstGeom prst="rect">
            <a:avLst/>
          </a:prstGeom>
          <a:ln w="25400">
            <a:solidFill>
              <a:schemeClr val="bg1"/>
            </a:solidFill>
            <a:miter lim="800000"/>
            <a:headEnd/>
            <a:tailEnd/>
          </a:ln>
          <a:effectLst>
            <a:outerShdw blurRad="381000" sx="102000" sy="102000" algn="ctr" rotWithShape="0">
              <a:prstClr val="black">
                <a:alpha val="20000"/>
              </a:prstClr>
            </a:outerShdw>
          </a:effectLst>
          <a:extLst>
            <a:ext uri="{909E8E84-426E-40DD-AFC4-6F175D3DCCD1}">
              <a14:hiddenFill xmlns:a14="http://schemas.microsoft.com/office/drawing/2010/main">
                <a:solidFill>
                  <a:srgbClr val="FFFFFF"/>
                </a:solidFill>
              </a14:hiddenFill>
            </a:ext>
          </a:extLst>
        </p:spPr>
      </p:pic>
      <p:sp>
        <p:nvSpPr>
          <p:cNvPr id="3" name="文本框 2"/>
          <p:cNvSpPr txBox="1"/>
          <p:nvPr/>
        </p:nvSpPr>
        <p:spPr>
          <a:xfrm>
            <a:off x="995156" y="5134492"/>
            <a:ext cx="4993751" cy="812530"/>
          </a:xfrm>
          <a:prstGeom prst="rect">
            <a:avLst/>
          </a:prstGeom>
          <a:noFill/>
        </p:spPr>
        <p:txBody>
          <a:bodyPr wrap="square" rtlCol="0">
            <a:spAutoFit/>
          </a:bodyPr>
          <a:lstStyle/>
          <a:p>
            <a:pPr algn="just">
              <a:lnSpc>
                <a:spcPct val="130000"/>
              </a:lnSpc>
            </a:pPr>
            <a:r>
              <a:rPr lang="zh-CN" altLang="en-US" sz="1200" dirty="0">
                <a:solidFill>
                  <a:schemeClr val="tx1">
                    <a:lumMod val="50000"/>
                    <a:lumOff val="50000"/>
                  </a:schemeClr>
                </a:solidFill>
                <a:latin typeface="微软雅黑" panose="020B0503020204020204" pitchFamily="34" charset="-122"/>
                <a:ea typeface="微软雅黑" panose="020B0503020204020204" pitchFamily="34" charset="-122"/>
              </a:rPr>
              <a:t>　　</a:t>
            </a:r>
            <a:r>
              <a:rPr lang="en-US" altLang="zh-CN" sz="1200" dirty="0">
                <a:solidFill>
                  <a:schemeClr val="tx1">
                    <a:lumMod val="50000"/>
                    <a:lumOff val="50000"/>
                  </a:schemeClr>
                </a:solidFill>
                <a:latin typeface="微软雅黑" panose="020B0503020204020204" pitchFamily="34" charset="-122"/>
                <a:ea typeface="微软雅黑" panose="020B0503020204020204" pitchFamily="34" charset="-122"/>
              </a:rPr>
              <a:t>2021</a:t>
            </a:r>
            <a:r>
              <a:rPr lang="zh-CN" altLang="en-US" sz="1200" dirty="0">
                <a:solidFill>
                  <a:schemeClr val="tx1">
                    <a:lumMod val="50000"/>
                    <a:lumOff val="50000"/>
                  </a:schemeClr>
                </a:solidFill>
                <a:latin typeface="微软雅黑" panose="020B0503020204020204" pitchFamily="34" charset="-122"/>
                <a:ea typeface="微软雅黑" panose="020B0503020204020204" pitchFamily="34" charset="-122"/>
              </a:rPr>
              <a:t>年</a:t>
            </a:r>
            <a:r>
              <a:rPr lang="en-US" altLang="zh-CN" sz="1200" dirty="0">
                <a:solidFill>
                  <a:schemeClr val="tx1">
                    <a:lumMod val="50000"/>
                    <a:lumOff val="50000"/>
                  </a:schemeClr>
                </a:solidFill>
                <a:latin typeface="微软雅黑" panose="020B0503020204020204" pitchFamily="34" charset="-122"/>
                <a:ea typeface="微软雅黑" panose="020B0503020204020204" pitchFamily="34" charset="-122"/>
              </a:rPr>
              <a:t>4</a:t>
            </a:r>
            <a:r>
              <a:rPr lang="zh-CN" altLang="en-US" sz="1200" dirty="0">
                <a:solidFill>
                  <a:schemeClr val="tx1">
                    <a:lumMod val="50000"/>
                    <a:lumOff val="50000"/>
                  </a:schemeClr>
                </a:solidFill>
                <a:latin typeface="微软雅黑" panose="020B0503020204020204" pitchFamily="34" charset="-122"/>
                <a:ea typeface="微软雅黑" panose="020B0503020204020204" pitchFamily="34" charset="-122"/>
              </a:rPr>
              <a:t>月</a:t>
            </a:r>
            <a:r>
              <a:rPr lang="en-US" altLang="zh-CN" sz="1200" dirty="0">
                <a:solidFill>
                  <a:schemeClr val="tx1">
                    <a:lumMod val="50000"/>
                    <a:lumOff val="50000"/>
                  </a:schemeClr>
                </a:solidFill>
                <a:latin typeface="微软雅黑" panose="020B0503020204020204" pitchFamily="34" charset="-122"/>
                <a:ea typeface="微软雅黑" panose="020B0503020204020204" pitchFamily="34" charset="-122"/>
              </a:rPr>
              <a:t>19</a:t>
            </a:r>
            <a:r>
              <a:rPr lang="zh-CN" altLang="en-US" sz="1200" dirty="0">
                <a:solidFill>
                  <a:schemeClr val="tx1">
                    <a:lumMod val="50000"/>
                    <a:lumOff val="50000"/>
                  </a:schemeClr>
                </a:solidFill>
                <a:latin typeface="微软雅黑" panose="020B0503020204020204" pitchFamily="34" charset="-122"/>
                <a:ea typeface="微软雅黑" panose="020B0503020204020204" pitchFamily="34" charset="-122"/>
              </a:rPr>
              <a:t>日，在清华大学建校</a:t>
            </a:r>
            <a:r>
              <a:rPr lang="en-US" altLang="zh-CN" sz="1200" dirty="0">
                <a:solidFill>
                  <a:schemeClr val="tx1">
                    <a:lumMod val="50000"/>
                    <a:lumOff val="50000"/>
                  </a:schemeClr>
                </a:solidFill>
                <a:latin typeface="微软雅黑" panose="020B0503020204020204" pitchFamily="34" charset="-122"/>
                <a:ea typeface="微软雅黑" panose="020B0503020204020204" pitchFamily="34" charset="-122"/>
              </a:rPr>
              <a:t>110</a:t>
            </a:r>
            <a:r>
              <a:rPr lang="zh-CN" altLang="en-US" sz="1200" dirty="0">
                <a:solidFill>
                  <a:schemeClr val="tx1">
                    <a:lumMod val="50000"/>
                    <a:lumOff val="50000"/>
                  </a:schemeClr>
                </a:solidFill>
                <a:latin typeface="微软雅黑" panose="020B0503020204020204" pitchFamily="34" charset="-122"/>
                <a:ea typeface="微软雅黑" panose="020B0503020204020204" pitchFamily="34" charset="-122"/>
              </a:rPr>
              <a:t>周年校庆日即将来临之际，中共中央总书记、国家主席、中央军委主席习近平来到清华大学考察。这是习近平在清华大学成像与智能技术实验室同师生们亲切交谈</a:t>
            </a:r>
          </a:p>
        </p:txBody>
      </p:sp>
      <p:sp>
        <p:nvSpPr>
          <p:cNvPr id="4" name="平行四边形 3"/>
          <p:cNvSpPr/>
          <p:nvPr/>
        </p:nvSpPr>
        <p:spPr>
          <a:xfrm>
            <a:off x="6702086" y="1453906"/>
            <a:ext cx="4464000" cy="936000"/>
          </a:xfrm>
          <a:prstGeom prst="parallelogram">
            <a:avLst/>
          </a:prstGeom>
          <a:gradFill>
            <a:gsLst>
              <a:gs pos="0">
                <a:schemeClr val="accent2"/>
              </a:gs>
              <a:gs pos="100000">
                <a:srgbClr val="C00000"/>
              </a:gs>
            </a:gsLst>
            <a:lin ang="3000000" scaled="0"/>
          </a:gradFill>
          <a:ln w="25400">
            <a:solidFill>
              <a:schemeClr val="bg1"/>
            </a:solidFill>
          </a:ln>
          <a:effectLst>
            <a:outerShdw blurRad="381000" dist="635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2600" b="1" dirty="0">
                <a:solidFill>
                  <a:schemeClr val="bg1"/>
                </a:solidFill>
                <a:effectLst>
                  <a:outerShdw blurRad="38100" dist="38100" dir="2700000" algn="tl">
                    <a:srgbClr val="000000">
                      <a:alpha val="43137"/>
                    </a:srgbClr>
                  </a:outerShdw>
                </a:effectLst>
                <a:latin typeface="华文新魏" panose="02010800040101010101" pitchFamily="2" charset="-122"/>
                <a:ea typeface="华文新魏" panose="02010800040101010101" pitchFamily="2" charset="-122"/>
              </a:rPr>
              <a:t>中国教育</a:t>
            </a:r>
            <a:endParaRPr lang="en-US" altLang="zh-CN" sz="2600" b="1" dirty="0">
              <a:solidFill>
                <a:schemeClr val="bg1"/>
              </a:solidFill>
              <a:effectLst>
                <a:outerShdw blurRad="38100" dist="38100" dir="2700000" algn="tl">
                  <a:srgbClr val="000000">
                    <a:alpha val="43137"/>
                  </a:srgbClr>
                </a:outerShdw>
              </a:effectLst>
              <a:latin typeface="华文新魏" panose="02010800040101010101" pitchFamily="2" charset="-122"/>
              <a:ea typeface="华文新魏" panose="02010800040101010101" pitchFamily="2" charset="-122"/>
            </a:endParaRPr>
          </a:p>
          <a:p>
            <a:pPr algn="ctr"/>
            <a:r>
              <a:rPr lang="zh-CN" altLang="en-US" sz="2600" b="1" dirty="0">
                <a:solidFill>
                  <a:schemeClr val="bg1"/>
                </a:solidFill>
                <a:effectLst>
                  <a:outerShdw blurRad="38100" dist="38100" dir="2700000" algn="tl">
                    <a:srgbClr val="000000">
                      <a:alpha val="43137"/>
                    </a:srgbClr>
                  </a:outerShdw>
                </a:effectLst>
                <a:latin typeface="华文新魏" panose="02010800040101010101" pitchFamily="2" charset="-122"/>
                <a:ea typeface="华文新魏" panose="02010800040101010101" pitchFamily="2" charset="-122"/>
              </a:rPr>
              <a:t>是能够培养出大师来的</a:t>
            </a:r>
          </a:p>
        </p:txBody>
      </p:sp>
      <p:sp>
        <p:nvSpPr>
          <p:cNvPr id="5" name="文本框 4"/>
          <p:cNvSpPr txBox="1"/>
          <p:nvPr/>
        </p:nvSpPr>
        <p:spPr>
          <a:xfrm>
            <a:off x="6961156" y="2609915"/>
            <a:ext cx="3945861" cy="1615827"/>
          </a:xfrm>
          <a:prstGeom prst="rect">
            <a:avLst/>
          </a:prstGeom>
          <a:noFill/>
        </p:spPr>
        <p:txBody>
          <a:bodyPr wrap="square" rtlCol="0">
            <a:spAutoFit/>
          </a:bodyPr>
          <a:lstStyle/>
          <a:p>
            <a:pPr algn="just">
              <a:lnSpc>
                <a:spcPct val="150000"/>
              </a:lnSpc>
            </a:pPr>
            <a:r>
              <a:rPr lang="zh-CN" altLang="en-US" sz="2200" dirty="0">
                <a:solidFill>
                  <a:schemeClr val="tx1">
                    <a:lumMod val="85000"/>
                    <a:lumOff val="15000"/>
                  </a:schemeClr>
                </a:solidFill>
                <a:latin typeface="微软雅黑" panose="020B0503020204020204" pitchFamily="34" charset="-122"/>
                <a:ea typeface="微软雅黑" panose="020B0503020204020204" pitchFamily="34" charset="-122"/>
              </a:rPr>
              <a:t>　　我们要有这个自信，开拓视野、兼收并蓄，扎扎实实把中国教育办好。</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 name="图片 24">
            <a:extLst>
              <a:ext uri="{FF2B5EF4-FFF2-40B4-BE49-F238E27FC236}">
                <a16:creationId xmlns:a16="http://schemas.microsoft.com/office/drawing/2014/main" id="{903EE440-999A-57C7-AB3B-35A03484E846}"/>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0" y="1517904"/>
            <a:ext cx="12192000" cy="5340096"/>
          </a:xfrm>
          <a:prstGeom prst="rect">
            <a:avLst/>
          </a:prstGeom>
        </p:spPr>
      </p:pic>
      <p:sp>
        <p:nvSpPr>
          <p:cNvPr id="21" name="矩形 20">
            <a:extLst>
              <a:ext uri="{FF2B5EF4-FFF2-40B4-BE49-F238E27FC236}">
                <a16:creationId xmlns:a16="http://schemas.microsoft.com/office/drawing/2014/main" id="{DD7BD388-E8B5-C7AA-324B-FDAB77B16332}"/>
              </a:ext>
            </a:extLst>
          </p:cNvPr>
          <p:cNvSpPr/>
          <p:nvPr/>
        </p:nvSpPr>
        <p:spPr>
          <a:xfrm>
            <a:off x="0" y="993688"/>
            <a:ext cx="12192000" cy="5157192"/>
          </a:xfrm>
          <a:prstGeom prst="rect">
            <a:avLst/>
          </a:prstGeom>
          <a:gradFill>
            <a:gsLst>
              <a:gs pos="100000">
                <a:srgbClr val="FFFDFD">
                  <a:alpha val="0"/>
                </a:srgbClr>
              </a:gs>
              <a:gs pos="50000">
                <a:srgbClr val="FFFDFD"/>
              </a:gs>
              <a:gs pos="0">
                <a:srgbClr val="FFFDFD"/>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3" name="组合 2"/>
          <p:cNvGrpSpPr/>
          <p:nvPr/>
        </p:nvGrpSpPr>
        <p:grpSpPr>
          <a:xfrm>
            <a:off x="1187399" y="1684730"/>
            <a:ext cx="4680000" cy="1107996"/>
            <a:chOff x="892757" y="1992329"/>
            <a:chExt cx="4680000" cy="1107996"/>
          </a:xfrm>
        </p:grpSpPr>
        <p:sp>
          <p:nvSpPr>
            <p:cNvPr id="4" name="矩形 3"/>
            <p:cNvSpPr/>
            <p:nvPr/>
          </p:nvSpPr>
          <p:spPr>
            <a:xfrm>
              <a:off x="892757" y="2108778"/>
              <a:ext cx="4680000" cy="875099"/>
            </a:xfrm>
            <a:prstGeom prst="rect">
              <a:avLst/>
            </a:prstGeom>
            <a:solidFill>
              <a:schemeClr val="bg1"/>
            </a:solidFill>
            <a:ln>
              <a:gradFill>
                <a:gsLst>
                  <a:gs pos="0">
                    <a:srgbClr val="AE2A29"/>
                  </a:gs>
                  <a:gs pos="100000">
                    <a:schemeClr val="bg1"/>
                  </a:gs>
                </a:gsLst>
                <a:lin ang="5400000" scaled="1"/>
              </a:gradFill>
            </a:ln>
            <a:effectLst>
              <a:outerShdw blurRad="190500" dist="63500" dir="18900000" algn="bl"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899795">
                <a:buClrTx/>
                <a:buSzTx/>
                <a:buFontTx/>
              </a:pPr>
              <a:r>
                <a:rPr lang="zh-CN" altLang="en-US" sz="2000" b="1" dirty="0">
                  <a:solidFill>
                    <a:schemeClr val="tx1">
                      <a:lumMod val="85000"/>
                      <a:lumOff val="15000"/>
                    </a:schemeClr>
                  </a:solidFill>
                  <a:latin typeface="微软雅黑" panose="020B0503020204020204" pitchFamily="34" charset="-122"/>
                  <a:ea typeface="微软雅黑" panose="020B0503020204020204" pitchFamily="34" charset="-122"/>
                  <a:sym typeface="+mn-lt"/>
                </a:rPr>
                <a:t>大力促进教育公平</a:t>
              </a:r>
            </a:p>
          </p:txBody>
        </p:sp>
        <p:sp>
          <p:nvSpPr>
            <p:cNvPr id="5" name="文本框 4"/>
            <p:cNvSpPr txBox="1"/>
            <p:nvPr/>
          </p:nvSpPr>
          <p:spPr>
            <a:xfrm>
              <a:off x="892757" y="1992329"/>
              <a:ext cx="748923" cy="1107996"/>
            </a:xfrm>
            <a:prstGeom prst="rect">
              <a:avLst/>
            </a:prstGeom>
            <a:noFill/>
            <a:ln>
              <a:noFill/>
            </a:ln>
          </p:spPr>
          <p:txBody>
            <a:bodyPr wrap="none" rtlCol="0">
              <a:spAutoFit/>
            </a:bodyPr>
            <a:lstStyle>
              <a:defPPr>
                <a:defRPr lang="zh-CN"/>
              </a:defPPr>
              <a:lvl1pPr>
                <a:defRPr sz="4800">
                  <a:solidFill>
                    <a:srgbClr val="C00000"/>
                  </a:solidFill>
                  <a:effectLst>
                    <a:outerShdw blurRad="60007" dist="200025" dir="15000000" sy="30000" kx="-1800000" algn="bl" rotWithShape="0">
                      <a:prstClr val="black">
                        <a:alpha val="32000"/>
                      </a:prstClr>
                    </a:outerShdw>
                  </a:effectLst>
                  <a:latin typeface="华文中宋" panose="02010600040101010101" pitchFamily="2" charset="-122"/>
                  <a:ea typeface="华文中宋" panose="02010600040101010101" pitchFamily="2" charset="-122"/>
                </a:defRPr>
              </a:lvl1pPr>
            </a:lstStyle>
            <a:p>
              <a:r>
                <a:rPr lang="en-US" altLang="zh-CN" sz="6600" b="1" dirty="0">
                  <a:ln>
                    <a:gradFill>
                      <a:gsLst>
                        <a:gs pos="0">
                          <a:srgbClr val="AE2A29"/>
                        </a:gs>
                        <a:gs pos="100000">
                          <a:schemeClr val="bg1">
                            <a:lumMod val="85000"/>
                          </a:schemeClr>
                        </a:gs>
                      </a:gsLst>
                      <a:lin ang="5400000" scaled="1"/>
                    </a:gradFill>
                  </a:ln>
                  <a:solidFill>
                    <a:schemeClr val="bg1"/>
                  </a:solidFill>
                  <a:effectLst>
                    <a:outerShdw blurRad="127000" dist="228600" dir="15000000" sy="30000" kx="-1800000" algn="bl" rotWithShape="0">
                      <a:prstClr val="black">
                        <a:alpha val="20000"/>
                      </a:prstClr>
                    </a:outerShdw>
                  </a:effectLst>
                  <a:latin typeface="Arial Black" panose="020B0A04020102020204" pitchFamily="34" charset="0"/>
                  <a:ea typeface="华文琥珀" panose="02010800040101010101" pitchFamily="2" charset="-122"/>
                </a:rPr>
                <a:t>1</a:t>
              </a:r>
              <a:endParaRPr lang="zh-CN" altLang="en-US" sz="6600" b="1" dirty="0">
                <a:ln>
                  <a:gradFill>
                    <a:gsLst>
                      <a:gs pos="0">
                        <a:srgbClr val="AE2A29"/>
                      </a:gs>
                      <a:gs pos="100000">
                        <a:schemeClr val="bg1">
                          <a:lumMod val="85000"/>
                        </a:schemeClr>
                      </a:gs>
                    </a:gsLst>
                    <a:lin ang="5400000" scaled="1"/>
                  </a:gradFill>
                </a:ln>
                <a:solidFill>
                  <a:schemeClr val="bg1"/>
                </a:solidFill>
                <a:effectLst>
                  <a:outerShdw blurRad="127000" dist="228600" dir="15000000" sy="30000" kx="-1800000" algn="bl" rotWithShape="0">
                    <a:prstClr val="black">
                      <a:alpha val="20000"/>
                    </a:prstClr>
                  </a:outerShdw>
                </a:effectLst>
                <a:latin typeface="Arial Black" panose="020B0A04020102020204" pitchFamily="34" charset="0"/>
                <a:ea typeface="华文琥珀" panose="02010800040101010101" pitchFamily="2" charset="-122"/>
              </a:endParaRPr>
            </a:p>
          </p:txBody>
        </p:sp>
      </p:grpSp>
      <p:grpSp>
        <p:nvGrpSpPr>
          <p:cNvPr id="6" name="组合 5"/>
          <p:cNvGrpSpPr/>
          <p:nvPr/>
        </p:nvGrpSpPr>
        <p:grpSpPr>
          <a:xfrm>
            <a:off x="1187399" y="3035836"/>
            <a:ext cx="4680000" cy="1107996"/>
            <a:chOff x="892757" y="1992329"/>
            <a:chExt cx="4680000" cy="1107996"/>
          </a:xfrm>
        </p:grpSpPr>
        <p:sp>
          <p:nvSpPr>
            <p:cNvPr id="7" name="矩形 6"/>
            <p:cNvSpPr/>
            <p:nvPr/>
          </p:nvSpPr>
          <p:spPr>
            <a:xfrm>
              <a:off x="892757" y="2108778"/>
              <a:ext cx="4680000" cy="875099"/>
            </a:xfrm>
            <a:prstGeom prst="rect">
              <a:avLst/>
            </a:prstGeom>
            <a:solidFill>
              <a:schemeClr val="bg1"/>
            </a:solidFill>
            <a:ln>
              <a:gradFill>
                <a:gsLst>
                  <a:gs pos="0">
                    <a:srgbClr val="AE2A29"/>
                  </a:gs>
                  <a:gs pos="100000">
                    <a:schemeClr val="bg1"/>
                  </a:gs>
                </a:gsLst>
                <a:lin ang="5400000" scaled="1"/>
              </a:gradFill>
            </a:ln>
            <a:effectLst>
              <a:outerShdw blurRad="190500" dist="63500" dir="18900000" algn="bl"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899795">
                <a:buClrTx/>
                <a:buSzTx/>
                <a:buFontTx/>
              </a:pPr>
              <a:r>
                <a:rPr lang="zh-CN" altLang="en-US" sz="2000" b="1" dirty="0">
                  <a:solidFill>
                    <a:schemeClr val="tx1">
                      <a:lumMod val="85000"/>
                      <a:lumOff val="15000"/>
                    </a:schemeClr>
                  </a:solidFill>
                  <a:latin typeface="微软雅黑" panose="020B0503020204020204" pitchFamily="34" charset="-122"/>
                  <a:ea typeface="微软雅黑" panose="020B0503020204020204" pitchFamily="34" charset="-122"/>
                  <a:sym typeface="+mn-lt"/>
                </a:rPr>
                <a:t>提升教育服务经济社会发展能力</a:t>
              </a:r>
            </a:p>
          </p:txBody>
        </p:sp>
        <p:sp>
          <p:nvSpPr>
            <p:cNvPr id="8" name="文本框 7"/>
            <p:cNvSpPr txBox="1"/>
            <p:nvPr/>
          </p:nvSpPr>
          <p:spPr>
            <a:xfrm>
              <a:off x="892757" y="1992329"/>
              <a:ext cx="748923" cy="1107996"/>
            </a:xfrm>
            <a:prstGeom prst="rect">
              <a:avLst/>
            </a:prstGeom>
            <a:noFill/>
            <a:ln>
              <a:noFill/>
            </a:ln>
          </p:spPr>
          <p:txBody>
            <a:bodyPr wrap="none" rtlCol="0">
              <a:spAutoFit/>
            </a:bodyPr>
            <a:lstStyle>
              <a:defPPr>
                <a:defRPr lang="zh-CN"/>
              </a:defPPr>
              <a:lvl1pPr>
                <a:defRPr sz="4800">
                  <a:solidFill>
                    <a:srgbClr val="C00000"/>
                  </a:solidFill>
                  <a:effectLst>
                    <a:outerShdw blurRad="60007" dist="200025" dir="15000000" sy="30000" kx="-1800000" algn="bl" rotWithShape="0">
                      <a:prstClr val="black">
                        <a:alpha val="32000"/>
                      </a:prstClr>
                    </a:outerShdw>
                  </a:effectLst>
                  <a:latin typeface="华文中宋" panose="02010600040101010101" pitchFamily="2" charset="-122"/>
                  <a:ea typeface="华文中宋" panose="02010600040101010101" pitchFamily="2" charset="-122"/>
                </a:defRPr>
              </a:lvl1pPr>
            </a:lstStyle>
            <a:p>
              <a:r>
                <a:rPr lang="en-US" altLang="zh-CN" sz="6600" b="1" dirty="0">
                  <a:ln>
                    <a:gradFill>
                      <a:gsLst>
                        <a:gs pos="0">
                          <a:srgbClr val="AE2A29"/>
                        </a:gs>
                        <a:gs pos="100000">
                          <a:schemeClr val="bg1">
                            <a:lumMod val="85000"/>
                          </a:schemeClr>
                        </a:gs>
                      </a:gsLst>
                      <a:lin ang="5400000" scaled="1"/>
                    </a:gradFill>
                  </a:ln>
                  <a:solidFill>
                    <a:schemeClr val="bg1"/>
                  </a:solidFill>
                  <a:effectLst>
                    <a:outerShdw blurRad="127000" dist="228600" dir="15000000" sy="30000" kx="-1800000" algn="bl" rotWithShape="0">
                      <a:prstClr val="black">
                        <a:alpha val="20000"/>
                      </a:prstClr>
                    </a:outerShdw>
                  </a:effectLst>
                  <a:latin typeface="Arial Black" panose="020B0A04020102020204" pitchFamily="34" charset="0"/>
                  <a:ea typeface="华文琥珀" panose="02010800040101010101" pitchFamily="2" charset="-122"/>
                </a:rPr>
                <a:t>3</a:t>
              </a:r>
              <a:endParaRPr lang="zh-CN" altLang="en-US" sz="6600" b="1" dirty="0">
                <a:ln>
                  <a:gradFill>
                    <a:gsLst>
                      <a:gs pos="0">
                        <a:srgbClr val="AE2A29"/>
                      </a:gs>
                      <a:gs pos="100000">
                        <a:schemeClr val="bg1">
                          <a:lumMod val="85000"/>
                        </a:schemeClr>
                      </a:gs>
                    </a:gsLst>
                    <a:lin ang="5400000" scaled="1"/>
                  </a:gradFill>
                </a:ln>
                <a:solidFill>
                  <a:schemeClr val="bg1"/>
                </a:solidFill>
                <a:effectLst>
                  <a:outerShdw blurRad="127000" dist="228600" dir="15000000" sy="30000" kx="-1800000" algn="bl" rotWithShape="0">
                    <a:prstClr val="black">
                      <a:alpha val="20000"/>
                    </a:prstClr>
                  </a:outerShdw>
                </a:effectLst>
                <a:latin typeface="Arial Black" panose="020B0A04020102020204" pitchFamily="34" charset="0"/>
                <a:ea typeface="华文琥珀" panose="02010800040101010101" pitchFamily="2" charset="-122"/>
              </a:endParaRPr>
            </a:p>
          </p:txBody>
        </p:sp>
      </p:grpSp>
      <p:grpSp>
        <p:nvGrpSpPr>
          <p:cNvPr id="9" name="组合 8"/>
          <p:cNvGrpSpPr/>
          <p:nvPr/>
        </p:nvGrpSpPr>
        <p:grpSpPr>
          <a:xfrm>
            <a:off x="6553645" y="1684730"/>
            <a:ext cx="4680000" cy="1107996"/>
            <a:chOff x="892757" y="1992329"/>
            <a:chExt cx="4680000" cy="1107996"/>
          </a:xfrm>
        </p:grpSpPr>
        <p:sp>
          <p:nvSpPr>
            <p:cNvPr id="10" name="矩形 9"/>
            <p:cNvSpPr/>
            <p:nvPr/>
          </p:nvSpPr>
          <p:spPr>
            <a:xfrm>
              <a:off x="892757" y="2108778"/>
              <a:ext cx="4680000" cy="875099"/>
            </a:xfrm>
            <a:prstGeom prst="rect">
              <a:avLst/>
            </a:prstGeom>
            <a:solidFill>
              <a:schemeClr val="bg1"/>
            </a:solidFill>
            <a:ln>
              <a:gradFill>
                <a:gsLst>
                  <a:gs pos="0">
                    <a:srgbClr val="AE2A29"/>
                  </a:gs>
                  <a:gs pos="100000">
                    <a:schemeClr val="bg1"/>
                  </a:gs>
                </a:gsLst>
                <a:lin ang="5400000" scaled="1"/>
              </a:gradFill>
            </a:ln>
            <a:effectLst>
              <a:outerShdw blurRad="190500" dist="63500" dir="18900000" algn="bl"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899795">
                <a:buClrTx/>
                <a:buSzTx/>
                <a:buFontTx/>
              </a:pPr>
              <a:r>
                <a:rPr lang="zh-CN" altLang="en-US" sz="2000" b="1" dirty="0">
                  <a:solidFill>
                    <a:schemeClr val="tx1">
                      <a:lumMod val="85000"/>
                      <a:lumOff val="15000"/>
                    </a:schemeClr>
                  </a:solidFill>
                  <a:latin typeface="微软雅黑" panose="020B0503020204020204" pitchFamily="34" charset="-122"/>
                  <a:ea typeface="微软雅黑" panose="020B0503020204020204" pitchFamily="34" charset="-122"/>
                  <a:sym typeface="+mn-lt"/>
                </a:rPr>
                <a:t>必须建设高质量教育体系</a:t>
              </a:r>
            </a:p>
          </p:txBody>
        </p:sp>
        <p:sp>
          <p:nvSpPr>
            <p:cNvPr id="11" name="文本框 10"/>
            <p:cNvSpPr txBox="1"/>
            <p:nvPr/>
          </p:nvSpPr>
          <p:spPr>
            <a:xfrm>
              <a:off x="892757" y="1992329"/>
              <a:ext cx="748923" cy="1107996"/>
            </a:xfrm>
            <a:prstGeom prst="rect">
              <a:avLst/>
            </a:prstGeom>
            <a:noFill/>
            <a:ln>
              <a:noFill/>
            </a:ln>
          </p:spPr>
          <p:txBody>
            <a:bodyPr wrap="none" rtlCol="0">
              <a:spAutoFit/>
            </a:bodyPr>
            <a:lstStyle>
              <a:defPPr>
                <a:defRPr lang="zh-CN"/>
              </a:defPPr>
              <a:lvl1pPr>
                <a:defRPr sz="4800">
                  <a:solidFill>
                    <a:srgbClr val="C00000"/>
                  </a:solidFill>
                  <a:effectLst>
                    <a:outerShdw blurRad="60007" dist="200025" dir="15000000" sy="30000" kx="-1800000" algn="bl" rotWithShape="0">
                      <a:prstClr val="black">
                        <a:alpha val="32000"/>
                      </a:prstClr>
                    </a:outerShdw>
                  </a:effectLst>
                  <a:latin typeface="华文中宋" panose="02010600040101010101" pitchFamily="2" charset="-122"/>
                  <a:ea typeface="华文中宋" panose="02010600040101010101" pitchFamily="2" charset="-122"/>
                </a:defRPr>
              </a:lvl1pPr>
            </a:lstStyle>
            <a:p>
              <a:r>
                <a:rPr lang="en-US" altLang="zh-CN" sz="6600" b="1" dirty="0">
                  <a:ln>
                    <a:gradFill>
                      <a:gsLst>
                        <a:gs pos="0">
                          <a:srgbClr val="AE2A29"/>
                        </a:gs>
                        <a:gs pos="100000">
                          <a:schemeClr val="bg1">
                            <a:lumMod val="85000"/>
                          </a:schemeClr>
                        </a:gs>
                      </a:gsLst>
                      <a:lin ang="5400000" scaled="1"/>
                    </a:gradFill>
                  </a:ln>
                  <a:solidFill>
                    <a:schemeClr val="bg1"/>
                  </a:solidFill>
                  <a:effectLst>
                    <a:outerShdw blurRad="127000" dist="228600" dir="15000000" sy="30000" kx="-1800000" algn="bl" rotWithShape="0">
                      <a:prstClr val="black">
                        <a:alpha val="20000"/>
                      </a:prstClr>
                    </a:outerShdw>
                  </a:effectLst>
                  <a:latin typeface="Arial Black" panose="020B0A04020102020204" pitchFamily="34" charset="0"/>
                  <a:ea typeface="华文琥珀" panose="02010800040101010101" pitchFamily="2" charset="-122"/>
                </a:rPr>
                <a:t>2</a:t>
              </a:r>
              <a:endParaRPr lang="zh-CN" altLang="en-US" sz="6600" b="1" dirty="0">
                <a:ln>
                  <a:gradFill>
                    <a:gsLst>
                      <a:gs pos="0">
                        <a:srgbClr val="AE2A29"/>
                      </a:gs>
                      <a:gs pos="100000">
                        <a:schemeClr val="bg1">
                          <a:lumMod val="85000"/>
                        </a:schemeClr>
                      </a:gs>
                    </a:gsLst>
                    <a:lin ang="5400000" scaled="1"/>
                  </a:gradFill>
                </a:ln>
                <a:solidFill>
                  <a:schemeClr val="bg1"/>
                </a:solidFill>
                <a:effectLst>
                  <a:outerShdw blurRad="127000" dist="228600" dir="15000000" sy="30000" kx="-1800000" algn="bl" rotWithShape="0">
                    <a:prstClr val="black">
                      <a:alpha val="20000"/>
                    </a:prstClr>
                  </a:outerShdw>
                </a:effectLst>
                <a:latin typeface="Arial Black" panose="020B0A04020102020204" pitchFamily="34" charset="0"/>
                <a:ea typeface="华文琥珀" panose="02010800040101010101" pitchFamily="2" charset="-122"/>
              </a:endParaRPr>
            </a:p>
          </p:txBody>
        </p:sp>
      </p:grpSp>
      <p:grpSp>
        <p:nvGrpSpPr>
          <p:cNvPr id="12" name="组合 11"/>
          <p:cNvGrpSpPr/>
          <p:nvPr/>
        </p:nvGrpSpPr>
        <p:grpSpPr>
          <a:xfrm>
            <a:off x="6553645" y="3035836"/>
            <a:ext cx="4680000" cy="1107996"/>
            <a:chOff x="892757" y="1992329"/>
            <a:chExt cx="4680000" cy="1107996"/>
          </a:xfrm>
        </p:grpSpPr>
        <p:sp>
          <p:nvSpPr>
            <p:cNvPr id="13" name="矩形 12"/>
            <p:cNvSpPr/>
            <p:nvPr/>
          </p:nvSpPr>
          <p:spPr>
            <a:xfrm>
              <a:off x="892757" y="2108778"/>
              <a:ext cx="4680000" cy="875099"/>
            </a:xfrm>
            <a:prstGeom prst="rect">
              <a:avLst/>
            </a:prstGeom>
            <a:solidFill>
              <a:schemeClr val="bg1"/>
            </a:solidFill>
            <a:ln>
              <a:gradFill>
                <a:gsLst>
                  <a:gs pos="0">
                    <a:srgbClr val="AE2A29"/>
                  </a:gs>
                  <a:gs pos="100000">
                    <a:schemeClr val="bg1"/>
                  </a:gs>
                </a:gsLst>
                <a:lin ang="5400000" scaled="1"/>
              </a:gradFill>
            </a:ln>
            <a:effectLst>
              <a:outerShdw blurRad="190500" dist="63500" dir="18900000" algn="bl"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899795">
                <a:buClrTx/>
                <a:buSzTx/>
                <a:buFontTx/>
              </a:pPr>
              <a:r>
                <a:rPr lang="zh-CN" altLang="en-US" sz="2000" b="1" dirty="0">
                  <a:solidFill>
                    <a:schemeClr val="tx1">
                      <a:lumMod val="85000"/>
                      <a:lumOff val="15000"/>
                    </a:schemeClr>
                  </a:solidFill>
                  <a:latin typeface="微软雅黑" panose="020B0503020204020204" pitchFamily="34" charset="-122"/>
                  <a:ea typeface="微软雅黑" panose="020B0503020204020204" pitchFamily="34" charset="-122"/>
                  <a:sym typeface="+mn-lt"/>
                </a:rPr>
                <a:t>坚持深化教育改革创新</a:t>
              </a:r>
            </a:p>
          </p:txBody>
        </p:sp>
        <p:sp>
          <p:nvSpPr>
            <p:cNvPr id="14" name="文本框 13"/>
            <p:cNvSpPr txBox="1"/>
            <p:nvPr/>
          </p:nvSpPr>
          <p:spPr>
            <a:xfrm>
              <a:off x="892757" y="1992329"/>
              <a:ext cx="748923" cy="1107996"/>
            </a:xfrm>
            <a:prstGeom prst="rect">
              <a:avLst/>
            </a:prstGeom>
            <a:noFill/>
            <a:ln>
              <a:noFill/>
            </a:ln>
          </p:spPr>
          <p:txBody>
            <a:bodyPr wrap="none" rtlCol="0">
              <a:spAutoFit/>
            </a:bodyPr>
            <a:lstStyle>
              <a:defPPr>
                <a:defRPr lang="zh-CN"/>
              </a:defPPr>
              <a:lvl1pPr>
                <a:defRPr sz="4800">
                  <a:solidFill>
                    <a:srgbClr val="C00000"/>
                  </a:solidFill>
                  <a:effectLst>
                    <a:outerShdw blurRad="60007" dist="200025" dir="15000000" sy="30000" kx="-1800000" algn="bl" rotWithShape="0">
                      <a:prstClr val="black">
                        <a:alpha val="32000"/>
                      </a:prstClr>
                    </a:outerShdw>
                  </a:effectLst>
                  <a:latin typeface="华文中宋" panose="02010600040101010101" pitchFamily="2" charset="-122"/>
                  <a:ea typeface="华文中宋" panose="02010600040101010101" pitchFamily="2" charset="-122"/>
                </a:defRPr>
              </a:lvl1pPr>
            </a:lstStyle>
            <a:p>
              <a:r>
                <a:rPr lang="en-US" altLang="zh-CN" sz="6600" b="1" dirty="0">
                  <a:ln>
                    <a:gradFill>
                      <a:gsLst>
                        <a:gs pos="0">
                          <a:srgbClr val="AE2A29"/>
                        </a:gs>
                        <a:gs pos="100000">
                          <a:schemeClr val="bg1">
                            <a:lumMod val="85000"/>
                          </a:schemeClr>
                        </a:gs>
                      </a:gsLst>
                      <a:lin ang="5400000" scaled="1"/>
                    </a:gradFill>
                  </a:ln>
                  <a:solidFill>
                    <a:schemeClr val="bg1"/>
                  </a:solidFill>
                  <a:effectLst>
                    <a:outerShdw blurRad="127000" dist="228600" dir="15000000" sy="30000" kx="-1800000" algn="bl" rotWithShape="0">
                      <a:prstClr val="black">
                        <a:alpha val="20000"/>
                      </a:prstClr>
                    </a:outerShdw>
                  </a:effectLst>
                  <a:latin typeface="Arial Black" panose="020B0A04020102020204" pitchFamily="34" charset="0"/>
                  <a:ea typeface="华文琥珀" panose="02010800040101010101" pitchFamily="2" charset="-122"/>
                </a:rPr>
                <a:t>4</a:t>
              </a:r>
              <a:endParaRPr lang="zh-CN" altLang="en-US" sz="6600" b="1" dirty="0">
                <a:ln>
                  <a:gradFill>
                    <a:gsLst>
                      <a:gs pos="0">
                        <a:srgbClr val="AE2A29"/>
                      </a:gs>
                      <a:gs pos="100000">
                        <a:schemeClr val="bg1">
                          <a:lumMod val="85000"/>
                        </a:schemeClr>
                      </a:gs>
                    </a:gsLst>
                    <a:lin ang="5400000" scaled="1"/>
                  </a:gradFill>
                </a:ln>
                <a:solidFill>
                  <a:schemeClr val="bg1"/>
                </a:solidFill>
                <a:effectLst>
                  <a:outerShdw blurRad="127000" dist="228600" dir="15000000" sy="30000" kx="-1800000" algn="bl" rotWithShape="0">
                    <a:prstClr val="black">
                      <a:alpha val="20000"/>
                    </a:prstClr>
                  </a:outerShdw>
                </a:effectLst>
                <a:latin typeface="Arial Black" panose="020B0A04020102020204" pitchFamily="34" charset="0"/>
                <a:ea typeface="华文琥珀" panose="02010800040101010101" pitchFamily="2" charset="-122"/>
              </a:endParaRPr>
            </a:p>
          </p:txBody>
        </p:sp>
      </p:grpSp>
      <p:sp>
        <p:nvSpPr>
          <p:cNvPr id="16" name="对角圆角矩形 21"/>
          <p:cNvSpPr/>
          <p:nvPr>
            <p:custDataLst>
              <p:tags r:id="rId1"/>
            </p:custDataLst>
          </p:nvPr>
        </p:nvSpPr>
        <p:spPr>
          <a:xfrm>
            <a:off x="3756000" y="900000"/>
            <a:ext cx="4680000" cy="467995"/>
          </a:xfrm>
          <a:prstGeom prst="round2DiagRect">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rPr>
              <a:t>如何办好人民满意的教育</a:t>
            </a:r>
          </a:p>
        </p:txBody>
      </p:sp>
      <p:grpSp>
        <p:nvGrpSpPr>
          <p:cNvPr id="18" name="组合 17"/>
          <p:cNvGrpSpPr/>
          <p:nvPr/>
        </p:nvGrpSpPr>
        <p:grpSpPr>
          <a:xfrm>
            <a:off x="3469390" y="4386942"/>
            <a:ext cx="5253220" cy="1107996"/>
            <a:chOff x="892755" y="1992329"/>
            <a:chExt cx="5253220" cy="1107996"/>
          </a:xfrm>
        </p:grpSpPr>
        <p:sp>
          <p:nvSpPr>
            <p:cNvPr id="19" name="矩形 18"/>
            <p:cNvSpPr/>
            <p:nvPr/>
          </p:nvSpPr>
          <p:spPr>
            <a:xfrm>
              <a:off x="892755" y="2108778"/>
              <a:ext cx="5253220" cy="875099"/>
            </a:xfrm>
            <a:prstGeom prst="rect">
              <a:avLst/>
            </a:prstGeom>
            <a:solidFill>
              <a:schemeClr val="bg1"/>
            </a:solidFill>
            <a:ln>
              <a:gradFill>
                <a:gsLst>
                  <a:gs pos="0">
                    <a:srgbClr val="AE2A29"/>
                  </a:gs>
                  <a:gs pos="100000">
                    <a:schemeClr val="bg1"/>
                  </a:gs>
                </a:gsLst>
                <a:lin ang="5400000" scaled="1"/>
              </a:gradFill>
            </a:ln>
            <a:effectLst>
              <a:outerShdw blurRad="190500" dist="63500" dir="18900000" algn="bl"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899795">
                <a:buClrTx/>
                <a:buSzTx/>
                <a:buFontTx/>
              </a:pPr>
              <a:r>
                <a:rPr lang="zh-CN" altLang="en-US" sz="2000" b="1" dirty="0">
                  <a:solidFill>
                    <a:schemeClr val="tx1">
                      <a:lumMod val="85000"/>
                      <a:lumOff val="15000"/>
                    </a:schemeClr>
                  </a:solidFill>
                  <a:latin typeface="微软雅黑" panose="020B0503020204020204" pitchFamily="34" charset="-122"/>
                  <a:ea typeface="微软雅黑" panose="020B0503020204020204" pitchFamily="34" charset="-122"/>
                  <a:sym typeface="+mn-lt"/>
                </a:rPr>
                <a:t>坚持把教育队伍建设作为基础工作</a:t>
              </a:r>
            </a:p>
          </p:txBody>
        </p:sp>
        <p:sp>
          <p:nvSpPr>
            <p:cNvPr id="20" name="文本框 19"/>
            <p:cNvSpPr txBox="1"/>
            <p:nvPr/>
          </p:nvSpPr>
          <p:spPr>
            <a:xfrm>
              <a:off x="892757" y="1992329"/>
              <a:ext cx="748923" cy="1107996"/>
            </a:xfrm>
            <a:prstGeom prst="rect">
              <a:avLst/>
            </a:prstGeom>
            <a:noFill/>
            <a:ln>
              <a:noFill/>
            </a:ln>
          </p:spPr>
          <p:txBody>
            <a:bodyPr wrap="none" rtlCol="0">
              <a:spAutoFit/>
            </a:bodyPr>
            <a:lstStyle>
              <a:defPPr>
                <a:defRPr lang="zh-CN"/>
              </a:defPPr>
              <a:lvl1pPr>
                <a:defRPr sz="4800">
                  <a:solidFill>
                    <a:srgbClr val="C00000"/>
                  </a:solidFill>
                  <a:effectLst>
                    <a:outerShdw blurRad="60007" dist="200025" dir="15000000" sy="30000" kx="-1800000" algn="bl" rotWithShape="0">
                      <a:prstClr val="black">
                        <a:alpha val="32000"/>
                      </a:prstClr>
                    </a:outerShdw>
                  </a:effectLst>
                  <a:latin typeface="华文中宋" panose="02010600040101010101" pitchFamily="2" charset="-122"/>
                  <a:ea typeface="华文中宋" panose="02010600040101010101" pitchFamily="2" charset="-122"/>
                </a:defRPr>
              </a:lvl1pPr>
            </a:lstStyle>
            <a:p>
              <a:r>
                <a:rPr lang="en-US" altLang="zh-CN" sz="6600" b="1" dirty="0">
                  <a:ln>
                    <a:gradFill>
                      <a:gsLst>
                        <a:gs pos="0">
                          <a:srgbClr val="AE2A29"/>
                        </a:gs>
                        <a:gs pos="100000">
                          <a:schemeClr val="bg1">
                            <a:lumMod val="85000"/>
                          </a:schemeClr>
                        </a:gs>
                      </a:gsLst>
                      <a:lin ang="5400000" scaled="1"/>
                    </a:gradFill>
                  </a:ln>
                  <a:solidFill>
                    <a:schemeClr val="bg1"/>
                  </a:solidFill>
                  <a:effectLst>
                    <a:outerShdw blurRad="127000" dist="228600" dir="15000000" sy="30000" kx="-1800000" algn="bl" rotWithShape="0">
                      <a:prstClr val="black">
                        <a:alpha val="20000"/>
                      </a:prstClr>
                    </a:outerShdw>
                  </a:effectLst>
                  <a:latin typeface="Arial Black" panose="020B0A04020102020204" pitchFamily="34" charset="0"/>
                  <a:ea typeface="华文琥珀" panose="02010800040101010101" pitchFamily="2" charset="-122"/>
                </a:rPr>
                <a:t>5</a:t>
              </a:r>
              <a:endParaRPr lang="zh-CN" altLang="en-US" sz="6600" b="1" dirty="0">
                <a:ln>
                  <a:gradFill>
                    <a:gsLst>
                      <a:gs pos="0">
                        <a:srgbClr val="AE2A29"/>
                      </a:gs>
                      <a:gs pos="100000">
                        <a:schemeClr val="bg1">
                          <a:lumMod val="85000"/>
                        </a:schemeClr>
                      </a:gs>
                    </a:gsLst>
                    <a:lin ang="5400000" scaled="1"/>
                  </a:gradFill>
                </a:ln>
                <a:solidFill>
                  <a:schemeClr val="bg1"/>
                </a:solidFill>
                <a:effectLst>
                  <a:outerShdw blurRad="127000" dist="228600" dir="15000000" sy="30000" kx="-1800000" algn="bl" rotWithShape="0">
                    <a:prstClr val="black">
                      <a:alpha val="20000"/>
                    </a:prstClr>
                  </a:outerShdw>
                </a:effectLst>
                <a:latin typeface="Arial Black" panose="020B0A04020102020204" pitchFamily="34" charset="0"/>
                <a:ea typeface="华文琥珀" panose="02010800040101010101" pitchFamily="2" charset="-122"/>
              </a:endParaRPr>
            </a:p>
          </p:txBody>
        </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图片 10"/>
          <p:cNvPicPr>
            <a:picLocks noChangeAspect="1"/>
          </p:cNvPicPr>
          <p:nvPr/>
        </p:nvPicPr>
        <p:blipFill rotWithShape="1">
          <a:blip r:embed="rId5"/>
          <a:srcRect t="46639" b="-1"/>
          <a:stretch>
            <a:fillRect/>
          </a:stretch>
        </p:blipFill>
        <p:spPr>
          <a:xfrm>
            <a:off x="1" y="697976"/>
            <a:ext cx="12192000" cy="1440000"/>
          </a:xfrm>
          <a:prstGeom prst="rect">
            <a:avLst/>
          </a:prstGeom>
          <a:noFill/>
        </p:spPr>
      </p:pic>
      <p:sp>
        <p:nvSpPr>
          <p:cNvPr id="12" name="矩形 11"/>
          <p:cNvSpPr/>
          <p:nvPr/>
        </p:nvSpPr>
        <p:spPr>
          <a:xfrm>
            <a:off x="3951823" y="1002215"/>
            <a:ext cx="4288353" cy="707886"/>
          </a:xfrm>
          <a:prstGeom prst="rect">
            <a:avLst/>
          </a:prstGeom>
        </p:spPr>
        <p:txBody>
          <a:bodyPr wrap="none">
            <a:spAutoFit/>
          </a:bodyPr>
          <a:lstStyle/>
          <a:p>
            <a:pPr algn="ctr"/>
            <a:r>
              <a:rPr lang="zh-CN" altLang="en-US" sz="4000" b="1" dirty="0">
                <a:solidFill>
                  <a:schemeClr val="bg1"/>
                </a:solidFill>
                <a:effectLst>
                  <a:outerShdw blurRad="38100" dist="38100" dir="2700000" algn="tl">
                    <a:srgbClr val="000000">
                      <a:alpha val="43137"/>
                    </a:srgbClr>
                  </a:outerShdw>
                </a:effectLst>
                <a:latin typeface="华文新魏" panose="02010800040101010101" pitchFamily="2" charset="-122"/>
                <a:ea typeface="华文新魏" panose="02010800040101010101" pitchFamily="2" charset="-122"/>
              </a:rPr>
              <a:t>大力促进教育公平</a:t>
            </a:r>
          </a:p>
        </p:txBody>
      </p:sp>
      <p:sp>
        <p:nvSpPr>
          <p:cNvPr id="16" name="işlídê"/>
          <p:cNvSpPr/>
          <p:nvPr/>
        </p:nvSpPr>
        <p:spPr>
          <a:xfrm>
            <a:off x="5416063" y="2137976"/>
            <a:ext cx="6365630" cy="3717809"/>
          </a:xfrm>
          <a:prstGeom prst="rect">
            <a:avLst/>
          </a:prstGeom>
          <a:solidFill>
            <a:schemeClr val="bg1"/>
          </a:soli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6" name="矩形 5"/>
          <p:cNvSpPr/>
          <p:nvPr>
            <p:custDataLst>
              <p:tags r:id="rId1"/>
            </p:custDataLst>
          </p:nvPr>
        </p:nvSpPr>
        <p:spPr>
          <a:xfrm>
            <a:off x="6466911" y="3039598"/>
            <a:ext cx="4821791" cy="1914564"/>
          </a:xfrm>
          <a:prstGeom prst="rect">
            <a:avLst/>
          </a:prstGeom>
          <a:noFill/>
          <a:ln>
            <a:noFill/>
          </a:ln>
        </p:spPr>
        <p:txBody>
          <a:bodyPr wrap="square">
            <a:noAutofit/>
          </a:bodyPr>
          <a:lstStyle/>
          <a:p>
            <a:pPr algn="just">
              <a:lnSpc>
                <a:spcPct val="150000"/>
              </a:lnSpc>
              <a:buClr>
                <a:srgbClr val="A40000"/>
              </a:buClr>
              <a:buSzTx/>
              <a:buFont typeface="Wingdings" panose="05000000000000000000" pitchFamily="2" charset="2"/>
              <a:defRPr/>
            </a:pPr>
            <a:r>
              <a:rPr lang="zh-CN" altLang="en-US" sz="2400" b="1" dirty="0">
                <a:latin typeface="楷体" panose="02010609060101010101" pitchFamily="49" charset="-122"/>
                <a:ea typeface="楷体" panose="02010609060101010101" pitchFamily="49" charset="-122"/>
                <a:sym typeface="+mn-ea"/>
              </a:rPr>
              <a:t>　　坚持教育公益性原则，把教育公平作为国家基本教育政策。</a:t>
            </a:r>
          </a:p>
          <a:p>
            <a:pPr algn="r">
              <a:lnSpc>
                <a:spcPct val="150000"/>
              </a:lnSpc>
              <a:buClr>
                <a:srgbClr val="A40000"/>
              </a:buClr>
              <a:buSzTx/>
              <a:buFont typeface="Wingdings" panose="05000000000000000000" pitchFamily="2" charset="2"/>
              <a:defRPr/>
            </a:pPr>
            <a:r>
              <a:rPr lang="en-US" altLang="zh-CN" b="1" dirty="0">
                <a:latin typeface="楷体" panose="02010609060101010101" pitchFamily="49" charset="-122"/>
                <a:ea typeface="楷体" panose="02010609060101010101" pitchFamily="49" charset="-122"/>
                <a:sym typeface="+mn-ea"/>
              </a:rPr>
              <a:t>——</a:t>
            </a:r>
            <a:r>
              <a:rPr lang="zh-CN" altLang="en-US" b="1" dirty="0">
                <a:latin typeface="楷体" panose="02010609060101010101" pitchFamily="49" charset="-122"/>
                <a:ea typeface="楷体" panose="02010609060101010101" pitchFamily="49" charset="-122"/>
                <a:sym typeface="+mn-ea"/>
              </a:rPr>
              <a:t>习近平在全国教育大会上的讲话</a:t>
            </a:r>
            <a:endParaRPr lang="en-US" altLang="zh-CN" b="1" dirty="0">
              <a:latin typeface="楷体" panose="02010609060101010101" pitchFamily="49" charset="-122"/>
              <a:ea typeface="楷体" panose="02010609060101010101" pitchFamily="49" charset="-122"/>
              <a:sym typeface="+mn-ea"/>
            </a:endParaRPr>
          </a:p>
          <a:p>
            <a:pPr marL="285750" algn="r">
              <a:lnSpc>
                <a:spcPct val="150000"/>
              </a:lnSpc>
              <a:buClr>
                <a:srgbClr val="A40000"/>
              </a:buClr>
              <a:buSzTx/>
              <a:buFont typeface="Wingdings" panose="05000000000000000000" pitchFamily="2" charset="2"/>
              <a:defRPr/>
            </a:pPr>
            <a:r>
              <a:rPr lang="zh-CN" altLang="en-US" b="1" dirty="0">
                <a:latin typeface="楷体" panose="02010609060101010101" pitchFamily="49" charset="-122"/>
                <a:ea typeface="楷体" panose="02010609060101010101" pitchFamily="49" charset="-122"/>
                <a:sym typeface="+mn-ea"/>
              </a:rPr>
              <a:t>（</a:t>
            </a:r>
            <a:r>
              <a:rPr lang="en-US" altLang="zh-CN" b="1" dirty="0">
                <a:latin typeface="楷体" panose="02010609060101010101" pitchFamily="49" charset="-122"/>
                <a:ea typeface="楷体" panose="02010609060101010101" pitchFamily="49" charset="-122"/>
                <a:sym typeface="+mn-ea"/>
              </a:rPr>
              <a:t>2018</a:t>
            </a:r>
            <a:r>
              <a:rPr lang="zh-CN" altLang="en-US" b="1" dirty="0">
                <a:latin typeface="楷体" panose="02010609060101010101" pitchFamily="49" charset="-122"/>
                <a:ea typeface="楷体" panose="02010609060101010101" pitchFamily="49" charset="-122"/>
                <a:sym typeface="+mn-ea"/>
              </a:rPr>
              <a:t>年</a:t>
            </a:r>
            <a:r>
              <a:rPr lang="en-US" altLang="zh-CN" b="1" dirty="0">
                <a:latin typeface="楷体" panose="02010609060101010101" pitchFamily="49" charset="-122"/>
                <a:ea typeface="楷体" panose="02010609060101010101" pitchFamily="49" charset="-122"/>
                <a:sym typeface="+mn-ea"/>
              </a:rPr>
              <a:t>9</a:t>
            </a:r>
            <a:r>
              <a:rPr lang="zh-CN" altLang="en-US" b="1" dirty="0">
                <a:latin typeface="楷体" panose="02010609060101010101" pitchFamily="49" charset="-122"/>
                <a:ea typeface="楷体" panose="02010609060101010101" pitchFamily="49" charset="-122"/>
                <a:sym typeface="+mn-ea"/>
              </a:rPr>
              <a:t>月</a:t>
            </a:r>
            <a:r>
              <a:rPr lang="en-US" altLang="zh-CN" b="1" dirty="0">
                <a:latin typeface="楷体" panose="02010609060101010101" pitchFamily="49" charset="-122"/>
                <a:ea typeface="楷体" panose="02010609060101010101" pitchFamily="49" charset="-122"/>
                <a:sym typeface="+mn-ea"/>
              </a:rPr>
              <a:t>10</a:t>
            </a:r>
            <a:r>
              <a:rPr lang="zh-CN" altLang="en-US" b="1" dirty="0">
                <a:latin typeface="楷体" panose="02010609060101010101" pitchFamily="49" charset="-122"/>
                <a:ea typeface="楷体" panose="02010609060101010101" pitchFamily="49" charset="-122"/>
                <a:sym typeface="+mn-ea"/>
              </a:rPr>
              <a:t>日）</a:t>
            </a:r>
            <a:endParaRPr lang="en-US" altLang="zh-CN" b="1" dirty="0">
              <a:latin typeface="楷体" panose="02010609060101010101" pitchFamily="49" charset="-122"/>
              <a:ea typeface="楷体" panose="02010609060101010101" pitchFamily="49" charset="-122"/>
            </a:endParaRPr>
          </a:p>
        </p:txBody>
      </p:sp>
      <p:sp>
        <p:nvSpPr>
          <p:cNvPr id="13" name="矩形 12"/>
          <p:cNvSpPr/>
          <p:nvPr/>
        </p:nvSpPr>
        <p:spPr>
          <a:xfrm>
            <a:off x="6270744" y="2465016"/>
            <a:ext cx="5214125" cy="3063728"/>
          </a:xfrm>
          <a:prstGeom prst="rect">
            <a:avLst/>
          </a:prstGeom>
          <a:noFill/>
          <a:ln w="28575">
            <a:gradFill>
              <a:gsLst>
                <a:gs pos="0">
                  <a:srgbClr val="B00000"/>
                </a:gs>
                <a:gs pos="25000">
                  <a:srgbClr val="E55003">
                    <a:alpha val="0"/>
                    <a:lumMod val="0"/>
                    <a:lumOff val="100000"/>
                  </a:srgbClr>
                </a:gs>
                <a:gs pos="75000">
                  <a:srgbClr val="E55003">
                    <a:alpha val="0"/>
                    <a:lumMod val="0"/>
                    <a:lumOff val="100000"/>
                  </a:srgbClr>
                </a:gs>
                <a:gs pos="100000">
                  <a:srgbClr val="B00000"/>
                </a:gs>
              </a:gsLst>
              <a:lin ang="3000000" scaled="0"/>
            </a:gradFill>
          </a:ln>
          <a:effectLst>
            <a:outerShdw blurRad="101600" dist="127000" dir="2700000" algn="tl" rotWithShape="0">
              <a:srgbClr val="B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5" name="组合 4"/>
          <p:cNvGrpSpPr/>
          <p:nvPr/>
        </p:nvGrpSpPr>
        <p:grpSpPr>
          <a:xfrm>
            <a:off x="648516" y="1916322"/>
            <a:ext cx="5364000" cy="4387998"/>
            <a:chOff x="497271" y="2072960"/>
            <a:chExt cx="5364000" cy="4387998"/>
          </a:xfrm>
        </p:grpSpPr>
        <p:sp>
          <p:nvSpPr>
            <p:cNvPr id="4" name="矩形: 圆角 3"/>
            <p:cNvSpPr/>
            <p:nvPr/>
          </p:nvSpPr>
          <p:spPr>
            <a:xfrm>
              <a:off x="497271" y="2072960"/>
              <a:ext cx="5364000" cy="4387998"/>
            </a:xfrm>
            <a:prstGeom prst="roundRect">
              <a:avLst>
                <a:gd name="adj" fmla="val 2229"/>
              </a:avLst>
            </a:prstGeom>
            <a:gradFill>
              <a:gsLst>
                <a:gs pos="0">
                  <a:srgbClr val="FDF3DD"/>
                </a:gs>
                <a:gs pos="100000">
                  <a:schemeClr val="bg1"/>
                </a:gs>
              </a:gsLst>
              <a:lin ang="5400000" scaled="1"/>
            </a:gradFill>
            <a:ln w="31750">
              <a:solidFill>
                <a:schemeClr val="bg1"/>
              </a:solidFill>
              <a:miter lim="800000"/>
            </a:ln>
            <a:effectLst>
              <a:outerShdw blurRad="254000" sx="102000" sy="102000" algn="ctr" rotWithShape="0">
                <a:prstClr val="black">
                  <a:alpha val="1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graphicFrame>
          <p:nvGraphicFramePr>
            <p:cNvPr id="3" name="表格 2"/>
            <p:cNvGraphicFramePr/>
            <p:nvPr>
              <p:custDataLst>
                <p:tags r:id="rId2"/>
              </p:custDataLst>
              <p:extLst>
                <p:ext uri="{D42A27DB-BD31-4B8C-83A1-F6EECF244321}">
                  <p14:modId xmlns:p14="http://schemas.microsoft.com/office/powerpoint/2010/main" val="344744264"/>
                </p:ext>
              </p:extLst>
            </p:nvPr>
          </p:nvGraphicFramePr>
          <p:xfrm>
            <a:off x="610037" y="2942956"/>
            <a:ext cx="5138469" cy="3327996"/>
          </p:xfrm>
          <a:graphic>
            <a:graphicData uri="http://schemas.openxmlformats.org/drawingml/2006/table">
              <a:tbl>
                <a:tblPr firstRow="1" bandRow="1">
                  <a:tableStyleId>{0E3FDE45-AF77-4B5C-9715-49D594BDF05E}</a:tableStyleId>
                </a:tblPr>
                <a:tblGrid>
                  <a:gridCol w="1894983">
                    <a:extLst>
                      <a:ext uri="{9D8B030D-6E8A-4147-A177-3AD203B41FA5}">
                        <a16:colId xmlns:a16="http://schemas.microsoft.com/office/drawing/2014/main" val="20000"/>
                      </a:ext>
                    </a:extLst>
                  </a:gridCol>
                  <a:gridCol w="825293">
                    <a:extLst>
                      <a:ext uri="{9D8B030D-6E8A-4147-A177-3AD203B41FA5}">
                        <a16:colId xmlns:a16="http://schemas.microsoft.com/office/drawing/2014/main" val="20001"/>
                      </a:ext>
                    </a:extLst>
                  </a:gridCol>
                  <a:gridCol w="1102494">
                    <a:extLst>
                      <a:ext uri="{9D8B030D-6E8A-4147-A177-3AD203B41FA5}">
                        <a16:colId xmlns:a16="http://schemas.microsoft.com/office/drawing/2014/main" val="20002"/>
                      </a:ext>
                    </a:extLst>
                  </a:gridCol>
                  <a:gridCol w="1315699">
                    <a:extLst>
                      <a:ext uri="{9D8B030D-6E8A-4147-A177-3AD203B41FA5}">
                        <a16:colId xmlns:a16="http://schemas.microsoft.com/office/drawing/2014/main" val="20003"/>
                      </a:ext>
                    </a:extLst>
                  </a:gridCol>
                </a:tblGrid>
                <a:tr h="544598">
                  <a:tc>
                    <a:txBody>
                      <a:bodyPr/>
                      <a:lstStyle/>
                      <a:p>
                        <a:pPr algn="ctr">
                          <a:lnSpc>
                            <a:spcPct val="90000"/>
                          </a:lnSpc>
                          <a:buNone/>
                        </a:pPr>
                        <a:endParaRPr lang="zh-CN" altLang="en-US" sz="1600" b="1" dirty="0">
                          <a:solidFill>
                            <a:schemeClr val="tx1">
                              <a:lumMod val="85000"/>
                              <a:lumOff val="15000"/>
                            </a:schemeClr>
                          </a:solidFill>
                          <a:latin typeface="Times New Roman Regular" panose="02020603050405020304" charset="0"/>
                          <a:ea typeface="仿宋_GB2312" charset="0"/>
                          <a:cs typeface="Times New Roman Regular" panose="02020603050405020304" charset="0"/>
                        </a:endParaRPr>
                      </a:p>
                    </a:txBody>
                    <a:tcPr anchor="ctr">
                      <a:lnL w="12700" cap="flat" cmpd="sng" algn="ctr">
                        <a:solidFill>
                          <a:schemeClr val="accent2">
                            <a:lumMod val="60000"/>
                            <a:lumOff val="40000"/>
                          </a:schemeClr>
                        </a:solidFill>
                        <a:prstDash val="solid"/>
                        <a:round/>
                        <a:headEnd type="none" w="med" len="med"/>
                        <a:tailEnd type="none" w="med" len="med"/>
                      </a:lnL>
                      <a:lnR w="12700" cap="flat" cmpd="sng" algn="ctr">
                        <a:solidFill>
                          <a:schemeClr val="accent2">
                            <a:lumMod val="60000"/>
                            <a:lumOff val="40000"/>
                          </a:schemeClr>
                        </a:solidFill>
                        <a:prstDash val="solid"/>
                        <a:round/>
                        <a:headEnd type="none" w="med" len="med"/>
                        <a:tailEnd type="none" w="med" len="med"/>
                      </a:lnR>
                      <a:lnT w="12700" cap="flat" cmpd="sng" algn="ctr">
                        <a:solidFill>
                          <a:schemeClr val="accent2">
                            <a:lumMod val="60000"/>
                            <a:lumOff val="40000"/>
                          </a:schemeClr>
                        </a:solidFill>
                        <a:prstDash val="solid"/>
                        <a:round/>
                        <a:headEnd type="none" w="med" len="med"/>
                        <a:tailEnd type="none" w="med" len="med"/>
                      </a:lnT>
                      <a:lnB w="12700" cap="flat" cmpd="sng" algn="ctr">
                        <a:solidFill>
                          <a:schemeClr val="accent2">
                            <a:lumMod val="60000"/>
                            <a:lumOff val="40000"/>
                          </a:schemeClr>
                        </a:solidFill>
                        <a:prstDash val="solid"/>
                        <a:round/>
                        <a:headEnd type="none" w="med" len="med"/>
                        <a:tailEnd type="none" w="med" len="med"/>
                      </a:lnB>
                      <a:solidFill>
                        <a:srgbClr val="FBE5D6"/>
                      </a:solidFill>
                    </a:tcPr>
                  </a:tc>
                  <a:tc>
                    <a:txBody>
                      <a:bodyPr/>
                      <a:lstStyle/>
                      <a:p>
                        <a:pPr algn="ctr">
                          <a:lnSpc>
                            <a:spcPct val="90000"/>
                          </a:lnSpc>
                          <a:buNone/>
                        </a:pPr>
                        <a:r>
                          <a:rPr lang="en-US" altLang="zh-CN" sz="1600" b="1" dirty="0">
                            <a:solidFill>
                              <a:schemeClr val="tx1">
                                <a:lumMod val="85000"/>
                                <a:lumOff val="15000"/>
                              </a:schemeClr>
                            </a:solidFill>
                          </a:rPr>
                          <a:t>1949</a:t>
                        </a:r>
                        <a:r>
                          <a:rPr lang="zh-CN" altLang="en-US" sz="1600" b="1" dirty="0">
                            <a:solidFill>
                              <a:schemeClr val="tx1">
                                <a:lumMod val="85000"/>
                                <a:lumOff val="15000"/>
                              </a:schemeClr>
                            </a:solidFill>
                          </a:rPr>
                          <a:t>年</a:t>
                        </a:r>
                        <a:endParaRPr lang="zh-CN" altLang="en-US" sz="1600" b="1" dirty="0">
                          <a:solidFill>
                            <a:schemeClr val="tx1">
                              <a:lumMod val="85000"/>
                              <a:lumOff val="15000"/>
                            </a:schemeClr>
                          </a:solidFill>
                          <a:latin typeface="Times New Roman Regular" panose="02020603050405020304" charset="0"/>
                          <a:ea typeface="仿宋_GB2312" charset="0"/>
                          <a:cs typeface="Times New Roman Regular" panose="02020603050405020304" charset="0"/>
                        </a:endParaRPr>
                      </a:p>
                    </a:txBody>
                    <a:tcPr anchor="ctr">
                      <a:lnL w="12700" cap="flat" cmpd="sng" algn="ctr">
                        <a:solidFill>
                          <a:schemeClr val="accent2">
                            <a:lumMod val="60000"/>
                            <a:lumOff val="40000"/>
                          </a:schemeClr>
                        </a:solidFill>
                        <a:prstDash val="solid"/>
                        <a:round/>
                        <a:headEnd type="none" w="med" len="med"/>
                        <a:tailEnd type="none" w="med" len="med"/>
                      </a:lnL>
                      <a:lnR w="12700" cap="flat" cmpd="sng" algn="ctr">
                        <a:solidFill>
                          <a:schemeClr val="accent2">
                            <a:lumMod val="60000"/>
                            <a:lumOff val="40000"/>
                          </a:schemeClr>
                        </a:solidFill>
                        <a:prstDash val="solid"/>
                        <a:round/>
                        <a:headEnd type="none" w="med" len="med"/>
                        <a:tailEnd type="none" w="med" len="med"/>
                      </a:lnR>
                      <a:lnT w="12700" cap="flat" cmpd="sng" algn="ctr">
                        <a:solidFill>
                          <a:schemeClr val="accent2">
                            <a:lumMod val="60000"/>
                            <a:lumOff val="40000"/>
                          </a:schemeClr>
                        </a:solidFill>
                        <a:prstDash val="solid"/>
                        <a:round/>
                        <a:headEnd type="none" w="med" len="med"/>
                        <a:tailEnd type="none" w="med" len="med"/>
                      </a:lnT>
                      <a:lnB w="12700" cap="flat" cmpd="sng" algn="ctr">
                        <a:solidFill>
                          <a:schemeClr val="accent2">
                            <a:lumMod val="60000"/>
                            <a:lumOff val="40000"/>
                          </a:schemeClr>
                        </a:solidFill>
                        <a:prstDash val="solid"/>
                        <a:round/>
                        <a:headEnd type="none" w="med" len="med"/>
                        <a:tailEnd type="none" w="med" len="med"/>
                      </a:lnB>
                      <a:solidFill>
                        <a:srgbClr val="FBE5D6"/>
                      </a:solidFill>
                    </a:tcPr>
                  </a:tc>
                  <a:tc>
                    <a:txBody>
                      <a:bodyPr/>
                      <a:lstStyle/>
                      <a:p>
                        <a:pPr algn="ctr">
                          <a:lnSpc>
                            <a:spcPct val="90000"/>
                          </a:lnSpc>
                          <a:buNone/>
                        </a:pPr>
                        <a:r>
                          <a:rPr lang="en-US" altLang="zh-CN" sz="1600" b="1" dirty="0">
                            <a:solidFill>
                              <a:schemeClr val="tx1">
                                <a:lumMod val="85000"/>
                                <a:lumOff val="15000"/>
                              </a:schemeClr>
                            </a:solidFill>
                          </a:rPr>
                          <a:t>2022</a:t>
                        </a:r>
                        <a:r>
                          <a:rPr lang="zh-CN" altLang="en-US" sz="1600" b="1" dirty="0">
                            <a:solidFill>
                              <a:schemeClr val="tx1">
                                <a:lumMod val="85000"/>
                                <a:lumOff val="15000"/>
                              </a:schemeClr>
                            </a:solidFill>
                          </a:rPr>
                          <a:t>年</a:t>
                        </a:r>
                        <a:endParaRPr lang="zh-CN" altLang="en-US" sz="1600" b="1" dirty="0">
                          <a:solidFill>
                            <a:schemeClr val="tx1">
                              <a:lumMod val="85000"/>
                              <a:lumOff val="15000"/>
                            </a:schemeClr>
                          </a:solidFill>
                          <a:latin typeface="Times New Roman Regular" panose="02020603050405020304" charset="0"/>
                          <a:ea typeface="仿宋_GB2312" charset="0"/>
                          <a:cs typeface="Times New Roman Regular" panose="02020603050405020304" charset="0"/>
                        </a:endParaRPr>
                      </a:p>
                    </a:txBody>
                    <a:tcPr anchor="ctr">
                      <a:lnL w="12700" cap="flat" cmpd="sng" algn="ctr">
                        <a:solidFill>
                          <a:schemeClr val="accent2">
                            <a:lumMod val="60000"/>
                            <a:lumOff val="40000"/>
                          </a:schemeClr>
                        </a:solidFill>
                        <a:prstDash val="solid"/>
                        <a:round/>
                        <a:headEnd type="none" w="med" len="med"/>
                        <a:tailEnd type="none" w="med" len="med"/>
                      </a:lnL>
                      <a:lnR w="12700" cap="flat" cmpd="sng" algn="ctr">
                        <a:solidFill>
                          <a:schemeClr val="accent2">
                            <a:lumMod val="60000"/>
                            <a:lumOff val="40000"/>
                          </a:schemeClr>
                        </a:solidFill>
                        <a:prstDash val="solid"/>
                        <a:round/>
                        <a:headEnd type="none" w="med" len="med"/>
                        <a:tailEnd type="none" w="med" len="med"/>
                      </a:lnR>
                      <a:lnT w="12700" cap="flat" cmpd="sng" algn="ctr">
                        <a:solidFill>
                          <a:schemeClr val="accent2">
                            <a:lumMod val="60000"/>
                            <a:lumOff val="40000"/>
                          </a:schemeClr>
                        </a:solidFill>
                        <a:prstDash val="solid"/>
                        <a:round/>
                        <a:headEnd type="none" w="med" len="med"/>
                        <a:tailEnd type="none" w="med" len="med"/>
                      </a:lnT>
                      <a:lnB w="12700" cap="flat" cmpd="sng" algn="ctr">
                        <a:solidFill>
                          <a:schemeClr val="accent2">
                            <a:lumMod val="60000"/>
                            <a:lumOff val="40000"/>
                          </a:schemeClr>
                        </a:solidFill>
                        <a:prstDash val="solid"/>
                        <a:round/>
                        <a:headEnd type="none" w="med" len="med"/>
                        <a:tailEnd type="none" w="med" len="med"/>
                      </a:lnB>
                      <a:solidFill>
                        <a:srgbClr val="FBE5D6"/>
                      </a:solidFill>
                    </a:tcPr>
                  </a:tc>
                  <a:tc>
                    <a:txBody>
                      <a:bodyPr/>
                      <a:lstStyle/>
                      <a:p>
                        <a:pPr algn="ctr">
                          <a:lnSpc>
                            <a:spcPct val="90000"/>
                          </a:lnSpc>
                          <a:buNone/>
                        </a:pPr>
                        <a:endParaRPr lang="zh-CN" altLang="en-US" sz="1600" b="1" dirty="0">
                          <a:solidFill>
                            <a:schemeClr val="tx1">
                              <a:lumMod val="85000"/>
                              <a:lumOff val="15000"/>
                            </a:schemeClr>
                          </a:solidFill>
                          <a:latin typeface="Times New Roman Regular" panose="02020603050405020304" charset="0"/>
                          <a:ea typeface="仿宋_GB2312" charset="0"/>
                          <a:cs typeface="Times New Roman Regular" panose="02020603050405020304" charset="0"/>
                        </a:endParaRPr>
                      </a:p>
                    </a:txBody>
                    <a:tcPr anchor="ctr">
                      <a:lnL w="12700" cap="flat" cmpd="sng" algn="ctr">
                        <a:solidFill>
                          <a:schemeClr val="accent2">
                            <a:lumMod val="60000"/>
                            <a:lumOff val="40000"/>
                          </a:schemeClr>
                        </a:solidFill>
                        <a:prstDash val="solid"/>
                        <a:round/>
                        <a:headEnd type="none" w="med" len="med"/>
                        <a:tailEnd type="none" w="med" len="med"/>
                      </a:lnL>
                      <a:lnR w="12700" cap="flat" cmpd="sng" algn="ctr">
                        <a:solidFill>
                          <a:schemeClr val="accent2">
                            <a:lumMod val="60000"/>
                            <a:lumOff val="40000"/>
                          </a:schemeClr>
                        </a:solidFill>
                        <a:prstDash val="solid"/>
                        <a:round/>
                        <a:headEnd type="none" w="med" len="med"/>
                        <a:tailEnd type="none" w="med" len="med"/>
                      </a:lnR>
                      <a:lnT w="12700" cap="flat" cmpd="sng" algn="ctr">
                        <a:solidFill>
                          <a:schemeClr val="accent2">
                            <a:lumMod val="60000"/>
                            <a:lumOff val="40000"/>
                          </a:schemeClr>
                        </a:solidFill>
                        <a:prstDash val="solid"/>
                        <a:round/>
                        <a:headEnd type="none" w="med" len="med"/>
                        <a:tailEnd type="none" w="med" len="med"/>
                      </a:lnT>
                      <a:lnB w="12700" cap="flat" cmpd="sng" algn="ctr">
                        <a:solidFill>
                          <a:schemeClr val="accent2">
                            <a:lumMod val="60000"/>
                            <a:lumOff val="40000"/>
                          </a:schemeClr>
                        </a:solidFill>
                        <a:prstDash val="solid"/>
                        <a:round/>
                        <a:headEnd type="none" w="med" len="med"/>
                        <a:tailEnd type="none" w="med" len="med"/>
                      </a:lnB>
                      <a:solidFill>
                        <a:srgbClr val="FBE5D6"/>
                      </a:solidFill>
                    </a:tcPr>
                  </a:tc>
                  <a:extLst>
                    <a:ext uri="{0D108BD9-81ED-4DB2-BD59-A6C34878D82A}">
                      <a16:rowId xmlns:a16="http://schemas.microsoft.com/office/drawing/2014/main" val="10000"/>
                    </a:ext>
                  </a:extLst>
                </a:tr>
                <a:tr h="544598">
                  <a:tc>
                    <a:txBody>
                      <a:bodyPr/>
                      <a:lstStyle/>
                      <a:p>
                        <a:pPr algn="ctr">
                          <a:lnSpc>
                            <a:spcPct val="90000"/>
                          </a:lnSpc>
                          <a:buNone/>
                        </a:pPr>
                        <a:r>
                          <a:rPr lang="zh-CN" altLang="en-US" sz="1600" b="1" dirty="0">
                            <a:solidFill>
                              <a:schemeClr val="tx1">
                                <a:lumMod val="85000"/>
                                <a:lumOff val="15000"/>
                              </a:schemeClr>
                            </a:solidFill>
                          </a:rPr>
                          <a:t>学前教育毛入园率</a:t>
                        </a:r>
                        <a:endParaRPr lang="zh-CN" altLang="en-US" sz="1600" b="1" dirty="0">
                          <a:solidFill>
                            <a:schemeClr val="tx1">
                              <a:lumMod val="85000"/>
                              <a:lumOff val="15000"/>
                            </a:schemeClr>
                          </a:solidFill>
                          <a:latin typeface="Times New Roman Regular" panose="02020603050405020304" charset="0"/>
                          <a:ea typeface="仿宋_GB2312" charset="0"/>
                        </a:endParaRPr>
                      </a:p>
                    </a:txBody>
                    <a:tcPr anchor="ctr">
                      <a:lnL w="12700" cap="flat" cmpd="sng" algn="ctr">
                        <a:solidFill>
                          <a:schemeClr val="accent2">
                            <a:lumMod val="60000"/>
                            <a:lumOff val="40000"/>
                          </a:schemeClr>
                        </a:solidFill>
                        <a:prstDash val="solid"/>
                        <a:round/>
                        <a:headEnd type="none" w="med" len="med"/>
                        <a:tailEnd type="none" w="med" len="med"/>
                      </a:lnL>
                      <a:lnR w="12700" cap="flat" cmpd="sng" algn="ctr">
                        <a:solidFill>
                          <a:schemeClr val="accent2">
                            <a:lumMod val="60000"/>
                            <a:lumOff val="40000"/>
                          </a:schemeClr>
                        </a:solidFill>
                        <a:prstDash val="solid"/>
                        <a:round/>
                        <a:headEnd type="none" w="med" len="med"/>
                        <a:tailEnd type="none" w="med" len="med"/>
                      </a:lnR>
                      <a:lnT w="12700" cap="flat" cmpd="sng" algn="ctr">
                        <a:solidFill>
                          <a:schemeClr val="accent2">
                            <a:lumMod val="60000"/>
                            <a:lumOff val="40000"/>
                          </a:schemeClr>
                        </a:solidFill>
                        <a:prstDash val="solid"/>
                        <a:round/>
                        <a:headEnd type="none" w="med" len="med"/>
                        <a:tailEnd type="none" w="med" len="med"/>
                      </a:lnT>
                      <a:lnB w="12700" cap="flat" cmpd="sng" algn="ctr">
                        <a:solidFill>
                          <a:schemeClr val="accent2">
                            <a:lumMod val="60000"/>
                            <a:lumOff val="40000"/>
                          </a:schemeClr>
                        </a:solidFill>
                        <a:prstDash val="solid"/>
                        <a:round/>
                        <a:headEnd type="none" w="med" len="med"/>
                        <a:tailEnd type="none" w="med" len="med"/>
                      </a:lnB>
                      <a:solidFill>
                        <a:schemeClr val="bg1"/>
                      </a:solidFill>
                    </a:tcPr>
                  </a:tc>
                  <a:tc>
                    <a:txBody>
                      <a:bodyPr/>
                      <a:lstStyle/>
                      <a:p>
                        <a:pPr algn="ctr">
                          <a:lnSpc>
                            <a:spcPct val="90000"/>
                          </a:lnSpc>
                          <a:buNone/>
                        </a:pPr>
                        <a:r>
                          <a:rPr lang="en-US" altLang="zh-CN" sz="1600" b="0" dirty="0">
                            <a:solidFill>
                              <a:schemeClr val="tx1">
                                <a:lumMod val="85000"/>
                                <a:lumOff val="15000"/>
                              </a:schemeClr>
                            </a:solidFill>
                          </a:rPr>
                          <a:t>0.4%</a:t>
                        </a:r>
                        <a:endParaRPr lang="en-US" altLang="zh-CN" sz="1600" b="0" dirty="0">
                          <a:solidFill>
                            <a:schemeClr val="tx1">
                              <a:lumMod val="85000"/>
                              <a:lumOff val="15000"/>
                            </a:schemeClr>
                          </a:solidFill>
                          <a:latin typeface="Times New Roman Regular" panose="02020603050405020304" charset="0"/>
                          <a:ea typeface="仿宋_GB2312" charset="0"/>
                          <a:cs typeface="Times New Roman Regular" panose="02020603050405020304" charset="0"/>
                        </a:endParaRPr>
                      </a:p>
                    </a:txBody>
                    <a:tcPr anchor="ctr">
                      <a:lnL w="12700" cap="flat" cmpd="sng" algn="ctr">
                        <a:solidFill>
                          <a:schemeClr val="accent2">
                            <a:lumMod val="60000"/>
                            <a:lumOff val="40000"/>
                          </a:schemeClr>
                        </a:solidFill>
                        <a:prstDash val="solid"/>
                        <a:round/>
                        <a:headEnd type="none" w="med" len="med"/>
                        <a:tailEnd type="none" w="med" len="med"/>
                      </a:lnL>
                      <a:lnR w="12700" cap="flat" cmpd="sng" algn="ctr">
                        <a:solidFill>
                          <a:schemeClr val="accent2">
                            <a:lumMod val="60000"/>
                            <a:lumOff val="40000"/>
                          </a:schemeClr>
                        </a:solidFill>
                        <a:prstDash val="solid"/>
                        <a:round/>
                        <a:headEnd type="none" w="med" len="med"/>
                        <a:tailEnd type="none" w="med" len="med"/>
                      </a:lnR>
                      <a:lnT w="12700" cap="flat" cmpd="sng" algn="ctr">
                        <a:solidFill>
                          <a:schemeClr val="accent2">
                            <a:lumMod val="60000"/>
                            <a:lumOff val="40000"/>
                          </a:schemeClr>
                        </a:solidFill>
                        <a:prstDash val="solid"/>
                        <a:round/>
                        <a:headEnd type="none" w="med" len="med"/>
                        <a:tailEnd type="none" w="med" len="med"/>
                      </a:lnT>
                      <a:lnB w="12700" cap="flat" cmpd="sng" algn="ctr">
                        <a:solidFill>
                          <a:schemeClr val="accent2">
                            <a:lumMod val="60000"/>
                            <a:lumOff val="40000"/>
                          </a:schemeClr>
                        </a:solidFill>
                        <a:prstDash val="solid"/>
                        <a:round/>
                        <a:headEnd type="none" w="med" len="med"/>
                        <a:tailEnd type="none" w="med" len="med"/>
                      </a:lnB>
                      <a:solidFill>
                        <a:schemeClr val="bg1"/>
                      </a:solidFill>
                    </a:tcPr>
                  </a:tc>
                  <a:tc>
                    <a:txBody>
                      <a:bodyPr/>
                      <a:lstStyle/>
                      <a:p>
                        <a:pPr algn="ctr">
                          <a:lnSpc>
                            <a:spcPct val="90000"/>
                          </a:lnSpc>
                          <a:buNone/>
                        </a:pPr>
                        <a:r>
                          <a:rPr lang="zh-CN" altLang="en-US" sz="1600" b="0">
                            <a:solidFill>
                              <a:schemeClr val="tx1">
                                <a:lumMod val="85000"/>
                                <a:lumOff val="15000"/>
                              </a:schemeClr>
                            </a:solidFill>
                          </a:rPr>
                          <a:t>89.7%</a:t>
                        </a:r>
                        <a:endParaRPr lang="zh-CN" altLang="en-US" sz="1600" b="0">
                          <a:solidFill>
                            <a:schemeClr val="tx1">
                              <a:lumMod val="85000"/>
                              <a:lumOff val="15000"/>
                            </a:schemeClr>
                          </a:solidFill>
                          <a:latin typeface="Times New Roman Regular" panose="02020603050405020304" charset="0"/>
                          <a:ea typeface="仿宋_GB2312" charset="0"/>
                          <a:cs typeface="Times New Roman Regular" panose="02020603050405020304" charset="0"/>
                        </a:endParaRPr>
                      </a:p>
                    </a:txBody>
                    <a:tcPr anchor="ctr">
                      <a:lnL w="12700" cap="flat" cmpd="sng" algn="ctr">
                        <a:solidFill>
                          <a:schemeClr val="accent2">
                            <a:lumMod val="60000"/>
                            <a:lumOff val="40000"/>
                          </a:schemeClr>
                        </a:solidFill>
                        <a:prstDash val="solid"/>
                        <a:round/>
                        <a:headEnd type="none" w="med" len="med"/>
                        <a:tailEnd type="none" w="med" len="med"/>
                      </a:lnL>
                      <a:lnR w="12700" cap="flat" cmpd="sng" algn="ctr">
                        <a:solidFill>
                          <a:schemeClr val="accent2">
                            <a:lumMod val="60000"/>
                            <a:lumOff val="40000"/>
                          </a:schemeClr>
                        </a:solidFill>
                        <a:prstDash val="solid"/>
                        <a:round/>
                        <a:headEnd type="none" w="med" len="med"/>
                        <a:tailEnd type="none" w="med" len="med"/>
                      </a:lnR>
                      <a:lnT w="12700" cap="flat" cmpd="sng" algn="ctr">
                        <a:solidFill>
                          <a:schemeClr val="accent2">
                            <a:lumMod val="60000"/>
                            <a:lumOff val="40000"/>
                          </a:schemeClr>
                        </a:solidFill>
                        <a:prstDash val="solid"/>
                        <a:round/>
                        <a:headEnd type="none" w="med" len="med"/>
                        <a:tailEnd type="none" w="med" len="med"/>
                      </a:lnT>
                      <a:lnB w="12700" cap="flat" cmpd="sng" algn="ctr">
                        <a:solidFill>
                          <a:schemeClr val="accent2">
                            <a:lumMod val="60000"/>
                            <a:lumOff val="40000"/>
                          </a:schemeClr>
                        </a:solidFill>
                        <a:prstDash val="solid"/>
                        <a:round/>
                        <a:headEnd type="none" w="med" len="med"/>
                        <a:tailEnd type="none" w="med" len="med"/>
                      </a:lnB>
                      <a:solidFill>
                        <a:schemeClr val="bg1"/>
                      </a:solidFill>
                    </a:tcPr>
                  </a:tc>
                  <a:tc>
                    <a:txBody>
                      <a:bodyPr/>
                      <a:lstStyle/>
                      <a:p>
                        <a:pPr algn="ctr">
                          <a:lnSpc>
                            <a:spcPct val="90000"/>
                          </a:lnSpc>
                          <a:buNone/>
                        </a:pPr>
                        <a:endParaRPr lang="zh-CN" altLang="en-US" sz="1600" b="0" dirty="0">
                          <a:solidFill>
                            <a:schemeClr val="tx1">
                              <a:lumMod val="85000"/>
                              <a:lumOff val="15000"/>
                            </a:schemeClr>
                          </a:solidFill>
                          <a:latin typeface="Times New Roman Regular" panose="02020603050405020304" charset="0"/>
                          <a:ea typeface="仿宋_GB2312" charset="0"/>
                          <a:cs typeface="Times New Roman Regular" panose="02020603050405020304" charset="0"/>
                        </a:endParaRPr>
                      </a:p>
                    </a:txBody>
                    <a:tcPr anchor="ctr">
                      <a:lnL w="12700" cap="flat" cmpd="sng" algn="ctr">
                        <a:solidFill>
                          <a:schemeClr val="accent2">
                            <a:lumMod val="60000"/>
                            <a:lumOff val="40000"/>
                          </a:schemeClr>
                        </a:solidFill>
                        <a:prstDash val="solid"/>
                        <a:round/>
                        <a:headEnd type="none" w="med" len="med"/>
                        <a:tailEnd type="none" w="med" len="med"/>
                      </a:lnL>
                      <a:lnR w="12700" cap="flat" cmpd="sng" algn="ctr">
                        <a:solidFill>
                          <a:schemeClr val="accent2">
                            <a:lumMod val="60000"/>
                            <a:lumOff val="40000"/>
                          </a:schemeClr>
                        </a:solidFill>
                        <a:prstDash val="solid"/>
                        <a:round/>
                        <a:headEnd type="none" w="med" len="med"/>
                        <a:tailEnd type="none" w="med" len="med"/>
                      </a:lnR>
                      <a:lnT w="12700" cap="flat" cmpd="sng" algn="ctr">
                        <a:solidFill>
                          <a:schemeClr val="accent2">
                            <a:lumMod val="60000"/>
                            <a:lumOff val="40000"/>
                          </a:schemeClr>
                        </a:solidFill>
                        <a:prstDash val="solid"/>
                        <a:round/>
                        <a:headEnd type="none" w="med" len="med"/>
                        <a:tailEnd type="none" w="med" len="med"/>
                      </a:lnT>
                      <a:lnB w="12700" cap="flat" cmpd="sng" algn="ctr">
                        <a:solidFill>
                          <a:schemeClr val="accent2">
                            <a:lumMod val="60000"/>
                            <a:lumOff val="40000"/>
                          </a:schemeClr>
                        </a:solidFill>
                        <a:prstDash val="solid"/>
                        <a:round/>
                        <a:headEnd type="none" w="med" len="med"/>
                        <a:tailEnd type="none" w="med" len="med"/>
                      </a:lnB>
                      <a:solidFill>
                        <a:schemeClr val="bg1"/>
                      </a:solidFill>
                    </a:tcPr>
                  </a:tc>
                  <a:extLst>
                    <a:ext uri="{0D108BD9-81ED-4DB2-BD59-A6C34878D82A}">
                      <a16:rowId xmlns:a16="http://schemas.microsoft.com/office/drawing/2014/main" val="10001"/>
                    </a:ext>
                  </a:extLst>
                </a:tr>
                <a:tr h="544598">
                  <a:tc>
                    <a:txBody>
                      <a:bodyPr/>
                      <a:lstStyle/>
                      <a:p>
                        <a:pPr algn="ctr">
                          <a:lnSpc>
                            <a:spcPct val="90000"/>
                          </a:lnSpc>
                          <a:buNone/>
                        </a:pPr>
                        <a:r>
                          <a:rPr lang="zh-CN" altLang="en-US" sz="1600" b="1">
                            <a:solidFill>
                              <a:schemeClr val="tx1">
                                <a:lumMod val="85000"/>
                                <a:lumOff val="15000"/>
                              </a:schemeClr>
                            </a:solidFill>
                          </a:rPr>
                          <a:t>小学净入学率</a:t>
                        </a:r>
                        <a:endParaRPr lang="zh-CN" altLang="en-US" sz="1600" b="1">
                          <a:solidFill>
                            <a:schemeClr val="tx1">
                              <a:lumMod val="85000"/>
                              <a:lumOff val="15000"/>
                            </a:schemeClr>
                          </a:solidFill>
                          <a:latin typeface="Times New Roman Regular" panose="02020603050405020304" charset="0"/>
                          <a:ea typeface="仿宋_GB2312" charset="0"/>
                        </a:endParaRPr>
                      </a:p>
                    </a:txBody>
                    <a:tcPr anchor="ctr">
                      <a:lnL w="12700" cap="flat" cmpd="sng" algn="ctr">
                        <a:solidFill>
                          <a:schemeClr val="accent2">
                            <a:lumMod val="60000"/>
                            <a:lumOff val="40000"/>
                          </a:schemeClr>
                        </a:solidFill>
                        <a:prstDash val="solid"/>
                        <a:round/>
                        <a:headEnd type="none" w="med" len="med"/>
                        <a:tailEnd type="none" w="med" len="med"/>
                      </a:lnL>
                      <a:lnR w="12700" cap="flat" cmpd="sng" algn="ctr">
                        <a:solidFill>
                          <a:schemeClr val="accent2">
                            <a:lumMod val="60000"/>
                            <a:lumOff val="40000"/>
                          </a:schemeClr>
                        </a:solidFill>
                        <a:prstDash val="solid"/>
                        <a:round/>
                        <a:headEnd type="none" w="med" len="med"/>
                        <a:tailEnd type="none" w="med" len="med"/>
                      </a:lnR>
                      <a:lnT w="12700" cap="flat" cmpd="sng" algn="ctr">
                        <a:solidFill>
                          <a:schemeClr val="accent2">
                            <a:lumMod val="60000"/>
                            <a:lumOff val="40000"/>
                          </a:schemeClr>
                        </a:solidFill>
                        <a:prstDash val="solid"/>
                        <a:round/>
                        <a:headEnd type="none" w="med" len="med"/>
                        <a:tailEnd type="none" w="med" len="med"/>
                      </a:lnT>
                      <a:lnB w="12700" cap="flat" cmpd="sng" algn="ctr">
                        <a:solidFill>
                          <a:schemeClr val="accent2">
                            <a:lumMod val="60000"/>
                            <a:lumOff val="40000"/>
                          </a:schemeClr>
                        </a:solidFill>
                        <a:prstDash val="solid"/>
                        <a:round/>
                        <a:headEnd type="none" w="med" len="med"/>
                        <a:tailEnd type="none" w="med" len="med"/>
                      </a:lnB>
                      <a:solidFill>
                        <a:schemeClr val="bg1"/>
                      </a:solidFill>
                    </a:tcPr>
                  </a:tc>
                  <a:tc>
                    <a:txBody>
                      <a:bodyPr/>
                      <a:lstStyle/>
                      <a:p>
                        <a:pPr algn="ctr">
                          <a:lnSpc>
                            <a:spcPct val="90000"/>
                          </a:lnSpc>
                          <a:buNone/>
                        </a:pPr>
                        <a:r>
                          <a:rPr lang="en-US" altLang="zh-CN" sz="1600" b="0" dirty="0">
                            <a:solidFill>
                              <a:schemeClr val="tx1">
                                <a:lumMod val="85000"/>
                                <a:lumOff val="15000"/>
                              </a:schemeClr>
                            </a:solidFill>
                          </a:rPr>
                          <a:t>20%</a:t>
                        </a:r>
                        <a:endParaRPr lang="en-US" altLang="zh-CN" sz="1600" b="0" dirty="0">
                          <a:solidFill>
                            <a:schemeClr val="tx1">
                              <a:lumMod val="85000"/>
                              <a:lumOff val="15000"/>
                            </a:schemeClr>
                          </a:solidFill>
                          <a:latin typeface="Times New Roman Regular" panose="02020603050405020304" charset="0"/>
                          <a:ea typeface="仿宋_GB2312" charset="0"/>
                          <a:cs typeface="Times New Roman Regular" panose="02020603050405020304" charset="0"/>
                        </a:endParaRPr>
                      </a:p>
                    </a:txBody>
                    <a:tcPr anchor="ctr">
                      <a:lnL w="12700" cap="flat" cmpd="sng" algn="ctr">
                        <a:solidFill>
                          <a:schemeClr val="accent2">
                            <a:lumMod val="60000"/>
                            <a:lumOff val="40000"/>
                          </a:schemeClr>
                        </a:solidFill>
                        <a:prstDash val="solid"/>
                        <a:round/>
                        <a:headEnd type="none" w="med" len="med"/>
                        <a:tailEnd type="none" w="med" len="med"/>
                      </a:lnL>
                      <a:lnR w="12700" cap="flat" cmpd="sng" algn="ctr">
                        <a:solidFill>
                          <a:schemeClr val="accent2">
                            <a:lumMod val="60000"/>
                            <a:lumOff val="40000"/>
                          </a:schemeClr>
                        </a:solidFill>
                        <a:prstDash val="solid"/>
                        <a:round/>
                        <a:headEnd type="none" w="med" len="med"/>
                        <a:tailEnd type="none" w="med" len="med"/>
                      </a:lnR>
                      <a:lnT w="12700" cap="flat" cmpd="sng" algn="ctr">
                        <a:solidFill>
                          <a:schemeClr val="accent2">
                            <a:lumMod val="60000"/>
                            <a:lumOff val="40000"/>
                          </a:schemeClr>
                        </a:solidFill>
                        <a:prstDash val="solid"/>
                        <a:round/>
                        <a:headEnd type="none" w="med" len="med"/>
                        <a:tailEnd type="none" w="med" len="med"/>
                      </a:lnT>
                      <a:lnB w="12700" cap="flat" cmpd="sng" algn="ctr">
                        <a:solidFill>
                          <a:schemeClr val="accent2">
                            <a:lumMod val="60000"/>
                            <a:lumOff val="40000"/>
                          </a:schemeClr>
                        </a:solidFill>
                        <a:prstDash val="solid"/>
                        <a:round/>
                        <a:headEnd type="none" w="med" len="med"/>
                        <a:tailEnd type="none" w="med" len="med"/>
                      </a:lnB>
                      <a:solidFill>
                        <a:schemeClr val="bg1"/>
                      </a:solidFill>
                    </a:tcPr>
                  </a:tc>
                  <a:tc>
                    <a:txBody>
                      <a:bodyPr/>
                      <a:lstStyle/>
                      <a:p>
                        <a:pPr algn="ctr">
                          <a:lnSpc>
                            <a:spcPct val="90000"/>
                          </a:lnSpc>
                          <a:buNone/>
                        </a:pPr>
                        <a:r>
                          <a:rPr lang="en-US" altLang="zh-CN" sz="1600" b="0" dirty="0">
                            <a:solidFill>
                              <a:schemeClr val="tx1">
                                <a:lumMod val="85000"/>
                                <a:lumOff val="15000"/>
                              </a:schemeClr>
                            </a:solidFill>
                          </a:rPr>
                          <a:t>99.9%</a:t>
                        </a:r>
                        <a:r>
                          <a:rPr lang="zh-CN" altLang="en-US" sz="1600" b="0" dirty="0">
                            <a:solidFill>
                              <a:schemeClr val="tx1">
                                <a:lumMod val="85000"/>
                                <a:lumOff val="15000"/>
                              </a:schemeClr>
                            </a:solidFill>
                          </a:rPr>
                          <a:t>以上</a:t>
                        </a:r>
                        <a:endParaRPr lang="zh-CN" altLang="en-US" sz="1600" b="0" dirty="0">
                          <a:solidFill>
                            <a:schemeClr val="tx1">
                              <a:lumMod val="85000"/>
                              <a:lumOff val="15000"/>
                            </a:schemeClr>
                          </a:solidFill>
                          <a:latin typeface="Times New Roman Regular" panose="02020603050405020304" charset="0"/>
                          <a:ea typeface="仿宋_GB2312" charset="0"/>
                          <a:cs typeface="Times New Roman Regular" panose="02020603050405020304" charset="0"/>
                        </a:endParaRPr>
                      </a:p>
                    </a:txBody>
                    <a:tcPr anchor="ctr">
                      <a:lnL w="12700" cap="flat" cmpd="sng" algn="ctr">
                        <a:solidFill>
                          <a:schemeClr val="accent2">
                            <a:lumMod val="60000"/>
                            <a:lumOff val="40000"/>
                          </a:schemeClr>
                        </a:solidFill>
                        <a:prstDash val="solid"/>
                        <a:round/>
                        <a:headEnd type="none" w="med" len="med"/>
                        <a:tailEnd type="none" w="med" len="med"/>
                      </a:lnL>
                      <a:lnR w="12700" cap="flat" cmpd="sng" algn="ctr">
                        <a:solidFill>
                          <a:schemeClr val="accent2">
                            <a:lumMod val="60000"/>
                            <a:lumOff val="40000"/>
                          </a:schemeClr>
                        </a:solidFill>
                        <a:prstDash val="solid"/>
                        <a:round/>
                        <a:headEnd type="none" w="med" len="med"/>
                        <a:tailEnd type="none" w="med" len="med"/>
                      </a:lnR>
                      <a:lnT w="12700" cap="flat" cmpd="sng" algn="ctr">
                        <a:solidFill>
                          <a:schemeClr val="accent2">
                            <a:lumMod val="60000"/>
                            <a:lumOff val="40000"/>
                          </a:schemeClr>
                        </a:solidFill>
                        <a:prstDash val="solid"/>
                        <a:round/>
                        <a:headEnd type="none" w="med" len="med"/>
                        <a:tailEnd type="none" w="med" len="med"/>
                      </a:lnT>
                      <a:lnB w="12700" cap="flat" cmpd="sng" algn="ctr">
                        <a:solidFill>
                          <a:schemeClr val="accent2">
                            <a:lumMod val="60000"/>
                            <a:lumOff val="40000"/>
                          </a:schemeClr>
                        </a:solidFill>
                        <a:prstDash val="solid"/>
                        <a:round/>
                        <a:headEnd type="none" w="med" len="med"/>
                        <a:tailEnd type="none" w="med" len="med"/>
                      </a:lnB>
                      <a:solidFill>
                        <a:schemeClr val="bg1"/>
                      </a:solidFill>
                    </a:tcPr>
                  </a:tc>
                  <a:tc rowSpan="2">
                    <a:txBody>
                      <a:bodyPr/>
                      <a:lstStyle/>
                      <a:p>
                        <a:pPr algn="ctr">
                          <a:lnSpc>
                            <a:spcPct val="150000"/>
                          </a:lnSpc>
                          <a:buNone/>
                        </a:pPr>
                        <a:r>
                          <a:rPr lang="zh-CN" altLang="en-US" sz="1600" b="0" dirty="0">
                            <a:solidFill>
                              <a:schemeClr val="tx1">
                                <a:lumMod val="85000"/>
                                <a:lumOff val="15000"/>
                              </a:schemeClr>
                            </a:solidFill>
                          </a:rPr>
                          <a:t>九年义务教育巩固率为95.5%</a:t>
                        </a:r>
                        <a:endParaRPr lang="zh-CN" altLang="en-US" sz="1600" b="0" dirty="0">
                          <a:solidFill>
                            <a:schemeClr val="tx1">
                              <a:lumMod val="85000"/>
                              <a:lumOff val="15000"/>
                            </a:schemeClr>
                          </a:solidFill>
                          <a:latin typeface="Times New Roman Regular" panose="02020603050405020304" charset="0"/>
                          <a:ea typeface="仿宋_GB2312" charset="0"/>
                          <a:cs typeface="Times New Roman Regular" panose="02020603050405020304" charset="0"/>
                        </a:endParaRPr>
                      </a:p>
                    </a:txBody>
                    <a:tcPr anchor="ctr">
                      <a:lnL w="12700" cap="flat" cmpd="sng" algn="ctr">
                        <a:solidFill>
                          <a:schemeClr val="accent2">
                            <a:lumMod val="60000"/>
                            <a:lumOff val="40000"/>
                          </a:schemeClr>
                        </a:solidFill>
                        <a:prstDash val="solid"/>
                        <a:round/>
                        <a:headEnd type="none" w="med" len="med"/>
                        <a:tailEnd type="none" w="med" len="med"/>
                      </a:lnL>
                      <a:lnR w="12700" cap="flat" cmpd="sng" algn="ctr">
                        <a:solidFill>
                          <a:schemeClr val="accent2">
                            <a:lumMod val="60000"/>
                            <a:lumOff val="40000"/>
                          </a:schemeClr>
                        </a:solidFill>
                        <a:prstDash val="solid"/>
                        <a:round/>
                        <a:headEnd type="none" w="med" len="med"/>
                        <a:tailEnd type="none" w="med" len="med"/>
                      </a:lnR>
                      <a:lnT w="12700" cap="flat" cmpd="sng" algn="ctr">
                        <a:solidFill>
                          <a:schemeClr val="accent2">
                            <a:lumMod val="60000"/>
                            <a:lumOff val="40000"/>
                          </a:schemeClr>
                        </a:solidFill>
                        <a:prstDash val="solid"/>
                        <a:round/>
                        <a:headEnd type="none" w="med" len="med"/>
                        <a:tailEnd type="none" w="med" len="med"/>
                      </a:lnT>
                      <a:lnB w="12700" cap="flat" cmpd="sng" algn="ctr">
                        <a:solidFill>
                          <a:schemeClr val="accent2">
                            <a:lumMod val="60000"/>
                            <a:lumOff val="40000"/>
                          </a:schemeClr>
                        </a:solidFill>
                        <a:prstDash val="solid"/>
                        <a:round/>
                        <a:headEnd type="none" w="med" len="med"/>
                        <a:tailEnd type="none" w="med" len="med"/>
                      </a:lnB>
                      <a:solidFill>
                        <a:schemeClr val="bg1"/>
                      </a:solidFill>
                    </a:tcPr>
                  </a:tc>
                  <a:extLst>
                    <a:ext uri="{0D108BD9-81ED-4DB2-BD59-A6C34878D82A}">
                      <a16:rowId xmlns:a16="http://schemas.microsoft.com/office/drawing/2014/main" val="10002"/>
                    </a:ext>
                  </a:extLst>
                </a:tr>
                <a:tr h="544598">
                  <a:tc>
                    <a:txBody>
                      <a:bodyPr/>
                      <a:lstStyle/>
                      <a:p>
                        <a:pPr algn="ctr">
                          <a:lnSpc>
                            <a:spcPct val="90000"/>
                          </a:lnSpc>
                          <a:buNone/>
                        </a:pPr>
                        <a:r>
                          <a:rPr lang="zh-CN" altLang="en-US" sz="1600" b="1">
                            <a:solidFill>
                              <a:schemeClr val="tx1">
                                <a:lumMod val="85000"/>
                                <a:lumOff val="15000"/>
                              </a:schemeClr>
                            </a:solidFill>
                          </a:rPr>
                          <a:t>初中阶段毛入学率</a:t>
                        </a:r>
                        <a:endParaRPr lang="zh-CN" altLang="en-US" sz="1600" b="1">
                          <a:solidFill>
                            <a:schemeClr val="tx1">
                              <a:lumMod val="85000"/>
                              <a:lumOff val="15000"/>
                            </a:schemeClr>
                          </a:solidFill>
                          <a:latin typeface="Times New Roman Regular" panose="02020603050405020304" charset="0"/>
                          <a:ea typeface="仿宋_GB2312" charset="0"/>
                        </a:endParaRPr>
                      </a:p>
                    </a:txBody>
                    <a:tcPr anchor="ctr">
                      <a:lnL w="12700" cap="flat" cmpd="sng" algn="ctr">
                        <a:solidFill>
                          <a:schemeClr val="accent2">
                            <a:lumMod val="60000"/>
                            <a:lumOff val="40000"/>
                          </a:schemeClr>
                        </a:solidFill>
                        <a:prstDash val="solid"/>
                        <a:round/>
                        <a:headEnd type="none" w="med" len="med"/>
                        <a:tailEnd type="none" w="med" len="med"/>
                      </a:lnL>
                      <a:lnR w="12700" cap="flat" cmpd="sng" algn="ctr">
                        <a:solidFill>
                          <a:schemeClr val="accent2">
                            <a:lumMod val="60000"/>
                            <a:lumOff val="40000"/>
                          </a:schemeClr>
                        </a:solidFill>
                        <a:prstDash val="solid"/>
                        <a:round/>
                        <a:headEnd type="none" w="med" len="med"/>
                        <a:tailEnd type="none" w="med" len="med"/>
                      </a:lnR>
                      <a:lnT w="12700" cap="flat" cmpd="sng" algn="ctr">
                        <a:solidFill>
                          <a:schemeClr val="accent2">
                            <a:lumMod val="60000"/>
                            <a:lumOff val="40000"/>
                          </a:schemeClr>
                        </a:solidFill>
                        <a:prstDash val="solid"/>
                        <a:round/>
                        <a:headEnd type="none" w="med" len="med"/>
                        <a:tailEnd type="none" w="med" len="med"/>
                      </a:lnT>
                      <a:lnB w="12700" cap="flat" cmpd="sng" algn="ctr">
                        <a:solidFill>
                          <a:schemeClr val="accent2">
                            <a:lumMod val="60000"/>
                            <a:lumOff val="40000"/>
                          </a:schemeClr>
                        </a:solidFill>
                        <a:prstDash val="solid"/>
                        <a:round/>
                        <a:headEnd type="none" w="med" len="med"/>
                        <a:tailEnd type="none" w="med" len="med"/>
                      </a:lnB>
                      <a:solidFill>
                        <a:schemeClr val="bg1"/>
                      </a:solidFill>
                    </a:tcPr>
                  </a:tc>
                  <a:tc>
                    <a:txBody>
                      <a:bodyPr/>
                      <a:lstStyle/>
                      <a:p>
                        <a:pPr algn="ctr">
                          <a:lnSpc>
                            <a:spcPct val="90000"/>
                          </a:lnSpc>
                          <a:buNone/>
                        </a:pPr>
                        <a:r>
                          <a:rPr lang="zh-CN" altLang="en-US" sz="1600" b="0" dirty="0">
                            <a:solidFill>
                              <a:schemeClr val="tx1">
                                <a:lumMod val="85000"/>
                                <a:lumOff val="15000"/>
                              </a:schemeClr>
                            </a:solidFill>
                          </a:rPr>
                          <a:t>3.1%</a:t>
                        </a:r>
                        <a:endParaRPr lang="zh-CN" altLang="en-US" sz="1600" b="0" dirty="0">
                          <a:solidFill>
                            <a:schemeClr val="tx1">
                              <a:lumMod val="85000"/>
                              <a:lumOff val="15000"/>
                            </a:schemeClr>
                          </a:solidFill>
                          <a:latin typeface="Times New Roman Regular" panose="02020603050405020304" charset="0"/>
                          <a:ea typeface="仿宋_GB2312" charset="0"/>
                          <a:cs typeface="Times New Roman Regular" panose="02020603050405020304" charset="0"/>
                        </a:endParaRPr>
                      </a:p>
                    </a:txBody>
                    <a:tcPr anchor="ctr">
                      <a:lnL w="12700" cap="flat" cmpd="sng" algn="ctr">
                        <a:solidFill>
                          <a:schemeClr val="accent2">
                            <a:lumMod val="60000"/>
                            <a:lumOff val="40000"/>
                          </a:schemeClr>
                        </a:solidFill>
                        <a:prstDash val="solid"/>
                        <a:round/>
                        <a:headEnd type="none" w="med" len="med"/>
                        <a:tailEnd type="none" w="med" len="med"/>
                      </a:lnL>
                      <a:lnR w="12700" cap="flat" cmpd="sng" algn="ctr">
                        <a:solidFill>
                          <a:schemeClr val="accent2">
                            <a:lumMod val="60000"/>
                            <a:lumOff val="40000"/>
                          </a:schemeClr>
                        </a:solidFill>
                        <a:prstDash val="solid"/>
                        <a:round/>
                        <a:headEnd type="none" w="med" len="med"/>
                        <a:tailEnd type="none" w="med" len="med"/>
                      </a:lnR>
                      <a:lnT w="12700" cap="flat" cmpd="sng" algn="ctr">
                        <a:solidFill>
                          <a:schemeClr val="accent2">
                            <a:lumMod val="60000"/>
                            <a:lumOff val="40000"/>
                          </a:schemeClr>
                        </a:solidFill>
                        <a:prstDash val="solid"/>
                        <a:round/>
                        <a:headEnd type="none" w="med" len="med"/>
                        <a:tailEnd type="none" w="med" len="med"/>
                      </a:lnT>
                      <a:lnB w="12700" cap="flat" cmpd="sng" algn="ctr">
                        <a:solidFill>
                          <a:schemeClr val="accent2">
                            <a:lumMod val="60000"/>
                            <a:lumOff val="40000"/>
                          </a:schemeClr>
                        </a:solidFill>
                        <a:prstDash val="solid"/>
                        <a:round/>
                        <a:headEnd type="none" w="med" len="med"/>
                        <a:tailEnd type="none" w="med" len="med"/>
                      </a:lnB>
                      <a:solidFill>
                        <a:schemeClr val="bg1"/>
                      </a:solidFill>
                    </a:tcPr>
                  </a:tc>
                  <a:tc>
                    <a:txBody>
                      <a:bodyPr/>
                      <a:lstStyle/>
                      <a:p>
                        <a:pPr algn="ctr">
                          <a:lnSpc>
                            <a:spcPct val="90000"/>
                          </a:lnSpc>
                          <a:buNone/>
                        </a:pPr>
                        <a:r>
                          <a:rPr lang="en-US" altLang="zh-CN" sz="1600" b="0" dirty="0">
                            <a:solidFill>
                              <a:schemeClr val="tx1">
                                <a:lumMod val="85000"/>
                                <a:lumOff val="15000"/>
                              </a:schemeClr>
                            </a:solidFill>
                          </a:rPr>
                          <a:t>100%</a:t>
                        </a:r>
                        <a:r>
                          <a:rPr lang="zh-CN" altLang="en-US" sz="1600" b="0" dirty="0">
                            <a:solidFill>
                              <a:schemeClr val="tx1">
                                <a:lumMod val="85000"/>
                                <a:lumOff val="15000"/>
                              </a:schemeClr>
                            </a:solidFill>
                          </a:rPr>
                          <a:t>以上</a:t>
                        </a:r>
                        <a:endParaRPr lang="zh-CN" altLang="en-US" sz="1600" b="0" dirty="0">
                          <a:solidFill>
                            <a:schemeClr val="tx1">
                              <a:lumMod val="85000"/>
                              <a:lumOff val="15000"/>
                            </a:schemeClr>
                          </a:solidFill>
                          <a:latin typeface="Times New Roman Regular" panose="02020603050405020304" charset="0"/>
                          <a:ea typeface="仿宋_GB2312" charset="0"/>
                          <a:cs typeface="Times New Roman Regular" panose="02020603050405020304" charset="0"/>
                        </a:endParaRPr>
                      </a:p>
                    </a:txBody>
                    <a:tcPr anchor="ctr">
                      <a:lnL w="12700" cap="flat" cmpd="sng" algn="ctr">
                        <a:solidFill>
                          <a:schemeClr val="accent2">
                            <a:lumMod val="60000"/>
                            <a:lumOff val="40000"/>
                          </a:schemeClr>
                        </a:solidFill>
                        <a:prstDash val="solid"/>
                        <a:round/>
                        <a:headEnd type="none" w="med" len="med"/>
                        <a:tailEnd type="none" w="med" len="med"/>
                      </a:lnL>
                      <a:lnR w="12700" cap="flat" cmpd="sng" algn="ctr">
                        <a:solidFill>
                          <a:schemeClr val="accent2">
                            <a:lumMod val="60000"/>
                            <a:lumOff val="40000"/>
                          </a:schemeClr>
                        </a:solidFill>
                        <a:prstDash val="solid"/>
                        <a:round/>
                        <a:headEnd type="none" w="med" len="med"/>
                        <a:tailEnd type="none" w="med" len="med"/>
                      </a:lnR>
                      <a:lnT w="12700" cap="flat" cmpd="sng" algn="ctr">
                        <a:solidFill>
                          <a:schemeClr val="accent2">
                            <a:lumMod val="60000"/>
                            <a:lumOff val="40000"/>
                          </a:schemeClr>
                        </a:solidFill>
                        <a:prstDash val="solid"/>
                        <a:round/>
                        <a:headEnd type="none" w="med" len="med"/>
                        <a:tailEnd type="none" w="med" len="med"/>
                      </a:lnT>
                      <a:lnB w="12700" cap="flat" cmpd="sng" algn="ctr">
                        <a:solidFill>
                          <a:schemeClr val="accent2">
                            <a:lumMod val="60000"/>
                            <a:lumOff val="40000"/>
                          </a:schemeClr>
                        </a:solidFill>
                        <a:prstDash val="solid"/>
                        <a:round/>
                        <a:headEnd type="none" w="med" len="med"/>
                        <a:tailEnd type="none" w="med" len="med"/>
                      </a:lnB>
                      <a:solidFill>
                        <a:schemeClr val="bg1"/>
                      </a:solidFill>
                    </a:tcPr>
                  </a:tc>
                  <a:tc vMerge="1">
                    <a:txBody>
                      <a:bodyPr/>
                      <a:lstStyle/>
                      <a:p>
                        <a:endParaRPr lang="zh-CN"/>
                      </a:p>
                    </a:txBody>
                    <a:tcPr/>
                  </a:tc>
                  <a:extLst>
                    <a:ext uri="{0D108BD9-81ED-4DB2-BD59-A6C34878D82A}">
                      <a16:rowId xmlns:a16="http://schemas.microsoft.com/office/drawing/2014/main" val="10003"/>
                    </a:ext>
                  </a:extLst>
                </a:tr>
                <a:tr h="544598">
                  <a:tc>
                    <a:txBody>
                      <a:bodyPr/>
                      <a:lstStyle/>
                      <a:p>
                        <a:pPr algn="ctr">
                          <a:lnSpc>
                            <a:spcPct val="90000"/>
                          </a:lnSpc>
                          <a:buNone/>
                        </a:pPr>
                        <a:r>
                          <a:rPr lang="zh-CN" altLang="en-US" sz="1600" b="1">
                            <a:solidFill>
                              <a:schemeClr val="tx1">
                                <a:lumMod val="85000"/>
                                <a:lumOff val="15000"/>
                              </a:schemeClr>
                            </a:solidFill>
                          </a:rPr>
                          <a:t>高中阶段毛入学率</a:t>
                        </a:r>
                        <a:endParaRPr lang="zh-CN" altLang="en-US" sz="1600" b="1">
                          <a:solidFill>
                            <a:schemeClr val="tx1">
                              <a:lumMod val="85000"/>
                              <a:lumOff val="15000"/>
                            </a:schemeClr>
                          </a:solidFill>
                          <a:latin typeface="Times New Roman Regular" panose="02020603050405020304" charset="0"/>
                          <a:ea typeface="仿宋_GB2312" charset="0"/>
                        </a:endParaRPr>
                      </a:p>
                    </a:txBody>
                    <a:tcPr anchor="ctr">
                      <a:lnL w="12700" cap="flat" cmpd="sng" algn="ctr">
                        <a:solidFill>
                          <a:schemeClr val="accent2">
                            <a:lumMod val="60000"/>
                            <a:lumOff val="40000"/>
                          </a:schemeClr>
                        </a:solidFill>
                        <a:prstDash val="solid"/>
                        <a:round/>
                        <a:headEnd type="none" w="med" len="med"/>
                        <a:tailEnd type="none" w="med" len="med"/>
                      </a:lnL>
                      <a:lnR w="12700" cap="flat" cmpd="sng" algn="ctr">
                        <a:solidFill>
                          <a:schemeClr val="accent2">
                            <a:lumMod val="60000"/>
                            <a:lumOff val="40000"/>
                          </a:schemeClr>
                        </a:solidFill>
                        <a:prstDash val="solid"/>
                        <a:round/>
                        <a:headEnd type="none" w="med" len="med"/>
                        <a:tailEnd type="none" w="med" len="med"/>
                      </a:lnR>
                      <a:lnT w="12700" cap="flat" cmpd="sng" algn="ctr">
                        <a:solidFill>
                          <a:schemeClr val="accent2">
                            <a:lumMod val="60000"/>
                            <a:lumOff val="40000"/>
                          </a:schemeClr>
                        </a:solidFill>
                        <a:prstDash val="solid"/>
                        <a:round/>
                        <a:headEnd type="none" w="med" len="med"/>
                        <a:tailEnd type="none" w="med" len="med"/>
                      </a:lnT>
                      <a:lnB w="12700" cap="flat" cmpd="sng" algn="ctr">
                        <a:solidFill>
                          <a:schemeClr val="accent2">
                            <a:lumMod val="60000"/>
                            <a:lumOff val="40000"/>
                          </a:schemeClr>
                        </a:solidFill>
                        <a:prstDash val="solid"/>
                        <a:round/>
                        <a:headEnd type="none" w="med" len="med"/>
                        <a:tailEnd type="none" w="med" len="med"/>
                      </a:lnB>
                      <a:solidFill>
                        <a:schemeClr val="bg1"/>
                      </a:solidFill>
                    </a:tcPr>
                  </a:tc>
                  <a:tc>
                    <a:txBody>
                      <a:bodyPr/>
                      <a:lstStyle/>
                      <a:p>
                        <a:pPr algn="ctr">
                          <a:lnSpc>
                            <a:spcPct val="90000"/>
                          </a:lnSpc>
                          <a:buNone/>
                        </a:pPr>
                        <a:r>
                          <a:rPr lang="zh-CN" altLang="en-US" sz="1600" b="0">
                            <a:solidFill>
                              <a:schemeClr val="tx1">
                                <a:lumMod val="85000"/>
                                <a:lumOff val="15000"/>
                              </a:schemeClr>
                            </a:solidFill>
                          </a:rPr>
                          <a:t>1.1%</a:t>
                        </a:r>
                        <a:endParaRPr lang="zh-CN" altLang="en-US" sz="1600" b="0">
                          <a:solidFill>
                            <a:schemeClr val="tx1">
                              <a:lumMod val="85000"/>
                              <a:lumOff val="15000"/>
                            </a:schemeClr>
                          </a:solidFill>
                          <a:latin typeface="Times New Roman Regular" panose="02020603050405020304" charset="0"/>
                          <a:ea typeface="仿宋_GB2312" charset="0"/>
                          <a:cs typeface="Times New Roman Regular" panose="02020603050405020304" charset="0"/>
                        </a:endParaRPr>
                      </a:p>
                    </a:txBody>
                    <a:tcPr anchor="ctr">
                      <a:lnL w="12700" cap="flat" cmpd="sng" algn="ctr">
                        <a:solidFill>
                          <a:schemeClr val="accent2">
                            <a:lumMod val="60000"/>
                            <a:lumOff val="40000"/>
                          </a:schemeClr>
                        </a:solidFill>
                        <a:prstDash val="solid"/>
                        <a:round/>
                        <a:headEnd type="none" w="med" len="med"/>
                        <a:tailEnd type="none" w="med" len="med"/>
                      </a:lnL>
                      <a:lnR w="12700" cap="flat" cmpd="sng" algn="ctr">
                        <a:solidFill>
                          <a:schemeClr val="accent2">
                            <a:lumMod val="60000"/>
                            <a:lumOff val="40000"/>
                          </a:schemeClr>
                        </a:solidFill>
                        <a:prstDash val="solid"/>
                        <a:round/>
                        <a:headEnd type="none" w="med" len="med"/>
                        <a:tailEnd type="none" w="med" len="med"/>
                      </a:lnR>
                      <a:lnT w="12700" cap="flat" cmpd="sng" algn="ctr">
                        <a:solidFill>
                          <a:schemeClr val="accent2">
                            <a:lumMod val="60000"/>
                            <a:lumOff val="40000"/>
                          </a:schemeClr>
                        </a:solidFill>
                        <a:prstDash val="solid"/>
                        <a:round/>
                        <a:headEnd type="none" w="med" len="med"/>
                        <a:tailEnd type="none" w="med" len="med"/>
                      </a:lnT>
                      <a:lnB w="12700" cap="flat" cmpd="sng" algn="ctr">
                        <a:solidFill>
                          <a:schemeClr val="accent2">
                            <a:lumMod val="60000"/>
                            <a:lumOff val="40000"/>
                          </a:schemeClr>
                        </a:solidFill>
                        <a:prstDash val="solid"/>
                        <a:round/>
                        <a:headEnd type="none" w="med" len="med"/>
                        <a:tailEnd type="none" w="med" len="med"/>
                      </a:lnB>
                      <a:solidFill>
                        <a:schemeClr val="bg1"/>
                      </a:solidFill>
                    </a:tcPr>
                  </a:tc>
                  <a:tc>
                    <a:txBody>
                      <a:bodyPr/>
                      <a:lstStyle/>
                      <a:p>
                        <a:pPr algn="ctr">
                          <a:lnSpc>
                            <a:spcPct val="90000"/>
                          </a:lnSpc>
                          <a:buNone/>
                        </a:pPr>
                        <a:r>
                          <a:rPr lang="zh-CN" altLang="en-US" sz="1600" b="0" dirty="0">
                            <a:solidFill>
                              <a:schemeClr val="tx1">
                                <a:lumMod val="85000"/>
                                <a:lumOff val="15000"/>
                              </a:schemeClr>
                            </a:solidFill>
                          </a:rPr>
                          <a:t>91.6%</a:t>
                        </a:r>
                        <a:endParaRPr lang="zh-CN" altLang="en-US" sz="1600" b="0" dirty="0">
                          <a:solidFill>
                            <a:schemeClr val="tx1">
                              <a:lumMod val="85000"/>
                              <a:lumOff val="15000"/>
                            </a:schemeClr>
                          </a:solidFill>
                          <a:latin typeface="Times New Roman Regular" panose="02020603050405020304" charset="0"/>
                          <a:ea typeface="仿宋_GB2312" charset="0"/>
                          <a:cs typeface="Times New Roman Regular" panose="02020603050405020304" charset="0"/>
                        </a:endParaRPr>
                      </a:p>
                    </a:txBody>
                    <a:tcPr anchor="ctr">
                      <a:lnL w="12700" cap="flat" cmpd="sng" algn="ctr">
                        <a:solidFill>
                          <a:schemeClr val="accent2">
                            <a:lumMod val="60000"/>
                            <a:lumOff val="40000"/>
                          </a:schemeClr>
                        </a:solidFill>
                        <a:prstDash val="solid"/>
                        <a:round/>
                        <a:headEnd type="none" w="med" len="med"/>
                        <a:tailEnd type="none" w="med" len="med"/>
                      </a:lnL>
                      <a:lnR w="12700" cap="flat" cmpd="sng" algn="ctr">
                        <a:solidFill>
                          <a:schemeClr val="accent2">
                            <a:lumMod val="60000"/>
                            <a:lumOff val="40000"/>
                          </a:schemeClr>
                        </a:solidFill>
                        <a:prstDash val="solid"/>
                        <a:round/>
                        <a:headEnd type="none" w="med" len="med"/>
                        <a:tailEnd type="none" w="med" len="med"/>
                      </a:lnR>
                      <a:lnT w="12700" cap="flat" cmpd="sng" algn="ctr">
                        <a:solidFill>
                          <a:schemeClr val="accent2">
                            <a:lumMod val="60000"/>
                            <a:lumOff val="40000"/>
                          </a:schemeClr>
                        </a:solidFill>
                        <a:prstDash val="solid"/>
                        <a:round/>
                        <a:headEnd type="none" w="med" len="med"/>
                        <a:tailEnd type="none" w="med" len="med"/>
                      </a:lnT>
                      <a:lnB w="12700" cap="flat" cmpd="sng" algn="ctr">
                        <a:solidFill>
                          <a:schemeClr val="accent2">
                            <a:lumMod val="60000"/>
                            <a:lumOff val="40000"/>
                          </a:schemeClr>
                        </a:solidFill>
                        <a:prstDash val="solid"/>
                        <a:round/>
                        <a:headEnd type="none" w="med" len="med"/>
                        <a:tailEnd type="none" w="med" len="med"/>
                      </a:lnB>
                      <a:solidFill>
                        <a:schemeClr val="bg1"/>
                      </a:solidFill>
                    </a:tcPr>
                  </a:tc>
                  <a:tc>
                    <a:txBody>
                      <a:bodyPr/>
                      <a:lstStyle/>
                      <a:p>
                        <a:pPr algn="ctr">
                          <a:lnSpc>
                            <a:spcPct val="90000"/>
                          </a:lnSpc>
                          <a:buNone/>
                        </a:pPr>
                        <a:endParaRPr lang="zh-CN" altLang="en-US" sz="1600" b="0" dirty="0">
                          <a:solidFill>
                            <a:schemeClr val="tx1">
                              <a:lumMod val="85000"/>
                              <a:lumOff val="15000"/>
                            </a:schemeClr>
                          </a:solidFill>
                          <a:latin typeface="Times New Roman Regular" panose="02020603050405020304" charset="0"/>
                          <a:ea typeface="仿宋_GB2312" charset="0"/>
                          <a:cs typeface="Times New Roman Regular" panose="02020603050405020304" charset="0"/>
                        </a:endParaRPr>
                      </a:p>
                    </a:txBody>
                    <a:tcPr anchor="ctr">
                      <a:lnL w="12700" cap="flat" cmpd="sng" algn="ctr">
                        <a:solidFill>
                          <a:schemeClr val="accent2">
                            <a:lumMod val="60000"/>
                            <a:lumOff val="40000"/>
                          </a:schemeClr>
                        </a:solidFill>
                        <a:prstDash val="solid"/>
                        <a:round/>
                        <a:headEnd type="none" w="med" len="med"/>
                        <a:tailEnd type="none" w="med" len="med"/>
                      </a:lnL>
                      <a:lnR w="12700" cap="flat" cmpd="sng" algn="ctr">
                        <a:solidFill>
                          <a:schemeClr val="accent2">
                            <a:lumMod val="60000"/>
                            <a:lumOff val="40000"/>
                          </a:schemeClr>
                        </a:solidFill>
                        <a:prstDash val="solid"/>
                        <a:round/>
                        <a:headEnd type="none" w="med" len="med"/>
                        <a:tailEnd type="none" w="med" len="med"/>
                      </a:lnR>
                      <a:lnT w="12700" cap="flat" cmpd="sng" algn="ctr">
                        <a:solidFill>
                          <a:schemeClr val="accent2">
                            <a:lumMod val="60000"/>
                            <a:lumOff val="40000"/>
                          </a:schemeClr>
                        </a:solidFill>
                        <a:prstDash val="solid"/>
                        <a:round/>
                        <a:headEnd type="none" w="med" len="med"/>
                        <a:tailEnd type="none" w="med" len="med"/>
                      </a:lnT>
                      <a:lnB w="12700" cap="flat" cmpd="sng" algn="ctr">
                        <a:solidFill>
                          <a:schemeClr val="accent2">
                            <a:lumMod val="60000"/>
                            <a:lumOff val="40000"/>
                          </a:schemeClr>
                        </a:solidFill>
                        <a:prstDash val="solid"/>
                        <a:round/>
                        <a:headEnd type="none" w="med" len="med"/>
                        <a:tailEnd type="none" w="med" len="med"/>
                      </a:lnB>
                      <a:solidFill>
                        <a:schemeClr val="bg1"/>
                      </a:solidFill>
                    </a:tcPr>
                  </a:tc>
                  <a:extLst>
                    <a:ext uri="{0D108BD9-81ED-4DB2-BD59-A6C34878D82A}">
                      <a16:rowId xmlns:a16="http://schemas.microsoft.com/office/drawing/2014/main" val="10004"/>
                    </a:ext>
                  </a:extLst>
                </a:tr>
                <a:tr h="544598">
                  <a:tc>
                    <a:txBody>
                      <a:bodyPr/>
                      <a:lstStyle/>
                      <a:p>
                        <a:pPr algn="ctr">
                          <a:lnSpc>
                            <a:spcPct val="90000"/>
                          </a:lnSpc>
                          <a:buNone/>
                        </a:pPr>
                        <a:r>
                          <a:rPr lang="zh-CN" altLang="en-US" sz="1600" b="1">
                            <a:solidFill>
                              <a:schemeClr val="tx1">
                                <a:lumMod val="85000"/>
                                <a:lumOff val="15000"/>
                              </a:schemeClr>
                            </a:solidFill>
                          </a:rPr>
                          <a:t>高等教育毛入学率</a:t>
                        </a:r>
                        <a:endParaRPr lang="zh-CN" altLang="en-US" sz="1600" b="1">
                          <a:solidFill>
                            <a:schemeClr val="tx1">
                              <a:lumMod val="85000"/>
                              <a:lumOff val="15000"/>
                            </a:schemeClr>
                          </a:solidFill>
                          <a:latin typeface="Times New Roman Regular" panose="02020603050405020304" charset="0"/>
                          <a:ea typeface="仿宋_GB2312" charset="0"/>
                        </a:endParaRPr>
                      </a:p>
                    </a:txBody>
                    <a:tcPr anchor="ctr">
                      <a:lnL w="12700" cap="flat" cmpd="sng" algn="ctr">
                        <a:solidFill>
                          <a:schemeClr val="accent2">
                            <a:lumMod val="60000"/>
                            <a:lumOff val="40000"/>
                          </a:schemeClr>
                        </a:solidFill>
                        <a:prstDash val="solid"/>
                        <a:round/>
                        <a:headEnd type="none" w="med" len="med"/>
                        <a:tailEnd type="none" w="med" len="med"/>
                      </a:lnL>
                      <a:lnR w="12700" cap="flat" cmpd="sng" algn="ctr">
                        <a:solidFill>
                          <a:schemeClr val="accent2">
                            <a:lumMod val="60000"/>
                            <a:lumOff val="40000"/>
                          </a:schemeClr>
                        </a:solidFill>
                        <a:prstDash val="solid"/>
                        <a:round/>
                        <a:headEnd type="none" w="med" len="med"/>
                        <a:tailEnd type="none" w="med" len="med"/>
                      </a:lnR>
                      <a:lnT w="12700" cap="flat" cmpd="sng" algn="ctr">
                        <a:solidFill>
                          <a:schemeClr val="accent2">
                            <a:lumMod val="60000"/>
                            <a:lumOff val="40000"/>
                          </a:schemeClr>
                        </a:solidFill>
                        <a:prstDash val="solid"/>
                        <a:round/>
                        <a:headEnd type="none" w="med" len="med"/>
                        <a:tailEnd type="none" w="med" len="med"/>
                      </a:lnT>
                      <a:lnB w="12700" cap="flat" cmpd="sng" algn="ctr">
                        <a:solidFill>
                          <a:schemeClr val="accent2">
                            <a:lumMod val="60000"/>
                            <a:lumOff val="40000"/>
                          </a:schemeClr>
                        </a:solidFill>
                        <a:prstDash val="solid"/>
                        <a:round/>
                        <a:headEnd type="none" w="med" len="med"/>
                        <a:tailEnd type="none" w="med" len="med"/>
                      </a:lnB>
                      <a:solidFill>
                        <a:schemeClr val="bg1"/>
                      </a:solidFill>
                    </a:tcPr>
                  </a:tc>
                  <a:tc>
                    <a:txBody>
                      <a:bodyPr/>
                      <a:lstStyle/>
                      <a:p>
                        <a:pPr algn="ctr">
                          <a:lnSpc>
                            <a:spcPct val="90000"/>
                          </a:lnSpc>
                          <a:buNone/>
                        </a:pPr>
                        <a:r>
                          <a:rPr lang="zh-CN" altLang="en-US" sz="1600" b="0">
                            <a:solidFill>
                              <a:schemeClr val="tx1">
                                <a:lumMod val="85000"/>
                                <a:lumOff val="15000"/>
                              </a:schemeClr>
                            </a:solidFill>
                          </a:rPr>
                          <a:t>0.26%</a:t>
                        </a:r>
                        <a:endParaRPr lang="zh-CN" altLang="en-US" sz="1600" b="0">
                          <a:solidFill>
                            <a:schemeClr val="tx1">
                              <a:lumMod val="85000"/>
                              <a:lumOff val="15000"/>
                            </a:schemeClr>
                          </a:solidFill>
                          <a:latin typeface="Times New Roman Regular" panose="02020603050405020304" charset="0"/>
                          <a:ea typeface="仿宋_GB2312" charset="0"/>
                          <a:cs typeface="Times New Roman Regular" panose="02020603050405020304" charset="0"/>
                        </a:endParaRPr>
                      </a:p>
                    </a:txBody>
                    <a:tcPr anchor="ctr">
                      <a:lnL w="12700" cap="flat" cmpd="sng" algn="ctr">
                        <a:solidFill>
                          <a:schemeClr val="accent2">
                            <a:lumMod val="60000"/>
                            <a:lumOff val="40000"/>
                          </a:schemeClr>
                        </a:solidFill>
                        <a:prstDash val="solid"/>
                        <a:round/>
                        <a:headEnd type="none" w="med" len="med"/>
                        <a:tailEnd type="none" w="med" len="med"/>
                      </a:lnL>
                      <a:lnR w="12700" cap="flat" cmpd="sng" algn="ctr">
                        <a:solidFill>
                          <a:schemeClr val="accent2">
                            <a:lumMod val="60000"/>
                            <a:lumOff val="40000"/>
                          </a:schemeClr>
                        </a:solidFill>
                        <a:prstDash val="solid"/>
                        <a:round/>
                        <a:headEnd type="none" w="med" len="med"/>
                        <a:tailEnd type="none" w="med" len="med"/>
                      </a:lnR>
                      <a:lnT w="12700" cap="flat" cmpd="sng" algn="ctr">
                        <a:solidFill>
                          <a:schemeClr val="accent2">
                            <a:lumMod val="60000"/>
                            <a:lumOff val="40000"/>
                          </a:schemeClr>
                        </a:solidFill>
                        <a:prstDash val="solid"/>
                        <a:round/>
                        <a:headEnd type="none" w="med" len="med"/>
                        <a:tailEnd type="none" w="med" len="med"/>
                      </a:lnT>
                      <a:lnB w="12700" cap="flat" cmpd="sng" algn="ctr">
                        <a:solidFill>
                          <a:schemeClr val="accent2">
                            <a:lumMod val="60000"/>
                            <a:lumOff val="40000"/>
                          </a:schemeClr>
                        </a:solidFill>
                        <a:prstDash val="solid"/>
                        <a:round/>
                        <a:headEnd type="none" w="med" len="med"/>
                        <a:tailEnd type="none" w="med" len="med"/>
                      </a:lnB>
                      <a:solidFill>
                        <a:schemeClr val="bg1"/>
                      </a:solidFill>
                    </a:tcPr>
                  </a:tc>
                  <a:tc>
                    <a:txBody>
                      <a:bodyPr/>
                      <a:lstStyle/>
                      <a:p>
                        <a:pPr algn="ctr">
                          <a:lnSpc>
                            <a:spcPct val="90000"/>
                          </a:lnSpc>
                          <a:buNone/>
                        </a:pPr>
                        <a:r>
                          <a:rPr lang="zh-CN" altLang="en-US" sz="1600" b="0" dirty="0">
                            <a:solidFill>
                              <a:schemeClr val="tx1">
                                <a:lumMod val="85000"/>
                                <a:lumOff val="15000"/>
                              </a:schemeClr>
                            </a:solidFill>
                          </a:rPr>
                          <a:t>59.6%</a:t>
                        </a:r>
                        <a:endParaRPr lang="zh-CN" altLang="en-US" sz="1600" b="0" dirty="0">
                          <a:solidFill>
                            <a:schemeClr val="tx1">
                              <a:lumMod val="85000"/>
                              <a:lumOff val="15000"/>
                            </a:schemeClr>
                          </a:solidFill>
                          <a:latin typeface="Times New Roman Regular" panose="02020603050405020304" charset="0"/>
                          <a:ea typeface="仿宋_GB2312" charset="0"/>
                          <a:cs typeface="Times New Roman Regular" panose="02020603050405020304" charset="0"/>
                        </a:endParaRPr>
                      </a:p>
                    </a:txBody>
                    <a:tcPr anchor="ctr">
                      <a:lnL w="12700" cap="flat" cmpd="sng" algn="ctr">
                        <a:solidFill>
                          <a:schemeClr val="accent2">
                            <a:lumMod val="60000"/>
                            <a:lumOff val="40000"/>
                          </a:schemeClr>
                        </a:solidFill>
                        <a:prstDash val="solid"/>
                        <a:round/>
                        <a:headEnd type="none" w="med" len="med"/>
                        <a:tailEnd type="none" w="med" len="med"/>
                      </a:lnL>
                      <a:lnR w="12700" cap="flat" cmpd="sng" algn="ctr">
                        <a:solidFill>
                          <a:schemeClr val="accent2">
                            <a:lumMod val="60000"/>
                            <a:lumOff val="40000"/>
                          </a:schemeClr>
                        </a:solidFill>
                        <a:prstDash val="solid"/>
                        <a:round/>
                        <a:headEnd type="none" w="med" len="med"/>
                        <a:tailEnd type="none" w="med" len="med"/>
                      </a:lnR>
                      <a:lnT w="12700" cap="flat" cmpd="sng" algn="ctr">
                        <a:solidFill>
                          <a:schemeClr val="accent2">
                            <a:lumMod val="60000"/>
                            <a:lumOff val="40000"/>
                          </a:schemeClr>
                        </a:solidFill>
                        <a:prstDash val="solid"/>
                        <a:round/>
                        <a:headEnd type="none" w="med" len="med"/>
                        <a:tailEnd type="none" w="med" len="med"/>
                      </a:lnT>
                      <a:lnB w="12700" cap="flat" cmpd="sng" algn="ctr">
                        <a:solidFill>
                          <a:schemeClr val="accent2">
                            <a:lumMod val="60000"/>
                            <a:lumOff val="40000"/>
                          </a:schemeClr>
                        </a:solidFill>
                        <a:prstDash val="solid"/>
                        <a:round/>
                        <a:headEnd type="none" w="med" len="med"/>
                        <a:tailEnd type="none" w="med" len="med"/>
                      </a:lnB>
                      <a:solidFill>
                        <a:schemeClr val="bg1"/>
                      </a:solidFill>
                    </a:tcPr>
                  </a:tc>
                  <a:tc>
                    <a:txBody>
                      <a:bodyPr/>
                      <a:lstStyle/>
                      <a:p>
                        <a:pPr algn="ctr">
                          <a:lnSpc>
                            <a:spcPct val="90000"/>
                          </a:lnSpc>
                          <a:buNone/>
                        </a:pPr>
                        <a:endParaRPr lang="zh-CN" altLang="en-US" sz="1600" b="0" dirty="0">
                          <a:solidFill>
                            <a:schemeClr val="tx1">
                              <a:lumMod val="85000"/>
                              <a:lumOff val="15000"/>
                            </a:schemeClr>
                          </a:solidFill>
                          <a:latin typeface="Times New Roman Regular" panose="02020603050405020304" charset="0"/>
                          <a:ea typeface="仿宋_GB2312" charset="0"/>
                          <a:cs typeface="Times New Roman Regular" panose="02020603050405020304" charset="0"/>
                        </a:endParaRPr>
                      </a:p>
                    </a:txBody>
                    <a:tcPr anchor="ctr">
                      <a:lnL w="12700" cap="flat" cmpd="sng" algn="ctr">
                        <a:solidFill>
                          <a:schemeClr val="accent2">
                            <a:lumMod val="60000"/>
                            <a:lumOff val="40000"/>
                          </a:schemeClr>
                        </a:solidFill>
                        <a:prstDash val="solid"/>
                        <a:round/>
                        <a:headEnd type="none" w="med" len="med"/>
                        <a:tailEnd type="none" w="med" len="med"/>
                      </a:lnL>
                      <a:lnR w="12700" cap="flat" cmpd="sng" algn="ctr">
                        <a:solidFill>
                          <a:schemeClr val="accent2">
                            <a:lumMod val="60000"/>
                            <a:lumOff val="40000"/>
                          </a:schemeClr>
                        </a:solidFill>
                        <a:prstDash val="solid"/>
                        <a:round/>
                        <a:headEnd type="none" w="med" len="med"/>
                        <a:tailEnd type="none" w="med" len="med"/>
                      </a:lnR>
                      <a:lnT w="12700" cap="flat" cmpd="sng" algn="ctr">
                        <a:solidFill>
                          <a:schemeClr val="accent2">
                            <a:lumMod val="60000"/>
                            <a:lumOff val="40000"/>
                          </a:schemeClr>
                        </a:solidFill>
                        <a:prstDash val="solid"/>
                        <a:round/>
                        <a:headEnd type="none" w="med" len="med"/>
                        <a:tailEnd type="none" w="med" len="med"/>
                      </a:lnT>
                      <a:lnB w="12700" cap="flat" cmpd="sng" algn="ctr">
                        <a:solidFill>
                          <a:schemeClr val="accent2">
                            <a:lumMod val="60000"/>
                            <a:lumOff val="40000"/>
                          </a:schemeClr>
                        </a:solidFill>
                        <a:prstDash val="solid"/>
                        <a:round/>
                        <a:headEnd type="none" w="med" len="med"/>
                        <a:tailEnd type="none" w="med" len="med"/>
                      </a:lnB>
                      <a:solidFill>
                        <a:schemeClr val="bg1"/>
                      </a:solidFill>
                    </a:tcPr>
                  </a:tc>
                  <a:extLst>
                    <a:ext uri="{0D108BD9-81ED-4DB2-BD59-A6C34878D82A}">
                      <a16:rowId xmlns:a16="http://schemas.microsoft.com/office/drawing/2014/main" val="10005"/>
                    </a:ext>
                  </a:extLst>
                </a:tr>
              </a:tbl>
            </a:graphicData>
          </a:graphic>
        </p:graphicFrame>
        <p:sp>
          <p:nvSpPr>
            <p:cNvPr id="7" name="文本框 6"/>
            <p:cNvSpPr txBox="1"/>
            <p:nvPr>
              <p:custDataLst>
                <p:tags r:id="rId3"/>
              </p:custDataLst>
            </p:nvPr>
          </p:nvSpPr>
          <p:spPr>
            <a:xfrm>
              <a:off x="610037" y="2072960"/>
              <a:ext cx="5138468" cy="1110882"/>
            </a:xfrm>
            <a:prstGeom prst="rect">
              <a:avLst/>
            </a:prstGeom>
            <a:noFill/>
          </p:spPr>
          <p:txBody>
            <a:bodyPr wrap="square" rtlCol="0">
              <a:spAutoFit/>
            </a:bodyPr>
            <a:lstStyle/>
            <a:p>
              <a:pPr algn="ctr">
                <a:lnSpc>
                  <a:spcPct val="150000"/>
                </a:lnSpc>
              </a:pPr>
              <a:r>
                <a:rPr lang="zh-CN" altLang="en-US" sz="2200" b="1" dirty="0">
                  <a:solidFill>
                    <a:schemeClr val="tx1">
                      <a:lumMod val="85000"/>
                      <a:lumOff val="15000"/>
                    </a:schemeClr>
                  </a:solidFill>
                  <a:effectLst>
                    <a:innerShdw blurRad="63500" dist="50800" dir="10800000">
                      <a:srgbClr val="990000">
                        <a:alpha val="50000"/>
                      </a:srgbClr>
                    </a:innerShdw>
                  </a:effectLst>
                  <a:latin typeface="楷体" panose="02010609060101010101" pitchFamily="49" charset="-122"/>
                  <a:ea typeface="楷体" panose="02010609060101010101" pitchFamily="49" charset="-122"/>
                  <a:cs typeface="楷体" panose="02010609060101010101" pitchFamily="49" charset="-122"/>
                </a:rPr>
                <a:t>数据折射我国教育公平之路</a:t>
              </a:r>
            </a:p>
            <a:p>
              <a:pPr algn="r">
                <a:lnSpc>
                  <a:spcPct val="150000"/>
                </a:lnSpc>
              </a:pPr>
              <a:r>
                <a:rPr lang="zh-CN" altLang="en-US" sz="1200" dirty="0">
                  <a:solidFill>
                    <a:schemeClr val="bg2">
                      <a:lumMod val="50000"/>
                    </a:schemeClr>
                  </a:solidFill>
                  <a:effectLst>
                    <a:innerShdw blurRad="63500" dist="50800" dir="10800000">
                      <a:srgbClr val="990000">
                        <a:alpha val="50000"/>
                      </a:srgbClr>
                    </a:innerShdw>
                  </a:effectLst>
                  <a:latin typeface="微软雅黑" panose="020B0503020204020204" pitchFamily="34" charset="-122"/>
                  <a:ea typeface="微软雅黑" panose="020B0503020204020204" pitchFamily="34" charset="-122"/>
                  <a:cs typeface="楷体" panose="02010609060101010101" pitchFamily="49" charset="-122"/>
                  <a:sym typeface="+mn-ea"/>
                </a:rPr>
                <a:t>数据来源：教育部</a:t>
              </a:r>
              <a:endParaRPr lang="zh-CN" altLang="en-US" sz="1200" dirty="0">
                <a:solidFill>
                  <a:schemeClr val="bg2">
                    <a:lumMod val="50000"/>
                  </a:schemeClr>
                </a:solidFill>
                <a:effectLst>
                  <a:innerShdw blurRad="63500" dist="50800" dir="10800000">
                    <a:srgbClr val="990000">
                      <a:alpha val="50000"/>
                    </a:srgbClr>
                  </a:innerShdw>
                </a:effectLst>
                <a:latin typeface="微软雅黑" panose="020B0503020204020204" pitchFamily="34" charset="-122"/>
                <a:ea typeface="微软雅黑" panose="020B0503020204020204" pitchFamily="34" charset="-122"/>
                <a:cs typeface="楷体" panose="02010609060101010101" pitchFamily="49" charset="-122"/>
              </a:endParaRPr>
            </a:p>
            <a:p>
              <a:pPr>
                <a:lnSpc>
                  <a:spcPct val="150000"/>
                </a:lnSpc>
              </a:pPr>
              <a:endParaRPr lang="zh-CN" altLang="en-US" sz="1200" b="1" dirty="0">
                <a:solidFill>
                  <a:srgbClr val="C00000"/>
                </a:solidFill>
                <a:effectLst>
                  <a:innerShdw blurRad="63500" dist="50800" dir="10800000">
                    <a:srgbClr val="990000">
                      <a:alpha val="50000"/>
                    </a:srgbClr>
                  </a:innerShdw>
                </a:effectLst>
                <a:latin typeface="楷体" panose="02010609060101010101" pitchFamily="49" charset="-122"/>
                <a:ea typeface="楷体" panose="02010609060101010101" pitchFamily="49" charset="-122"/>
                <a:cs typeface="楷体" panose="02010609060101010101" pitchFamily="49" charset="-122"/>
              </a:endParaRPr>
            </a:p>
          </p:txBody>
        </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平行四边形 1"/>
          <p:cNvSpPr/>
          <p:nvPr/>
        </p:nvSpPr>
        <p:spPr>
          <a:xfrm>
            <a:off x="314512" y="2815390"/>
            <a:ext cx="5353746" cy="2647064"/>
          </a:xfrm>
          <a:prstGeom prst="parallelogram">
            <a:avLst>
              <a:gd name="adj" fmla="val 10902"/>
            </a:avLst>
          </a:prstGeom>
          <a:solidFill>
            <a:schemeClr val="bg1"/>
          </a:soli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b="1" dirty="0">
              <a:solidFill>
                <a:schemeClr val="tx1">
                  <a:lumMod val="85000"/>
                  <a:lumOff val="15000"/>
                </a:schemeClr>
              </a:solidFill>
              <a:latin typeface="微软雅黑" panose="020B0503020204020204" pitchFamily="34" charset="-122"/>
              <a:ea typeface="微软雅黑" panose="020B0503020204020204" pitchFamily="34" charset="-122"/>
            </a:endParaRPr>
          </a:p>
        </p:txBody>
      </p:sp>
      <p:sp>
        <p:nvSpPr>
          <p:cNvPr id="3" name="Title 6"/>
          <p:cNvSpPr txBox="1"/>
          <p:nvPr>
            <p:custDataLst>
              <p:tags r:id="rId2"/>
            </p:custDataLst>
          </p:nvPr>
        </p:nvSpPr>
        <p:spPr>
          <a:xfrm>
            <a:off x="748589" y="3072122"/>
            <a:ext cx="3093168" cy="2133600"/>
          </a:xfrm>
          <a:prstGeom prst="rect">
            <a:avLst/>
          </a:prstGeom>
          <a:noFill/>
          <a:ln w="3175">
            <a:noFill/>
            <a:prstDash val="dash"/>
          </a:ln>
        </p:spPr>
        <p:txBody>
          <a:bodyPr wrap="square" lIns="63500" tIns="25400" rIns="63500" bIns="25400" anchor="t" anchorCtr="0">
            <a:normAutofit/>
          </a:bodyPr>
          <a:lstStyle>
            <a:lvl1pPr algn="l" defTabSz="913765" rtl="0" eaLnBrk="1" latinLnBrk="0" hangingPunct="1">
              <a:lnSpc>
                <a:spcPct val="90000"/>
              </a:lnSpc>
              <a:spcBef>
                <a:spcPct val="0"/>
              </a:spcBef>
              <a:buNone/>
              <a:defRPr lang="en-US" sz="2745" b="0" kern="1200" cap="none" spc="-49" baseline="0" dirty="0" smtClean="0">
                <a:ln w="3175">
                  <a:noFill/>
                </a:ln>
                <a:solidFill>
                  <a:schemeClr val="tx1"/>
                </a:solidFill>
                <a:effectLst/>
                <a:latin typeface="+mj-lt"/>
                <a:ea typeface="+mn-ea"/>
                <a:cs typeface="Segoe UI" panose="020B0502040204020203" pitchFamily="34" charset="0"/>
              </a:defRPr>
            </a:lvl1pPr>
          </a:lstStyle>
          <a:p>
            <a:pPr marL="0" lvl="0" indent="0" algn="just" fontAlgn="auto">
              <a:lnSpc>
                <a:spcPct val="150000"/>
              </a:lnSpc>
              <a:spcBef>
                <a:spcPts val="0"/>
              </a:spcBef>
              <a:buSzPct val="100000"/>
              <a:buNone/>
            </a:pPr>
            <a:r>
              <a:rPr lang="zh-CN" altLang="en-US" sz="2200" spc="0" dirty="0">
                <a:solidFill>
                  <a:schemeClr val="tx1">
                    <a:lumMod val="85000"/>
                    <a:lumOff val="15000"/>
                  </a:schemeClr>
                </a:solidFill>
                <a:latin typeface="微软雅黑" panose="020B0503020204020204" pitchFamily="34" charset="-122"/>
                <a:ea typeface="微软雅黑" panose="020B0503020204020204" pitchFamily="34" charset="-122"/>
                <a:cs typeface="+mn-cs"/>
              </a:rPr>
              <a:t>　　加快建设</a:t>
            </a:r>
            <a:r>
              <a:rPr lang="zh-CN" altLang="en-US" sz="2200" b="1" spc="0" dirty="0">
                <a:solidFill>
                  <a:srgbClr val="C00000"/>
                </a:solidFill>
                <a:latin typeface="微软雅黑" panose="020B0503020204020204" pitchFamily="34" charset="-122"/>
                <a:ea typeface="微软雅黑" panose="020B0503020204020204" pitchFamily="34" charset="-122"/>
                <a:cs typeface="+mn-cs"/>
              </a:rPr>
              <a:t>中国特色、世界一流</a:t>
            </a:r>
            <a:r>
              <a:rPr lang="zh-CN" altLang="en-US" sz="2200" spc="0" dirty="0">
                <a:solidFill>
                  <a:schemeClr val="tx1">
                    <a:lumMod val="85000"/>
                    <a:lumOff val="15000"/>
                  </a:schemeClr>
                </a:solidFill>
                <a:latin typeface="微软雅黑" panose="020B0503020204020204" pitchFamily="34" charset="-122"/>
                <a:ea typeface="微软雅黑" panose="020B0503020204020204" pitchFamily="34" charset="-122"/>
                <a:cs typeface="+mn-cs"/>
              </a:rPr>
              <a:t>的大学和优势学科，全面提高人才自主培养质量。</a:t>
            </a:r>
            <a:endParaRPr lang="zh-CN" altLang="en-US" sz="2200" spc="190" dirty="0">
              <a:ln w="3175">
                <a:noFill/>
                <a:prstDash val="dash"/>
              </a:ln>
              <a:solidFill>
                <a:schemeClr val="tx1">
                  <a:lumMod val="85000"/>
                  <a:lumOff val="15000"/>
                </a:schemeClr>
              </a:solidFill>
              <a:uFillTx/>
              <a:latin typeface="微软雅黑" panose="020B0503020204020204" pitchFamily="34" charset="-122"/>
              <a:ea typeface="微软雅黑" panose="020B0503020204020204" pitchFamily="34" charset="-122"/>
              <a:cs typeface="微软雅黑" panose="020B0503020204020204" pitchFamily="34" charset="-122"/>
            </a:endParaRPr>
          </a:p>
        </p:txBody>
      </p:sp>
      <p:pic>
        <p:nvPicPr>
          <p:cNvPr id="9" name="图片 8"/>
          <p:cNvPicPr>
            <a:picLocks noChangeAspect="1"/>
          </p:cNvPicPr>
          <p:nvPr/>
        </p:nvPicPr>
        <p:blipFill rotWithShape="1">
          <a:blip r:embed="rId4"/>
          <a:srcRect t="46639" b="-1"/>
          <a:stretch>
            <a:fillRect/>
          </a:stretch>
        </p:blipFill>
        <p:spPr>
          <a:xfrm>
            <a:off x="1" y="697976"/>
            <a:ext cx="12192000" cy="1440000"/>
          </a:xfrm>
          <a:prstGeom prst="rect">
            <a:avLst/>
          </a:prstGeom>
          <a:noFill/>
        </p:spPr>
      </p:pic>
      <p:sp>
        <p:nvSpPr>
          <p:cNvPr id="10" name="矩形 9"/>
          <p:cNvSpPr/>
          <p:nvPr/>
        </p:nvSpPr>
        <p:spPr>
          <a:xfrm>
            <a:off x="3182381" y="1002215"/>
            <a:ext cx="5827237" cy="707886"/>
          </a:xfrm>
          <a:prstGeom prst="rect">
            <a:avLst/>
          </a:prstGeom>
        </p:spPr>
        <p:txBody>
          <a:bodyPr wrap="none">
            <a:spAutoFit/>
          </a:bodyPr>
          <a:lstStyle/>
          <a:p>
            <a:pPr algn="ctr"/>
            <a:r>
              <a:rPr lang="zh-CN" altLang="en-US" sz="4000" b="1" dirty="0">
                <a:solidFill>
                  <a:schemeClr val="bg1"/>
                </a:solidFill>
                <a:effectLst>
                  <a:outerShdw blurRad="38100" dist="38100" dir="2700000" algn="tl">
                    <a:srgbClr val="000000">
                      <a:alpha val="43137"/>
                    </a:srgbClr>
                  </a:outerShdw>
                </a:effectLst>
                <a:latin typeface="华文新魏" panose="02010800040101010101" pitchFamily="2" charset="-122"/>
                <a:ea typeface="华文新魏" panose="02010800040101010101" pitchFamily="2" charset="-122"/>
              </a:rPr>
              <a:t>必须建设高质量教育体系</a:t>
            </a:r>
          </a:p>
        </p:txBody>
      </p:sp>
      <p:sp>
        <p:nvSpPr>
          <p:cNvPr id="6" name="矩形: 圆角 5"/>
          <p:cNvSpPr/>
          <p:nvPr/>
        </p:nvSpPr>
        <p:spPr>
          <a:xfrm>
            <a:off x="4090737" y="1913021"/>
            <a:ext cx="7471610" cy="4197110"/>
          </a:xfrm>
          <a:prstGeom prst="roundRect">
            <a:avLst>
              <a:gd name="adj" fmla="val 0"/>
            </a:avLst>
          </a:prstGeom>
          <a:solidFill>
            <a:schemeClr val="bg1"/>
          </a:solidFill>
          <a:ln w="31750">
            <a:solidFill>
              <a:schemeClr val="bg1"/>
            </a:solidFill>
            <a:miter lim="800000"/>
          </a:ln>
          <a:effectLst>
            <a:outerShdw blurRad="254000" sx="102000" sy="102000" algn="ctr" rotWithShape="0">
              <a:prstClr val="black">
                <a:alpha val="1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7" name="图片 6"/>
          <p:cNvPicPr>
            <a:picLocks noChangeAspect="1"/>
          </p:cNvPicPr>
          <p:nvPr/>
        </p:nvPicPr>
        <p:blipFill>
          <a:blip r:embed="rId5" cstate="print">
            <a:extLst>
              <a:ext uri="{28A0092B-C50C-407E-A947-70E740481C1C}">
                <a14:useLocalDpi xmlns:a14="http://schemas.microsoft.com/office/drawing/2010/main" val="0"/>
              </a:ext>
            </a:extLst>
          </a:blip>
          <a:srcRect/>
          <a:stretch>
            <a:fillRect/>
          </a:stretch>
        </p:blipFill>
        <p:spPr>
          <a:xfrm>
            <a:off x="4385765" y="2128801"/>
            <a:ext cx="6977810" cy="3765550"/>
          </a:xfrm>
          <a:prstGeom prst="rect">
            <a:avLst/>
          </a:prstGeom>
          <a:ln w="38100">
            <a:solidFill>
              <a:schemeClr val="bg1"/>
            </a:solidFill>
          </a:ln>
        </p:spPr>
      </p:pic>
      <p:sp>
        <p:nvSpPr>
          <p:cNvPr id="8" name="文本框 7"/>
          <p:cNvSpPr txBox="1"/>
          <p:nvPr/>
        </p:nvSpPr>
        <p:spPr>
          <a:xfrm>
            <a:off x="9540009" y="5777832"/>
            <a:ext cx="1871345" cy="275590"/>
          </a:xfrm>
          <a:prstGeom prst="rect">
            <a:avLst/>
          </a:prstGeom>
          <a:noFill/>
        </p:spPr>
        <p:txBody>
          <a:bodyPr wrap="square" rtlCol="0">
            <a:spAutoFit/>
          </a:bodyPr>
          <a:lstStyle/>
          <a:p>
            <a:pPr algn="r"/>
            <a:r>
              <a:rPr lang="zh-CN" altLang="en-US" sz="1200" dirty="0">
                <a:solidFill>
                  <a:schemeClr val="bg2">
                    <a:lumMod val="50000"/>
                  </a:schemeClr>
                </a:solidFill>
              </a:rPr>
              <a:t>数据来源：国家统计局</a:t>
            </a:r>
          </a:p>
        </p:txBody>
      </p:sp>
    </p:spTree>
    <p:custDataLst>
      <p:tags r:id="rId1"/>
    </p:custData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平行四边形 10"/>
          <p:cNvSpPr/>
          <p:nvPr/>
        </p:nvSpPr>
        <p:spPr>
          <a:xfrm>
            <a:off x="314512" y="2815390"/>
            <a:ext cx="5353746" cy="2647064"/>
          </a:xfrm>
          <a:prstGeom prst="parallelogram">
            <a:avLst>
              <a:gd name="adj" fmla="val 10902"/>
            </a:avLst>
          </a:prstGeom>
          <a:solidFill>
            <a:schemeClr val="bg1"/>
          </a:soli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b="1" dirty="0">
              <a:solidFill>
                <a:schemeClr val="tx1">
                  <a:lumMod val="85000"/>
                  <a:lumOff val="15000"/>
                </a:schemeClr>
              </a:solidFill>
              <a:latin typeface="微软雅黑" panose="020B0503020204020204" pitchFamily="34" charset="-122"/>
              <a:ea typeface="微软雅黑" panose="020B0503020204020204" pitchFamily="34" charset="-122"/>
            </a:endParaRPr>
          </a:p>
        </p:txBody>
      </p:sp>
      <p:sp>
        <p:nvSpPr>
          <p:cNvPr id="3" name="Title 6"/>
          <p:cNvSpPr txBox="1"/>
          <p:nvPr>
            <p:custDataLst>
              <p:tags r:id="rId2"/>
            </p:custDataLst>
          </p:nvPr>
        </p:nvSpPr>
        <p:spPr>
          <a:xfrm>
            <a:off x="795475" y="3297883"/>
            <a:ext cx="2668572" cy="1550545"/>
          </a:xfrm>
          <a:prstGeom prst="rect">
            <a:avLst/>
          </a:prstGeom>
          <a:noFill/>
          <a:ln w="3175">
            <a:noFill/>
            <a:prstDash val="dash"/>
          </a:ln>
        </p:spPr>
        <p:txBody>
          <a:bodyPr wrap="square" lIns="63500" tIns="25400" rIns="63500" bIns="25400" anchor="t" anchorCtr="0">
            <a:normAutofit/>
          </a:bodyPr>
          <a:lstStyle>
            <a:lvl1pPr algn="l" defTabSz="913765" rtl="0" eaLnBrk="1" latinLnBrk="0" hangingPunct="1">
              <a:lnSpc>
                <a:spcPct val="90000"/>
              </a:lnSpc>
              <a:spcBef>
                <a:spcPct val="0"/>
              </a:spcBef>
              <a:buNone/>
              <a:defRPr lang="en-US" sz="2745" b="0" kern="1200" cap="none" spc="-49" baseline="0" dirty="0" smtClean="0">
                <a:ln w="3175">
                  <a:noFill/>
                </a:ln>
                <a:solidFill>
                  <a:schemeClr val="tx1"/>
                </a:solidFill>
                <a:effectLst/>
                <a:latin typeface="+mj-lt"/>
                <a:ea typeface="+mn-ea"/>
                <a:cs typeface="Segoe UI" panose="020B0502040204020203" pitchFamily="34" charset="0"/>
              </a:defRPr>
            </a:lvl1pPr>
          </a:lstStyle>
          <a:p>
            <a:pPr marL="0" lvl="0" indent="0" algn="just" fontAlgn="auto">
              <a:lnSpc>
                <a:spcPct val="150000"/>
              </a:lnSpc>
              <a:spcBef>
                <a:spcPts val="0"/>
              </a:spcBef>
              <a:buSzPct val="100000"/>
              <a:buNone/>
            </a:pPr>
            <a:r>
              <a:rPr lang="zh-CN" altLang="en-US" sz="2200" spc="0" dirty="0">
                <a:ln w="3175">
                  <a:noFill/>
                  <a:prstDash val="dash"/>
                </a:ln>
                <a:solidFill>
                  <a:schemeClr val="tx1">
                    <a:lumMod val="85000"/>
                    <a:lumOff val="15000"/>
                  </a:schemeClr>
                </a:solidFill>
                <a:uFillTx/>
                <a:latin typeface="微软雅黑" panose="020B0503020204020204" pitchFamily="34" charset="-122"/>
                <a:ea typeface="微软雅黑" panose="020B0503020204020204" pitchFamily="34" charset="-122"/>
                <a:cs typeface="微软雅黑" panose="020B0503020204020204" pitchFamily="34" charset="-122"/>
              </a:rPr>
              <a:t>       服务高质量发展是建设教育强国的首要任务。</a:t>
            </a:r>
          </a:p>
        </p:txBody>
      </p:sp>
      <p:pic>
        <p:nvPicPr>
          <p:cNvPr id="9" name="图片 8"/>
          <p:cNvPicPr>
            <a:picLocks noChangeAspect="1"/>
          </p:cNvPicPr>
          <p:nvPr/>
        </p:nvPicPr>
        <p:blipFill rotWithShape="1">
          <a:blip r:embed="rId4"/>
          <a:srcRect t="46639" b="-1"/>
          <a:stretch>
            <a:fillRect/>
          </a:stretch>
        </p:blipFill>
        <p:spPr>
          <a:xfrm>
            <a:off x="1" y="697976"/>
            <a:ext cx="12192000" cy="1440000"/>
          </a:xfrm>
          <a:prstGeom prst="rect">
            <a:avLst/>
          </a:prstGeom>
          <a:noFill/>
        </p:spPr>
      </p:pic>
      <p:sp>
        <p:nvSpPr>
          <p:cNvPr id="10" name="矩形 9"/>
          <p:cNvSpPr/>
          <p:nvPr/>
        </p:nvSpPr>
        <p:spPr>
          <a:xfrm>
            <a:off x="2412940" y="1002215"/>
            <a:ext cx="7366119" cy="707886"/>
          </a:xfrm>
          <a:prstGeom prst="rect">
            <a:avLst/>
          </a:prstGeom>
        </p:spPr>
        <p:txBody>
          <a:bodyPr wrap="none">
            <a:spAutoFit/>
          </a:bodyPr>
          <a:lstStyle/>
          <a:p>
            <a:pPr algn="ctr"/>
            <a:r>
              <a:rPr lang="zh-CN" altLang="en-US" sz="4000" b="1" dirty="0">
                <a:solidFill>
                  <a:schemeClr val="bg1"/>
                </a:solidFill>
                <a:effectLst>
                  <a:outerShdw blurRad="38100" dist="38100" dir="2700000" algn="tl">
                    <a:srgbClr val="000000">
                      <a:alpha val="43137"/>
                    </a:srgbClr>
                  </a:outerShdw>
                </a:effectLst>
                <a:latin typeface="华文新魏" panose="02010800040101010101" pitchFamily="2" charset="-122"/>
                <a:ea typeface="华文新魏" panose="02010800040101010101" pitchFamily="2" charset="-122"/>
              </a:rPr>
              <a:t>提升教育服务经济社会发展能力</a:t>
            </a:r>
          </a:p>
        </p:txBody>
      </p:sp>
      <p:grpSp>
        <p:nvGrpSpPr>
          <p:cNvPr id="2" name="组合 1"/>
          <p:cNvGrpSpPr/>
          <p:nvPr/>
        </p:nvGrpSpPr>
        <p:grpSpPr>
          <a:xfrm>
            <a:off x="3708600" y="2250329"/>
            <a:ext cx="8145303" cy="4064658"/>
            <a:chOff x="834535" y="1651347"/>
            <a:chExt cx="13978802" cy="3492167"/>
          </a:xfrm>
        </p:grpSpPr>
        <p:sp>
          <p:nvSpPr>
            <p:cNvPr id="4" name="图文框 3"/>
            <p:cNvSpPr/>
            <p:nvPr/>
          </p:nvSpPr>
          <p:spPr>
            <a:xfrm>
              <a:off x="834535" y="1651347"/>
              <a:ext cx="13535604" cy="3286795"/>
            </a:xfrm>
            <a:prstGeom prst="frame">
              <a:avLst>
                <a:gd name="adj1" fmla="val 2963"/>
              </a:avLst>
            </a:prstGeom>
            <a:gradFill flip="none" rotWithShape="1">
              <a:gsLst>
                <a:gs pos="0">
                  <a:srgbClr val="B00000"/>
                </a:gs>
                <a:gs pos="100000">
                  <a:srgbClr val="C00000"/>
                </a:gs>
              </a:gsLst>
              <a:lin ang="1800000" scaled="0"/>
              <a:tileRect/>
            </a:gradFill>
            <a:ln>
              <a:noFill/>
            </a:ln>
            <a:effectLst>
              <a:outerShdw blurRad="177800" dist="152400" dir="2700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5" name="组合 4"/>
            <p:cNvGrpSpPr/>
            <p:nvPr/>
          </p:nvGrpSpPr>
          <p:grpSpPr>
            <a:xfrm>
              <a:off x="1277733" y="1856718"/>
              <a:ext cx="13535604" cy="3286796"/>
              <a:chOff x="1277733" y="1856718"/>
              <a:chExt cx="13535604" cy="3286796"/>
            </a:xfrm>
          </p:grpSpPr>
          <p:sp>
            <p:nvSpPr>
              <p:cNvPr id="6" name="矩形 5"/>
              <p:cNvSpPr/>
              <p:nvPr/>
            </p:nvSpPr>
            <p:spPr>
              <a:xfrm>
                <a:off x="1277733" y="1856718"/>
                <a:ext cx="13535604" cy="3286796"/>
              </a:xfrm>
              <a:prstGeom prst="rect">
                <a:avLst/>
              </a:prstGeom>
              <a:solidFill>
                <a:schemeClr val="bg1"/>
              </a:solidFill>
              <a:ln>
                <a:noFill/>
              </a:ln>
              <a:effectLst>
                <a:outerShdw blurRad="177800" dist="152400" dir="2700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pic>
            <p:nvPicPr>
              <p:cNvPr id="7" name="图片 6"/>
              <p:cNvPicPr>
                <a:picLocks noChangeAspect="1"/>
              </p:cNvPicPr>
              <p:nvPr/>
            </p:nvPicPr>
            <p:blipFill rotWithShape="1">
              <a:blip r:embed="rId5" cstate="print">
                <a:duotone>
                  <a:schemeClr val="accent2">
                    <a:shade val="45000"/>
                    <a:satMod val="135000"/>
                  </a:schemeClr>
                  <a:prstClr val="white"/>
                </a:duotone>
                <a:extLst>
                  <a:ext uri="{BEBA8EAE-BF5A-486C-A8C5-ECC9F3942E4B}">
                    <a14:imgProps xmlns:a14="http://schemas.microsoft.com/office/drawing/2010/main">
                      <a14:imgLayer r:embed="rId6">
                        <a14:imgEffect>
                          <a14:brightnessContrast contrast="40000"/>
                        </a14:imgEffect>
                        <a14:imgEffect>
                          <a14:sharpenSoften amount="25000"/>
                        </a14:imgEffect>
                      </a14:imgLayer>
                    </a14:imgProps>
                  </a:ext>
                  <a:ext uri="{28A0092B-C50C-407E-A947-70E740481C1C}">
                    <a14:useLocalDpi xmlns:a14="http://schemas.microsoft.com/office/drawing/2010/main" val="0"/>
                  </a:ext>
                </a:extLst>
              </a:blip>
              <a:srcRect r="6647" b="50000"/>
              <a:stretch>
                <a:fillRect/>
              </a:stretch>
            </p:blipFill>
            <p:spPr>
              <a:xfrm flipH="1">
                <a:off x="7433338" y="3883514"/>
                <a:ext cx="7379999" cy="1260000"/>
              </a:xfrm>
              <a:prstGeom prst="rect">
                <a:avLst/>
              </a:prstGeom>
            </p:spPr>
          </p:pic>
        </p:grpSp>
      </p:grpSp>
      <p:sp>
        <p:nvSpPr>
          <p:cNvPr id="8" name="文本框 7"/>
          <p:cNvSpPr txBox="1"/>
          <p:nvPr/>
        </p:nvSpPr>
        <p:spPr>
          <a:xfrm>
            <a:off x="4262409" y="2550500"/>
            <a:ext cx="7378589" cy="3461385"/>
          </a:xfrm>
          <a:prstGeom prst="rect">
            <a:avLst/>
          </a:prstGeom>
          <a:noFill/>
        </p:spPr>
        <p:txBody>
          <a:bodyPr wrap="square">
            <a:spAutoFit/>
          </a:bodyPr>
          <a:lstStyle/>
          <a:p>
            <a:pPr>
              <a:lnSpc>
                <a:spcPct val="150000"/>
              </a:lnSpc>
            </a:pPr>
            <a:r>
              <a:rPr lang="zh-CN" altLang="en-US" sz="2200" b="1" dirty="0">
                <a:latin typeface="楷体" panose="02010609060101010101" pitchFamily="49" charset="-122"/>
                <a:ea typeface="楷体" panose="02010609060101010101" pitchFamily="49" charset="-122"/>
              </a:rPr>
              <a:t>    要提升教育服务经济社会发展能力，调整优化高校区域布局、学科结构、专业设置，建立健全学科专业动态调整机制，加快一流大学和一流学科建设，推进产学研协同创新，积极投身实施创新驱动发展战略，</a:t>
            </a:r>
            <a:r>
              <a:rPr lang="zh-CN" altLang="en-US" sz="2200" b="1" dirty="0">
                <a:solidFill>
                  <a:srgbClr val="C00000"/>
                </a:solidFill>
                <a:latin typeface="楷体" panose="02010609060101010101" pitchFamily="49" charset="-122"/>
                <a:ea typeface="楷体" panose="02010609060101010101" pitchFamily="49" charset="-122"/>
              </a:rPr>
              <a:t>着重培养创新型、复合型、应用型人才。</a:t>
            </a:r>
            <a:endParaRPr lang="en-US" altLang="zh-CN" sz="2200" b="1" dirty="0">
              <a:solidFill>
                <a:srgbClr val="C00000"/>
              </a:solidFill>
              <a:latin typeface="楷体" panose="02010609060101010101" pitchFamily="49" charset="-122"/>
              <a:ea typeface="楷体" panose="02010609060101010101" pitchFamily="49" charset="-122"/>
            </a:endParaRPr>
          </a:p>
          <a:p>
            <a:pPr indent="0" algn="r" fontAlgn="auto">
              <a:lnSpc>
                <a:spcPct val="150000"/>
              </a:lnSpc>
              <a:spcBef>
                <a:spcPts val="0"/>
              </a:spcBef>
            </a:pPr>
            <a:r>
              <a:rPr lang="en-US" altLang="zh-CN" b="1" dirty="0">
                <a:latin typeface="楷体" panose="02010609060101010101" pitchFamily="49" charset="-122"/>
                <a:ea typeface="楷体" panose="02010609060101010101" pitchFamily="49" charset="-122"/>
              </a:rPr>
              <a:t>      </a:t>
            </a:r>
            <a:r>
              <a:rPr lang="zh-CN" altLang="en-US" b="1" dirty="0">
                <a:latin typeface="楷体" panose="02010609060101010101" pitchFamily="49" charset="-122"/>
                <a:ea typeface="楷体" panose="02010609060101010101" pitchFamily="49" charset="-122"/>
              </a:rPr>
              <a:t> ——习近平在全国教育大会上的讲话</a:t>
            </a:r>
          </a:p>
          <a:p>
            <a:pPr indent="0" algn="r" fontAlgn="auto">
              <a:lnSpc>
                <a:spcPct val="150000"/>
              </a:lnSpc>
              <a:spcBef>
                <a:spcPts val="0"/>
              </a:spcBef>
            </a:pPr>
            <a:r>
              <a:rPr lang="zh-CN" altLang="en-US" b="1" dirty="0">
                <a:latin typeface="楷体" panose="02010609060101010101" pitchFamily="49" charset="-122"/>
                <a:ea typeface="楷体" panose="02010609060101010101" pitchFamily="49" charset="-122"/>
              </a:rPr>
              <a:t>（2018年9月10日）</a:t>
            </a:r>
          </a:p>
        </p:txBody>
      </p:sp>
    </p:spTree>
    <p:custDataLst>
      <p:tags r:id="rId1"/>
    </p:custData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5" name="图片 44"/>
          <p:cNvPicPr>
            <a:picLocks noChangeAspect="1"/>
          </p:cNvPicPr>
          <p:nvPr/>
        </p:nvPicPr>
        <p:blipFill rotWithShape="1">
          <a:blip r:embed="rId2"/>
          <a:srcRect t="46639" b="-1"/>
          <a:stretch>
            <a:fillRect/>
          </a:stretch>
        </p:blipFill>
        <p:spPr>
          <a:xfrm>
            <a:off x="0" y="697976"/>
            <a:ext cx="12285867" cy="1440000"/>
          </a:xfrm>
          <a:prstGeom prst="rect">
            <a:avLst/>
          </a:prstGeom>
          <a:noFill/>
        </p:spPr>
      </p:pic>
      <p:sp>
        <p:nvSpPr>
          <p:cNvPr id="46" name="矩形 45"/>
          <p:cNvSpPr/>
          <p:nvPr/>
        </p:nvSpPr>
        <p:spPr>
          <a:xfrm>
            <a:off x="3438862" y="1002215"/>
            <a:ext cx="5314275" cy="707886"/>
          </a:xfrm>
          <a:prstGeom prst="rect">
            <a:avLst/>
          </a:prstGeom>
        </p:spPr>
        <p:txBody>
          <a:bodyPr wrap="none">
            <a:spAutoFit/>
          </a:bodyPr>
          <a:lstStyle/>
          <a:p>
            <a:pPr algn="ctr"/>
            <a:r>
              <a:rPr lang="zh-CN" altLang="en-US" sz="4000" b="1" dirty="0">
                <a:solidFill>
                  <a:schemeClr val="bg1"/>
                </a:solidFill>
                <a:effectLst>
                  <a:outerShdw blurRad="38100" dist="38100" dir="2700000" algn="tl">
                    <a:srgbClr val="000000">
                      <a:alpha val="43137"/>
                    </a:srgbClr>
                  </a:outerShdw>
                </a:effectLst>
                <a:latin typeface="华文新魏" panose="02010800040101010101" pitchFamily="2" charset="-122"/>
                <a:ea typeface="华文新魏" panose="02010800040101010101" pitchFamily="2" charset="-122"/>
              </a:rPr>
              <a:t>坚持深化教育改革创新</a:t>
            </a:r>
          </a:p>
        </p:txBody>
      </p:sp>
      <p:grpSp>
        <p:nvGrpSpPr>
          <p:cNvPr id="4" name="组合 3"/>
          <p:cNvGrpSpPr/>
          <p:nvPr/>
        </p:nvGrpSpPr>
        <p:grpSpPr>
          <a:xfrm>
            <a:off x="8106043" y="4196713"/>
            <a:ext cx="3738572" cy="1265624"/>
            <a:chOff x="1163458" y="1788105"/>
            <a:chExt cx="3738572" cy="1265624"/>
          </a:xfrm>
        </p:grpSpPr>
        <p:grpSp>
          <p:nvGrpSpPr>
            <p:cNvPr id="5" name="组合 4"/>
            <p:cNvGrpSpPr/>
            <p:nvPr/>
          </p:nvGrpSpPr>
          <p:grpSpPr>
            <a:xfrm>
              <a:off x="1163458" y="1788105"/>
              <a:ext cx="3738572" cy="1265624"/>
              <a:chOff x="1163458" y="1788105"/>
              <a:chExt cx="3738572" cy="1265624"/>
            </a:xfrm>
          </p:grpSpPr>
          <p:sp>
            <p:nvSpPr>
              <p:cNvPr id="7" name="矩形 6"/>
              <p:cNvSpPr/>
              <p:nvPr/>
            </p:nvSpPr>
            <p:spPr>
              <a:xfrm rot="16200000">
                <a:off x="2405460" y="618109"/>
                <a:ext cx="1260000" cy="3600000"/>
              </a:xfrm>
              <a:prstGeom prst="rect">
                <a:avLst/>
              </a:prstGeom>
              <a:solidFill>
                <a:schemeClr val="bg1"/>
              </a:solidFill>
              <a:ln w="6350">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tx1">
                      <a:lumMod val="85000"/>
                      <a:lumOff val="15000"/>
                    </a:schemeClr>
                  </a:solidFill>
                  <a:latin typeface="微软雅黑" panose="020B0503020204020204" pitchFamily="34" charset="-122"/>
                  <a:ea typeface="微软雅黑" panose="020B0503020204020204" pitchFamily="34" charset="-122"/>
                </a:endParaRPr>
              </a:p>
            </p:txBody>
          </p:sp>
          <p:sp>
            <p:nvSpPr>
              <p:cNvPr id="8" name="梯形 7"/>
              <p:cNvSpPr/>
              <p:nvPr/>
            </p:nvSpPr>
            <p:spPr>
              <a:xfrm rot="16200000">
                <a:off x="569456" y="2387728"/>
                <a:ext cx="1260003" cy="72000"/>
              </a:xfrm>
              <a:prstGeom prst="trapezoid">
                <a:avLst>
                  <a:gd name="adj" fmla="val 92785"/>
                </a:avLst>
              </a:prstGeom>
              <a:solidFill>
                <a:srgbClr val="AE2A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tx1">
                      <a:lumMod val="85000"/>
                      <a:lumOff val="15000"/>
                    </a:schemeClr>
                  </a:solidFill>
                </a:endParaRPr>
              </a:p>
            </p:txBody>
          </p:sp>
          <p:sp>
            <p:nvSpPr>
              <p:cNvPr id="9" name="梯形 8"/>
              <p:cNvSpPr/>
              <p:nvPr/>
            </p:nvSpPr>
            <p:spPr>
              <a:xfrm rot="5400000" flipH="1">
                <a:off x="4236028" y="2382107"/>
                <a:ext cx="1260003" cy="72000"/>
              </a:xfrm>
              <a:prstGeom prst="trapezoid">
                <a:avLst>
                  <a:gd name="adj" fmla="val 92785"/>
                </a:avLst>
              </a:prstGeom>
              <a:solidFill>
                <a:srgbClr val="AE2A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tx1">
                      <a:lumMod val="85000"/>
                      <a:lumOff val="15000"/>
                    </a:schemeClr>
                  </a:solidFill>
                </a:endParaRPr>
              </a:p>
            </p:txBody>
          </p:sp>
        </p:grpSp>
        <p:sp>
          <p:nvSpPr>
            <p:cNvPr id="6" name="文本框 5"/>
            <p:cNvSpPr txBox="1"/>
            <p:nvPr/>
          </p:nvSpPr>
          <p:spPr>
            <a:xfrm>
              <a:off x="1568823" y="1953268"/>
              <a:ext cx="2933274" cy="929678"/>
            </a:xfrm>
            <a:prstGeom prst="rect">
              <a:avLst/>
            </a:prstGeom>
            <a:noFill/>
          </p:spPr>
          <p:txBody>
            <a:bodyPr wrap="square">
              <a:spAutoFit/>
            </a:bodyPr>
            <a:lstStyle/>
            <a:p>
              <a:pPr algn="ctr">
                <a:lnSpc>
                  <a:spcPct val="130000"/>
                </a:lnSpc>
              </a:pPr>
              <a:r>
                <a:rPr lang="zh-CN" altLang="en-US" sz="2200" b="1" dirty="0">
                  <a:solidFill>
                    <a:schemeClr val="tx1">
                      <a:lumMod val="85000"/>
                      <a:lumOff val="15000"/>
                    </a:schemeClr>
                  </a:solidFill>
                  <a:latin typeface="微软雅黑" panose="020B0503020204020204" pitchFamily="34" charset="-122"/>
                  <a:ea typeface="微软雅黑" panose="020B0503020204020204" pitchFamily="34" charset="-122"/>
                </a:rPr>
                <a:t>促进各级各类教育</a:t>
              </a:r>
              <a:endParaRPr lang="en-US" altLang="zh-CN" sz="2200" b="1" dirty="0">
                <a:solidFill>
                  <a:schemeClr val="tx1">
                    <a:lumMod val="85000"/>
                    <a:lumOff val="15000"/>
                  </a:schemeClr>
                </a:solidFill>
                <a:latin typeface="微软雅黑" panose="020B0503020204020204" pitchFamily="34" charset="-122"/>
                <a:ea typeface="微软雅黑" panose="020B0503020204020204" pitchFamily="34" charset="-122"/>
              </a:endParaRPr>
            </a:p>
            <a:p>
              <a:pPr algn="ctr">
                <a:lnSpc>
                  <a:spcPct val="130000"/>
                </a:lnSpc>
              </a:pPr>
              <a:r>
                <a:rPr lang="zh-CN" altLang="en-US" sz="2200" b="1" dirty="0">
                  <a:solidFill>
                    <a:schemeClr val="tx1">
                      <a:lumMod val="85000"/>
                      <a:lumOff val="15000"/>
                    </a:schemeClr>
                  </a:solidFill>
                  <a:latin typeface="微软雅黑" panose="020B0503020204020204" pitchFamily="34" charset="-122"/>
                  <a:ea typeface="微软雅黑" panose="020B0503020204020204" pitchFamily="34" charset="-122"/>
                </a:rPr>
                <a:t>更符合教育规律</a:t>
              </a:r>
            </a:p>
          </p:txBody>
        </p:sp>
      </p:grpSp>
      <p:grpSp>
        <p:nvGrpSpPr>
          <p:cNvPr id="10" name="组合 9"/>
          <p:cNvGrpSpPr/>
          <p:nvPr/>
        </p:nvGrpSpPr>
        <p:grpSpPr>
          <a:xfrm>
            <a:off x="8054560" y="2609216"/>
            <a:ext cx="3738572" cy="1265624"/>
            <a:chOff x="1163458" y="1788105"/>
            <a:chExt cx="3738572" cy="1265624"/>
          </a:xfrm>
        </p:grpSpPr>
        <p:grpSp>
          <p:nvGrpSpPr>
            <p:cNvPr id="11" name="组合 10"/>
            <p:cNvGrpSpPr/>
            <p:nvPr/>
          </p:nvGrpSpPr>
          <p:grpSpPr>
            <a:xfrm>
              <a:off x="1163458" y="1788105"/>
              <a:ext cx="3738572" cy="1265624"/>
              <a:chOff x="1163458" y="1788105"/>
              <a:chExt cx="3738572" cy="1265624"/>
            </a:xfrm>
          </p:grpSpPr>
          <p:sp>
            <p:nvSpPr>
              <p:cNvPr id="13" name="矩形 12"/>
              <p:cNvSpPr/>
              <p:nvPr/>
            </p:nvSpPr>
            <p:spPr>
              <a:xfrm rot="16200000">
                <a:off x="2405460" y="618109"/>
                <a:ext cx="1260000" cy="3600000"/>
              </a:xfrm>
              <a:prstGeom prst="rect">
                <a:avLst/>
              </a:prstGeom>
              <a:solidFill>
                <a:schemeClr val="bg1"/>
              </a:solidFill>
              <a:ln w="6350">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tx1">
                      <a:lumMod val="85000"/>
                      <a:lumOff val="15000"/>
                    </a:schemeClr>
                  </a:solidFill>
                  <a:latin typeface="微软雅黑" panose="020B0503020204020204" pitchFamily="34" charset="-122"/>
                  <a:ea typeface="微软雅黑" panose="020B0503020204020204" pitchFamily="34" charset="-122"/>
                </a:endParaRPr>
              </a:p>
            </p:txBody>
          </p:sp>
          <p:sp>
            <p:nvSpPr>
              <p:cNvPr id="14" name="梯形 13"/>
              <p:cNvSpPr/>
              <p:nvPr/>
            </p:nvSpPr>
            <p:spPr>
              <a:xfrm rot="16200000">
                <a:off x="569456" y="2387728"/>
                <a:ext cx="1260003" cy="72000"/>
              </a:xfrm>
              <a:prstGeom prst="trapezoid">
                <a:avLst>
                  <a:gd name="adj" fmla="val 92785"/>
                </a:avLst>
              </a:prstGeom>
              <a:solidFill>
                <a:srgbClr val="AE2A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tx1">
                      <a:lumMod val="85000"/>
                      <a:lumOff val="15000"/>
                    </a:schemeClr>
                  </a:solidFill>
                </a:endParaRPr>
              </a:p>
            </p:txBody>
          </p:sp>
          <p:sp>
            <p:nvSpPr>
              <p:cNvPr id="15" name="梯形 14"/>
              <p:cNvSpPr/>
              <p:nvPr/>
            </p:nvSpPr>
            <p:spPr>
              <a:xfrm rot="5400000" flipH="1">
                <a:off x="4236028" y="2382107"/>
                <a:ext cx="1260003" cy="72000"/>
              </a:xfrm>
              <a:prstGeom prst="trapezoid">
                <a:avLst>
                  <a:gd name="adj" fmla="val 92785"/>
                </a:avLst>
              </a:prstGeom>
              <a:solidFill>
                <a:srgbClr val="AE2A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tx1">
                      <a:lumMod val="85000"/>
                      <a:lumOff val="15000"/>
                    </a:schemeClr>
                  </a:solidFill>
                </a:endParaRPr>
              </a:p>
            </p:txBody>
          </p:sp>
        </p:grpSp>
        <p:sp>
          <p:nvSpPr>
            <p:cNvPr id="12" name="文本框 11"/>
            <p:cNvSpPr txBox="1"/>
            <p:nvPr/>
          </p:nvSpPr>
          <p:spPr>
            <a:xfrm>
              <a:off x="1727227" y="1971684"/>
              <a:ext cx="2616466" cy="929678"/>
            </a:xfrm>
            <a:prstGeom prst="rect">
              <a:avLst/>
            </a:prstGeom>
            <a:noFill/>
          </p:spPr>
          <p:txBody>
            <a:bodyPr wrap="square">
              <a:spAutoFit/>
            </a:bodyPr>
            <a:lstStyle/>
            <a:p>
              <a:pPr algn="ctr">
                <a:lnSpc>
                  <a:spcPct val="130000"/>
                </a:lnSpc>
              </a:pPr>
              <a:r>
                <a:rPr lang="zh-CN" altLang="en-US" sz="2200" b="1" dirty="0">
                  <a:solidFill>
                    <a:schemeClr val="tx1">
                      <a:lumMod val="85000"/>
                      <a:lumOff val="15000"/>
                    </a:schemeClr>
                  </a:solidFill>
                  <a:latin typeface="微软雅黑" panose="020B0503020204020204" pitchFamily="34" charset="-122"/>
                  <a:ea typeface="微软雅黑" panose="020B0503020204020204" pitchFamily="34" charset="-122"/>
                </a:rPr>
                <a:t>健全推动教育改革的法定程序</a:t>
              </a:r>
            </a:p>
          </p:txBody>
        </p:sp>
      </p:grpSp>
      <p:grpSp>
        <p:nvGrpSpPr>
          <p:cNvPr id="16" name="组合 15"/>
          <p:cNvGrpSpPr/>
          <p:nvPr/>
        </p:nvGrpSpPr>
        <p:grpSpPr>
          <a:xfrm>
            <a:off x="398868" y="4196713"/>
            <a:ext cx="3738572" cy="1265624"/>
            <a:chOff x="1163458" y="1788105"/>
            <a:chExt cx="3738572" cy="1265624"/>
          </a:xfrm>
        </p:grpSpPr>
        <p:grpSp>
          <p:nvGrpSpPr>
            <p:cNvPr id="17" name="组合 16"/>
            <p:cNvGrpSpPr/>
            <p:nvPr/>
          </p:nvGrpSpPr>
          <p:grpSpPr>
            <a:xfrm>
              <a:off x="1163458" y="1788105"/>
              <a:ext cx="3738572" cy="1265624"/>
              <a:chOff x="1163458" y="1788105"/>
              <a:chExt cx="3738572" cy="1265624"/>
            </a:xfrm>
          </p:grpSpPr>
          <p:sp>
            <p:nvSpPr>
              <p:cNvPr id="19" name="矩形 18"/>
              <p:cNvSpPr/>
              <p:nvPr/>
            </p:nvSpPr>
            <p:spPr>
              <a:xfrm rot="16200000">
                <a:off x="2405460" y="618109"/>
                <a:ext cx="1260000" cy="3600000"/>
              </a:xfrm>
              <a:prstGeom prst="rect">
                <a:avLst/>
              </a:prstGeom>
              <a:solidFill>
                <a:schemeClr val="bg1"/>
              </a:solidFill>
              <a:ln w="6350">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tx1">
                      <a:lumMod val="85000"/>
                      <a:lumOff val="15000"/>
                    </a:schemeClr>
                  </a:solidFill>
                  <a:latin typeface="微软雅黑" panose="020B0503020204020204" pitchFamily="34" charset="-122"/>
                  <a:ea typeface="微软雅黑" panose="020B0503020204020204" pitchFamily="34" charset="-122"/>
                </a:endParaRPr>
              </a:p>
            </p:txBody>
          </p:sp>
          <p:sp>
            <p:nvSpPr>
              <p:cNvPr id="20" name="梯形 19"/>
              <p:cNvSpPr/>
              <p:nvPr/>
            </p:nvSpPr>
            <p:spPr>
              <a:xfrm rot="16200000">
                <a:off x="569456" y="2387728"/>
                <a:ext cx="1260003" cy="72000"/>
              </a:xfrm>
              <a:prstGeom prst="trapezoid">
                <a:avLst>
                  <a:gd name="adj" fmla="val 92785"/>
                </a:avLst>
              </a:prstGeom>
              <a:solidFill>
                <a:srgbClr val="AE2A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tx1">
                      <a:lumMod val="85000"/>
                      <a:lumOff val="15000"/>
                    </a:schemeClr>
                  </a:solidFill>
                </a:endParaRPr>
              </a:p>
            </p:txBody>
          </p:sp>
          <p:sp>
            <p:nvSpPr>
              <p:cNvPr id="26" name="梯形 25"/>
              <p:cNvSpPr/>
              <p:nvPr/>
            </p:nvSpPr>
            <p:spPr>
              <a:xfrm rot="5400000" flipH="1">
                <a:off x="4236028" y="2382107"/>
                <a:ext cx="1260003" cy="72000"/>
              </a:xfrm>
              <a:prstGeom prst="trapezoid">
                <a:avLst>
                  <a:gd name="adj" fmla="val 92785"/>
                </a:avLst>
              </a:prstGeom>
              <a:solidFill>
                <a:srgbClr val="AE2A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tx1">
                      <a:lumMod val="85000"/>
                      <a:lumOff val="15000"/>
                    </a:schemeClr>
                  </a:solidFill>
                </a:endParaRPr>
              </a:p>
            </p:txBody>
          </p:sp>
        </p:grpSp>
        <p:sp>
          <p:nvSpPr>
            <p:cNvPr id="18" name="文本框 17"/>
            <p:cNvSpPr txBox="1"/>
            <p:nvPr/>
          </p:nvSpPr>
          <p:spPr>
            <a:xfrm>
              <a:off x="1373493" y="1953268"/>
              <a:ext cx="3323932" cy="929678"/>
            </a:xfrm>
            <a:prstGeom prst="rect">
              <a:avLst/>
            </a:prstGeom>
            <a:noFill/>
          </p:spPr>
          <p:txBody>
            <a:bodyPr wrap="square">
              <a:spAutoFit/>
            </a:bodyPr>
            <a:lstStyle/>
            <a:p>
              <a:pPr algn="ctr">
                <a:lnSpc>
                  <a:spcPct val="130000"/>
                </a:lnSpc>
              </a:pPr>
              <a:r>
                <a:rPr lang="zh-CN" altLang="en-US" sz="2200" b="1" dirty="0">
                  <a:solidFill>
                    <a:schemeClr val="tx1">
                      <a:lumMod val="85000"/>
                      <a:lumOff val="15000"/>
                    </a:schemeClr>
                  </a:solidFill>
                  <a:latin typeface="微软雅黑" panose="020B0503020204020204" pitchFamily="34" charset="-122"/>
                  <a:ea typeface="微软雅黑" panose="020B0503020204020204" pitchFamily="34" charset="-122"/>
                </a:rPr>
                <a:t>以内涵式的发展</a:t>
              </a:r>
              <a:endParaRPr lang="en-US" altLang="zh-CN" sz="2200" b="1" dirty="0">
                <a:solidFill>
                  <a:schemeClr val="tx1">
                    <a:lumMod val="85000"/>
                    <a:lumOff val="15000"/>
                  </a:schemeClr>
                </a:solidFill>
                <a:latin typeface="微软雅黑" panose="020B0503020204020204" pitchFamily="34" charset="-122"/>
                <a:ea typeface="微软雅黑" panose="020B0503020204020204" pitchFamily="34" charset="-122"/>
              </a:endParaRPr>
            </a:p>
            <a:p>
              <a:pPr algn="ctr">
                <a:lnSpc>
                  <a:spcPct val="130000"/>
                </a:lnSpc>
              </a:pPr>
              <a:r>
                <a:rPr lang="zh-CN" altLang="en-US" sz="2200" b="1" dirty="0">
                  <a:solidFill>
                    <a:schemeClr val="tx1">
                      <a:lumMod val="85000"/>
                      <a:lumOff val="15000"/>
                    </a:schemeClr>
                  </a:solidFill>
                  <a:latin typeface="微软雅黑" panose="020B0503020204020204" pitchFamily="34" charset="-122"/>
                  <a:ea typeface="微软雅黑" panose="020B0503020204020204" pitchFamily="34" charset="-122"/>
                </a:rPr>
                <a:t>统领各项改革</a:t>
              </a:r>
            </a:p>
          </p:txBody>
        </p:sp>
      </p:grpSp>
      <p:grpSp>
        <p:nvGrpSpPr>
          <p:cNvPr id="47" name="组合 46"/>
          <p:cNvGrpSpPr/>
          <p:nvPr/>
        </p:nvGrpSpPr>
        <p:grpSpPr>
          <a:xfrm>
            <a:off x="398868" y="2609216"/>
            <a:ext cx="3738572" cy="1265624"/>
            <a:chOff x="1163458" y="1788105"/>
            <a:chExt cx="3738572" cy="1265624"/>
          </a:xfrm>
        </p:grpSpPr>
        <p:grpSp>
          <p:nvGrpSpPr>
            <p:cNvPr id="48" name="组合 47"/>
            <p:cNvGrpSpPr/>
            <p:nvPr/>
          </p:nvGrpSpPr>
          <p:grpSpPr>
            <a:xfrm>
              <a:off x="1163458" y="1788105"/>
              <a:ext cx="3738572" cy="1265624"/>
              <a:chOff x="1163458" y="1788105"/>
              <a:chExt cx="3738572" cy="1265624"/>
            </a:xfrm>
          </p:grpSpPr>
          <p:sp>
            <p:nvSpPr>
              <p:cNvPr id="50" name="矩形 49"/>
              <p:cNvSpPr/>
              <p:nvPr/>
            </p:nvSpPr>
            <p:spPr>
              <a:xfrm rot="16200000">
                <a:off x="2405460" y="618109"/>
                <a:ext cx="1260000" cy="3600000"/>
              </a:xfrm>
              <a:prstGeom prst="rect">
                <a:avLst/>
              </a:prstGeom>
              <a:solidFill>
                <a:schemeClr val="bg1"/>
              </a:solidFill>
              <a:ln w="6350">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tx1">
                      <a:lumMod val="85000"/>
                      <a:lumOff val="15000"/>
                    </a:schemeClr>
                  </a:solidFill>
                  <a:latin typeface="微软雅黑" panose="020B0503020204020204" pitchFamily="34" charset="-122"/>
                  <a:ea typeface="微软雅黑" panose="020B0503020204020204" pitchFamily="34" charset="-122"/>
                </a:endParaRPr>
              </a:p>
            </p:txBody>
          </p:sp>
          <p:sp>
            <p:nvSpPr>
              <p:cNvPr id="51" name="梯形 50"/>
              <p:cNvSpPr/>
              <p:nvPr/>
            </p:nvSpPr>
            <p:spPr>
              <a:xfrm rot="16200000">
                <a:off x="569456" y="2387728"/>
                <a:ext cx="1260003" cy="72000"/>
              </a:xfrm>
              <a:prstGeom prst="trapezoid">
                <a:avLst>
                  <a:gd name="adj" fmla="val 92785"/>
                </a:avLst>
              </a:prstGeom>
              <a:solidFill>
                <a:srgbClr val="AE2A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tx1">
                      <a:lumMod val="85000"/>
                      <a:lumOff val="15000"/>
                    </a:schemeClr>
                  </a:solidFill>
                </a:endParaRPr>
              </a:p>
            </p:txBody>
          </p:sp>
          <p:sp>
            <p:nvSpPr>
              <p:cNvPr id="52" name="梯形 51"/>
              <p:cNvSpPr/>
              <p:nvPr/>
            </p:nvSpPr>
            <p:spPr>
              <a:xfrm rot="5400000" flipH="1">
                <a:off x="4236028" y="2382107"/>
                <a:ext cx="1260003" cy="72000"/>
              </a:xfrm>
              <a:prstGeom prst="trapezoid">
                <a:avLst>
                  <a:gd name="adj" fmla="val 92785"/>
                </a:avLst>
              </a:prstGeom>
              <a:solidFill>
                <a:srgbClr val="AE2A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tx1">
                      <a:lumMod val="85000"/>
                      <a:lumOff val="15000"/>
                    </a:schemeClr>
                  </a:solidFill>
                </a:endParaRPr>
              </a:p>
            </p:txBody>
          </p:sp>
        </p:grpSp>
        <p:sp>
          <p:nvSpPr>
            <p:cNvPr id="49" name="文本框 48"/>
            <p:cNvSpPr txBox="1"/>
            <p:nvPr/>
          </p:nvSpPr>
          <p:spPr>
            <a:xfrm>
              <a:off x="1917303" y="1953269"/>
              <a:ext cx="2236314" cy="929678"/>
            </a:xfrm>
            <a:prstGeom prst="rect">
              <a:avLst/>
            </a:prstGeom>
            <a:noFill/>
          </p:spPr>
          <p:txBody>
            <a:bodyPr wrap="square">
              <a:spAutoFit/>
            </a:bodyPr>
            <a:lstStyle/>
            <a:p>
              <a:pPr algn="ctr">
                <a:lnSpc>
                  <a:spcPct val="130000"/>
                </a:lnSpc>
              </a:pPr>
              <a:r>
                <a:rPr lang="zh-CN" altLang="en-US" sz="2200" b="1" dirty="0">
                  <a:solidFill>
                    <a:schemeClr val="tx1">
                      <a:lumMod val="85000"/>
                      <a:lumOff val="15000"/>
                    </a:schemeClr>
                  </a:solidFill>
                  <a:latin typeface="微软雅黑" panose="020B0503020204020204" pitchFamily="34" charset="-122"/>
                  <a:ea typeface="微软雅黑" panose="020B0503020204020204" pitchFamily="34" charset="-122"/>
                </a:rPr>
                <a:t>破解深层次体制机制障碍</a:t>
              </a:r>
            </a:p>
          </p:txBody>
        </p:sp>
      </p:grpSp>
      <p:pic>
        <p:nvPicPr>
          <p:cNvPr id="53" name="图片 52"/>
          <p:cNvPicPr>
            <a:picLocks noChangeAspect="1"/>
          </p:cNvPicPr>
          <p:nvPr/>
        </p:nvPicPr>
        <p:blipFill rotWithShape="1">
          <a:blip r:embed="rId3"/>
          <a:srcRect l="4625" r="4625"/>
          <a:stretch>
            <a:fillRect/>
          </a:stretch>
        </p:blipFill>
        <p:spPr>
          <a:xfrm>
            <a:off x="3624859" y="2609216"/>
            <a:ext cx="4942282" cy="2853121"/>
          </a:xfrm>
          <a:prstGeom prst="rect">
            <a:avLst/>
          </a:prstGeom>
          <a:ln w="31750">
            <a:solidFill>
              <a:schemeClr val="bg1"/>
            </a:solidFill>
            <a:miter lim="800000"/>
            <a:headEnd/>
            <a:tailEnd/>
          </a:ln>
          <a:effectLst>
            <a:outerShdw blurRad="254000" sx="102000" sy="102000" algn="ctr" rotWithShape="0">
              <a:prstClr val="black">
                <a:alpha val="10000"/>
              </a:prstClr>
            </a:outerShdw>
          </a:effectLst>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矩形 3"/>
          <p:cNvSpPr/>
          <p:nvPr/>
        </p:nvSpPr>
        <p:spPr>
          <a:xfrm>
            <a:off x="850608" y="3762873"/>
            <a:ext cx="5760000" cy="1656000"/>
          </a:xfrm>
          <a:prstGeom prst="rect">
            <a:avLst/>
          </a:prstGeom>
          <a:no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2" name="平行四边形 11"/>
          <p:cNvSpPr/>
          <p:nvPr/>
        </p:nvSpPr>
        <p:spPr>
          <a:xfrm>
            <a:off x="1120629" y="3546873"/>
            <a:ext cx="5353746" cy="432000"/>
          </a:xfrm>
          <a:prstGeom prst="parallelogram">
            <a:avLst/>
          </a:prstGeom>
          <a:solidFill>
            <a:schemeClr val="bg1"/>
          </a:soli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b="1">
                <a:solidFill>
                  <a:schemeClr val="tx1">
                    <a:lumMod val="85000"/>
                    <a:lumOff val="15000"/>
                  </a:schemeClr>
                </a:solidFill>
                <a:latin typeface="微软雅黑" panose="020B0503020204020204" pitchFamily="34" charset="-122"/>
                <a:ea typeface="微软雅黑" panose="020B0503020204020204" pitchFamily="34" charset="-122"/>
                <a:sym typeface="+mn-ea"/>
              </a:rPr>
              <a:t>全国广大教师要做“四有”好老师</a:t>
            </a:r>
            <a:endParaRPr lang="zh-CN" altLang="en-US" b="1" dirty="0">
              <a:solidFill>
                <a:schemeClr val="tx1">
                  <a:lumMod val="85000"/>
                  <a:lumOff val="15000"/>
                </a:schemeClr>
              </a:solidFill>
              <a:latin typeface="微软雅黑" panose="020B0503020204020204" pitchFamily="34" charset="-122"/>
              <a:ea typeface="微软雅黑" panose="020B0503020204020204" pitchFamily="34" charset="-122"/>
            </a:endParaRPr>
          </a:p>
        </p:txBody>
      </p:sp>
      <p:pic>
        <p:nvPicPr>
          <p:cNvPr id="2" name="图片 1"/>
          <p:cNvPicPr>
            <a:picLocks noChangeAspect="1"/>
          </p:cNvPicPr>
          <p:nvPr/>
        </p:nvPicPr>
        <p:blipFill rotWithShape="1">
          <a:blip r:embed="rId4"/>
          <a:srcRect t="46639" b="-1"/>
          <a:stretch>
            <a:fillRect/>
          </a:stretch>
        </p:blipFill>
        <p:spPr>
          <a:xfrm>
            <a:off x="0" y="697976"/>
            <a:ext cx="12285867" cy="1440000"/>
          </a:xfrm>
          <a:prstGeom prst="rect">
            <a:avLst/>
          </a:prstGeom>
          <a:noFill/>
        </p:spPr>
      </p:pic>
      <p:sp>
        <p:nvSpPr>
          <p:cNvPr id="3" name="矩形 2"/>
          <p:cNvSpPr/>
          <p:nvPr/>
        </p:nvSpPr>
        <p:spPr>
          <a:xfrm>
            <a:off x="2189798" y="1002215"/>
            <a:ext cx="7812405" cy="706755"/>
          </a:xfrm>
          <a:prstGeom prst="rect">
            <a:avLst/>
          </a:prstGeom>
        </p:spPr>
        <p:txBody>
          <a:bodyPr wrap="none">
            <a:spAutoFit/>
          </a:bodyPr>
          <a:lstStyle/>
          <a:p>
            <a:pPr algn="ctr"/>
            <a:r>
              <a:rPr lang="zh-CN" altLang="en-US" sz="4000" b="1" dirty="0">
                <a:solidFill>
                  <a:schemeClr val="bg1"/>
                </a:solidFill>
                <a:effectLst>
                  <a:outerShdw blurRad="38100" dist="38100" dir="2700000" algn="tl">
                    <a:srgbClr val="000000">
                      <a:alpha val="43137"/>
                    </a:srgbClr>
                  </a:outerShdw>
                </a:effectLst>
                <a:latin typeface="华文新魏" panose="02010800040101010101" pitchFamily="2" charset="-122"/>
                <a:ea typeface="华文新魏" panose="02010800040101010101" pitchFamily="2" charset="-122"/>
              </a:rPr>
              <a:t>坚持把教师队伍建设作为基础工作</a:t>
            </a:r>
          </a:p>
        </p:txBody>
      </p:sp>
      <p:sp>
        <p:nvSpPr>
          <p:cNvPr id="5" name="平行四边形 4"/>
          <p:cNvSpPr/>
          <p:nvPr/>
        </p:nvSpPr>
        <p:spPr>
          <a:xfrm>
            <a:off x="3954375" y="5141787"/>
            <a:ext cx="2520000" cy="576000"/>
          </a:xfrm>
          <a:prstGeom prst="parallelogram">
            <a:avLst/>
          </a:prstGeom>
          <a:solidFill>
            <a:schemeClr val="bg1"/>
          </a:soli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6" name="平行四边形 5"/>
          <p:cNvSpPr/>
          <p:nvPr/>
        </p:nvSpPr>
        <p:spPr>
          <a:xfrm>
            <a:off x="1048061" y="5141787"/>
            <a:ext cx="2520000" cy="576000"/>
          </a:xfrm>
          <a:prstGeom prst="parallelogram">
            <a:avLst/>
          </a:prstGeom>
          <a:solidFill>
            <a:schemeClr val="bg1"/>
          </a:soli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7" name="平行四边形 6"/>
          <p:cNvSpPr/>
          <p:nvPr/>
        </p:nvSpPr>
        <p:spPr>
          <a:xfrm>
            <a:off x="3971761" y="4288812"/>
            <a:ext cx="2520000" cy="576000"/>
          </a:xfrm>
          <a:prstGeom prst="parallelogram">
            <a:avLst/>
          </a:prstGeom>
          <a:solidFill>
            <a:schemeClr val="bg1"/>
          </a:soli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8" name="平行四边形 7"/>
          <p:cNvSpPr/>
          <p:nvPr/>
        </p:nvSpPr>
        <p:spPr>
          <a:xfrm>
            <a:off x="1065446" y="4288812"/>
            <a:ext cx="2520000" cy="576000"/>
          </a:xfrm>
          <a:prstGeom prst="parallelogram">
            <a:avLst/>
          </a:prstGeom>
          <a:solidFill>
            <a:schemeClr val="bg1"/>
          </a:soli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9" name="文本框 8"/>
          <p:cNvSpPr txBox="1"/>
          <p:nvPr/>
        </p:nvSpPr>
        <p:spPr>
          <a:xfrm>
            <a:off x="1120629" y="4255848"/>
            <a:ext cx="5233468" cy="1461939"/>
          </a:xfrm>
          <a:prstGeom prst="rect">
            <a:avLst/>
          </a:prstGeom>
          <a:noFill/>
        </p:spPr>
        <p:txBody>
          <a:bodyPr wrap="square" rtlCol="0">
            <a:spAutoFit/>
          </a:bodyPr>
          <a:lstStyle/>
          <a:p>
            <a:pPr algn="ctr">
              <a:spcAft>
                <a:spcPts val="3000"/>
              </a:spcAft>
            </a:pPr>
            <a:r>
              <a:rPr lang="zh-CN" altLang="en-US" sz="3200" b="1" dirty="0">
                <a:solidFill>
                  <a:srgbClr val="C00000"/>
                </a:solidFill>
                <a:latin typeface="华文新魏" panose="02010800040101010101" pitchFamily="2" charset="-122"/>
                <a:ea typeface="华文新魏" panose="02010800040101010101" pitchFamily="2" charset="-122"/>
              </a:rPr>
              <a:t>有理想信念　　有道德情操</a:t>
            </a:r>
            <a:endParaRPr lang="en-US" altLang="zh-CN" sz="3200" b="1" dirty="0">
              <a:solidFill>
                <a:srgbClr val="C00000"/>
              </a:solidFill>
              <a:latin typeface="华文新魏" panose="02010800040101010101" pitchFamily="2" charset="-122"/>
              <a:ea typeface="华文新魏" panose="02010800040101010101" pitchFamily="2" charset="-122"/>
            </a:endParaRPr>
          </a:p>
          <a:p>
            <a:pPr algn="ctr">
              <a:spcAft>
                <a:spcPts val="3000"/>
              </a:spcAft>
            </a:pPr>
            <a:r>
              <a:rPr lang="zh-CN" altLang="en-US" sz="3200" b="1" dirty="0">
                <a:solidFill>
                  <a:srgbClr val="C00000"/>
                </a:solidFill>
                <a:latin typeface="华文新魏" panose="02010800040101010101" pitchFamily="2" charset="-122"/>
                <a:ea typeface="华文新魏" panose="02010800040101010101" pitchFamily="2" charset="-122"/>
              </a:rPr>
              <a:t>有扎实学识　　有仁爱之心</a:t>
            </a:r>
          </a:p>
        </p:txBody>
      </p:sp>
      <p:sp>
        <p:nvSpPr>
          <p:cNvPr id="13" name="矩形 12"/>
          <p:cNvSpPr/>
          <p:nvPr>
            <p:custDataLst>
              <p:tags r:id="rId1"/>
            </p:custDataLst>
          </p:nvPr>
        </p:nvSpPr>
        <p:spPr>
          <a:xfrm>
            <a:off x="1775999" y="2547849"/>
            <a:ext cx="4320000" cy="720000"/>
          </a:xfrm>
          <a:prstGeom prst="rect">
            <a:avLst/>
          </a:prstGeom>
          <a:noFill/>
          <a:ln>
            <a:noFill/>
          </a:ln>
        </p:spPr>
        <p:txBody>
          <a:bodyPr wrap="square">
            <a:noAutofit/>
          </a:bodyPr>
          <a:lstStyle/>
          <a:p>
            <a:pPr algn="ctr">
              <a:lnSpc>
                <a:spcPct val="150000"/>
              </a:lnSpc>
            </a:pPr>
            <a:r>
              <a:rPr lang="zh-CN" altLang="en-US" sz="2400" b="1" dirty="0">
                <a:solidFill>
                  <a:schemeClr val="tx1">
                    <a:lumMod val="85000"/>
                    <a:lumOff val="15000"/>
                  </a:schemeClr>
                </a:solidFill>
                <a:latin typeface="微软雅黑" panose="020B0503020204020204" pitchFamily="34" charset="-122"/>
                <a:ea typeface="微软雅黑" panose="020B0503020204020204" pitchFamily="34" charset="-122"/>
                <a:sym typeface="+mn-ea"/>
              </a:rPr>
              <a:t>教师是立教之本、兴教之源。</a:t>
            </a:r>
            <a:endParaRPr lang="zh-CN" altLang="en-US" sz="2400" b="1" dirty="0">
              <a:solidFill>
                <a:schemeClr val="tx1">
                  <a:lumMod val="85000"/>
                  <a:lumOff val="15000"/>
                </a:schemeClr>
              </a:solidFill>
              <a:latin typeface="微软雅黑" panose="020B0503020204020204" pitchFamily="34" charset="-122"/>
              <a:ea typeface="微软雅黑" panose="020B0503020204020204" pitchFamily="34" charset="-122"/>
            </a:endParaRPr>
          </a:p>
        </p:txBody>
      </p:sp>
      <p:pic>
        <p:nvPicPr>
          <p:cNvPr id="10" name="图片 9"/>
          <p:cNvPicPr>
            <a:picLocks noChangeAspect="1"/>
          </p:cNvPicPr>
          <p:nvPr>
            <p:custDataLst>
              <p:tags r:id="rId2"/>
            </p:custDataLst>
          </p:nvPr>
        </p:nvPicPr>
        <p:blipFill rotWithShape="1">
          <a:blip r:embed="rId5"/>
          <a:srcRect t="12039" b="3533"/>
          <a:stretch>
            <a:fillRect/>
          </a:stretch>
        </p:blipFill>
        <p:spPr>
          <a:xfrm>
            <a:off x="6811661" y="2501440"/>
            <a:ext cx="4738299" cy="2665293"/>
          </a:xfrm>
          <a:prstGeom prst="rect">
            <a:avLst/>
          </a:prstGeom>
          <a:ln w="31750">
            <a:solidFill>
              <a:schemeClr val="bg1"/>
            </a:solidFill>
            <a:miter lim="800000"/>
            <a:headEnd/>
            <a:tailEnd/>
          </a:ln>
          <a:effectLst>
            <a:outerShdw blurRad="254000" sx="102000" sy="102000" algn="ctr" rotWithShape="0">
              <a:prstClr val="black">
                <a:alpha val="10000"/>
              </a:prstClr>
            </a:outerShdw>
          </a:effectLst>
        </p:spPr>
      </p:pic>
      <p:sp>
        <p:nvSpPr>
          <p:cNvPr id="11" name="文本框 10"/>
          <p:cNvSpPr txBox="1"/>
          <p:nvPr/>
        </p:nvSpPr>
        <p:spPr>
          <a:xfrm>
            <a:off x="6858414" y="5209606"/>
            <a:ext cx="4644793" cy="789127"/>
          </a:xfrm>
          <a:prstGeom prst="rect">
            <a:avLst/>
          </a:prstGeom>
          <a:noFill/>
        </p:spPr>
        <p:txBody>
          <a:bodyPr wrap="square" rtlCol="0">
            <a:spAutoFit/>
          </a:bodyPr>
          <a:lstStyle>
            <a:defPPr>
              <a:defRPr lang="zh-CN"/>
            </a:defPPr>
            <a:lvl1pPr algn="just">
              <a:lnSpc>
                <a:spcPct val="130000"/>
              </a:lnSpc>
              <a:defRPr sz="1200">
                <a:solidFill>
                  <a:schemeClr val="tx1">
                    <a:lumMod val="50000"/>
                    <a:lumOff val="50000"/>
                  </a:schemeClr>
                </a:solidFill>
                <a:latin typeface="微软雅黑" panose="020B0503020204020204" pitchFamily="34" charset="-122"/>
                <a:ea typeface="微软雅黑" panose="020B0503020204020204" pitchFamily="34" charset="-122"/>
              </a:defRPr>
            </a:lvl1pPr>
          </a:lstStyle>
          <a:p>
            <a:r>
              <a:rPr lang="zh-CN" altLang="en-US" dirty="0"/>
              <a:t>       2019年3月18日，习近平总书记主持召开学校思想政治理论课教师座谈会并发表重要讲话，提出思政课教师政治要强、情怀要深、思维要新、视野要广、自律要严、人格要正</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114000" y="-1494"/>
            <a:ext cx="12420000" cy="6860989"/>
            <a:chOff x="-114000" y="-1494"/>
            <a:chExt cx="12420000" cy="6860989"/>
          </a:xfrm>
        </p:grpSpPr>
        <p:pic>
          <p:nvPicPr>
            <p:cNvPr id="3" name="图片 2"/>
            <p:cNvPicPr>
              <a:picLocks noChangeAspect="1"/>
            </p:cNvPicPr>
            <p:nvPr/>
          </p:nvPicPr>
          <p:blipFill rotWithShape="1">
            <a:blip r:embed="rId2">
              <a:extLst>
                <a:ext uri="{BEBA8EAE-BF5A-486C-A8C5-ECC9F3942E4B}">
                  <a14:imgProps xmlns:a14="http://schemas.microsoft.com/office/drawing/2010/main">
                    <a14:imgLayer r:embed="rId3">
                      <a14:imgEffect>
                        <a14:artisticBlur radius="19"/>
                      </a14:imgEffect>
                    </a14:imgLayer>
                  </a14:imgProps>
                </a:ext>
              </a:extLst>
            </a:blip>
            <a:srcRect l="126"/>
            <a:stretch>
              <a:fillRect/>
            </a:stretch>
          </p:blipFill>
          <p:spPr>
            <a:xfrm>
              <a:off x="0" y="-1494"/>
              <a:ext cx="12191999" cy="6860989"/>
            </a:xfrm>
            <a:prstGeom prst="rect">
              <a:avLst/>
            </a:prstGeom>
          </p:spPr>
        </p:pic>
        <p:sp>
          <p:nvSpPr>
            <p:cNvPr id="4" name="矩形 3"/>
            <p:cNvSpPr/>
            <p:nvPr/>
          </p:nvSpPr>
          <p:spPr>
            <a:xfrm>
              <a:off x="1" y="0"/>
              <a:ext cx="12192000" cy="6858001"/>
            </a:xfrm>
            <a:prstGeom prst="rect">
              <a:avLst/>
            </a:prstGeom>
            <a:solidFill>
              <a:schemeClr val="bg1">
                <a:alpha val="3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p>
          </p:txBody>
        </p:sp>
        <p:pic>
          <p:nvPicPr>
            <p:cNvPr id="5" name="图片 4"/>
            <p:cNvPicPr>
              <a:picLocks noChangeAspect="1"/>
            </p:cNvPicPr>
            <p:nvPr/>
          </p:nvPicPr>
          <p:blipFill rotWithShape="1">
            <a:blip r:embed="rId4" cstate="print">
              <a:duotone>
                <a:schemeClr val="accent2">
                  <a:shade val="45000"/>
                  <a:satMod val="135000"/>
                </a:schemeClr>
                <a:prstClr val="white"/>
              </a:duotone>
              <a:extLst>
                <a:ext uri="{28A0092B-C50C-407E-A947-70E740481C1C}">
                  <a14:useLocalDpi xmlns:a14="http://schemas.microsoft.com/office/drawing/2010/main" val="0"/>
                </a:ext>
              </a:extLst>
            </a:blip>
            <a:srcRect t="1837" b="58414"/>
            <a:stretch>
              <a:fillRect/>
            </a:stretch>
          </p:blipFill>
          <p:spPr>
            <a:xfrm>
              <a:off x="0" y="3611591"/>
              <a:ext cx="12192000" cy="3246410"/>
            </a:xfrm>
            <a:prstGeom prst="rect">
              <a:avLst/>
            </a:prstGeom>
          </p:spPr>
        </p:pic>
        <p:pic>
          <p:nvPicPr>
            <p:cNvPr id="6" name="图片 5"/>
            <p:cNvPicPr preferRelativeResize="0"/>
            <p:nvPr/>
          </p:nvPicPr>
          <p:blipFill rotWithShape="1">
            <a:blip r:embed="rId5" cstate="print">
              <a:extLst>
                <a:ext uri="{28A0092B-C50C-407E-A947-70E740481C1C}">
                  <a14:useLocalDpi xmlns:a14="http://schemas.microsoft.com/office/drawing/2010/main" val="0"/>
                </a:ext>
              </a:extLst>
            </a:blip>
            <a:srcRect t="29937" b="29938"/>
            <a:stretch>
              <a:fillRect/>
            </a:stretch>
          </p:blipFill>
          <p:spPr>
            <a:xfrm>
              <a:off x="-114000" y="2079000"/>
              <a:ext cx="12420000" cy="2700000"/>
            </a:xfrm>
            <a:prstGeom prst="cube">
              <a:avLst>
                <a:gd name="adj" fmla="val 1454"/>
              </a:avLst>
            </a:prstGeom>
            <a:noFill/>
            <a:effectLst>
              <a:outerShdw blurRad="381000" dist="127000" dir="5400000" algn="t" rotWithShape="0">
                <a:prstClr val="black">
                  <a:alpha val="15000"/>
                </a:prstClr>
              </a:outerShdw>
            </a:effectLst>
          </p:spPr>
        </p:pic>
      </p:grpSp>
      <p:sp>
        <p:nvSpPr>
          <p:cNvPr id="7" name="文本框 6"/>
          <p:cNvSpPr txBox="1"/>
          <p:nvPr/>
        </p:nvSpPr>
        <p:spPr>
          <a:xfrm>
            <a:off x="3233678" y="2592000"/>
            <a:ext cx="5724644" cy="646331"/>
          </a:xfrm>
          <a:prstGeom prst="rect">
            <a:avLst/>
          </a:prstGeom>
          <a:noFill/>
        </p:spPr>
        <p:txBody>
          <a:bodyPr wrap="none" rtlCol="0">
            <a:spAutoFit/>
          </a:bodyPr>
          <a:lstStyle/>
          <a:p>
            <a:pPr algn="ctr"/>
            <a:r>
              <a:rPr lang="zh-CN" altLang="en-US" sz="36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rPr>
              <a:t>三、怎样加快建设科技强国</a:t>
            </a:r>
          </a:p>
        </p:txBody>
      </p:sp>
      <p:cxnSp>
        <p:nvCxnSpPr>
          <p:cNvPr id="8" name="直接连接符 7"/>
          <p:cNvCxnSpPr/>
          <p:nvPr/>
        </p:nvCxnSpPr>
        <p:spPr>
          <a:xfrm>
            <a:off x="1416000" y="3429000"/>
            <a:ext cx="9360000" cy="0"/>
          </a:xfrm>
          <a:prstGeom prst="line">
            <a:avLst/>
          </a:prstGeom>
          <a:ln w="12700">
            <a:gradFill>
              <a:gsLst>
                <a:gs pos="0">
                  <a:schemeClr val="accent4">
                    <a:lumMod val="20000"/>
                    <a:lumOff val="80000"/>
                    <a:alpha val="0"/>
                  </a:schemeClr>
                </a:gs>
                <a:gs pos="50000">
                  <a:schemeClr val="accent4">
                    <a:lumMod val="20000"/>
                    <a:lumOff val="80000"/>
                  </a:schemeClr>
                </a:gs>
                <a:gs pos="100000">
                  <a:schemeClr val="accent4">
                    <a:lumMod val="20000"/>
                    <a:lumOff val="80000"/>
                    <a:alpha val="0"/>
                  </a:schemeClr>
                </a:gs>
              </a:gsLst>
              <a:lin ang="0" scaled="0"/>
            </a:gradFill>
          </a:ln>
        </p:spPr>
        <p:style>
          <a:lnRef idx="1">
            <a:schemeClr val="accent1"/>
          </a:lnRef>
          <a:fillRef idx="0">
            <a:schemeClr val="accent1"/>
          </a:fillRef>
          <a:effectRef idx="0">
            <a:schemeClr val="accent1"/>
          </a:effectRef>
          <a:fontRef idx="minor">
            <a:schemeClr val="tx1"/>
          </a:fontRef>
        </p:style>
      </p:cxnSp>
      <p:sp>
        <p:nvSpPr>
          <p:cNvPr id="9" name="文本框 8"/>
          <p:cNvSpPr txBox="1"/>
          <p:nvPr/>
        </p:nvSpPr>
        <p:spPr>
          <a:xfrm>
            <a:off x="3517408" y="3672000"/>
            <a:ext cx="5157181" cy="461665"/>
          </a:xfrm>
          <a:prstGeom prst="rect">
            <a:avLst/>
          </a:prstGeom>
          <a:noFill/>
        </p:spPr>
        <p:txBody>
          <a:bodyPr wrap="none" rtlCol="0">
            <a:spAutoFit/>
          </a:bodyPr>
          <a:lstStyle/>
          <a:p>
            <a:pPr algn="ctr"/>
            <a:r>
              <a:rPr lang="en-US" altLang="zh-CN" sz="24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a:t>
            </a:r>
            <a:r>
              <a:rPr lang="zh-CN" altLang="en-US" sz="24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国家强盛和民族复兴的战略基石</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1" y="0"/>
            <a:ext cx="12192000" cy="6858000"/>
            <a:chOff x="1" y="0"/>
            <a:chExt cx="12192000" cy="6858000"/>
          </a:xfrm>
        </p:grpSpPr>
        <p:pic>
          <p:nvPicPr>
            <p:cNvPr id="3" name="图片 2"/>
            <p:cNvPicPr>
              <a:picLocks noChangeAspect="1"/>
            </p:cNvPicPr>
            <p:nvPr/>
          </p:nvPicPr>
          <p:blipFill>
            <a:blip r:embed="rId2"/>
            <a:stretch>
              <a:fillRect/>
            </a:stretch>
          </p:blipFill>
          <p:spPr>
            <a:xfrm>
              <a:off x="1" y="0"/>
              <a:ext cx="12192000" cy="6858000"/>
            </a:xfrm>
            <a:prstGeom prst="rect">
              <a:avLst/>
            </a:prstGeom>
            <a:noFill/>
          </p:spPr>
        </p:pic>
        <p:sp>
          <p:nvSpPr>
            <p:cNvPr id="4" name="矩形: 圆角 53"/>
            <p:cNvSpPr/>
            <p:nvPr/>
          </p:nvSpPr>
          <p:spPr>
            <a:xfrm>
              <a:off x="1236000" y="1089000"/>
              <a:ext cx="9720000" cy="4680000"/>
            </a:xfrm>
            <a:prstGeom prst="rect">
              <a:avLst/>
            </a:prstGeom>
            <a:gradFill>
              <a:gsLst>
                <a:gs pos="75000">
                  <a:srgbClr val="FFFDFD"/>
                </a:gs>
                <a:gs pos="0">
                  <a:srgbClr val="FFFDEB"/>
                </a:gs>
              </a:gsLst>
              <a:lin ang="2700000" scaled="0"/>
            </a:gradFill>
            <a:ln w="38100">
              <a:noFill/>
            </a:ln>
            <a:effectLst>
              <a:outerShdw blurRad="381000" dist="127000" dir="2700000" algn="t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sp>
          <p:nvSpPr>
            <p:cNvPr id="5" name="图文框 4"/>
            <p:cNvSpPr/>
            <p:nvPr/>
          </p:nvSpPr>
          <p:spPr>
            <a:xfrm>
              <a:off x="876000" y="729000"/>
              <a:ext cx="10440000" cy="5400000"/>
            </a:xfrm>
            <a:prstGeom prst="frame">
              <a:avLst>
                <a:gd name="adj1" fmla="val 3486"/>
              </a:avLst>
            </a:prstGeom>
            <a:noFill/>
            <a:ln w="12700">
              <a:gradFill flip="none" rotWithShape="1">
                <a:gsLst>
                  <a:gs pos="0">
                    <a:srgbClr val="FFFDEB"/>
                  </a:gs>
                  <a:gs pos="30000">
                    <a:srgbClr val="F7C973">
                      <a:alpha val="0"/>
                    </a:srgbClr>
                  </a:gs>
                  <a:gs pos="70000">
                    <a:srgbClr val="F7C973">
                      <a:alpha val="0"/>
                    </a:srgbClr>
                  </a:gs>
                  <a:gs pos="100000">
                    <a:srgbClr val="FFFDEB"/>
                  </a:gs>
                </a:gsLst>
                <a:lin ang="2700000" scaled="1"/>
                <a:tileRect/>
              </a:gradFill>
            </a:ln>
            <a:effectLst>
              <a:outerShdw blurRad="50800" dist="38100" dir="2700000" algn="t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tx1"/>
                </a:solidFill>
              </a:endParaRPr>
            </a:p>
          </p:txBody>
        </p:sp>
      </p:grpSp>
      <p:sp>
        <p:nvSpPr>
          <p:cNvPr id="6" name="矩形 5"/>
          <p:cNvSpPr/>
          <p:nvPr/>
        </p:nvSpPr>
        <p:spPr>
          <a:xfrm>
            <a:off x="1866000" y="1592445"/>
            <a:ext cx="8460000" cy="3384550"/>
          </a:xfrm>
          <a:prstGeom prst="rect">
            <a:avLst/>
          </a:prstGeom>
        </p:spPr>
        <p:txBody>
          <a:bodyPr wrap="square">
            <a:spAutoFit/>
          </a:bodyPr>
          <a:lstStyle/>
          <a:p>
            <a:pPr algn="just">
              <a:lnSpc>
                <a:spcPct val="150000"/>
              </a:lnSpc>
            </a:pPr>
            <a:r>
              <a:rPr lang="zh-CN" altLang="en-US" sz="2400" b="1" dirty="0">
                <a:latin typeface="楷体" panose="02010609060101010101" pitchFamily="49" charset="-122"/>
                <a:ea typeface="楷体" panose="02010609060101010101" pitchFamily="49" charset="-122"/>
              </a:rPr>
              <a:t>　　要加快科技自立自强步伐，解决外国“卡脖子”问题。健全新型举国体制，强化国家战略科技力量，优化配置创新资源，使我国在重要科技领域成为全球领跑者，在前沿交叉领域成为开拓者，力争尽早成为世界主要科学中心和创新高地。</a:t>
            </a:r>
          </a:p>
          <a:p>
            <a:pPr algn="r">
              <a:lnSpc>
                <a:spcPct val="150000"/>
              </a:lnSpc>
              <a:spcBef>
                <a:spcPts val="1200"/>
              </a:spcBef>
            </a:pPr>
            <a:r>
              <a:rPr lang="en-US" altLang="zh-CN" sz="2000" b="1" dirty="0">
                <a:latin typeface="楷体" panose="02010609060101010101" pitchFamily="49" charset="-122"/>
                <a:ea typeface="楷体" panose="02010609060101010101" pitchFamily="49" charset="-122"/>
              </a:rPr>
              <a:t>——</a:t>
            </a:r>
            <a:r>
              <a:rPr lang="zh-CN" altLang="en-US" sz="2000" b="1" dirty="0">
                <a:latin typeface="楷体" panose="02010609060101010101" pitchFamily="49" charset="-122"/>
                <a:ea typeface="楷体" panose="02010609060101010101" pitchFamily="49" charset="-122"/>
              </a:rPr>
              <a:t>习近平在第二十届中央政治局第二次集体学习时的讲话</a:t>
            </a:r>
          </a:p>
          <a:p>
            <a:pPr algn="r">
              <a:lnSpc>
                <a:spcPct val="150000"/>
              </a:lnSpc>
            </a:pPr>
            <a:r>
              <a:rPr lang="en-US" altLang="zh-CN" sz="2000" b="1" dirty="0">
                <a:latin typeface="楷体" panose="02010609060101010101" pitchFamily="49" charset="-122"/>
                <a:ea typeface="楷体" panose="02010609060101010101" pitchFamily="49" charset="-122"/>
              </a:rPr>
              <a:t>（2023年1月31日</a:t>
            </a:r>
            <a:r>
              <a:rPr lang="zh-CN" altLang="en-US" sz="2000" b="1" dirty="0">
                <a:latin typeface="楷体" panose="02010609060101010101" pitchFamily="49" charset="-122"/>
                <a:ea typeface="楷体" panose="02010609060101010101" pitchFamily="49" charset="-122"/>
              </a:rPr>
              <a:t>）</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a:extLst>
              <a:ext uri="{FF2B5EF4-FFF2-40B4-BE49-F238E27FC236}">
                <a16:creationId xmlns:a16="http://schemas.microsoft.com/office/drawing/2014/main" id="{04B004D9-48F1-A7E4-6CA9-EB95E9B4CD5D}"/>
              </a:ext>
            </a:extLst>
          </p:cNvPr>
          <p:cNvGrpSpPr/>
          <p:nvPr/>
        </p:nvGrpSpPr>
        <p:grpSpPr>
          <a:xfrm>
            <a:off x="-1656000" y="560041"/>
            <a:ext cx="16200000" cy="5739959"/>
            <a:chOff x="-1656000" y="560041"/>
            <a:chExt cx="16200000" cy="5739959"/>
          </a:xfrm>
        </p:grpSpPr>
        <p:sp>
          <p:nvSpPr>
            <p:cNvPr id="3" name="平行四边形 2">
              <a:extLst>
                <a:ext uri="{FF2B5EF4-FFF2-40B4-BE49-F238E27FC236}">
                  <a16:creationId xmlns:a16="http://schemas.microsoft.com/office/drawing/2014/main" id="{2A9C790A-9DF1-56E4-495B-DCFC7AF0D5C9}"/>
                </a:ext>
              </a:extLst>
            </p:cNvPr>
            <p:cNvSpPr/>
            <p:nvPr/>
          </p:nvSpPr>
          <p:spPr>
            <a:xfrm>
              <a:off x="-1656000" y="4788000"/>
              <a:ext cx="16200000" cy="1512000"/>
            </a:xfrm>
            <a:prstGeom prst="parallelogram">
              <a:avLst>
                <a:gd name="adj" fmla="val 147228"/>
              </a:avLst>
            </a:prstGeom>
            <a:solidFill>
              <a:schemeClr val="bg1">
                <a:lumMod val="95000"/>
              </a:schemeClr>
            </a:solidFill>
            <a:ln>
              <a:noFill/>
            </a:ln>
            <a:effectLst>
              <a:outerShdw dist="63500" dir="5400000" algn="t" rotWithShape="0">
                <a:schemeClr val="bg1">
                  <a:lumMod val="7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 name="立方体 3">
              <a:extLst>
                <a:ext uri="{FF2B5EF4-FFF2-40B4-BE49-F238E27FC236}">
                  <a16:creationId xmlns:a16="http://schemas.microsoft.com/office/drawing/2014/main" id="{8A1BB75C-F2B3-6BB6-5574-CA3CE5FF14E2}"/>
                </a:ext>
              </a:extLst>
            </p:cNvPr>
            <p:cNvSpPr/>
            <p:nvPr/>
          </p:nvSpPr>
          <p:spPr>
            <a:xfrm>
              <a:off x="10433261" y="560041"/>
              <a:ext cx="1872000" cy="4320000"/>
            </a:xfrm>
            <a:prstGeom prst="cube">
              <a:avLst>
                <a:gd name="adj" fmla="val 4716"/>
              </a:avLst>
            </a:prstGeom>
            <a:gradFill>
              <a:gsLst>
                <a:gs pos="0">
                  <a:srgbClr val="F0BC7C"/>
                </a:gs>
                <a:gs pos="100000">
                  <a:schemeClr val="bg1">
                    <a:alpha val="0"/>
                  </a:schemeClr>
                </a:gs>
              </a:gsLst>
              <a:lin ang="5400000" scaled="0"/>
            </a:gradFill>
            <a:ln w="635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5" name="组合 4">
              <a:extLst>
                <a:ext uri="{FF2B5EF4-FFF2-40B4-BE49-F238E27FC236}">
                  <a16:creationId xmlns:a16="http://schemas.microsoft.com/office/drawing/2014/main" id="{163BFE75-05F9-96BE-C334-B83C7DD571A8}"/>
                </a:ext>
              </a:extLst>
            </p:cNvPr>
            <p:cNvGrpSpPr/>
            <p:nvPr/>
          </p:nvGrpSpPr>
          <p:grpSpPr>
            <a:xfrm>
              <a:off x="0" y="1764000"/>
              <a:ext cx="1800000" cy="624176"/>
              <a:chOff x="11762383" y="4254174"/>
              <a:chExt cx="1800000" cy="624176"/>
            </a:xfrm>
          </p:grpSpPr>
          <p:sp>
            <p:nvSpPr>
              <p:cNvPr id="7" name="矩形 6">
                <a:extLst>
                  <a:ext uri="{FF2B5EF4-FFF2-40B4-BE49-F238E27FC236}">
                    <a16:creationId xmlns:a16="http://schemas.microsoft.com/office/drawing/2014/main" id="{217CA711-0216-F64D-CD15-13D34F1E62D7}"/>
                  </a:ext>
                </a:extLst>
              </p:cNvPr>
              <p:cNvSpPr/>
              <p:nvPr/>
            </p:nvSpPr>
            <p:spPr>
              <a:xfrm>
                <a:off x="11762383" y="4254174"/>
                <a:ext cx="1800000" cy="144000"/>
              </a:xfrm>
              <a:prstGeom prst="rect">
                <a:avLst/>
              </a:prstGeom>
              <a:gradFill>
                <a:gsLst>
                  <a:gs pos="0">
                    <a:srgbClr val="FF9000"/>
                  </a:gs>
                  <a:gs pos="100000">
                    <a:srgbClr val="F7C973">
                      <a:alpha val="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zh-CN" altLang="en-US"/>
              </a:p>
            </p:txBody>
          </p:sp>
          <p:sp>
            <p:nvSpPr>
              <p:cNvPr id="8" name="矩形 7">
                <a:extLst>
                  <a:ext uri="{FF2B5EF4-FFF2-40B4-BE49-F238E27FC236}">
                    <a16:creationId xmlns:a16="http://schemas.microsoft.com/office/drawing/2014/main" id="{52EC1977-FD88-EE8B-0BB0-DDB209852296}"/>
                  </a:ext>
                </a:extLst>
              </p:cNvPr>
              <p:cNvSpPr/>
              <p:nvPr/>
            </p:nvSpPr>
            <p:spPr>
              <a:xfrm>
                <a:off x="11762383" y="4494262"/>
                <a:ext cx="1800000" cy="144000"/>
              </a:xfrm>
              <a:prstGeom prst="rect">
                <a:avLst/>
              </a:prstGeom>
              <a:gradFill>
                <a:gsLst>
                  <a:gs pos="0">
                    <a:srgbClr val="D49A78"/>
                  </a:gs>
                  <a:gs pos="100000">
                    <a:srgbClr val="FFFDFD"/>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zh-CN" altLang="en-US"/>
              </a:p>
            </p:txBody>
          </p:sp>
          <p:sp>
            <p:nvSpPr>
              <p:cNvPr id="9" name="矩形 8">
                <a:extLst>
                  <a:ext uri="{FF2B5EF4-FFF2-40B4-BE49-F238E27FC236}">
                    <a16:creationId xmlns:a16="http://schemas.microsoft.com/office/drawing/2014/main" id="{24C75E8D-89AB-D5A2-2ED9-99D8143984F2}"/>
                  </a:ext>
                </a:extLst>
              </p:cNvPr>
              <p:cNvSpPr/>
              <p:nvPr/>
            </p:nvSpPr>
            <p:spPr>
              <a:xfrm>
                <a:off x="11762383" y="4734350"/>
                <a:ext cx="1800000" cy="144000"/>
              </a:xfrm>
              <a:prstGeom prst="rect">
                <a:avLst/>
              </a:prstGeom>
              <a:gradFill>
                <a:gsLst>
                  <a:gs pos="0">
                    <a:srgbClr val="B00000"/>
                  </a:gs>
                  <a:gs pos="100000">
                    <a:srgbClr val="B00000">
                      <a:alpha val="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zh-CN" altLang="en-US"/>
              </a:p>
            </p:txBody>
          </p:sp>
        </p:grpSp>
        <p:sp>
          <p:nvSpPr>
            <p:cNvPr id="6" name="立方体 5">
              <a:extLst>
                <a:ext uri="{FF2B5EF4-FFF2-40B4-BE49-F238E27FC236}">
                  <a16:creationId xmlns:a16="http://schemas.microsoft.com/office/drawing/2014/main" id="{1970269D-BEB3-0861-6487-15516E60E280}"/>
                </a:ext>
              </a:extLst>
            </p:cNvPr>
            <p:cNvSpPr/>
            <p:nvPr/>
          </p:nvSpPr>
          <p:spPr>
            <a:xfrm>
              <a:off x="876000" y="930240"/>
              <a:ext cx="10440000" cy="5040000"/>
            </a:xfrm>
            <a:prstGeom prst="cube">
              <a:avLst>
                <a:gd name="adj" fmla="val 1344"/>
              </a:avLst>
            </a:prstGeom>
            <a:gradFill>
              <a:gsLst>
                <a:gs pos="0">
                  <a:srgbClr val="9E0406"/>
                </a:gs>
                <a:gs pos="100000">
                  <a:schemeClr val="accent2"/>
                </a:gs>
              </a:gsLst>
              <a:lin ang="1200000" scaled="0"/>
            </a:gradFill>
            <a:ln>
              <a:no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nvGrpSpPr>
          <p:cNvPr id="50" name="组合 49"/>
          <p:cNvGrpSpPr/>
          <p:nvPr/>
        </p:nvGrpSpPr>
        <p:grpSpPr>
          <a:xfrm>
            <a:off x="1883532" y="2166337"/>
            <a:ext cx="9365113" cy="568907"/>
            <a:chOff x="1416000" y="1780152"/>
            <a:chExt cx="9365113" cy="568907"/>
          </a:xfrm>
        </p:grpSpPr>
        <p:cxnSp>
          <p:nvCxnSpPr>
            <p:cNvPr id="14" name="直接连接符 13"/>
            <p:cNvCxnSpPr/>
            <p:nvPr/>
          </p:nvCxnSpPr>
          <p:spPr>
            <a:xfrm>
              <a:off x="1416000" y="2349059"/>
              <a:ext cx="9360000" cy="0"/>
            </a:xfrm>
            <a:prstGeom prst="line">
              <a:avLst/>
            </a:prstGeom>
            <a:ln>
              <a:gradFill>
                <a:gsLst>
                  <a:gs pos="0">
                    <a:schemeClr val="bg1"/>
                  </a:gs>
                  <a:gs pos="100000">
                    <a:schemeClr val="bg1">
                      <a:alpha val="0"/>
                    </a:schemeClr>
                  </a:gs>
                </a:gsLst>
                <a:lin ang="0" scaled="0"/>
              </a:gradFill>
            </a:ln>
            <a:effectLst>
              <a:outerShdw blurRad="50800" dist="38100" dir="18900000" algn="bl" rotWithShape="0">
                <a:prstClr val="black">
                  <a:alpha val="27000"/>
                </a:prstClr>
              </a:outerShdw>
            </a:effectLst>
          </p:spPr>
          <p:style>
            <a:lnRef idx="1">
              <a:schemeClr val="accent1"/>
            </a:lnRef>
            <a:fillRef idx="0">
              <a:schemeClr val="accent1"/>
            </a:fillRef>
            <a:effectRef idx="0">
              <a:schemeClr val="accent1"/>
            </a:effectRef>
            <a:fontRef idx="minor">
              <a:schemeClr val="tx1"/>
            </a:fontRef>
          </p:style>
        </p:cxnSp>
        <p:sp>
          <p:nvSpPr>
            <p:cNvPr id="41" name="文本框 40"/>
            <p:cNvSpPr txBox="1"/>
            <p:nvPr/>
          </p:nvSpPr>
          <p:spPr>
            <a:xfrm>
              <a:off x="1421113" y="1780152"/>
              <a:ext cx="9360000" cy="429895"/>
            </a:xfrm>
            <a:prstGeom prst="rect">
              <a:avLst/>
            </a:prstGeom>
            <a:noFill/>
          </p:spPr>
          <p:txBody>
            <a:bodyPr wrap="square" rtlCol="0">
              <a:spAutoFit/>
            </a:bodyPr>
            <a:lstStyle>
              <a:defPPr>
                <a:defRPr lang="zh-CN"/>
              </a:defPPr>
              <a:lvl1pPr>
                <a:buClr>
                  <a:srgbClr val="C00000"/>
                </a:buClr>
                <a:buSzPct val="80000"/>
                <a:defRPr sz="2400" b="1">
                  <a:solidFill>
                    <a:schemeClr val="tx1">
                      <a:lumMod val="95000"/>
                      <a:lumOff val="5000"/>
                    </a:schemeClr>
                  </a:solidFill>
                  <a:latin typeface="微软雅黑" panose="020B0503020204020204" pitchFamily="34" charset="-122"/>
                  <a:ea typeface="微软雅黑" panose="020B0503020204020204" pitchFamily="34" charset="-122"/>
                </a:defRPr>
              </a:lvl1pPr>
            </a:lstStyle>
            <a:p>
              <a:r>
                <a:rPr lang="zh-CN" altLang="en-US" sz="2200" dirty="0">
                  <a:solidFill>
                    <a:schemeClr val="bg1"/>
                  </a:solidFill>
                  <a:effectLst>
                    <a:outerShdw blurRad="38100" dist="38100" dir="2700000" algn="tl">
                      <a:srgbClr val="000000">
                        <a:alpha val="43137"/>
                      </a:srgbClr>
                    </a:outerShdw>
                  </a:effectLst>
                </a:rPr>
                <a:t>（一）科技强则国家强</a:t>
              </a:r>
            </a:p>
          </p:txBody>
        </p:sp>
      </p:grpSp>
      <p:grpSp>
        <p:nvGrpSpPr>
          <p:cNvPr id="19" name="组合 18"/>
          <p:cNvGrpSpPr/>
          <p:nvPr/>
        </p:nvGrpSpPr>
        <p:grpSpPr>
          <a:xfrm>
            <a:off x="1883532" y="3125283"/>
            <a:ext cx="9365113" cy="568907"/>
            <a:chOff x="1416000" y="1780152"/>
            <a:chExt cx="9365113" cy="568907"/>
          </a:xfrm>
        </p:grpSpPr>
        <p:cxnSp>
          <p:nvCxnSpPr>
            <p:cNvPr id="20" name="直接连接符 19"/>
            <p:cNvCxnSpPr/>
            <p:nvPr/>
          </p:nvCxnSpPr>
          <p:spPr>
            <a:xfrm>
              <a:off x="1416000" y="2349059"/>
              <a:ext cx="9360000" cy="0"/>
            </a:xfrm>
            <a:prstGeom prst="line">
              <a:avLst/>
            </a:prstGeom>
            <a:ln>
              <a:gradFill>
                <a:gsLst>
                  <a:gs pos="0">
                    <a:schemeClr val="bg1"/>
                  </a:gs>
                  <a:gs pos="100000">
                    <a:schemeClr val="bg1">
                      <a:alpha val="0"/>
                    </a:schemeClr>
                  </a:gs>
                </a:gsLst>
                <a:lin ang="0" scaled="0"/>
              </a:gradFill>
            </a:ln>
            <a:effectLst>
              <a:outerShdw blurRad="50800" dist="38100" dir="18900000" algn="bl" rotWithShape="0">
                <a:prstClr val="black">
                  <a:alpha val="27000"/>
                </a:prstClr>
              </a:outerShdw>
            </a:effectLst>
          </p:spPr>
          <p:style>
            <a:lnRef idx="1">
              <a:schemeClr val="accent1"/>
            </a:lnRef>
            <a:fillRef idx="0">
              <a:schemeClr val="accent1"/>
            </a:fillRef>
            <a:effectRef idx="0">
              <a:schemeClr val="accent1"/>
            </a:effectRef>
            <a:fontRef idx="minor">
              <a:schemeClr val="tx1"/>
            </a:fontRef>
          </p:style>
        </p:cxnSp>
        <p:sp>
          <p:nvSpPr>
            <p:cNvPr id="21" name="文本框 20"/>
            <p:cNvSpPr txBox="1"/>
            <p:nvPr/>
          </p:nvSpPr>
          <p:spPr>
            <a:xfrm>
              <a:off x="1421113" y="1780152"/>
              <a:ext cx="9360000" cy="429895"/>
            </a:xfrm>
            <a:prstGeom prst="rect">
              <a:avLst/>
            </a:prstGeom>
            <a:noFill/>
          </p:spPr>
          <p:txBody>
            <a:bodyPr wrap="square" rtlCol="0">
              <a:spAutoFit/>
            </a:bodyPr>
            <a:lstStyle>
              <a:defPPr>
                <a:defRPr lang="zh-CN"/>
              </a:defPPr>
              <a:lvl1pPr>
                <a:buClr>
                  <a:srgbClr val="C00000"/>
                </a:buClr>
                <a:buSzPct val="80000"/>
                <a:defRPr sz="2400" b="1">
                  <a:solidFill>
                    <a:schemeClr val="tx1">
                      <a:lumMod val="95000"/>
                      <a:lumOff val="5000"/>
                    </a:schemeClr>
                  </a:solidFill>
                  <a:latin typeface="微软雅黑" panose="020B0503020204020204" pitchFamily="34" charset="-122"/>
                  <a:ea typeface="微软雅黑" panose="020B0503020204020204" pitchFamily="34" charset="-122"/>
                </a:defRPr>
              </a:lvl1pPr>
            </a:lstStyle>
            <a:p>
              <a:r>
                <a:rPr lang="zh-CN" altLang="en-US" sz="2200" dirty="0">
                  <a:solidFill>
                    <a:schemeClr val="bg1"/>
                  </a:solidFill>
                  <a:effectLst>
                    <a:outerShdw blurRad="38100" dist="38100" dir="2700000" algn="tl">
                      <a:srgbClr val="000000">
                        <a:alpha val="43137"/>
                      </a:srgbClr>
                    </a:outerShdw>
                  </a:effectLst>
                </a:rPr>
                <a:t>（二）打赢关键核心技术攻坚战</a:t>
              </a:r>
            </a:p>
          </p:txBody>
        </p:sp>
      </p:grpSp>
      <p:grpSp>
        <p:nvGrpSpPr>
          <p:cNvPr id="22" name="组合 21"/>
          <p:cNvGrpSpPr/>
          <p:nvPr/>
        </p:nvGrpSpPr>
        <p:grpSpPr>
          <a:xfrm>
            <a:off x="1883532" y="4084229"/>
            <a:ext cx="9365113" cy="568907"/>
            <a:chOff x="1416000" y="1780152"/>
            <a:chExt cx="9365113" cy="568907"/>
          </a:xfrm>
        </p:grpSpPr>
        <p:cxnSp>
          <p:nvCxnSpPr>
            <p:cNvPr id="23" name="直接连接符 22"/>
            <p:cNvCxnSpPr/>
            <p:nvPr/>
          </p:nvCxnSpPr>
          <p:spPr>
            <a:xfrm>
              <a:off x="1416000" y="2349059"/>
              <a:ext cx="9360000" cy="0"/>
            </a:xfrm>
            <a:prstGeom prst="line">
              <a:avLst/>
            </a:prstGeom>
            <a:ln>
              <a:gradFill>
                <a:gsLst>
                  <a:gs pos="0">
                    <a:schemeClr val="bg1"/>
                  </a:gs>
                  <a:gs pos="100000">
                    <a:schemeClr val="bg1">
                      <a:alpha val="0"/>
                    </a:schemeClr>
                  </a:gs>
                </a:gsLst>
                <a:lin ang="0" scaled="0"/>
              </a:gradFill>
            </a:ln>
            <a:effectLst>
              <a:outerShdw blurRad="50800" dist="38100" dir="18900000" algn="bl" rotWithShape="0">
                <a:prstClr val="black">
                  <a:alpha val="27000"/>
                </a:prstClr>
              </a:outerShdw>
            </a:effectLst>
          </p:spPr>
          <p:style>
            <a:lnRef idx="1">
              <a:schemeClr val="accent1"/>
            </a:lnRef>
            <a:fillRef idx="0">
              <a:schemeClr val="accent1"/>
            </a:fillRef>
            <a:effectRef idx="0">
              <a:schemeClr val="accent1"/>
            </a:effectRef>
            <a:fontRef idx="minor">
              <a:schemeClr val="tx1"/>
            </a:fontRef>
          </p:style>
        </p:cxnSp>
        <p:sp>
          <p:nvSpPr>
            <p:cNvPr id="24" name="文本框 23"/>
            <p:cNvSpPr txBox="1"/>
            <p:nvPr/>
          </p:nvSpPr>
          <p:spPr>
            <a:xfrm>
              <a:off x="1421113" y="1780152"/>
              <a:ext cx="9360000" cy="429895"/>
            </a:xfrm>
            <a:prstGeom prst="rect">
              <a:avLst/>
            </a:prstGeom>
            <a:noFill/>
          </p:spPr>
          <p:txBody>
            <a:bodyPr wrap="square" rtlCol="0">
              <a:spAutoFit/>
            </a:bodyPr>
            <a:lstStyle>
              <a:defPPr>
                <a:defRPr lang="zh-CN"/>
              </a:defPPr>
              <a:lvl1pPr>
                <a:buClr>
                  <a:srgbClr val="C00000"/>
                </a:buClr>
                <a:buSzPct val="80000"/>
                <a:defRPr sz="2400" b="1">
                  <a:solidFill>
                    <a:schemeClr val="tx1">
                      <a:lumMod val="95000"/>
                      <a:lumOff val="5000"/>
                    </a:schemeClr>
                  </a:solidFill>
                  <a:latin typeface="微软雅黑" panose="020B0503020204020204" pitchFamily="34" charset="-122"/>
                  <a:ea typeface="微软雅黑" panose="020B0503020204020204" pitchFamily="34" charset="-122"/>
                </a:defRPr>
              </a:lvl1pPr>
            </a:lstStyle>
            <a:p>
              <a:r>
                <a:rPr lang="zh-CN" altLang="en-US" sz="2200" dirty="0">
                  <a:solidFill>
                    <a:schemeClr val="bg1"/>
                  </a:solidFill>
                  <a:effectLst>
                    <a:outerShdw blurRad="38100" dist="38100" dir="2700000" algn="tl">
                      <a:srgbClr val="000000">
                        <a:alpha val="43137"/>
                      </a:srgbClr>
                    </a:outerShdw>
                  </a:effectLst>
                </a:rPr>
                <a:t>（三）增强自主创新能力</a:t>
              </a:r>
            </a:p>
          </p:txBody>
        </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0" y="548680"/>
            <a:ext cx="12192000" cy="5760640"/>
            <a:chOff x="0" y="548680"/>
            <a:chExt cx="12192000" cy="5760640"/>
          </a:xfrm>
        </p:grpSpPr>
        <p:grpSp>
          <p:nvGrpSpPr>
            <p:cNvPr id="3" name="组合 2"/>
            <p:cNvGrpSpPr/>
            <p:nvPr/>
          </p:nvGrpSpPr>
          <p:grpSpPr>
            <a:xfrm>
              <a:off x="0" y="548680"/>
              <a:ext cx="12191997" cy="5760640"/>
              <a:chOff x="0" y="548680"/>
              <a:chExt cx="12191997" cy="5760640"/>
            </a:xfrm>
          </p:grpSpPr>
          <p:pic>
            <p:nvPicPr>
              <p:cNvPr id="5" name="图片 4"/>
              <p:cNvPicPr>
                <a:picLocks noChangeAspect="1"/>
              </p:cNvPicPr>
              <p:nvPr/>
            </p:nvPicPr>
            <p:blipFill rotWithShape="1">
              <a:blip r:embed="rId3" cstate="print">
                <a:extLst>
                  <a:ext uri="{28A0092B-C50C-407E-A947-70E740481C1C}">
                    <a14:useLocalDpi xmlns:a14="http://schemas.microsoft.com/office/drawing/2010/main" val="0"/>
                  </a:ext>
                </a:extLst>
              </a:blip>
              <a:srcRect l="16052" t="8005" b="7945"/>
              <a:stretch>
                <a:fillRect/>
              </a:stretch>
            </p:blipFill>
            <p:spPr>
              <a:xfrm>
                <a:off x="0" y="548680"/>
                <a:ext cx="8620509" cy="5760640"/>
              </a:xfrm>
              <a:prstGeom prst="rect">
                <a:avLst/>
              </a:prstGeom>
            </p:spPr>
          </p:pic>
          <p:pic>
            <p:nvPicPr>
              <p:cNvPr id="6" name="图片 5"/>
              <p:cNvPicPr>
                <a:picLocks noChangeAspect="1"/>
              </p:cNvPicPr>
              <p:nvPr/>
            </p:nvPicPr>
            <p:blipFill rotWithShape="1">
              <a:blip r:embed="rId3" cstate="print">
                <a:extLst>
                  <a:ext uri="{28A0092B-C50C-407E-A947-70E740481C1C}">
                    <a14:useLocalDpi xmlns:a14="http://schemas.microsoft.com/office/drawing/2010/main" val="0"/>
                  </a:ext>
                </a:extLst>
              </a:blip>
              <a:srcRect l="65220" t="8005" b="7945"/>
              <a:stretch>
                <a:fillRect/>
              </a:stretch>
            </p:blipFill>
            <p:spPr>
              <a:xfrm flipH="1">
                <a:off x="8620506" y="548680"/>
                <a:ext cx="3571491" cy="5760640"/>
              </a:xfrm>
              <a:prstGeom prst="rect">
                <a:avLst/>
              </a:prstGeom>
            </p:spPr>
          </p:pic>
        </p:grpSp>
        <p:sp>
          <p:nvSpPr>
            <p:cNvPr id="4" name="矩形 3"/>
            <p:cNvSpPr/>
            <p:nvPr/>
          </p:nvSpPr>
          <p:spPr>
            <a:xfrm>
              <a:off x="2472000" y="548680"/>
              <a:ext cx="9720000" cy="5760640"/>
            </a:xfrm>
            <a:prstGeom prst="rect">
              <a:avLst/>
            </a:prstGeom>
            <a:gradFill>
              <a:gsLst>
                <a:gs pos="0">
                  <a:srgbClr val="248ECA">
                    <a:alpha val="0"/>
                  </a:srgbClr>
                </a:gs>
                <a:gs pos="50000">
                  <a:srgbClr val="248ECA">
                    <a:alpha val="70000"/>
                  </a:srgbClr>
                </a:gs>
                <a:gs pos="100000">
                  <a:srgbClr val="248ECA"/>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nvGrpSpPr>
          <p:cNvPr id="8" name="组合 7"/>
          <p:cNvGrpSpPr/>
          <p:nvPr/>
        </p:nvGrpSpPr>
        <p:grpSpPr>
          <a:xfrm>
            <a:off x="4817588" y="2448682"/>
            <a:ext cx="6840000" cy="2879605"/>
            <a:chOff x="4841652" y="2448682"/>
            <a:chExt cx="6840000" cy="2879605"/>
          </a:xfrm>
        </p:grpSpPr>
        <p:grpSp>
          <p:nvGrpSpPr>
            <p:cNvPr id="13" name="组合 12"/>
            <p:cNvGrpSpPr/>
            <p:nvPr/>
          </p:nvGrpSpPr>
          <p:grpSpPr>
            <a:xfrm>
              <a:off x="4841652" y="2448682"/>
              <a:ext cx="6840000" cy="2879605"/>
              <a:chOff x="4847569" y="1734824"/>
              <a:chExt cx="6840000" cy="3539863"/>
            </a:xfrm>
          </p:grpSpPr>
          <p:sp>
            <p:nvSpPr>
              <p:cNvPr id="10" name="矩形 9"/>
              <p:cNvSpPr/>
              <p:nvPr/>
            </p:nvSpPr>
            <p:spPr>
              <a:xfrm>
                <a:off x="4847569" y="1909611"/>
                <a:ext cx="6840000" cy="3190290"/>
              </a:xfrm>
              <a:prstGeom prst="rect">
                <a:avLst/>
              </a:prstGeom>
              <a:gradFill>
                <a:gsLst>
                  <a:gs pos="100000">
                    <a:srgbClr val="258FCA"/>
                  </a:gs>
                  <a:gs pos="0">
                    <a:srgbClr val="258FCA">
                      <a:alpha val="0"/>
                    </a:srgb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pic>
            <p:nvPicPr>
              <p:cNvPr id="11" name="图片 10"/>
              <p:cNvPicPr>
                <a:picLocks noChangeAspect="1" noChangeArrowheads="1"/>
              </p:cNvPicPr>
              <p:nvPr/>
            </p:nvPicPr>
            <p:blipFill>
              <a:blip r:embed="rId4">
                <a:biLevel thresh="50000"/>
                <a:grayscl/>
                <a:extLst>
                  <a:ext uri="{28A0092B-C50C-407E-A947-70E740481C1C}">
                    <a14:useLocalDpi xmlns:a14="http://schemas.microsoft.com/office/drawing/2010/main" val="0"/>
                  </a:ext>
                </a:extLst>
              </a:blip>
              <a:srcRect l="88019" t="22713" r="2956" b="25211"/>
              <a:stretch>
                <a:fillRect/>
              </a:stretch>
            </p:blipFill>
            <p:spPr bwMode="auto">
              <a:xfrm rot="5400000">
                <a:off x="8180176" y="2297805"/>
                <a:ext cx="174787" cy="57789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bevel/>
                  </a14:hiddenLine>
                </a:ext>
              </a:extLst>
            </p:spPr>
          </p:pic>
          <p:pic>
            <p:nvPicPr>
              <p:cNvPr id="9" name="图片 10"/>
              <p:cNvPicPr>
                <a:picLocks noChangeAspect="1" noChangeArrowheads="1"/>
              </p:cNvPicPr>
              <p:nvPr/>
            </p:nvPicPr>
            <p:blipFill>
              <a:blip r:embed="rId4">
                <a:biLevel thresh="50000"/>
                <a:grayscl/>
                <a:extLst>
                  <a:ext uri="{28A0092B-C50C-407E-A947-70E740481C1C}">
                    <a14:useLocalDpi xmlns:a14="http://schemas.microsoft.com/office/drawing/2010/main" val="0"/>
                  </a:ext>
                </a:extLst>
              </a:blip>
              <a:srcRect l="88019" t="22713" r="2956" b="25211"/>
              <a:stretch>
                <a:fillRect/>
              </a:stretch>
            </p:blipFill>
            <p:spPr bwMode="auto">
              <a:xfrm rot="16200000" flipV="1">
                <a:off x="8180176" y="-1067271"/>
                <a:ext cx="174787" cy="57789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bevel/>
                  </a14:hiddenLine>
                </a:ext>
              </a:extLst>
            </p:spPr>
          </p:pic>
        </p:grpSp>
        <p:sp>
          <p:nvSpPr>
            <p:cNvPr id="7" name="矩形 6"/>
            <p:cNvSpPr/>
            <p:nvPr/>
          </p:nvSpPr>
          <p:spPr>
            <a:xfrm>
              <a:off x="5213652" y="2590868"/>
              <a:ext cx="6468000" cy="2595234"/>
            </a:xfrm>
            <a:prstGeom prst="rect">
              <a:avLst/>
            </a:prstGeom>
            <a:gradFill>
              <a:gsLst>
                <a:gs pos="0">
                  <a:srgbClr val="5DA6D4">
                    <a:alpha val="0"/>
                  </a:srgbClr>
                </a:gs>
                <a:gs pos="26000">
                  <a:srgbClr val="3090C6">
                    <a:alpha val="49804"/>
                  </a:srgbClr>
                </a:gs>
                <a:gs pos="77000">
                  <a:srgbClr val="3395CE">
                    <a:alpha val="50000"/>
                  </a:srgbClr>
                </a:gs>
                <a:gs pos="100000">
                  <a:srgbClr val="5DA6D4">
                    <a:alpha val="0"/>
                  </a:srgbClr>
                </a:gs>
              </a:gsLst>
              <a:lin ang="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grpSp>
      <p:sp>
        <p:nvSpPr>
          <p:cNvPr id="12" name="矩形 11"/>
          <p:cNvSpPr/>
          <p:nvPr/>
        </p:nvSpPr>
        <p:spPr>
          <a:xfrm>
            <a:off x="5517160" y="2899873"/>
            <a:ext cx="5440857" cy="1884490"/>
          </a:xfrm>
          <a:prstGeom prst="rect">
            <a:avLst/>
          </a:prstGeom>
        </p:spPr>
        <p:txBody>
          <a:bodyPr wrap="square">
            <a:spAutoFit/>
          </a:bodyPr>
          <a:lstStyle/>
          <a:p>
            <a:pPr lvl="0" algn="just">
              <a:lnSpc>
                <a:spcPct val="150000"/>
              </a:lnSpc>
            </a:pPr>
            <a:r>
              <a:rPr lang="zh-CN" altLang="en-US" sz="20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rPr>
              <a:t>      科技兴则民族兴，科技强则国家强。中国要强盛、民族要复兴，就一定要大力发展科学技术，加快实现高水平科技自立自强，努力成为世界主要科学中心和创新高地。</a:t>
            </a:r>
          </a:p>
        </p:txBody>
      </p:sp>
      <p:sp>
        <p:nvSpPr>
          <p:cNvPr id="14" name="文本框 13"/>
          <p:cNvSpPr txBox="1"/>
          <p:nvPr/>
        </p:nvSpPr>
        <p:spPr>
          <a:xfrm>
            <a:off x="5189588" y="1567917"/>
            <a:ext cx="6096000" cy="430887"/>
          </a:xfrm>
          <a:prstGeom prst="rect">
            <a:avLst/>
          </a:prstGeom>
          <a:noFill/>
        </p:spPr>
        <p:txBody>
          <a:bodyPr wrap="square">
            <a:spAutoFit/>
          </a:bodyPr>
          <a:lstStyle/>
          <a:p>
            <a:pPr algn="ctr">
              <a:buClr>
                <a:srgbClr val="C00000"/>
              </a:buClr>
              <a:buSzPct val="80000"/>
            </a:pPr>
            <a:r>
              <a:rPr lang="zh-CN" altLang="en-US" sz="22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rPr>
              <a:t>（一）科技强则国家强</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işlídê"/>
          <p:cNvSpPr/>
          <p:nvPr/>
        </p:nvSpPr>
        <p:spPr>
          <a:xfrm>
            <a:off x="1775139" y="912304"/>
            <a:ext cx="10080000" cy="5220000"/>
          </a:xfrm>
          <a:prstGeom prst="rect">
            <a:avLst/>
          </a:prstGeom>
          <a:solidFill>
            <a:schemeClr val="bg1"/>
          </a:soli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grpSp>
        <p:nvGrpSpPr>
          <p:cNvPr id="6" name="组合 5"/>
          <p:cNvGrpSpPr>
            <a:grpSpLocks noChangeAspect="1"/>
          </p:cNvGrpSpPr>
          <p:nvPr/>
        </p:nvGrpSpPr>
        <p:grpSpPr>
          <a:xfrm>
            <a:off x="8858202" y="5158660"/>
            <a:ext cx="648922" cy="648000"/>
            <a:chOff x="10027920" y="1418508"/>
            <a:chExt cx="613495" cy="612622"/>
          </a:xfrm>
        </p:grpSpPr>
        <p:sp>
          <p:nvSpPr>
            <p:cNvPr id="8" name="椭圆 7"/>
            <p:cNvSpPr/>
            <p:nvPr/>
          </p:nvSpPr>
          <p:spPr>
            <a:xfrm>
              <a:off x="10027920" y="1418508"/>
              <a:ext cx="609685" cy="609685"/>
            </a:xfrm>
            <a:prstGeom prst="ellipse">
              <a:avLst/>
            </a:prstGeom>
            <a:solidFill>
              <a:schemeClr val="bg1"/>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9" name="iconfont-10043-4933224"/>
            <p:cNvSpPr/>
            <p:nvPr/>
          </p:nvSpPr>
          <p:spPr>
            <a:xfrm>
              <a:off x="10031730" y="1421445"/>
              <a:ext cx="609685" cy="609685"/>
            </a:xfrm>
            <a:custGeom>
              <a:avLst/>
              <a:gdLst>
                <a:gd name="T0" fmla="*/ 5600 w 11200"/>
                <a:gd name="T1" fmla="*/ 11200 h 11200"/>
                <a:gd name="T2" fmla="*/ 0 w 11200"/>
                <a:gd name="T3" fmla="*/ 5600 h 11200"/>
                <a:gd name="T4" fmla="*/ 5600 w 11200"/>
                <a:gd name="T5" fmla="*/ 0 h 11200"/>
                <a:gd name="T6" fmla="*/ 11200 w 11200"/>
                <a:gd name="T7" fmla="*/ 5600 h 11200"/>
                <a:gd name="T8" fmla="*/ 5600 w 11200"/>
                <a:gd name="T9" fmla="*/ 11200 h 11200"/>
                <a:gd name="T10" fmla="*/ 5600 w 11200"/>
                <a:gd name="T11" fmla="*/ 800 h 11200"/>
                <a:gd name="T12" fmla="*/ 800 w 11200"/>
                <a:gd name="T13" fmla="*/ 5600 h 11200"/>
                <a:gd name="T14" fmla="*/ 5600 w 11200"/>
                <a:gd name="T15" fmla="*/ 10400 h 11200"/>
                <a:gd name="T16" fmla="*/ 10400 w 11200"/>
                <a:gd name="T17" fmla="*/ 5600 h 11200"/>
                <a:gd name="T18" fmla="*/ 5600 w 11200"/>
                <a:gd name="T19" fmla="*/ 800 h 11200"/>
                <a:gd name="T20" fmla="*/ 4620 w 11200"/>
                <a:gd name="T21" fmla="*/ 7600 h 11200"/>
                <a:gd name="T22" fmla="*/ 4420 w 11200"/>
                <a:gd name="T23" fmla="*/ 7540 h 11200"/>
                <a:gd name="T24" fmla="*/ 4220 w 11200"/>
                <a:gd name="T25" fmla="*/ 7200 h 11200"/>
                <a:gd name="T26" fmla="*/ 4220 w 11200"/>
                <a:gd name="T27" fmla="*/ 4000 h 11200"/>
                <a:gd name="T28" fmla="*/ 4420 w 11200"/>
                <a:gd name="T29" fmla="*/ 3660 h 11200"/>
                <a:gd name="T30" fmla="*/ 4820 w 11200"/>
                <a:gd name="T31" fmla="*/ 3660 h 11200"/>
                <a:gd name="T32" fmla="*/ 7600 w 11200"/>
                <a:gd name="T33" fmla="*/ 5260 h 11200"/>
                <a:gd name="T34" fmla="*/ 7800 w 11200"/>
                <a:gd name="T35" fmla="*/ 5600 h 11200"/>
                <a:gd name="T36" fmla="*/ 7600 w 11200"/>
                <a:gd name="T37" fmla="*/ 5940 h 11200"/>
                <a:gd name="T38" fmla="*/ 4820 w 11200"/>
                <a:gd name="T39" fmla="*/ 7540 h 11200"/>
                <a:gd name="T40" fmla="*/ 4620 w 11200"/>
                <a:gd name="T41" fmla="*/ 7600 h 11200"/>
                <a:gd name="T42" fmla="*/ 5020 w 11200"/>
                <a:gd name="T43" fmla="*/ 4700 h 11200"/>
                <a:gd name="T44" fmla="*/ 5020 w 11200"/>
                <a:gd name="T45" fmla="*/ 6520 h 11200"/>
                <a:gd name="T46" fmla="*/ 6600 w 11200"/>
                <a:gd name="T47" fmla="*/ 5620 h 11200"/>
                <a:gd name="T48" fmla="*/ 5020 w 11200"/>
                <a:gd name="T49" fmla="*/ 4700 h 112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1200" h="11200">
                  <a:moveTo>
                    <a:pt x="5600" y="11200"/>
                  </a:moveTo>
                  <a:cubicBezTo>
                    <a:pt x="2520" y="11200"/>
                    <a:pt x="0" y="8680"/>
                    <a:pt x="0" y="5600"/>
                  </a:cubicBezTo>
                  <a:cubicBezTo>
                    <a:pt x="0" y="2520"/>
                    <a:pt x="2520" y="0"/>
                    <a:pt x="5600" y="0"/>
                  </a:cubicBezTo>
                  <a:cubicBezTo>
                    <a:pt x="8680" y="0"/>
                    <a:pt x="11200" y="2520"/>
                    <a:pt x="11200" y="5600"/>
                  </a:cubicBezTo>
                  <a:cubicBezTo>
                    <a:pt x="11200" y="8680"/>
                    <a:pt x="8680" y="11200"/>
                    <a:pt x="5600" y="11200"/>
                  </a:cubicBezTo>
                  <a:close/>
                  <a:moveTo>
                    <a:pt x="5600" y="800"/>
                  </a:moveTo>
                  <a:cubicBezTo>
                    <a:pt x="2960" y="800"/>
                    <a:pt x="800" y="2960"/>
                    <a:pt x="800" y="5600"/>
                  </a:cubicBezTo>
                  <a:cubicBezTo>
                    <a:pt x="800" y="8240"/>
                    <a:pt x="2960" y="10400"/>
                    <a:pt x="5600" y="10400"/>
                  </a:cubicBezTo>
                  <a:cubicBezTo>
                    <a:pt x="8240" y="10400"/>
                    <a:pt x="10400" y="8240"/>
                    <a:pt x="10400" y="5600"/>
                  </a:cubicBezTo>
                  <a:cubicBezTo>
                    <a:pt x="10400" y="2960"/>
                    <a:pt x="8240" y="800"/>
                    <a:pt x="5600" y="800"/>
                  </a:cubicBezTo>
                  <a:close/>
                  <a:moveTo>
                    <a:pt x="4620" y="7600"/>
                  </a:moveTo>
                  <a:cubicBezTo>
                    <a:pt x="4560" y="7600"/>
                    <a:pt x="4480" y="7580"/>
                    <a:pt x="4420" y="7540"/>
                  </a:cubicBezTo>
                  <a:cubicBezTo>
                    <a:pt x="4300" y="7460"/>
                    <a:pt x="4220" y="7340"/>
                    <a:pt x="4220" y="7200"/>
                  </a:cubicBezTo>
                  <a:lnTo>
                    <a:pt x="4220" y="4000"/>
                  </a:lnTo>
                  <a:cubicBezTo>
                    <a:pt x="4220" y="3860"/>
                    <a:pt x="4300" y="3720"/>
                    <a:pt x="4420" y="3660"/>
                  </a:cubicBezTo>
                  <a:cubicBezTo>
                    <a:pt x="4540" y="3580"/>
                    <a:pt x="4700" y="3580"/>
                    <a:pt x="4820" y="3660"/>
                  </a:cubicBezTo>
                  <a:lnTo>
                    <a:pt x="7600" y="5260"/>
                  </a:lnTo>
                  <a:cubicBezTo>
                    <a:pt x="7720" y="5340"/>
                    <a:pt x="7800" y="5460"/>
                    <a:pt x="7800" y="5600"/>
                  </a:cubicBezTo>
                  <a:cubicBezTo>
                    <a:pt x="7800" y="5740"/>
                    <a:pt x="7720" y="5880"/>
                    <a:pt x="7600" y="5940"/>
                  </a:cubicBezTo>
                  <a:lnTo>
                    <a:pt x="4820" y="7540"/>
                  </a:lnTo>
                  <a:cubicBezTo>
                    <a:pt x="4760" y="7580"/>
                    <a:pt x="4680" y="7600"/>
                    <a:pt x="4620" y="7600"/>
                  </a:cubicBezTo>
                  <a:close/>
                  <a:moveTo>
                    <a:pt x="5020" y="4700"/>
                  </a:moveTo>
                  <a:lnTo>
                    <a:pt x="5020" y="6520"/>
                  </a:lnTo>
                  <a:lnTo>
                    <a:pt x="6600" y="5620"/>
                  </a:lnTo>
                  <a:lnTo>
                    <a:pt x="5020" y="4700"/>
                  </a:lnTo>
                  <a:close/>
                </a:path>
              </a:pathLst>
            </a:custGeom>
            <a:gradFill>
              <a:gsLst>
                <a:gs pos="0">
                  <a:srgbClr val="FF9000"/>
                </a:gs>
                <a:gs pos="100000">
                  <a:srgbClr val="C00000"/>
                </a:gs>
              </a:gsLst>
              <a:lin ang="54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cxnSp>
        <p:nvCxnSpPr>
          <p:cNvPr id="10" name="直接连接符 9"/>
          <p:cNvCxnSpPr/>
          <p:nvPr/>
        </p:nvCxnSpPr>
        <p:spPr>
          <a:xfrm>
            <a:off x="6842663" y="4876422"/>
            <a:ext cx="4680000" cy="0"/>
          </a:xfrm>
          <a:prstGeom prst="line">
            <a:avLst/>
          </a:prstGeom>
          <a:ln w="19050">
            <a:gradFill>
              <a:gsLst>
                <a:gs pos="100000">
                  <a:schemeClr val="bg1"/>
                </a:gs>
                <a:gs pos="0">
                  <a:schemeClr val="bg1"/>
                </a:gs>
                <a:gs pos="50000">
                  <a:srgbClr val="9E0406"/>
                </a:gs>
              </a:gsLst>
              <a:lin ang="0" scaled="0"/>
            </a:gradFill>
          </a:ln>
        </p:spPr>
        <p:style>
          <a:lnRef idx="1">
            <a:schemeClr val="accent1"/>
          </a:lnRef>
          <a:fillRef idx="0">
            <a:schemeClr val="accent1"/>
          </a:fillRef>
          <a:effectRef idx="0">
            <a:schemeClr val="accent1"/>
          </a:effectRef>
          <a:fontRef idx="minor">
            <a:schemeClr val="tx1"/>
          </a:fontRef>
        </p:style>
      </p:cxnSp>
      <p:sp>
        <p:nvSpPr>
          <p:cNvPr id="11" name="图文框 10"/>
          <p:cNvSpPr/>
          <p:nvPr/>
        </p:nvSpPr>
        <p:spPr>
          <a:xfrm>
            <a:off x="6997275" y="1088220"/>
            <a:ext cx="4680000" cy="4140000"/>
          </a:xfrm>
          <a:prstGeom prst="frame">
            <a:avLst>
              <a:gd name="adj1" fmla="val 1158"/>
            </a:avLst>
          </a:prstGeom>
          <a:gradFill flip="none" rotWithShape="1">
            <a:gsLst>
              <a:gs pos="50000">
                <a:schemeClr val="bg1">
                  <a:alpha val="0"/>
                </a:schemeClr>
              </a:gs>
              <a:gs pos="100000">
                <a:srgbClr val="9E0406"/>
              </a:gs>
            </a:gsLst>
            <a:lin ang="189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tx1"/>
              </a:solidFill>
            </a:endParaRPr>
          </a:p>
        </p:txBody>
      </p:sp>
      <p:pic>
        <p:nvPicPr>
          <p:cNvPr id="2" name="我国科技事业的非凡十年">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485069" y="1699804"/>
            <a:ext cx="6480000" cy="3645000"/>
          </a:xfrm>
          <a:prstGeom prst="rect">
            <a:avLst/>
          </a:prstGeom>
          <a:ln w="31750">
            <a:solidFill>
              <a:schemeClr val="bg1"/>
            </a:solidFill>
            <a:miter lim="800000"/>
            <a:headEnd/>
            <a:tailEnd/>
          </a:ln>
          <a:effectLst>
            <a:outerShdw blurRad="254000" sx="102000" sy="102000" algn="ctr" rotWithShape="0">
              <a:prstClr val="black">
                <a:alpha val="10000"/>
              </a:prstClr>
            </a:outerShdw>
          </a:effectLst>
        </p:spPr>
      </p:pic>
      <p:sp>
        <p:nvSpPr>
          <p:cNvPr id="7" name="矩形 6"/>
          <p:cNvSpPr/>
          <p:nvPr/>
        </p:nvSpPr>
        <p:spPr>
          <a:xfrm>
            <a:off x="7267275" y="1373264"/>
            <a:ext cx="4140000" cy="3322955"/>
          </a:xfrm>
          <a:prstGeom prst="rect">
            <a:avLst/>
          </a:prstGeom>
        </p:spPr>
        <p:txBody>
          <a:bodyPr wrap="square">
            <a:spAutoFit/>
          </a:bodyPr>
          <a:lstStyle/>
          <a:p>
            <a:pPr algn="just">
              <a:lnSpc>
                <a:spcPct val="150000"/>
              </a:lnSpc>
              <a:buClr>
                <a:srgbClr val="9E0406"/>
              </a:buClr>
              <a:buSzPct val="80000"/>
            </a:pPr>
            <a:r>
              <a:rPr lang="zh-CN" altLang="en-US" sz="2000" dirty="0">
                <a:effectLst/>
                <a:latin typeface="微软雅黑" panose="020B0503020204020204" pitchFamily="34" charset="-122"/>
                <a:ea typeface="微软雅黑" panose="020B0503020204020204" pitchFamily="34" charset="-122"/>
                <a:cs typeface="微软雅黑" panose="020B0503020204020204" pitchFamily="34" charset="-122"/>
              </a:rPr>
              <a:t>　　党的十八大以来，在以习近平同志为核心的党中央的坚强领导下，我国把科技自立自强作为国家发展的战略支撑，持续深入实施创新驱动发展战略，大力建设创新型国家和科技强国，我国已成功进入创新型国家行列。</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6" presetClass="emph" presetSubtype="0" repeatCount="indefinite" fill="hold" nodeType="withEffect">
                                  <p:stCondLst>
                                    <p:cond delay="0"/>
                                  </p:stCondLst>
                                  <p:endCondLst>
                                    <p:cond evt="onNext" delay="0">
                                      <p:tgtEl>
                                        <p:sldTgt/>
                                      </p:tgtEl>
                                    </p:cond>
                                  </p:endCondLst>
                                  <p:childTnLst>
                                    <p:animEffect transition="out" filter="fade">
                                      <p:cBhvr>
                                        <p:cTn id="6" dur="500" tmFilter="0, 0; .2, .5; .8, .5; 1, 0"/>
                                        <p:tgtEl>
                                          <p:spTgt spid="6"/>
                                        </p:tgtEl>
                                      </p:cBhvr>
                                    </p:animEffect>
                                    <p:animScale>
                                      <p:cBhvr>
                                        <p:cTn id="7" dur="250" autoRev="1" fill="hold"/>
                                        <p:tgtEl>
                                          <p:spTgt spid="6"/>
                                        </p:tgtEl>
                                      </p:cBhvr>
                                      <p:by x="105000" y="105000"/>
                                    </p:animScale>
                                  </p:childTnLst>
                                </p:cTn>
                              </p:par>
                            </p:childTnLst>
                          </p:cTn>
                        </p:par>
                      </p:childTnLst>
                    </p:cTn>
                  </p:par>
                  <p:par>
                    <p:cTn id="8" fill="hold">
                      <p:stCondLst>
                        <p:cond delay="indefinite"/>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p:cTn id="12" fill="remove" display="0">
                  <p:stCondLst>
                    <p:cond delay="indefinite"/>
                  </p:stCondLst>
                </p:cTn>
                <p:tgtEl>
                  <p:spTgt spid="2"/>
                </p:tgtEl>
              </p:cMediaNode>
            </p:video>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işlídê"/>
          <p:cNvSpPr/>
          <p:nvPr/>
        </p:nvSpPr>
        <p:spPr>
          <a:xfrm>
            <a:off x="1752000" y="558000"/>
            <a:ext cx="10440000" cy="5742000"/>
          </a:xfrm>
          <a:prstGeom prst="rect">
            <a:avLst/>
          </a:prstGeom>
          <a:solidFill>
            <a:schemeClr val="bg1"/>
          </a:soli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7" name="矩形 6"/>
          <p:cNvSpPr/>
          <p:nvPr/>
        </p:nvSpPr>
        <p:spPr>
          <a:xfrm>
            <a:off x="5446617" y="728700"/>
            <a:ext cx="6480000" cy="5400600"/>
          </a:xfrm>
          <a:prstGeom prst="rect">
            <a:avLst/>
          </a:prstGeom>
          <a:noFill/>
          <a:ln w="28575">
            <a:gradFill>
              <a:gsLst>
                <a:gs pos="0">
                  <a:srgbClr val="B00000"/>
                </a:gs>
                <a:gs pos="25000">
                  <a:srgbClr val="E55003">
                    <a:alpha val="0"/>
                    <a:lumMod val="0"/>
                    <a:lumOff val="100000"/>
                  </a:srgbClr>
                </a:gs>
                <a:gs pos="75000">
                  <a:srgbClr val="E55003">
                    <a:alpha val="0"/>
                    <a:lumMod val="0"/>
                    <a:lumOff val="100000"/>
                  </a:srgbClr>
                </a:gs>
                <a:gs pos="100000">
                  <a:srgbClr val="B00000"/>
                </a:gs>
              </a:gsLst>
              <a:lin ang="3000000" scaled="0"/>
            </a:gradFill>
          </a:ln>
          <a:effectLst>
            <a:outerShdw blurRad="101600" dist="127000" dir="2700000" algn="tl" rotWithShape="0">
              <a:srgbClr val="B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2" name="矩形 11"/>
          <p:cNvSpPr/>
          <p:nvPr/>
        </p:nvSpPr>
        <p:spPr>
          <a:xfrm>
            <a:off x="6016937" y="875981"/>
            <a:ext cx="5580000" cy="5170646"/>
          </a:xfrm>
          <a:prstGeom prst="rect">
            <a:avLst/>
          </a:prstGeom>
        </p:spPr>
        <p:txBody>
          <a:bodyPr wrap="square">
            <a:spAutoFit/>
          </a:bodyPr>
          <a:lstStyle/>
          <a:p>
            <a:pPr algn="just">
              <a:lnSpc>
                <a:spcPct val="150000"/>
              </a:lnSpc>
              <a:buClr>
                <a:srgbClr val="9E0406"/>
              </a:buClr>
              <a:buSzPct val="80000"/>
            </a:pPr>
            <a:r>
              <a:rPr lang="zh-CN" altLang="en-US" sz="2000" b="1" dirty="0">
                <a:solidFill>
                  <a:schemeClr val="tx1">
                    <a:lumMod val="85000"/>
                    <a:lumOff val="15000"/>
                  </a:schemeClr>
                </a:solidFill>
                <a:effectLst/>
                <a:latin typeface="微软雅黑" panose="020B0503020204020204" pitchFamily="34" charset="-122"/>
                <a:ea typeface="微软雅黑" panose="020B0503020204020204" pitchFamily="34" charset="-122"/>
                <a:cs typeface="微软雅黑" panose="020B0503020204020204" pitchFamily="34" charset="-122"/>
              </a:rPr>
              <a:t>　　</a:t>
            </a:r>
            <a:r>
              <a:rPr lang="zh-CN" altLang="en-US" sz="2000" b="1" dirty="0">
                <a:solidFill>
                  <a:srgbClr val="C00000"/>
                </a:solidFill>
                <a:effectLst/>
                <a:latin typeface="微软雅黑" panose="020B0503020204020204" pitchFamily="34" charset="-122"/>
                <a:ea typeface="微软雅黑" panose="020B0503020204020204" pitchFamily="34" charset="-122"/>
                <a:cs typeface="微软雅黑" panose="020B0503020204020204" pitchFamily="34" charset="-122"/>
              </a:rPr>
              <a:t>战略高技术领域取得新跨越</a:t>
            </a:r>
            <a:r>
              <a:rPr lang="zh-CN" altLang="en-US" sz="2000" dirty="0">
                <a:solidFill>
                  <a:schemeClr val="tx1">
                    <a:lumMod val="85000"/>
                    <a:lumOff val="15000"/>
                  </a:schemeClr>
                </a:solidFill>
                <a:effectLst/>
                <a:latin typeface="微软雅黑" panose="020B0503020204020204" pitchFamily="34" charset="-122"/>
                <a:ea typeface="微软雅黑" panose="020B0503020204020204" pitchFamily="34" charset="-122"/>
                <a:cs typeface="微软雅黑" panose="020B0503020204020204" pitchFamily="34" charset="-122"/>
              </a:rPr>
              <a:t>。在深海、深空、深地、深蓝等领域积极抢占科技制高点。“海斗一号”完成万米海试，“奋斗者”号成功坐底，北斗卫星导航系统全面开通，中国空间站天和核心舱成功发射，“长征五号”遥三运载火箭成功发射，世界最强流深地核天体物理加速器成功出束，“神威</a:t>
            </a:r>
            <a:r>
              <a:rPr lang="en-US" altLang="zh-CN" sz="2000" dirty="0">
                <a:solidFill>
                  <a:schemeClr val="tx1">
                    <a:lumMod val="85000"/>
                    <a:lumOff val="15000"/>
                  </a:schemeClr>
                </a:solidFill>
                <a:effectLst/>
                <a:latin typeface="仿宋" panose="02010609060101010101" pitchFamily="49" charset="-122"/>
                <a:ea typeface="仿宋" panose="02010609060101010101" pitchFamily="49" charset="-122"/>
                <a:cs typeface="微软雅黑" panose="020B0503020204020204" pitchFamily="34" charset="-122"/>
              </a:rPr>
              <a:t>·</a:t>
            </a:r>
            <a:r>
              <a:rPr lang="zh-CN" altLang="en-US" sz="2000" dirty="0">
                <a:solidFill>
                  <a:schemeClr val="tx1">
                    <a:lumMod val="85000"/>
                    <a:lumOff val="15000"/>
                  </a:schemeClr>
                </a:solidFill>
                <a:effectLst/>
                <a:latin typeface="微软雅黑" panose="020B0503020204020204" pitchFamily="34" charset="-122"/>
                <a:ea typeface="微软雅黑" panose="020B0503020204020204" pitchFamily="34" charset="-122"/>
                <a:cs typeface="微软雅黑" panose="020B0503020204020204" pitchFamily="34" charset="-122"/>
              </a:rPr>
              <a:t>太湖之光”超级计算机首次实现千万核心并行第一性原理计算模拟，“墨子号”实现无中继千公里级量子密钥分发。“天鲲号”首次试航成功。“国和一号”和“华龙一号”三代核电技术取得新突破。</a:t>
            </a:r>
          </a:p>
        </p:txBody>
      </p:sp>
      <p:pic>
        <p:nvPicPr>
          <p:cNvPr id="5" name="图片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63703" y="1527691"/>
            <a:ext cx="5131915" cy="3415931"/>
          </a:xfrm>
          <a:prstGeom prst="rect">
            <a:avLst/>
          </a:prstGeom>
          <a:ln w="31750">
            <a:solidFill>
              <a:schemeClr val="bg1"/>
            </a:solidFill>
            <a:miter lim="800000"/>
            <a:headEnd/>
            <a:tailEnd/>
          </a:ln>
          <a:effectLst>
            <a:outerShdw blurRad="254000" sx="102000" sy="102000" algn="ctr" rotWithShape="0">
              <a:prstClr val="black">
                <a:alpha val="10000"/>
              </a:prstClr>
            </a:outerShdw>
          </a:effectLst>
        </p:spPr>
      </p:pic>
      <p:sp>
        <p:nvSpPr>
          <p:cNvPr id="11" name="文本框 10"/>
          <p:cNvSpPr txBox="1"/>
          <p:nvPr/>
        </p:nvSpPr>
        <p:spPr>
          <a:xfrm>
            <a:off x="1026374" y="5066194"/>
            <a:ext cx="4206572" cy="336695"/>
          </a:xfrm>
          <a:prstGeom prst="rect">
            <a:avLst/>
          </a:prstGeom>
        </p:spPr>
        <p:txBody>
          <a:bodyPr wrap="square">
            <a:spAutoFit/>
          </a:bodyPr>
          <a:lstStyle>
            <a:defPPr>
              <a:defRPr lang="zh-CN"/>
            </a:defPPr>
            <a:lvl1pPr algn="just">
              <a:lnSpc>
                <a:spcPct val="150000"/>
              </a:lnSpc>
              <a:defRPr sz="1200">
                <a:solidFill>
                  <a:schemeClr val="tx1">
                    <a:lumMod val="50000"/>
                    <a:lumOff val="50000"/>
                  </a:schemeClr>
                </a:solidFill>
                <a:latin typeface="微软雅黑" panose="020B0503020204020204" pitchFamily="34" charset="-122"/>
                <a:ea typeface="微软雅黑" panose="020B0503020204020204" pitchFamily="34" charset="-122"/>
              </a:defRPr>
            </a:lvl1pPr>
          </a:lstStyle>
          <a:p>
            <a:pPr algn="ctr"/>
            <a:r>
              <a:rPr lang="zh-CN" altLang="en-US" dirty="0"/>
              <a:t>我国自主研发的全海深自主遥控潜水器</a:t>
            </a:r>
            <a:r>
              <a:rPr lang="en-US" altLang="zh-CN" dirty="0"/>
              <a:t>——“</a:t>
            </a:r>
            <a:r>
              <a:rPr lang="zh-CN" altLang="en-US" dirty="0"/>
              <a:t>海斗一号”</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işlídê"/>
          <p:cNvSpPr/>
          <p:nvPr/>
        </p:nvSpPr>
        <p:spPr>
          <a:xfrm>
            <a:off x="1752000" y="558000"/>
            <a:ext cx="10440000" cy="5742000"/>
          </a:xfrm>
          <a:prstGeom prst="rect">
            <a:avLst/>
          </a:prstGeom>
          <a:solidFill>
            <a:schemeClr val="bg1"/>
          </a:soli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4" name="矩形 3"/>
          <p:cNvSpPr/>
          <p:nvPr/>
        </p:nvSpPr>
        <p:spPr>
          <a:xfrm>
            <a:off x="5446617" y="728700"/>
            <a:ext cx="6480000" cy="5400600"/>
          </a:xfrm>
          <a:prstGeom prst="rect">
            <a:avLst/>
          </a:prstGeom>
          <a:noFill/>
          <a:ln w="28575">
            <a:gradFill>
              <a:gsLst>
                <a:gs pos="0">
                  <a:srgbClr val="B00000"/>
                </a:gs>
                <a:gs pos="25000">
                  <a:srgbClr val="E55003">
                    <a:alpha val="0"/>
                    <a:lumMod val="0"/>
                    <a:lumOff val="100000"/>
                  </a:srgbClr>
                </a:gs>
                <a:gs pos="75000">
                  <a:srgbClr val="E55003">
                    <a:alpha val="0"/>
                    <a:lumMod val="0"/>
                    <a:lumOff val="100000"/>
                  </a:srgbClr>
                </a:gs>
                <a:gs pos="100000">
                  <a:srgbClr val="B00000"/>
                </a:gs>
              </a:gsLst>
              <a:lin ang="3000000" scaled="0"/>
            </a:gradFill>
          </a:ln>
          <a:effectLst>
            <a:outerShdw blurRad="101600" dist="127000" dir="2700000" algn="tl" rotWithShape="0">
              <a:srgbClr val="B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2" name="矩形 11"/>
          <p:cNvSpPr/>
          <p:nvPr/>
        </p:nvSpPr>
        <p:spPr>
          <a:xfrm>
            <a:off x="6276020" y="1082749"/>
            <a:ext cx="5220000" cy="4708981"/>
          </a:xfrm>
          <a:prstGeom prst="rect">
            <a:avLst/>
          </a:prstGeom>
        </p:spPr>
        <p:txBody>
          <a:bodyPr wrap="square">
            <a:spAutoFit/>
          </a:bodyPr>
          <a:lstStyle/>
          <a:p>
            <a:pPr algn="just">
              <a:lnSpc>
                <a:spcPct val="150000"/>
              </a:lnSpc>
              <a:buClr>
                <a:srgbClr val="9E0406"/>
              </a:buClr>
              <a:buSzPct val="80000"/>
            </a:pPr>
            <a:r>
              <a:rPr lang="zh-CN" altLang="en-US" sz="2000" b="1" dirty="0">
                <a:solidFill>
                  <a:srgbClr val="AE2A29"/>
                </a:solidFill>
                <a:latin typeface="微软雅黑" panose="020B0503020204020204" pitchFamily="34" charset="-122"/>
                <a:ea typeface="微软雅黑" panose="020B0503020204020204" pitchFamily="34" charset="-122"/>
                <a:cs typeface="微软雅黑" panose="020B0503020204020204" pitchFamily="34" charset="-122"/>
              </a:rPr>
              <a:t>　　</a:t>
            </a:r>
            <a:r>
              <a:rPr lang="zh-CN" altLang="en-US" sz="2000" b="1" dirty="0">
                <a:solidFill>
                  <a:srgbClr val="C00000"/>
                </a:solidFill>
                <a:latin typeface="微软雅黑" panose="020B0503020204020204" pitchFamily="34" charset="-122"/>
                <a:ea typeface="微软雅黑" panose="020B0503020204020204" pitchFamily="34" charset="-122"/>
                <a:cs typeface="微软雅黑" panose="020B0503020204020204" pitchFamily="34" charset="-122"/>
              </a:rPr>
              <a:t>高端产业取得新突破</a:t>
            </a: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cs typeface="微软雅黑" panose="020B0503020204020204" pitchFamily="34" charset="-122"/>
              </a:rPr>
              <a:t>。</a:t>
            </a:r>
            <a:r>
              <a:rPr lang="en-US" altLang="zh-CN" sz="2000" dirty="0">
                <a:solidFill>
                  <a:schemeClr val="tx1">
                    <a:lumMod val="85000"/>
                    <a:lumOff val="15000"/>
                  </a:schemeClr>
                </a:solidFill>
                <a:latin typeface="微软雅黑" panose="020B0503020204020204" pitchFamily="34" charset="-122"/>
                <a:ea typeface="微软雅黑" panose="020B0503020204020204" pitchFamily="34" charset="-122"/>
                <a:cs typeface="微软雅黑" panose="020B0503020204020204" pitchFamily="34" charset="-122"/>
              </a:rPr>
              <a:t>C919</a:t>
            </a: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cs typeface="微软雅黑" panose="020B0503020204020204" pitchFamily="34" charset="-122"/>
              </a:rPr>
              <a:t>大飞机准备运营，时速</a:t>
            </a:r>
            <a:r>
              <a:rPr lang="en-US" altLang="zh-CN" sz="2000" dirty="0">
                <a:solidFill>
                  <a:schemeClr val="tx1">
                    <a:lumMod val="85000"/>
                    <a:lumOff val="15000"/>
                  </a:schemeClr>
                </a:solidFill>
                <a:latin typeface="微软雅黑" panose="020B0503020204020204" pitchFamily="34" charset="-122"/>
                <a:ea typeface="微软雅黑" panose="020B0503020204020204" pitchFamily="34" charset="-122"/>
                <a:cs typeface="微软雅黑" panose="020B0503020204020204" pitchFamily="34" charset="-122"/>
              </a:rPr>
              <a:t>600</a:t>
            </a: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cs typeface="微软雅黑" panose="020B0503020204020204" pitchFamily="34" charset="-122"/>
              </a:rPr>
              <a:t>公里高速磁浮试验样车成功试跑，最大直径盾构机顺利始发。北京大兴国际机场正式投运，港珠澳大桥开通营运。智能制造取得长足进步，人工智能、数字经济蓬勃发展，图像识别、语音识别走在全球前列，</a:t>
            </a:r>
            <a:r>
              <a:rPr lang="en-US" altLang="zh-CN" sz="2000" dirty="0">
                <a:solidFill>
                  <a:schemeClr val="tx1">
                    <a:lumMod val="85000"/>
                    <a:lumOff val="15000"/>
                  </a:schemeClr>
                </a:solidFill>
                <a:latin typeface="微软雅黑" panose="020B0503020204020204" pitchFamily="34" charset="-122"/>
                <a:ea typeface="微软雅黑" panose="020B0503020204020204" pitchFamily="34" charset="-122"/>
                <a:cs typeface="微软雅黑" panose="020B0503020204020204" pitchFamily="34" charset="-122"/>
              </a:rPr>
              <a:t>5G</a:t>
            </a: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cs typeface="微软雅黑" panose="020B0503020204020204" pitchFamily="34" charset="-122"/>
              </a:rPr>
              <a:t>移动通信技术率先实现规模化应用。新能源汽车加快发展。消费级无人机占据一半以上的全球市场。甲醇制烯烃技术持续创新带动了我国煤制烯烃产业快速发展。</a:t>
            </a:r>
          </a:p>
        </p:txBody>
      </p:sp>
      <p:sp>
        <p:nvSpPr>
          <p:cNvPr id="11" name="文本框 10"/>
          <p:cNvSpPr txBox="1"/>
          <p:nvPr/>
        </p:nvSpPr>
        <p:spPr>
          <a:xfrm>
            <a:off x="1023250" y="5261625"/>
            <a:ext cx="4572508" cy="648000"/>
          </a:xfrm>
          <a:prstGeom prst="rect">
            <a:avLst/>
          </a:prstGeom>
        </p:spPr>
        <p:txBody>
          <a:bodyPr wrap="square">
            <a:spAutoFit/>
          </a:bodyPr>
          <a:lstStyle>
            <a:defPPr>
              <a:defRPr lang="zh-CN"/>
            </a:defPPr>
            <a:lvl1pPr algn="just">
              <a:lnSpc>
                <a:spcPct val="150000"/>
              </a:lnSpc>
              <a:defRPr sz="1200">
                <a:solidFill>
                  <a:schemeClr val="tx1">
                    <a:lumMod val="50000"/>
                    <a:lumOff val="50000"/>
                  </a:schemeClr>
                </a:solidFill>
                <a:latin typeface="微软雅黑" panose="020B0503020204020204" pitchFamily="34" charset="-122"/>
                <a:ea typeface="微软雅黑" panose="020B0503020204020204" pitchFamily="34" charset="-122"/>
              </a:defRPr>
            </a:lvl1pPr>
          </a:lstStyle>
          <a:p>
            <a:r>
              <a:rPr lang="zh-CN" altLang="en-US" dirty="0"/>
              <a:t>　　</a:t>
            </a:r>
            <a:r>
              <a:rPr lang="en-US" altLang="zh-CN" dirty="0"/>
              <a:t>2023</a:t>
            </a:r>
            <a:r>
              <a:rPr lang="zh-CN" altLang="en-US" dirty="0"/>
              <a:t>年</a:t>
            </a:r>
            <a:r>
              <a:rPr lang="en-US" altLang="zh-CN" dirty="0"/>
              <a:t>1</a:t>
            </a:r>
            <a:r>
              <a:rPr lang="zh-CN" altLang="en-US" dirty="0"/>
              <a:t>月</a:t>
            </a:r>
            <a:r>
              <a:rPr lang="en-US" altLang="zh-CN" dirty="0"/>
              <a:t>28</a:t>
            </a:r>
            <a:r>
              <a:rPr lang="zh-CN" altLang="en-US" dirty="0"/>
              <a:t>日，中国东航全球首架</a:t>
            </a:r>
            <a:r>
              <a:rPr lang="en-US" altLang="zh-CN" dirty="0"/>
              <a:t>C919</a:t>
            </a:r>
            <a:r>
              <a:rPr lang="zh-CN" altLang="en-US" dirty="0"/>
              <a:t>国产大飞机执行</a:t>
            </a:r>
            <a:r>
              <a:rPr lang="en-US" altLang="zh-CN" dirty="0"/>
              <a:t>MU7817</a:t>
            </a:r>
            <a:r>
              <a:rPr lang="zh-CN" altLang="en-US" dirty="0"/>
              <a:t>次航班平稳落地南昌昌北国际机场</a:t>
            </a:r>
          </a:p>
        </p:txBody>
      </p:sp>
      <p:pic>
        <p:nvPicPr>
          <p:cNvPr id="3" name="图片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9504" y="1278655"/>
            <a:ext cx="5220000" cy="3915000"/>
          </a:xfrm>
          <a:prstGeom prst="rect">
            <a:avLst/>
          </a:prstGeom>
          <a:ln w="31750">
            <a:solidFill>
              <a:schemeClr val="bg1"/>
            </a:solidFill>
            <a:miter lim="800000"/>
            <a:headEnd/>
            <a:tailEnd/>
          </a:ln>
          <a:effectLst>
            <a:outerShdw blurRad="254000" sx="102000" sy="102000" algn="ctr" rotWithShape="0">
              <a:prstClr val="black">
                <a:alpha val="10000"/>
              </a:prstClr>
            </a:outerShdw>
          </a:effectLst>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işlídê"/>
          <p:cNvSpPr/>
          <p:nvPr/>
        </p:nvSpPr>
        <p:spPr>
          <a:xfrm>
            <a:off x="1752000" y="558000"/>
            <a:ext cx="10440000" cy="5742000"/>
          </a:xfrm>
          <a:prstGeom prst="rect">
            <a:avLst/>
          </a:prstGeom>
          <a:solidFill>
            <a:schemeClr val="bg1"/>
          </a:soli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8" name="矩形 7"/>
          <p:cNvSpPr/>
          <p:nvPr/>
        </p:nvSpPr>
        <p:spPr>
          <a:xfrm>
            <a:off x="5446617" y="728700"/>
            <a:ext cx="6480000" cy="5400600"/>
          </a:xfrm>
          <a:prstGeom prst="rect">
            <a:avLst/>
          </a:prstGeom>
          <a:noFill/>
          <a:ln w="28575">
            <a:gradFill>
              <a:gsLst>
                <a:gs pos="0">
                  <a:srgbClr val="B00000"/>
                </a:gs>
                <a:gs pos="25000">
                  <a:srgbClr val="E55003">
                    <a:alpha val="0"/>
                    <a:lumMod val="0"/>
                    <a:lumOff val="100000"/>
                  </a:srgbClr>
                </a:gs>
                <a:gs pos="75000">
                  <a:srgbClr val="E55003">
                    <a:alpha val="0"/>
                    <a:lumMod val="0"/>
                    <a:lumOff val="100000"/>
                  </a:srgbClr>
                </a:gs>
                <a:gs pos="100000">
                  <a:srgbClr val="B00000"/>
                </a:gs>
              </a:gsLst>
              <a:lin ang="3000000" scaled="0"/>
            </a:gradFill>
          </a:ln>
          <a:effectLst>
            <a:outerShdw blurRad="101600" dist="127000" dir="2700000" algn="tl" rotWithShape="0">
              <a:srgbClr val="B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2" name="矩形 11"/>
          <p:cNvSpPr/>
          <p:nvPr/>
        </p:nvSpPr>
        <p:spPr>
          <a:xfrm>
            <a:off x="6239418" y="1484784"/>
            <a:ext cx="5220000" cy="3731278"/>
          </a:xfrm>
          <a:prstGeom prst="rect">
            <a:avLst/>
          </a:prstGeom>
        </p:spPr>
        <p:txBody>
          <a:bodyPr wrap="square">
            <a:spAutoFit/>
          </a:bodyPr>
          <a:lstStyle/>
          <a:p>
            <a:pPr algn="just">
              <a:lnSpc>
                <a:spcPct val="150000"/>
              </a:lnSpc>
              <a:buClr>
                <a:srgbClr val="9E0406"/>
              </a:buClr>
              <a:buSzPct val="80000"/>
            </a:pPr>
            <a:r>
              <a:rPr lang="zh-CN" altLang="en-US" sz="2000" b="1" dirty="0">
                <a:effectLst/>
                <a:latin typeface="微软雅黑" panose="020B0503020204020204" pitchFamily="34" charset="-122"/>
                <a:ea typeface="微软雅黑" panose="020B0503020204020204" pitchFamily="34" charset="-122"/>
                <a:cs typeface="微软雅黑" panose="020B0503020204020204" pitchFamily="34" charset="-122"/>
              </a:rPr>
              <a:t>　　</a:t>
            </a:r>
            <a:r>
              <a:rPr lang="zh-CN" altLang="en-US" sz="2000" b="1" dirty="0">
                <a:solidFill>
                  <a:srgbClr val="C00000"/>
                </a:solidFill>
                <a:effectLst/>
                <a:latin typeface="微软雅黑" panose="020B0503020204020204" pitchFamily="34" charset="-122"/>
                <a:ea typeface="微软雅黑" panose="020B0503020204020204" pitchFamily="34" charset="-122"/>
                <a:cs typeface="微软雅黑" panose="020B0503020204020204" pitchFamily="34" charset="-122"/>
              </a:rPr>
              <a:t>民生科技领域取得显著成效</a:t>
            </a:r>
            <a:r>
              <a:rPr lang="zh-CN" altLang="en-US" sz="2000" dirty="0">
                <a:effectLst/>
                <a:latin typeface="微软雅黑" panose="020B0503020204020204" pitchFamily="34" charset="-122"/>
                <a:ea typeface="微软雅黑" panose="020B0503020204020204" pitchFamily="34" charset="-122"/>
                <a:cs typeface="微软雅黑" panose="020B0503020204020204" pitchFamily="34" charset="-122"/>
              </a:rPr>
              <a:t>。医用重离子加速器、磁共振、彩超、</a:t>
            </a:r>
            <a:r>
              <a:rPr lang="en-US" altLang="zh-CN" sz="2000" dirty="0">
                <a:effectLst/>
                <a:latin typeface="微软雅黑" panose="020B0503020204020204" pitchFamily="34" charset="-122"/>
                <a:ea typeface="微软雅黑" panose="020B0503020204020204" pitchFamily="34" charset="-122"/>
                <a:cs typeface="微软雅黑" panose="020B0503020204020204" pitchFamily="34" charset="-122"/>
              </a:rPr>
              <a:t>CT</a:t>
            </a:r>
            <a:r>
              <a:rPr lang="zh-CN" altLang="en-US" sz="2000" dirty="0">
                <a:effectLst/>
                <a:latin typeface="微软雅黑" panose="020B0503020204020204" pitchFamily="34" charset="-122"/>
                <a:ea typeface="微软雅黑" panose="020B0503020204020204" pitchFamily="34" charset="-122"/>
                <a:cs typeface="微软雅黑" panose="020B0503020204020204" pitchFamily="34" charset="-122"/>
              </a:rPr>
              <a:t>等高端医疗装备国产化替代取得重大进展。运用科技手段构建精准扶贫新模式，为贫困地区培育科技产业、培养科技人才，科技在打赢脱贫攻坚战中发挥了重要作用。煤炭清洁高效燃烧、钢铁多污染物超低排放控制等多项关键技术推广应用，促进了空气质量改善。</a:t>
            </a:r>
          </a:p>
        </p:txBody>
      </p:sp>
      <p:sp>
        <p:nvSpPr>
          <p:cNvPr id="11" name="文本框 10"/>
          <p:cNvSpPr txBox="1"/>
          <p:nvPr/>
        </p:nvSpPr>
        <p:spPr>
          <a:xfrm>
            <a:off x="670309" y="4688005"/>
            <a:ext cx="5047237" cy="922020"/>
          </a:xfrm>
          <a:prstGeom prst="rect">
            <a:avLst/>
          </a:prstGeom>
        </p:spPr>
        <p:txBody>
          <a:bodyPr wrap="square">
            <a:spAutoFit/>
          </a:bodyPr>
          <a:lstStyle>
            <a:defPPr>
              <a:defRPr lang="zh-CN"/>
            </a:defPPr>
            <a:lvl1pPr algn="ctr">
              <a:lnSpc>
                <a:spcPct val="150000"/>
              </a:lnSpc>
              <a:defRPr sz="1200">
                <a:solidFill>
                  <a:schemeClr val="tx1">
                    <a:lumMod val="50000"/>
                    <a:lumOff val="50000"/>
                  </a:schemeClr>
                </a:solidFill>
                <a:latin typeface="微软雅黑" panose="020B0503020204020204" pitchFamily="34" charset="-122"/>
                <a:ea typeface="微软雅黑" panose="020B0503020204020204" pitchFamily="34" charset="-122"/>
              </a:defRPr>
            </a:lvl1pPr>
          </a:lstStyle>
          <a:p>
            <a:pPr algn="just"/>
            <a:r>
              <a:rPr lang="zh-CN" altLang="en-US" dirty="0"/>
              <a:t>　　</a:t>
            </a:r>
            <a:r>
              <a:rPr lang="en-US" altLang="zh-CN" dirty="0"/>
              <a:t>2020</a:t>
            </a:r>
            <a:r>
              <a:rPr lang="zh-CN" altLang="en-US" dirty="0"/>
              <a:t>年，我国首台医用重离子加速器投入运用，并在</a:t>
            </a:r>
            <a:r>
              <a:rPr lang="en-US" altLang="zh-CN" dirty="0"/>
              <a:t>300</a:t>
            </a:r>
            <a:r>
              <a:rPr lang="zh-CN" altLang="en-US" dirty="0"/>
              <a:t>多位患者身上证实了该疗法的先进性</a:t>
            </a:r>
            <a:endParaRPr lang="en-US" altLang="zh-CN" dirty="0"/>
          </a:p>
          <a:p>
            <a:pPr algn="just"/>
            <a:r>
              <a:rPr lang="zh-CN" altLang="en-US" dirty="0"/>
              <a:t>　　</a:t>
            </a:r>
            <a:r>
              <a:rPr lang="en-US" altLang="zh-CN" dirty="0"/>
              <a:t>2022</a:t>
            </a:r>
            <a:r>
              <a:rPr lang="zh-CN" altLang="en-US" dirty="0"/>
              <a:t>年，全球首台医用超导重离子加速器落地国家医学中心</a:t>
            </a:r>
          </a:p>
        </p:txBody>
      </p:sp>
      <p:pic>
        <p:nvPicPr>
          <p:cNvPr id="3" name="图片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93927" y="1428428"/>
            <a:ext cx="5400000" cy="3142800"/>
          </a:xfrm>
          <a:prstGeom prst="rect">
            <a:avLst/>
          </a:prstGeom>
          <a:ln w="31750">
            <a:solidFill>
              <a:schemeClr val="bg1"/>
            </a:solidFill>
            <a:miter lim="800000"/>
            <a:headEnd/>
            <a:tailEnd/>
          </a:ln>
          <a:effectLst>
            <a:outerShdw blurRad="254000" sx="102000" sy="102000" algn="ctr" rotWithShape="0">
              <a:prstClr val="black">
                <a:alpha val="10000"/>
              </a:prstClr>
            </a:outerShdw>
          </a:effectLst>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işlídê"/>
          <p:cNvSpPr/>
          <p:nvPr/>
        </p:nvSpPr>
        <p:spPr>
          <a:xfrm>
            <a:off x="1752000" y="827240"/>
            <a:ext cx="10440000" cy="5220000"/>
          </a:xfrm>
          <a:prstGeom prst="rect">
            <a:avLst/>
          </a:prstGeom>
          <a:solidFill>
            <a:schemeClr val="bg1"/>
          </a:soli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12" name="矩形 11"/>
          <p:cNvSpPr/>
          <p:nvPr/>
        </p:nvSpPr>
        <p:spPr>
          <a:xfrm>
            <a:off x="5659847" y="2070738"/>
            <a:ext cx="5220000" cy="2346283"/>
          </a:xfrm>
          <a:prstGeom prst="rect">
            <a:avLst/>
          </a:prstGeom>
        </p:spPr>
        <p:txBody>
          <a:bodyPr wrap="square">
            <a:spAutoFit/>
          </a:bodyPr>
          <a:lstStyle/>
          <a:p>
            <a:pPr algn="just">
              <a:lnSpc>
                <a:spcPct val="150000"/>
              </a:lnSpc>
              <a:buClr>
                <a:srgbClr val="9E0406"/>
              </a:buClr>
              <a:buSzPct val="80000"/>
            </a:pPr>
            <a:r>
              <a:rPr lang="zh-CN" altLang="en-US" sz="2000" b="1" dirty="0">
                <a:effectLst/>
                <a:latin typeface="微软雅黑" panose="020B0503020204020204" pitchFamily="34" charset="-122"/>
                <a:ea typeface="微软雅黑" panose="020B0503020204020204" pitchFamily="34" charset="-122"/>
                <a:cs typeface="微软雅黑" panose="020B0503020204020204" pitchFamily="34" charset="-122"/>
              </a:rPr>
              <a:t>　　</a:t>
            </a:r>
            <a:r>
              <a:rPr lang="zh-CN" altLang="en-US" sz="2000" b="1" dirty="0">
                <a:solidFill>
                  <a:srgbClr val="C00000"/>
                </a:solidFill>
                <a:effectLst/>
                <a:latin typeface="微软雅黑" panose="020B0503020204020204" pitchFamily="34" charset="-122"/>
                <a:ea typeface="微软雅黑" panose="020B0503020204020204" pitchFamily="34" charset="-122"/>
                <a:cs typeface="微软雅黑" panose="020B0503020204020204" pitchFamily="34" charset="-122"/>
              </a:rPr>
              <a:t>国防科技创新取得重大成就</a:t>
            </a:r>
            <a:r>
              <a:rPr lang="zh-CN" altLang="en-US" sz="2000" dirty="0">
                <a:effectLst/>
                <a:latin typeface="微软雅黑" panose="020B0503020204020204" pitchFamily="34" charset="-122"/>
                <a:ea typeface="微软雅黑" panose="020B0503020204020204" pitchFamily="34" charset="-122"/>
                <a:cs typeface="微软雅黑" panose="020B0503020204020204" pitchFamily="34" charset="-122"/>
              </a:rPr>
              <a:t>。国防科技有力支撑重大武器装备研制发展，首艘国产航母下水，第五代战机歼</a:t>
            </a:r>
            <a:r>
              <a:rPr lang="en-US" altLang="zh-CN" sz="2000" dirty="0">
                <a:effectLst/>
                <a:latin typeface="微软雅黑" panose="020B0503020204020204" pitchFamily="34" charset="-122"/>
                <a:ea typeface="微软雅黑" panose="020B0503020204020204" pitchFamily="34" charset="-122"/>
                <a:cs typeface="微软雅黑" panose="020B0503020204020204" pitchFamily="34" charset="-122"/>
              </a:rPr>
              <a:t>20</a:t>
            </a:r>
            <a:r>
              <a:rPr lang="zh-CN" altLang="en-US" sz="2000" dirty="0">
                <a:effectLst/>
                <a:latin typeface="微软雅黑" panose="020B0503020204020204" pitchFamily="34" charset="-122"/>
                <a:ea typeface="微软雅黑" panose="020B0503020204020204" pitchFamily="34" charset="-122"/>
                <a:cs typeface="微软雅黑" panose="020B0503020204020204" pitchFamily="34" charset="-122"/>
              </a:rPr>
              <a:t>正式服役。东风</a:t>
            </a:r>
            <a:r>
              <a:rPr lang="en-US" altLang="zh-CN" sz="2000" dirty="0">
                <a:effectLst/>
                <a:latin typeface="微软雅黑" panose="020B0503020204020204" pitchFamily="34" charset="-122"/>
                <a:ea typeface="微软雅黑" panose="020B0503020204020204" pitchFamily="34" charset="-122"/>
                <a:cs typeface="微软雅黑" panose="020B0503020204020204" pitchFamily="34" charset="-122"/>
              </a:rPr>
              <a:t>–17</a:t>
            </a:r>
            <a:r>
              <a:rPr lang="zh-CN" altLang="en-US" sz="2000" dirty="0">
                <a:effectLst/>
                <a:latin typeface="微软雅黑" panose="020B0503020204020204" pitchFamily="34" charset="-122"/>
                <a:ea typeface="微软雅黑" panose="020B0503020204020204" pitchFamily="34" charset="-122"/>
                <a:cs typeface="微软雅黑" panose="020B0503020204020204" pitchFamily="34" charset="-122"/>
              </a:rPr>
              <a:t>弹道导弹研制成功，我国在高超音速武器方面走在前列。</a:t>
            </a:r>
          </a:p>
        </p:txBody>
      </p:sp>
      <p:pic>
        <p:nvPicPr>
          <p:cNvPr id="4" name="图片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4543602" cy="6858000"/>
          </a:xfrm>
          <a:prstGeom prst="rect">
            <a:avLst/>
          </a:prstGeom>
          <a:ln w="31750">
            <a:solidFill>
              <a:schemeClr val="bg1"/>
            </a:solidFill>
            <a:miter lim="800000"/>
            <a:headEnd/>
            <a:tailEnd/>
          </a:ln>
          <a:effectLst>
            <a:outerShdw blurRad="254000" sx="102000" sy="102000" algn="ctr" rotWithShape="0">
              <a:prstClr val="black">
                <a:alpha val="10000"/>
              </a:prstClr>
            </a:outerShdw>
          </a:effectLst>
        </p:spPr>
      </p:pic>
      <p:sp>
        <p:nvSpPr>
          <p:cNvPr id="7" name="矩形 6"/>
          <p:cNvSpPr/>
          <p:nvPr/>
        </p:nvSpPr>
        <p:spPr>
          <a:xfrm>
            <a:off x="5119847" y="1443879"/>
            <a:ext cx="6300000" cy="3600000"/>
          </a:xfrm>
          <a:prstGeom prst="rect">
            <a:avLst/>
          </a:prstGeom>
          <a:noFill/>
          <a:ln w="28575">
            <a:gradFill>
              <a:gsLst>
                <a:gs pos="0">
                  <a:srgbClr val="B00000"/>
                </a:gs>
                <a:gs pos="25000">
                  <a:srgbClr val="E55003">
                    <a:alpha val="0"/>
                    <a:lumMod val="0"/>
                    <a:lumOff val="100000"/>
                  </a:srgbClr>
                </a:gs>
                <a:gs pos="75000">
                  <a:srgbClr val="E55003">
                    <a:alpha val="0"/>
                    <a:lumMod val="0"/>
                    <a:lumOff val="100000"/>
                  </a:srgbClr>
                </a:gs>
                <a:gs pos="100000">
                  <a:srgbClr val="B00000"/>
                </a:gs>
              </a:gsLst>
              <a:lin ang="3000000" scaled="0"/>
            </a:gradFill>
          </a:ln>
          <a:effectLst>
            <a:outerShdw blurRad="101600" dist="127000" dir="2700000" algn="tl" rotWithShape="0">
              <a:srgbClr val="B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 1"/>
          <p:cNvPicPr>
            <a:picLocks noChangeAspect="1"/>
          </p:cNvPicPr>
          <p:nvPr/>
        </p:nvPicPr>
        <p:blipFill rotWithShape="1">
          <a:blip r:embed="rId2"/>
          <a:srcRect t="46639" b="-1"/>
          <a:stretch>
            <a:fillRect/>
          </a:stretch>
        </p:blipFill>
        <p:spPr>
          <a:xfrm>
            <a:off x="0" y="697865"/>
            <a:ext cx="12192000" cy="1128395"/>
          </a:xfrm>
          <a:prstGeom prst="rect">
            <a:avLst/>
          </a:prstGeom>
          <a:noFill/>
        </p:spPr>
      </p:pic>
      <p:sp>
        <p:nvSpPr>
          <p:cNvPr id="3" name="işlídê"/>
          <p:cNvSpPr/>
          <p:nvPr/>
        </p:nvSpPr>
        <p:spPr>
          <a:xfrm>
            <a:off x="515620" y="2013320"/>
            <a:ext cx="11160760" cy="4216400"/>
          </a:xfrm>
          <a:prstGeom prst="rect">
            <a:avLst/>
          </a:prstGeom>
          <a:solidFill>
            <a:schemeClr val="bg1"/>
          </a:soli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4" name="矩形 3"/>
          <p:cNvSpPr/>
          <p:nvPr/>
        </p:nvSpPr>
        <p:spPr>
          <a:xfrm>
            <a:off x="3182380" y="859658"/>
            <a:ext cx="5827236" cy="707886"/>
          </a:xfrm>
          <a:prstGeom prst="rect">
            <a:avLst/>
          </a:prstGeom>
        </p:spPr>
        <p:txBody>
          <a:bodyPr wrap="none">
            <a:spAutoFit/>
          </a:bodyPr>
          <a:lstStyle/>
          <a:p>
            <a:pPr algn="ctr"/>
            <a:r>
              <a:rPr lang="zh-CN" altLang="en-US" sz="4000" b="1" dirty="0">
                <a:solidFill>
                  <a:schemeClr val="bg1"/>
                </a:solidFill>
                <a:effectLst>
                  <a:outerShdw blurRad="38100" dist="38100" dir="2700000" algn="tl">
                    <a:srgbClr val="000000">
                      <a:alpha val="43137"/>
                    </a:srgbClr>
                  </a:outerShdw>
                </a:effectLst>
                <a:latin typeface="华文新魏" panose="02010800040101010101" pitchFamily="2" charset="-122"/>
                <a:ea typeface="华文新魏" panose="02010800040101010101" pitchFamily="2" charset="-122"/>
              </a:rPr>
              <a:t>实现高水平科技自立自强</a:t>
            </a:r>
          </a:p>
        </p:txBody>
      </p:sp>
      <p:sp>
        <p:nvSpPr>
          <p:cNvPr id="5" name="文本框 4"/>
          <p:cNvSpPr txBox="1"/>
          <p:nvPr/>
        </p:nvSpPr>
        <p:spPr>
          <a:xfrm>
            <a:off x="909584" y="2362273"/>
            <a:ext cx="10156257" cy="3398174"/>
          </a:xfrm>
          <a:prstGeom prst="rect">
            <a:avLst/>
          </a:prstGeom>
          <a:noFill/>
        </p:spPr>
        <p:txBody>
          <a:bodyPr wrap="square" rtlCol="0">
            <a:spAutoFit/>
          </a:bodyPr>
          <a:lstStyle/>
          <a:p>
            <a:pPr marL="342900" algn="just">
              <a:lnSpc>
                <a:spcPct val="150000"/>
              </a:lnSpc>
              <a:spcAft>
                <a:spcPts val="1200"/>
              </a:spcAft>
              <a:buClr>
                <a:srgbClr val="C00000"/>
              </a:buClr>
              <a:buSzPct val="80000"/>
              <a:buFont typeface="Wingdings" panose="05000000000000000000" pitchFamily="2" charset="2"/>
              <a:buChar char="n"/>
            </a:pPr>
            <a:r>
              <a:rPr lang="zh-CN" altLang="en-US" sz="2000" b="1" dirty="0">
                <a:solidFill>
                  <a:schemeClr val="tx1"/>
                </a:solidFill>
                <a:effectLst/>
                <a:latin typeface="华文新魏" panose="02010800040101010101" pitchFamily="2" charset="-122"/>
                <a:ea typeface="华文新魏" panose="02010800040101010101" pitchFamily="2" charset="-122"/>
                <a:sym typeface="+mn-ea"/>
              </a:rPr>
              <a:t> </a:t>
            </a:r>
            <a:r>
              <a:rPr lang="zh-CN" altLang="en-US" sz="2000" b="1" dirty="0">
                <a:solidFill>
                  <a:schemeClr val="tx1">
                    <a:lumMod val="85000"/>
                    <a:lumOff val="15000"/>
                  </a:schemeClr>
                </a:solidFill>
                <a:effectLst/>
                <a:latin typeface="华文新魏" panose="02010800040101010101" pitchFamily="2" charset="-122"/>
                <a:ea typeface="华文新魏" panose="02010800040101010101" pitchFamily="2" charset="-122"/>
                <a:sym typeface="+mn-ea"/>
              </a:rPr>
              <a:t>是国家强盛和民族复兴的战略基石。 </a:t>
            </a: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sym typeface="+mn-ea"/>
              </a:rPr>
              <a:t>全面建成社会主义现代化强国关键看科技自立自强，这是促进发展大局的根本支撑。</a:t>
            </a:r>
            <a:r>
              <a:rPr lang="zh-CN" altLang="en-US" b="1" dirty="0">
                <a:solidFill>
                  <a:srgbClr val="C00000"/>
                </a:solidFill>
                <a:latin typeface="微软雅黑" panose="020B0503020204020204" pitchFamily="34" charset="-122"/>
                <a:ea typeface="微软雅黑" panose="020B0503020204020204" pitchFamily="34" charset="-122"/>
                <a:sym typeface="+mn-ea"/>
              </a:rPr>
              <a:t>必须把科技的命脉牢牢掌握在自己手中</a:t>
            </a: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sym typeface="+mn-ea"/>
              </a:rPr>
              <a:t>，赢得国际竞争新优势。</a:t>
            </a:r>
            <a:endParaRPr lang="en-US" altLang="zh-CN" dirty="0">
              <a:solidFill>
                <a:schemeClr val="tx1">
                  <a:lumMod val="85000"/>
                  <a:lumOff val="15000"/>
                </a:schemeClr>
              </a:solidFill>
              <a:latin typeface="微软雅黑" panose="020B0503020204020204" pitchFamily="34" charset="-122"/>
              <a:ea typeface="微软雅黑" panose="020B0503020204020204" pitchFamily="34" charset="-122"/>
              <a:sym typeface="+mn-ea"/>
            </a:endParaRPr>
          </a:p>
          <a:p>
            <a:pPr marL="342900" algn="just">
              <a:lnSpc>
                <a:spcPct val="150000"/>
              </a:lnSpc>
              <a:spcAft>
                <a:spcPts val="1200"/>
              </a:spcAft>
              <a:buClr>
                <a:srgbClr val="C00000"/>
              </a:buClr>
              <a:buSzPct val="80000"/>
              <a:buFont typeface="Wingdings" panose="05000000000000000000" pitchFamily="2" charset="2"/>
              <a:buChar char="n"/>
            </a:pPr>
            <a:r>
              <a:rPr lang="zh-CN" altLang="en-US" sz="2000" b="1" dirty="0">
                <a:solidFill>
                  <a:schemeClr val="tx1"/>
                </a:solidFill>
                <a:effectLst/>
                <a:latin typeface="华文新魏" panose="02010800040101010101" pitchFamily="2" charset="-122"/>
                <a:ea typeface="华文新魏" panose="02010800040101010101" pitchFamily="2" charset="-122"/>
                <a:sym typeface="+mn-ea"/>
              </a:rPr>
              <a:t> </a:t>
            </a:r>
            <a:r>
              <a:rPr lang="zh-CN" altLang="en-US" sz="2000" b="1" dirty="0">
                <a:solidFill>
                  <a:schemeClr val="tx1">
                    <a:lumMod val="85000"/>
                    <a:lumOff val="15000"/>
                  </a:schemeClr>
                </a:solidFill>
                <a:effectLst/>
                <a:latin typeface="华文新魏" panose="02010800040101010101" pitchFamily="2" charset="-122"/>
                <a:ea typeface="华文新魏" panose="02010800040101010101" pitchFamily="2" charset="-122"/>
                <a:sym typeface="+mn-ea"/>
              </a:rPr>
              <a:t>是应对风险挑战和维护国家利益的必然选择。 </a:t>
            </a: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rPr>
              <a:t>我国科技发展正处在将强未强、不进则退的关键阶段，只有</a:t>
            </a:r>
            <a:r>
              <a:rPr lang="zh-CN" altLang="en-US" b="1" dirty="0">
                <a:solidFill>
                  <a:srgbClr val="C00000"/>
                </a:solidFill>
                <a:latin typeface="微软雅黑" panose="020B0503020204020204" pitchFamily="34" charset="-122"/>
                <a:ea typeface="微软雅黑" panose="020B0503020204020204" pitchFamily="34" charset="-122"/>
              </a:rPr>
              <a:t>加快实现高水平科技自立自强</a:t>
            </a: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rPr>
              <a:t>，牢牢掌握发展主动权，我国的现代化进程才不会被迟滞甚至打断。</a:t>
            </a:r>
          </a:p>
          <a:p>
            <a:pPr marL="342900" algn="just">
              <a:lnSpc>
                <a:spcPct val="150000"/>
              </a:lnSpc>
              <a:spcAft>
                <a:spcPts val="1200"/>
              </a:spcAft>
              <a:buClr>
                <a:srgbClr val="C00000"/>
              </a:buClr>
              <a:buSzPct val="80000"/>
              <a:buFont typeface="Wingdings" panose="05000000000000000000" pitchFamily="2" charset="2"/>
              <a:buChar char="n"/>
            </a:pPr>
            <a:r>
              <a:rPr lang="zh-CN" altLang="en-US" sz="2000" b="1" dirty="0">
                <a:effectLst/>
                <a:latin typeface="华文新魏" panose="02010800040101010101" pitchFamily="2" charset="-122"/>
                <a:ea typeface="华文新魏" panose="02010800040101010101" pitchFamily="2" charset="-122"/>
                <a:sym typeface="+mn-ea"/>
              </a:rPr>
              <a:t> </a:t>
            </a:r>
            <a:r>
              <a:rPr lang="zh-CN" altLang="en-US" sz="2000" b="1" dirty="0">
                <a:solidFill>
                  <a:schemeClr val="tx1">
                    <a:lumMod val="85000"/>
                    <a:lumOff val="15000"/>
                  </a:schemeClr>
                </a:solidFill>
                <a:latin typeface="华文新魏" panose="02010800040101010101" pitchFamily="2" charset="-122"/>
                <a:ea typeface="华文新魏" panose="02010800040101010101" pitchFamily="2" charset="-122"/>
                <a:sym typeface="+mn-ea"/>
              </a:rPr>
              <a:t>是构建新发展格局、推动高质量发展、满足人民美好生活需要的内在要求。 </a:t>
            </a: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sym typeface="+mn-ea"/>
              </a:rPr>
              <a:t>新时代新征程，我们比过去任何时候都更需要科学技术解决方案，都更需要</a:t>
            </a:r>
            <a:r>
              <a:rPr lang="zh-CN" altLang="en-US" b="1" dirty="0">
                <a:solidFill>
                  <a:srgbClr val="C00000"/>
                </a:solidFill>
                <a:latin typeface="微软雅黑" panose="020B0503020204020204" pitchFamily="34" charset="-122"/>
                <a:ea typeface="微软雅黑" panose="020B0503020204020204" pitchFamily="34" charset="-122"/>
                <a:sym typeface="+mn-ea"/>
              </a:rPr>
              <a:t>增强创新这个第一动力</a:t>
            </a: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sym typeface="+mn-ea"/>
              </a:rPr>
              <a:t>。</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5" name="组合 14"/>
          <p:cNvGrpSpPr/>
          <p:nvPr/>
        </p:nvGrpSpPr>
        <p:grpSpPr>
          <a:xfrm>
            <a:off x="0" y="549000"/>
            <a:ext cx="12192000" cy="5760001"/>
            <a:chOff x="0" y="549000"/>
            <a:chExt cx="12192000" cy="5760001"/>
          </a:xfrm>
        </p:grpSpPr>
        <p:grpSp>
          <p:nvGrpSpPr>
            <p:cNvPr id="7" name="组合 6"/>
            <p:cNvGrpSpPr/>
            <p:nvPr/>
          </p:nvGrpSpPr>
          <p:grpSpPr>
            <a:xfrm>
              <a:off x="0" y="549000"/>
              <a:ext cx="12191999" cy="5760000"/>
              <a:chOff x="0" y="549000"/>
              <a:chExt cx="12191999" cy="5760000"/>
            </a:xfrm>
          </p:grpSpPr>
          <p:pic>
            <p:nvPicPr>
              <p:cNvPr id="11" name="Picture 2" descr="机器人和半导体图片素材"/>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0" y="549000"/>
                <a:ext cx="8645403" cy="5760000"/>
              </a:xfrm>
              <a:prstGeom prst="rect">
                <a:avLst/>
              </a:prstGeom>
              <a:extLst>
                <a:ext uri="{909E8E84-426E-40DD-AFC4-6F175D3DCCD1}">
                  <a14:hiddenFill xmlns:a14="http://schemas.microsoft.com/office/drawing/2010/main">
                    <a:solidFill>
                      <a:srgbClr val="FFFFFF"/>
                    </a:solidFill>
                  </a14:hiddenFill>
                </a:ext>
              </a:extLst>
            </p:spPr>
          </p:pic>
          <p:pic>
            <p:nvPicPr>
              <p:cNvPr id="13" name="Picture 2" descr="机器人和半导体图片素材"/>
              <p:cNvPicPr>
                <a:picLocks noChangeAspect="1" noChangeArrowheads="1"/>
              </p:cNvPicPr>
              <p:nvPr/>
            </p:nvPicPr>
            <p:blipFill rotWithShape="1">
              <a:blip r:embed="rId2">
                <a:extLst>
                  <a:ext uri="{28A0092B-C50C-407E-A947-70E740481C1C}">
                    <a14:useLocalDpi xmlns:a14="http://schemas.microsoft.com/office/drawing/2010/main" val="0"/>
                  </a:ext>
                </a:extLst>
              </a:blip>
              <a:srcRect l="58977"/>
              <a:stretch>
                <a:fillRect/>
              </a:stretch>
            </p:blipFill>
            <p:spPr bwMode="auto">
              <a:xfrm flipH="1">
                <a:off x="8645402" y="549000"/>
                <a:ext cx="3546597" cy="5760000"/>
              </a:xfrm>
              <a:prstGeom prst="rect">
                <a:avLst/>
              </a:prstGeom>
              <a:extLst>
                <a:ext uri="{909E8E84-426E-40DD-AFC4-6F175D3DCCD1}">
                  <a14:hiddenFill xmlns:a14="http://schemas.microsoft.com/office/drawing/2010/main">
                    <a:solidFill>
                      <a:srgbClr val="FFFFFF"/>
                    </a:solidFill>
                  </a14:hiddenFill>
                </a:ext>
              </a:extLst>
            </p:spPr>
          </p:pic>
        </p:grpSp>
        <p:sp>
          <p:nvSpPr>
            <p:cNvPr id="8" name="矩形 7"/>
            <p:cNvSpPr/>
            <p:nvPr/>
          </p:nvSpPr>
          <p:spPr>
            <a:xfrm>
              <a:off x="3192000" y="549000"/>
              <a:ext cx="9000000" cy="5760001"/>
            </a:xfrm>
            <a:prstGeom prst="rect">
              <a:avLst/>
            </a:prstGeom>
            <a:gradFill>
              <a:gsLst>
                <a:gs pos="90000">
                  <a:srgbClr val="000013"/>
                </a:gs>
                <a:gs pos="32000">
                  <a:srgbClr val="000013"/>
                </a:gs>
                <a:gs pos="0">
                  <a:srgbClr val="000013">
                    <a:alpha val="0"/>
                  </a:srgbClr>
                </a:gs>
                <a:gs pos="100000">
                  <a:srgbClr val="000013">
                    <a:alpha val="0"/>
                  </a:srgb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12" name="文本框 11"/>
          <p:cNvSpPr txBox="1"/>
          <p:nvPr/>
        </p:nvSpPr>
        <p:spPr>
          <a:xfrm>
            <a:off x="5985650" y="1065384"/>
            <a:ext cx="4580015" cy="400110"/>
          </a:xfrm>
          <a:prstGeom prst="rect">
            <a:avLst/>
          </a:prstGeom>
          <a:noFill/>
        </p:spPr>
        <p:txBody>
          <a:bodyPr wrap="square">
            <a:spAutoFit/>
          </a:bodyPr>
          <a:lstStyle/>
          <a:p>
            <a:pPr algn="ctr">
              <a:buClr>
                <a:srgbClr val="C00000"/>
              </a:buClr>
              <a:buSzPct val="80000"/>
            </a:pPr>
            <a:r>
              <a:rPr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（二）打赢关键核心技术攻坚战</a:t>
            </a:r>
          </a:p>
        </p:txBody>
      </p:sp>
      <p:sp>
        <p:nvSpPr>
          <p:cNvPr id="16" name="矩形 15"/>
          <p:cNvSpPr/>
          <p:nvPr/>
        </p:nvSpPr>
        <p:spPr>
          <a:xfrm>
            <a:off x="5139648" y="2032981"/>
            <a:ext cx="6272019" cy="3185487"/>
          </a:xfrm>
          <a:prstGeom prst="rect">
            <a:avLst/>
          </a:prstGeom>
        </p:spPr>
        <p:txBody>
          <a:bodyPr wrap="square">
            <a:spAutoFit/>
          </a:bodyPr>
          <a:lstStyle/>
          <a:p>
            <a:pPr lvl="0" algn="just">
              <a:lnSpc>
                <a:spcPct val="150000"/>
              </a:lnSpc>
            </a:pPr>
            <a:r>
              <a:rPr lang="zh-CN" altLang="en-US" sz="2200" b="1" dirty="0">
                <a:solidFill>
                  <a:schemeClr val="bg1"/>
                </a:solidFill>
                <a:effectLst>
                  <a:outerShdw blurRad="38100" dist="38100" dir="2700000" algn="tl">
                    <a:srgbClr val="000000">
                      <a:alpha val="43137"/>
                    </a:srgbClr>
                  </a:outerShdw>
                </a:effectLst>
                <a:latin typeface="楷体" panose="02010609060101010101" pitchFamily="49" charset="-122"/>
                <a:ea typeface="楷体" panose="02010609060101010101" pitchFamily="49" charset="-122"/>
              </a:rPr>
              <a:t>　　历史经验表明，那些抓住科技革命机遇走向现代化的国家，都是科学基础雄厚的国家；那些抓住科技革命机遇成为世界强国的国家，都是在重要科技领域处于领先行列的国家。</a:t>
            </a:r>
            <a:endParaRPr lang="en-US" altLang="zh-CN" sz="2200" b="1" dirty="0">
              <a:solidFill>
                <a:schemeClr val="bg1"/>
              </a:solidFill>
              <a:effectLst>
                <a:outerShdw blurRad="38100" dist="38100" dir="2700000" algn="tl">
                  <a:srgbClr val="000000">
                    <a:alpha val="43137"/>
                  </a:srgbClr>
                </a:outerShdw>
              </a:effectLst>
              <a:latin typeface="楷体" panose="02010609060101010101" pitchFamily="49" charset="-122"/>
              <a:ea typeface="楷体" panose="02010609060101010101" pitchFamily="49" charset="-122"/>
            </a:endParaRPr>
          </a:p>
          <a:p>
            <a:pPr algn="r">
              <a:spcBef>
                <a:spcPts val="1800"/>
              </a:spcBef>
            </a:pPr>
            <a:r>
              <a:rPr lang="en-US" altLang="zh-CN" b="1" kern="100" dirty="0">
                <a:solidFill>
                  <a:schemeClr val="bg1"/>
                </a:solidFill>
                <a:effectLst>
                  <a:outerShdw blurRad="38100" dist="38100" dir="2700000" algn="tl">
                    <a:srgbClr val="000000">
                      <a:alpha val="43137"/>
                    </a:srgbClr>
                  </a:outerShdw>
                </a:effectLst>
                <a:latin typeface="楷体" panose="02010609060101010101" pitchFamily="49" charset="-122"/>
                <a:ea typeface="楷体" panose="02010609060101010101" pitchFamily="49" charset="-122"/>
                <a:cs typeface="Times New Roman" panose="02020603050405020304" pitchFamily="18" charset="0"/>
              </a:rPr>
              <a:t>   ——</a:t>
            </a:r>
            <a:r>
              <a:rPr lang="zh-CN" altLang="en-US" b="1" kern="100" dirty="0">
                <a:solidFill>
                  <a:schemeClr val="bg1"/>
                </a:solidFill>
                <a:effectLst>
                  <a:outerShdw blurRad="38100" dist="38100" dir="2700000" algn="tl">
                    <a:srgbClr val="000000">
                      <a:alpha val="43137"/>
                    </a:srgbClr>
                  </a:outerShdw>
                </a:effectLst>
                <a:latin typeface="楷体" panose="02010609060101010101" pitchFamily="49" charset="-122"/>
                <a:ea typeface="楷体" panose="02010609060101010101" pitchFamily="49" charset="-122"/>
                <a:cs typeface="Times New Roman" panose="02020603050405020304" pitchFamily="18" charset="0"/>
              </a:rPr>
              <a:t>习近平在全国科技创新大会、两院院士大会、中国科协第九次全国代表大会上的讲话</a:t>
            </a:r>
            <a:endParaRPr lang="en-US" altLang="zh-CN" b="1" kern="100" dirty="0">
              <a:solidFill>
                <a:schemeClr val="bg1"/>
              </a:solidFill>
              <a:effectLst>
                <a:outerShdw blurRad="38100" dist="38100" dir="2700000" algn="tl">
                  <a:srgbClr val="000000">
                    <a:alpha val="43137"/>
                  </a:srgbClr>
                </a:outerShdw>
              </a:effectLst>
              <a:latin typeface="楷体" panose="02010609060101010101" pitchFamily="49" charset="-122"/>
              <a:ea typeface="楷体" panose="02010609060101010101" pitchFamily="49" charset="-122"/>
              <a:cs typeface="Times New Roman" panose="02020603050405020304" pitchFamily="18" charset="0"/>
            </a:endParaRPr>
          </a:p>
          <a:p>
            <a:pPr algn="r"/>
            <a:r>
              <a:rPr lang="zh-CN" altLang="en-US" b="1" kern="100" dirty="0">
                <a:solidFill>
                  <a:schemeClr val="bg1"/>
                </a:solidFill>
                <a:effectLst>
                  <a:outerShdw blurRad="38100" dist="38100" dir="2700000" algn="tl">
                    <a:srgbClr val="000000">
                      <a:alpha val="43137"/>
                    </a:srgbClr>
                  </a:outerShdw>
                </a:effectLst>
                <a:latin typeface="楷体" panose="02010609060101010101" pitchFamily="49" charset="-122"/>
                <a:ea typeface="楷体" panose="02010609060101010101" pitchFamily="49" charset="-122"/>
                <a:cs typeface="Times New Roman" panose="02020603050405020304" pitchFamily="18" charset="0"/>
              </a:rPr>
              <a:t>（</a:t>
            </a:r>
            <a:r>
              <a:rPr lang="en-US" altLang="zh-CN" b="1" kern="100" dirty="0">
                <a:solidFill>
                  <a:schemeClr val="bg1"/>
                </a:solidFill>
                <a:effectLst>
                  <a:outerShdw blurRad="38100" dist="38100" dir="2700000" algn="tl">
                    <a:srgbClr val="000000">
                      <a:alpha val="43137"/>
                    </a:srgbClr>
                  </a:outerShdw>
                </a:effectLst>
                <a:latin typeface="楷体" panose="02010609060101010101" pitchFamily="49" charset="-122"/>
                <a:ea typeface="楷体" panose="02010609060101010101" pitchFamily="49" charset="-122"/>
                <a:cs typeface="Times New Roman" panose="02020603050405020304" pitchFamily="18" charset="0"/>
              </a:rPr>
              <a:t>2016</a:t>
            </a:r>
            <a:r>
              <a:rPr lang="zh-CN" altLang="en-US" b="1" kern="100" dirty="0">
                <a:solidFill>
                  <a:schemeClr val="bg1"/>
                </a:solidFill>
                <a:effectLst>
                  <a:outerShdw blurRad="38100" dist="38100" dir="2700000" algn="tl">
                    <a:srgbClr val="000000">
                      <a:alpha val="43137"/>
                    </a:srgbClr>
                  </a:outerShdw>
                </a:effectLst>
                <a:latin typeface="楷体" panose="02010609060101010101" pitchFamily="49" charset="-122"/>
                <a:ea typeface="楷体" panose="02010609060101010101" pitchFamily="49" charset="-122"/>
                <a:cs typeface="Times New Roman" panose="02020603050405020304" pitchFamily="18" charset="0"/>
              </a:rPr>
              <a:t>年</a:t>
            </a:r>
            <a:r>
              <a:rPr lang="en-US" altLang="zh-CN" b="1" kern="100" dirty="0">
                <a:solidFill>
                  <a:schemeClr val="bg1"/>
                </a:solidFill>
                <a:effectLst>
                  <a:outerShdw blurRad="38100" dist="38100" dir="2700000" algn="tl">
                    <a:srgbClr val="000000">
                      <a:alpha val="43137"/>
                    </a:srgbClr>
                  </a:outerShdw>
                </a:effectLst>
                <a:latin typeface="楷体" panose="02010609060101010101" pitchFamily="49" charset="-122"/>
                <a:ea typeface="楷体" panose="02010609060101010101" pitchFamily="49" charset="-122"/>
                <a:cs typeface="Times New Roman" panose="02020603050405020304" pitchFamily="18" charset="0"/>
              </a:rPr>
              <a:t>5</a:t>
            </a:r>
            <a:r>
              <a:rPr lang="zh-CN" altLang="en-US" b="1" kern="100" dirty="0">
                <a:solidFill>
                  <a:schemeClr val="bg1"/>
                </a:solidFill>
                <a:effectLst>
                  <a:outerShdw blurRad="38100" dist="38100" dir="2700000" algn="tl">
                    <a:srgbClr val="000000">
                      <a:alpha val="43137"/>
                    </a:srgbClr>
                  </a:outerShdw>
                </a:effectLst>
                <a:latin typeface="楷体" panose="02010609060101010101" pitchFamily="49" charset="-122"/>
                <a:ea typeface="楷体" panose="02010609060101010101" pitchFamily="49" charset="-122"/>
                <a:cs typeface="Times New Roman" panose="02020603050405020304" pitchFamily="18" charset="0"/>
              </a:rPr>
              <a:t>月</a:t>
            </a:r>
            <a:r>
              <a:rPr lang="en-US" altLang="zh-CN" b="1" kern="100" dirty="0">
                <a:solidFill>
                  <a:schemeClr val="bg1"/>
                </a:solidFill>
                <a:effectLst>
                  <a:outerShdw blurRad="38100" dist="38100" dir="2700000" algn="tl">
                    <a:srgbClr val="000000">
                      <a:alpha val="43137"/>
                    </a:srgbClr>
                  </a:outerShdw>
                </a:effectLst>
                <a:latin typeface="楷体" panose="02010609060101010101" pitchFamily="49" charset="-122"/>
                <a:ea typeface="楷体" panose="02010609060101010101" pitchFamily="49" charset="-122"/>
                <a:cs typeface="Times New Roman" panose="02020603050405020304" pitchFamily="18" charset="0"/>
              </a:rPr>
              <a:t>30</a:t>
            </a:r>
            <a:r>
              <a:rPr lang="zh-CN" altLang="en-US" b="1" kern="100" dirty="0">
                <a:solidFill>
                  <a:schemeClr val="bg1"/>
                </a:solidFill>
                <a:effectLst>
                  <a:outerShdw blurRad="38100" dist="38100" dir="2700000" algn="tl">
                    <a:srgbClr val="000000">
                      <a:alpha val="43137"/>
                    </a:srgbClr>
                  </a:outerShdw>
                </a:effectLst>
                <a:latin typeface="楷体" panose="02010609060101010101" pitchFamily="49" charset="-122"/>
                <a:ea typeface="楷体" panose="02010609060101010101" pitchFamily="49" charset="-122"/>
                <a:cs typeface="Times New Roman" panose="02020603050405020304" pitchFamily="18" charset="0"/>
              </a:rPr>
              <a:t>日）</a:t>
            </a:r>
            <a:endParaRPr lang="zh-CN" altLang="zh-CN" b="1" kern="100" dirty="0">
              <a:solidFill>
                <a:schemeClr val="bg1"/>
              </a:solidFill>
              <a:effectLst>
                <a:outerShdw blurRad="38100" dist="38100" dir="2700000" algn="tl">
                  <a:srgbClr val="000000">
                    <a:alpha val="43137"/>
                  </a:srgbClr>
                </a:outerShdw>
              </a:effectLst>
              <a:latin typeface="楷体" panose="02010609060101010101" pitchFamily="49" charset="-122"/>
              <a:ea typeface="楷体" panose="02010609060101010101" pitchFamily="49" charset="-122"/>
              <a:cs typeface="Times New Roman" panose="02020603050405020304" pitchFamily="18" charset="0"/>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 1"/>
          <p:cNvPicPr>
            <a:picLocks noChangeAspect="1"/>
          </p:cNvPicPr>
          <p:nvPr/>
        </p:nvPicPr>
        <p:blipFill rotWithShape="1">
          <a:blip r:embed="rId2"/>
          <a:srcRect t="46639" b="-1"/>
          <a:stretch>
            <a:fillRect/>
          </a:stretch>
        </p:blipFill>
        <p:spPr>
          <a:xfrm>
            <a:off x="0" y="697976"/>
            <a:ext cx="12192000" cy="4044814"/>
          </a:xfrm>
          <a:prstGeom prst="rect">
            <a:avLst/>
          </a:prstGeom>
          <a:noFill/>
        </p:spPr>
      </p:pic>
      <p:sp>
        <p:nvSpPr>
          <p:cNvPr id="3" name="işlídê"/>
          <p:cNvSpPr/>
          <p:nvPr/>
        </p:nvSpPr>
        <p:spPr>
          <a:xfrm>
            <a:off x="1055440" y="2518723"/>
            <a:ext cx="10081120" cy="3240000"/>
          </a:xfrm>
          <a:prstGeom prst="rect">
            <a:avLst/>
          </a:prstGeom>
          <a:solidFill>
            <a:schemeClr val="bg1"/>
          </a:soli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4" name="矩形 3"/>
          <p:cNvSpPr/>
          <p:nvPr/>
        </p:nvSpPr>
        <p:spPr>
          <a:xfrm>
            <a:off x="876000" y="1058709"/>
            <a:ext cx="10440000" cy="1116000"/>
          </a:xfrm>
          <a:prstGeom prst="rect">
            <a:avLst/>
          </a:prstGeom>
        </p:spPr>
        <p:txBody>
          <a:bodyPr wrap="none">
            <a:spAutoFit/>
          </a:bodyPr>
          <a:lstStyle/>
          <a:p>
            <a:pPr algn="ctr"/>
            <a:r>
              <a:rPr lang="zh-CN" altLang="en-US" sz="3200" b="1" dirty="0">
                <a:solidFill>
                  <a:schemeClr val="bg1"/>
                </a:solidFill>
                <a:effectLst>
                  <a:outerShdw blurRad="38100" dist="38100" dir="2700000" algn="tl">
                    <a:srgbClr val="000000">
                      <a:alpha val="43137"/>
                    </a:srgbClr>
                  </a:outerShdw>
                </a:effectLst>
                <a:latin typeface="华文新魏" panose="02010800040101010101" pitchFamily="2" charset="-122"/>
                <a:ea typeface="华文新魏" panose="02010800040101010101" pitchFamily="2" charset="-122"/>
              </a:rPr>
              <a:t>只有把关键核心技术掌握在自己手中，</a:t>
            </a:r>
          </a:p>
          <a:p>
            <a:pPr algn="ctr"/>
            <a:r>
              <a:rPr lang="zh-CN" altLang="en-US" sz="3200" b="1" dirty="0">
                <a:solidFill>
                  <a:schemeClr val="bg1"/>
                </a:solidFill>
                <a:effectLst>
                  <a:outerShdw blurRad="38100" dist="38100" dir="2700000" algn="tl">
                    <a:srgbClr val="000000">
                      <a:alpha val="43137"/>
                    </a:srgbClr>
                  </a:outerShdw>
                </a:effectLst>
                <a:latin typeface="华文新魏" panose="02010800040101010101" pitchFamily="2" charset="-122"/>
                <a:ea typeface="华文新魏" panose="02010800040101010101" pitchFamily="2" charset="-122"/>
              </a:rPr>
              <a:t>才能从根本上保障国家经济安全、国防安全和其他安全</a:t>
            </a:r>
          </a:p>
        </p:txBody>
      </p:sp>
      <p:sp>
        <p:nvSpPr>
          <p:cNvPr id="5" name="文本框 4"/>
          <p:cNvSpPr txBox="1"/>
          <p:nvPr/>
        </p:nvSpPr>
        <p:spPr>
          <a:xfrm>
            <a:off x="1956000" y="3076894"/>
            <a:ext cx="8280000" cy="2123658"/>
          </a:xfrm>
          <a:prstGeom prst="rect">
            <a:avLst/>
          </a:prstGeom>
          <a:noFill/>
        </p:spPr>
        <p:txBody>
          <a:bodyPr wrap="square" rtlCol="0">
            <a:spAutoFit/>
          </a:bodyPr>
          <a:lstStyle/>
          <a:p>
            <a:pPr algn="just">
              <a:lnSpc>
                <a:spcPct val="150000"/>
              </a:lnSpc>
            </a:pPr>
            <a:r>
              <a:rPr lang="zh-CN" altLang="en-US" sz="2200" dirty="0">
                <a:solidFill>
                  <a:schemeClr val="tx1">
                    <a:lumMod val="85000"/>
                    <a:lumOff val="15000"/>
                  </a:schemeClr>
                </a:solidFill>
                <a:latin typeface="微软雅黑" panose="020B0503020204020204" pitchFamily="34" charset="-122"/>
                <a:ea typeface="微软雅黑" panose="020B0503020204020204" pitchFamily="34" charset="-122"/>
              </a:rPr>
              <a:t>　　科技创新是百年未有之大变局中的一个关键变量，世界主要国家纷纷把科技创新作为国际战略博弈的主要战场，围绕科技制高点的竞争空前激烈，谁牵住了科技创新这个“牛鼻子”，谁走好了科技创新这步先手棋，谁就能占领先机、赢得优势。</a:t>
            </a:r>
          </a:p>
        </p:txBody>
      </p:sp>
      <p:sp>
        <p:nvSpPr>
          <p:cNvPr id="6" name="矩形 5"/>
          <p:cNvSpPr/>
          <p:nvPr/>
        </p:nvSpPr>
        <p:spPr>
          <a:xfrm>
            <a:off x="1325470" y="2788723"/>
            <a:ext cx="9541060" cy="2700000"/>
          </a:xfrm>
          <a:prstGeom prst="rect">
            <a:avLst/>
          </a:prstGeom>
          <a:noFill/>
          <a:ln w="28575">
            <a:gradFill>
              <a:gsLst>
                <a:gs pos="0">
                  <a:srgbClr val="B00000"/>
                </a:gs>
                <a:gs pos="25000">
                  <a:srgbClr val="E55003">
                    <a:alpha val="0"/>
                    <a:lumMod val="0"/>
                    <a:lumOff val="100000"/>
                  </a:srgbClr>
                </a:gs>
                <a:gs pos="75000">
                  <a:srgbClr val="E55003">
                    <a:alpha val="0"/>
                    <a:lumMod val="0"/>
                    <a:lumOff val="100000"/>
                  </a:srgbClr>
                </a:gs>
                <a:gs pos="100000">
                  <a:srgbClr val="B00000"/>
                </a:gs>
              </a:gsLst>
              <a:lin ang="3000000" scaled="0"/>
            </a:gradFill>
          </a:ln>
          <a:effectLst>
            <a:outerShdw blurRad="101600" dist="127000" dir="2700000" algn="tl" rotWithShape="0">
              <a:srgbClr val="B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 1"/>
          <p:cNvPicPr>
            <a:picLocks noChangeAspect="1"/>
          </p:cNvPicPr>
          <p:nvPr/>
        </p:nvPicPr>
        <p:blipFill rotWithShape="1">
          <a:blip r:embed="rId2"/>
          <a:srcRect t="46639" b="-1"/>
          <a:stretch>
            <a:fillRect/>
          </a:stretch>
        </p:blipFill>
        <p:spPr>
          <a:xfrm>
            <a:off x="0" y="697976"/>
            <a:ext cx="12192000" cy="4044814"/>
          </a:xfrm>
          <a:prstGeom prst="rect">
            <a:avLst/>
          </a:prstGeom>
          <a:noFill/>
        </p:spPr>
      </p:pic>
      <p:sp>
        <p:nvSpPr>
          <p:cNvPr id="3" name="işlídê"/>
          <p:cNvSpPr/>
          <p:nvPr/>
        </p:nvSpPr>
        <p:spPr>
          <a:xfrm>
            <a:off x="1055440" y="2518723"/>
            <a:ext cx="10081120" cy="3240000"/>
          </a:xfrm>
          <a:prstGeom prst="rect">
            <a:avLst/>
          </a:prstGeom>
          <a:solidFill>
            <a:schemeClr val="bg1"/>
          </a:soli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4" name="矩形 3"/>
          <p:cNvSpPr/>
          <p:nvPr/>
        </p:nvSpPr>
        <p:spPr>
          <a:xfrm>
            <a:off x="2515533" y="1058709"/>
            <a:ext cx="7160935" cy="1077218"/>
          </a:xfrm>
          <a:prstGeom prst="rect">
            <a:avLst/>
          </a:prstGeom>
        </p:spPr>
        <p:txBody>
          <a:bodyPr wrap="none">
            <a:spAutoFit/>
          </a:bodyPr>
          <a:lstStyle/>
          <a:p>
            <a:pPr algn="ctr"/>
            <a:r>
              <a:rPr lang="zh-CN" altLang="en-US" sz="3200" b="1" dirty="0">
                <a:solidFill>
                  <a:schemeClr val="bg1"/>
                </a:solidFill>
                <a:effectLst>
                  <a:outerShdw blurRad="38100" dist="38100" dir="2700000" algn="tl">
                    <a:srgbClr val="000000">
                      <a:alpha val="43137"/>
                    </a:srgbClr>
                  </a:outerShdw>
                </a:effectLst>
                <a:latin typeface="华文新魏" panose="02010800040101010101" pitchFamily="2" charset="-122"/>
                <a:ea typeface="华文新魏" panose="02010800040101010101" pitchFamily="2" charset="-122"/>
              </a:rPr>
              <a:t>只有把关键核心技术掌握在自己手中，</a:t>
            </a:r>
            <a:endParaRPr lang="en-US" altLang="zh-CN" sz="3200" b="1" dirty="0">
              <a:solidFill>
                <a:schemeClr val="bg1"/>
              </a:solidFill>
              <a:effectLst>
                <a:outerShdw blurRad="38100" dist="38100" dir="2700000" algn="tl">
                  <a:srgbClr val="000000">
                    <a:alpha val="43137"/>
                  </a:srgbClr>
                </a:outerShdw>
              </a:effectLst>
              <a:latin typeface="华文新魏" panose="02010800040101010101" pitchFamily="2" charset="-122"/>
              <a:ea typeface="华文新魏" panose="02010800040101010101" pitchFamily="2" charset="-122"/>
            </a:endParaRPr>
          </a:p>
          <a:p>
            <a:pPr algn="ctr"/>
            <a:r>
              <a:rPr lang="zh-CN" altLang="en-US" sz="3200" b="1" dirty="0">
                <a:solidFill>
                  <a:schemeClr val="bg1"/>
                </a:solidFill>
                <a:effectLst>
                  <a:outerShdw blurRad="38100" dist="38100" dir="2700000" algn="tl">
                    <a:srgbClr val="000000">
                      <a:alpha val="43137"/>
                    </a:srgbClr>
                  </a:outerShdw>
                </a:effectLst>
                <a:latin typeface="华文新魏" panose="02010800040101010101" pitchFamily="2" charset="-122"/>
                <a:ea typeface="华文新魏" panose="02010800040101010101" pitchFamily="2" charset="-122"/>
              </a:rPr>
              <a:t>才能真正掌握竞争和发展的主动权</a:t>
            </a:r>
          </a:p>
        </p:txBody>
      </p:sp>
      <p:sp>
        <p:nvSpPr>
          <p:cNvPr id="5" name="文本框 4"/>
          <p:cNvSpPr txBox="1"/>
          <p:nvPr/>
        </p:nvSpPr>
        <p:spPr>
          <a:xfrm>
            <a:off x="1956000" y="3076894"/>
            <a:ext cx="8280000" cy="2123658"/>
          </a:xfrm>
          <a:prstGeom prst="rect">
            <a:avLst/>
          </a:prstGeom>
          <a:noFill/>
        </p:spPr>
        <p:txBody>
          <a:bodyPr wrap="square" rtlCol="0">
            <a:spAutoFit/>
          </a:bodyPr>
          <a:lstStyle/>
          <a:p>
            <a:pPr algn="just">
              <a:lnSpc>
                <a:spcPct val="150000"/>
              </a:lnSpc>
            </a:pPr>
            <a:r>
              <a:rPr lang="zh-CN" altLang="en-US" sz="2200" dirty="0">
                <a:solidFill>
                  <a:schemeClr val="tx1">
                    <a:lumMod val="85000"/>
                    <a:lumOff val="15000"/>
                  </a:schemeClr>
                </a:solidFill>
                <a:latin typeface="微软雅黑" panose="020B0503020204020204" pitchFamily="34" charset="-122"/>
                <a:ea typeface="微软雅黑" panose="020B0503020204020204" pitchFamily="34" charset="-122"/>
              </a:rPr>
              <a:t>　　抓住新一轮科技革命和产业变革的重大机遇，就是要在新赛场建设之初就加入其中，甚至主导一些赛场建设，从而使我们成为新的竞赛规则的重要制定者、新的竞赛场地的重要主导者。如果我们没有参与或主导新赛场建设的能力，那我们就缺少了机会。</a:t>
            </a:r>
          </a:p>
        </p:txBody>
      </p:sp>
      <p:sp>
        <p:nvSpPr>
          <p:cNvPr id="6" name="矩形 5"/>
          <p:cNvSpPr/>
          <p:nvPr/>
        </p:nvSpPr>
        <p:spPr>
          <a:xfrm>
            <a:off x="1325470" y="2788723"/>
            <a:ext cx="9541060" cy="2700000"/>
          </a:xfrm>
          <a:prstGeom prst="rect">
            <a:avLst/>
          </a:prstGeom>
          <a:noFill/>
          <a:ln w="28575">
            <a:gradFill>
              <a:gsLst>
                <a:gs pos="0">
                  <a:srgbClr val="B00000"/>
                </a:gs>
                <a:gs pos="25000">
                  <a:srgbClr val="E55003">
                    <a:alpha val="0"/>
                    <a:lumMod val="0"/>
                    <a:lumOff val="100000"/>
                  </a:srgbClr>
                </a:gs>
                <a:gs pos="75000">
                  <a:srgbClr val="E55003">
                    <a:alpha val="0"/>
                    <a:lumMod val="0"/>
                    <a:lumOff val="100000"/>
                  </a:srgbClr>
                </a:gs>
                <a:gs pos="100000">
                  <a:srgbClr val="B00000"/>
                </a:gs>
              </a:gsLst>
              <a:lin ang="3000000" scaled="0"/>
            </a:gradFill>
          </a:ln>
          <a:effectLst>
            <a:outerShdw blurRad="101600" dist="127000" dir="2700000" algn="tl" rotWithShape="0">
              <a:srgbClr val="B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 1"/>
          <p:cNvPicPr>
            <a:picLocks noChangeAspect="1"/>
          </p:cNvPicPr>
          <p:nvPr/>
        </p:nvPicPr>
        <p:blipFill rotWithShape="1">
          <a:blip r:embed="rId2"/>
          <a:srcRect t="46639" b="-1"/>
          <a:stretch>
            <a:fillRect/>
          </a:stretch>
        </p:blipFill>
        <p:spPr>
          <a:xfrm>
            <a:off x="0" y="697976"/>
            <a:ext cx="12192000" cy="4044814"/>
          </a:xfrm>
          <a:prstGeom prst="rect">
            <a:avLst/>
          </a:prstGeom>
          <a:noFill/>
        </p:spPr>
      </p:pic>
      <p:sp>
        <p:nvSpPr>
          <p:cNvPr id="3" name="işlídê"/>
          <p:cNvSpPr/>
          <p:nvPr/>
        </p:nvSpPr>
        <p:spPr>
          <a:xfrm>
            <a:off x="1055440" y="2518723"/>
            <a:ext cx="10081120" cy="3600000"/>
          </a:xfrm>
          <a:prstGeom prst="rect">
            <a:avLst/>
          </a:prstGeom>
          <a:solidFill>
            <a:schemeClr val="bg1"/>
          </a:soli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4" name="矩形 3"/>
          <p:cNvSpPr/>
          <p:nvPr/>
        </p:nvSpPr>
        <p:spPr>
          <a:xfrm>
            <a:off x="1489611" y="1058709"/>
            <a:ext cx="9212778" cy="1077218"/>
          </a:xfrm>
          <a:prstGeom prst="rect">
            <a:avLst/>
          </a:prstGeom>
        </p:spPr>
        <p:txBody>
          <a:bodyPr wrap="none">
            <a:spAutoFit/>
          </a:bodyPr>
          <a:lstStyle/>
          <a:p>
            <a:pPr algn="ctr"/>
            <a:r>
              <a:rPr lang="zh-CN" altLang="en-US" sz="3200" b="1" dirty="0">
                <a:solidFill>
                  <a:schemeClr val="bg1"/>
                </a:solidFill>
                <a:effectLst>
                  <a:outerShdw blurRad="38100" dist="38100" dir="2700000" algn="tl">
                    <a:srgbClr val="000000">
                      <a:alpha val="43137"/>
                    </a:srgbClr>
                  </a:outerShdw>
                </a:effectLst>
                <a:latin typeface="华文新魏" panose="02010800040101010101" pitchFamily="2" charset="-122"/>
                <a:ea typeface="华文新魏" panose="02010800040101010101" pitchFamily="2" charset="-122"/>
              </a:rPr>
              <a:t>打赢关键核心技术攻坚战，</a:t>
            </a:r>
            <a:endParaRPr lang="en-US" altLang="zh-CN" sz="3200" b="1" dirty="0">
              <a:solidFill>
                <a:schemeClr val="bg1"/>
              </a:solidFill>
              <a:effectLst>
                <a:outerShdw blurRad="38100" dist="38100" dir="2700000" algn="tl">
                  <a:srgbClr val="000000">
                    <a:alpha val="43137"/>
                  </a:srgbClr>
                </a:outerShdw>
              </a:effectLst>
              <a:latin typeface="华文新魏" panose="02010800040101010101" pitchFamily="2" charset="-122"/>
              <a:ea typeface="华文新魏" panose="02010800040101010101" pitchFamily="2" charset="-122"/>
            </a:endParaRPr>
          </a:p>
          <a:p>
            <a:pPr algn="ctr"/>
            <a:r>
              <a:rPr lang="zh-CN" altLang="en-US" sz="3200" b="1" dirty="0">
                <a:solidFill>
                  <a:schemeClr val="bg1"/>
                </a:solidFill>
                <a:effectLst>
                  <a:outerShdw blurRad="38100" dist="38100" dir="2700000" algn="tl">
                    <a:srgbClr val="000000">
                      <a:alpha val="43137"/>
                    </a:srgbClr>
                  </a:outerShdw>
                </a:effectLst>
                <a:latin typeface="华文新魏" panose="02010800040101010101" pitchFamily="2" charset="-122"/>
                <a:ea typeface="华文新魏" panose="02010800040101010101" pitchFamily="2" charset="-122"/>
              </a:rPr>
              <a:t>首要任务是加快实现“卡脖子”关键核心技术突破</a:t>
            </a:r>
          </a:p>
        </p:txBody>
      </p:sp>
      <p:sp>
        <p:nvSpPr>
          <p:cNvPr id="5" name="文本框 4"/>
          <p:cNvSpPr txBox="1"/>
          <p:nvPr/>
        </p:nvSpPr>
        <p:spPr>
          <a:xfrm>
            <a:off x="1956000" y="3002978"/>
            <a:ext cx="8280000" cy="2631490"/>
          </a:xfrm>
          <a:prstGeom prst="rect">
            <a:avLst/>
          </a:prstGeom>
          <a:noFill/>
        </p:spPr>
        <p:txBody>
          <a:bodyPr wrap="square" rtlCol="0">
            <a:spAutoFit/>
          </a:bodyPr>
          <a:lstStyle/>
          <a:p>
            <a:pPr algn="just">
              <a:lnSpc>
                <a:spcPct val="150000"/>
              </a:lnSpc>
            </a:pPr>
            <a:r>
              <a:rPr lang="zh-CN" altLang="en-US" sz="2200" dirty="0">
                <a:solidFill>
                  <a:schemeClr val="tx1">
                    <a:lumMod val="85000"/>
                    <a:lumOff val="15000"/>
                  </a:schemeClr>
                </a:solidFill>
                <a:latin typeface="微软雅黑" panose="020B0503020204020204" pitchFamily="34" charset="-122"/>
                <a:ea typeface="微软雅黑" panose="020B0503020204020204" pitchFamily="34" charset="-122"/>
              </a:rPr>
              <a:t>　　要把重要领域的科技创新摆在更加突出的地位，</a:t>
            </a:r>
            <a:r>
              <a:rPr lang="zh-CN" altLang="en-US" sz="2200" b="1" dirty="0">
                <a:solidFill>
                  <a:srgbClr val="C00000"/>
                </a:solidFill>
                <a:latin typeface="微软雅黑" panose="020B0503020204020204" pitchFamily="34" charset="-122"/>
                <a:ea typeface="微软雅黑" panose="020B0503020204020204" pitchFamily="34" charset="-122"/>
              </a:rPr>
              <a:t>以关键共性技术、前沿引领技术、现代工程技术、颠覆性技术创新为突破口</a:t>
            </a:r>
            <a:r>
              <a:rPr lang="zh-CN" altLang="en-US" sz="2200" dirty="0">
                <a:solidFill>
                  <a:schemeClr val="tx1">
                    <a:lumMod val="85000"/>
                    <a:lumOff val="15000"/>
                  </a:schemeClr>
                </a:solidFill>
                <a:latin typeface="微软雅黑" panose="020B0503020204020204" pitchFamily="34" charset="-122"/>
                <a:ea typeface="微软雅黑" panose="020B0503020204020204" pitchFamily="34" charset="-122"/>
              </a:rPr>
              <a:t>，加强对关系根本和全局的科学问题的研究部署，在战略必争领域打破重大关键核心技术受制于人的局面，加快构筑支撑高端引领的先发优势。</a:t>
            </a:r>
          </a:p>
        </p:txBody>
      </p:sp>
      <p:sp>
        <p:nvSpPr>
          <p:cNvPr id="6" name="矩形 5"/>
          <p:cNvSpPr/>
          <p:nvPr/>
        </p:nvSpPr>
        <p:spPr>
          <a:xfrm>
            <a:off x="1325470" y="2788723"/>
            <a:ext cx="9541060" cy="3060000"/>
          </a:xfrm>
          <a:prstGeom prst="rect">
            <a:avLst/>
          </a:prstGeom>
          <a:noFill/>
          <a:ln w="28575">
            <a:gradFill>
              <a:gsLst>
                <a:gs pos="0">
                  <a:srgbClr val="B00000"/>
                </a:gs>
                <a:gs pos="25000">
                  <a:srgbClr val="E55003">
                    <a:alpha val="0"/>
                    <a:lumMod val="0"/>
                    <a:lumOff val="100000"/>
                  </a:srgbClr>
                </a:gs>
                <a:gs pos="75000">
                  <a:srgbClr val="E55003">
                    <a:alpha val="0"/>
                    <a:lumMod val="0"/>
                    <a:lumOff val="100000"/>
                  </a:srgbClr>
                </a:gs>
                <a:gs pos="100000">
                  <a:srgbClr val="B00000"/>
                </a:gs>
              </a:gsLst>
              <a:lin ang="3000000" scaled="0"/>
            </a:gradFill>
          </a:ln>
          <a:effectLst>
            <a:outerShdw blurRad="101600" dist="127000" dir="2700000" algn="tl" rotWithShape="0">
              <a:srgbClr val="B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 1"/>
          <p:cNvPicPr>
            <a:picLocks noChangeAspect="1"/>
          </p:cNvPicPr>
          <p:nvPr/>
        </p:nvPicPr>
        <p:blipFill rotWithShape="1">
          <a:blip r:embed="rId2"/>
          <a:srcRect t="46639" b="-1"/>
          <a:stretch>
            <a:fillRect/>
          </a:stretch>
        </p:blipFill>
        <p:spPr>
          <a:xfrm>
            <a:off x="0" y="697865"/>
            <a:ext cx="12192000" cy="1128395"/>
          </a:xfrm>
          <a:prstGeom prst="rect">
            <a:avLst/>
          </a:prstGeom>
          <a:noFill/>
        </p:spPr>
      </p:pic>
      <p:sp>
        <p:nvSpPr>
          <p:cNvPr id="3" name="işlídê"/>
          <p:cNvSpPr/>
          <p:nvPr/>
        </p:nvSpPr>
        <p:spPr>
          <a:xfrm>
            <a:off x="515620" y="2013320"/>
            <a:ext cx="11160760" cy="4216400"/>
          </a:xfrm>
          <a:prstGeom prst="rect">
            <a:avLst/>
          </a:prstGeom>
          <a:solidFill>
            <a:schemeClr val="bg1"/>
          </a:soli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4" name="矩形 3"/>
          <p:cNvSpPr/>
          <p:nvPr/>
        </p:nvSpPr>
        <p:spPr>
          <a:xfrm>
            <a:off x="3461386" y="859658"/>
            <a:ext cx="5269230" cy="706755"/>
          </a:xfrm>
          <a:prstGeom prst="rect">
            <a:avLst/>
          </a:prstGeom>
        </p:spPr>
        <p:txBody>
          <a:bodyPr wrap="none">
            <a:spAutoFit/>
          </a:bodyPr>
          <a:lstStyle/>
          <a:p>
            <a:pPr algn="ctr"/>
            <a:r>
              <a:rPr lang="zh-CN" altLang="en-US" sz="4000" b="1" dirty="0">
                <a:solidFill>
                  <a:schemeClr val="bg1"/>
                </a:solidFill>
                <a:effectLst>
                  <a:outerShdw blurRad="38100" dist="38100" dir="2700000" algn="tl">
                    <a:srgbClr val="000000">
                      <a:alpha val="43137"/>
                    </a:srgbClr>
                  </a:outerShdw>
                </a:effectLst>
                <a:latin typeface="华文新魏" panose="02010800040101010101" pitchFamily="2" charset="-122"/>
                <a:ea typeface="华文新魏" panose="02010800040101010101" pitchFamily="2" charset="-122"/>
              </a:rPr>
              <a:t>发挥新型举国体制优势</a:t>
            </a:r>
          </a:p>
        </p:txBody>
      </p:sp>
      <p:sp>
        <p:nvSpPr>
          <p:cNvPr id="5" name="文本框 4"/>
          <p:cNvSpPr txBox="1"/>
          <p:nvPr/>
        </p:nvSpPr>
        <p:spPr>
          <a:xfrm>
            <a:off x="792480" y="2458661"/>
            <a:ext cx="10607040" cy="3325719"/>
          </a:xfrm>
          <a:prstGeom prst="rect">
            <a:avLst/>
          </a:prstGeom>
          <a:noFill/>
        </p:spPr>
        <p:txBody>
          <a:bodyPr wrap="square" rtlCol="0">
            <a:spAutoFit/>
          </a:bodyPr>
          <a:lstStyle/>
          <a:p>
            <a:pPr marL="342900" algn="just">
              <a:lnSpc>
                <a:spcPct val="150000"/>
              </a:lnSpc>
              <a:spcAft>
                <a:spcPts val="1200"/>
              </a:spcAft>
              <a:buClr>
                <a:srgbClr val="C00000"/>
              </a:buClr>
              <a:buSzPct val="80000"/>
              <a:buFont typeface="Wingdings" panose="05000000000000000000" pitchFamily="2" charset="2"/>
              <a:buChar char="n"/>
            </a:pPr>
            <a:r>
              <a:rPr lang="zh-CN" altLang="en-US" sz="2400" b="1" dirty="0">
                <a:solidFill>
                  <a:schemeClr val="tx1">
                    <a:lumMod val="85000"/>
                    <a:lumOff val="15000"/>
                  </a:schemeClr>
                </a:solidFill>
                <a:effectLst/>
                <a:latin typeface="华文新魏" panose="02010800040101010101" pitchFamily="2" charset="-122"/>
                <a:ea typeface="华文新魏" panose="02010800040101010101" pitchFamily="2" charset="-122"/>
                <a:sym typeface="+mn-ea"/>
              </a:rPr>
              <a:t>　要坚持党对科技事业的集中统一领导</a:t>
            </a:r>
            <a:r>
              <a:rPr lang="zh-CN" altLang="en-US" sz="2200" b="1" dirty="0">
                <a:solidFill>
                  <a:schemeClr val="tx1">
                    <a:lumMod val="85000"/>
                    <a:lumOff val="15000"/>
                  </a:schemeClr>
                </a:solidFill>
                <a:latin typeface="微软雅黑" panose="020B0503020204020204" pitchFamily="34" charset="-122"/>
                <a:ea typeface="微软雅黑" panose="020B0503020204020204" pitchFamily="34" charset="-122"/>
              </a:rPr>
              <a:t>　</a:t>
            </a:r>
            <a:r>
              <a:rPr lang="zh-CN" altLang="en-US" sz="2200" b="1" dirty="0">
                <a:solidFill>
                  <a:srgbClr val="C00000"/>
                </a:solidFill>
                <a:latin typeface="微软雅黑" panose="020B0503020204020204" pitchFamily="34" charset="-122"/>
                <a:ea typeface="微软雅黑" panose="020B0503020204020204" pitchFamily="34" charset="-122"/>
              </a:rPr>
              <a:t>中国共产党领导</a:t>
            </a:r>
            <a:r>
              <a:rPr lang="zh-CN" altLang="en-US" sz="2200" dirty="0">
                <a:solidFill>
                  <a:schemeClr val="tx1">
                    <a:lumMod val="85000"/>
                    <a:lumOff val="15000"/>
                  </a:schemeClr>
                </a:solidFill>
                <a:latin typeface="微软雅黑" panose="020B0503020204020204" pitchFamily="34" charset="-122"/>
                <a:ea typeface="微软雅黑" panose="020B0503020204020204" pitchFamily="34" charset="-122"/>
              </a:rPr>
              <a:t>是中国特色科技创新事业不断前进的根本政治保证，要健全党对科技工作的领导体制，建立权威的决策指挥体系。要发挥党的领导政治优势，深化对</a:t>
            </a:r>
            <a:r>
              <a:rPr lang="zh-CN" altLang="en-US" sz="2200" b="1" dirty="0">
                <a:solidFill>
                  <a:srgbClr val="C00000"/>
                </a:solidFill>
                <a:latin typeface="微软雅黑" panose="020B0503020204020204" pitchFamily="34" charset="-122"/>
                <a:ea typeface="微软雅黑" panose="020B0503020204020204" pitchFamily="34" charset="-122"/>
              </a:rPr>
              <a:t>创新发展规律、科技管理规律、人才成长规律</a:t>
            </a:r>
            <a:r>
              <a:rPr lang="zh-CN" altLang="en-US" sz="2200" dirty="0">
                <a:solidFill>
                  <a:schemeClr val="tx1">
                    <a:lumMod val="85000"/>
                    <a:lumOff val="15000"/>
                  </a:schemeClr>
                </a:solidFill>
                <a:latin typeface="微软雅黑" panose="020B0503020204020204" pitchFamily="34" charset="-122"/>
                <a:ea typeface="微软雅黑" panose="020B0503020204020204" pitchFamily="34" charset="-122"/>
              </a:rPr>
              <a:t>的认识，抓重大、抓尖端、抓基础，形成推进自主创新的强大合力。</a:t>
            </a:r>
          </a:p>
          <a:p>
            <a:pPr marL="342900" algn="just">
              <a:lnSpc>
                <a:spcPct val="150000"/>
              </a:lnSpc>
              <a:spcAft>
                <a:spcPts val="1200"/>
              </a:spcAft>
              <a:buClr>
                <a:srgbClr val="C00000"/>
              </a:buClr>
              <a:buSzPct val="80000"/>
              <a:buFont typeface="Wingdings" panose="05000000000000000000" pitchFamily="2" charset="2"/>
              <a:buChar char="n"/>
            </a:pPr>
            <a:r>
              <a:rPr lang="zh-CN" altLang="en-US" sz="2400" b="1" dirty="0">
                <a:solidFill>
                  <a:schemeClr val="tx1">
                    <a:lumMod val="85000"/>
                    <a:lumOff val="15000"/>
                  </a:schemeClr>
                </a:solidFill>
                <a:effectLst/>
                <a:latin typeface="华文新魏" panose="02010800040101010101" pitchFamily="2" charset="-122"/>
                <a:ea typeface="华文新魏" panose="02010800040101010101" pitchFamily="2" charset="-122"/>
                <a:sym typeface="+mn-ea"/>
              </a:rPr>
              <a:t>　要全面推进科技体制改革</a:t>
            </a:r>
            <a:r>
              <a:rPr lang="zh-CN" altLang="en-US" sz="2200" b="1" dirty="0">
                <a:solidFill>
                  <a:schemeClr val="tx1">
                    <a:lumMod val="85000"/>
                    <a:lumOff val="15000"/>
                  </a:schemeClr>
                </a:solidFill>
                <a:effectLst>
                  <a:outerShdw blurRad="38100" dist="38100" dir="2700000" algn="tl">
                    <a:srgbClr val="000000">
                      <a:alpha val="43137"/>
                    </a:srgbClr>
                  </a:outerShdw>
                </a:effectLst>
                <a:latin typeface="华文新魏" panose="02010800040101010101" pitchFamily="2" charset="-122"/>
                <a:ea typeface="华文新魏" panose="02010800040101010101" pitchFamily="2" charset="-122"/>
                <a:sym typeface="+mn-ea"/>
              </a:rPr>
              <a:t>　</a:t>
            </a:r>
            <a:r>
              <a:rPr lang="zh-CN" altLang="en-US" sz="2200" dirty="0">
                <a:solidFill>
                  <a:schemeClr val="tx1">
                    <a:lumMod val="85000"/>
                    <a:lumOff val="15000"/>
                  </a:schemeClr>
                </a:solidFill>
                <a:latin typeface="微软雅黑" panose="020B0503020204020204" pitchFamily="34" charset="-122"/>
                <a:ea typeface="微软雅黑" panose="020B0503020204020204" pitchFamily="34" charset="-122"/>
                <a:sym typeface="+mn-ea"/>
              </a:rPr>
              <a:t>实施</a:t>
            </a:r>
            <a:r>
              <a:rPr lang="zh-CN" altLang="en-US" sz="2200" b="1" dirty="0">
                <a:solidFill>
                  <a:srgbClr val="C00000"/>
                </a:solidFill>
                <a:latin typeface="微软雅黑" panose="020B0503020204020204" pitchFamily="34" charset="-122"/>
                <a:ea typeface="微软雅黑" panose="020B0503020204020204" pitchFamily="34" charset="-122"/>
                <a:sym typeface="+mn-ea"/>
              </a:rPr>
              <a:t>创新驱动发展战略</a:t>
            </a:r>
            <a:r>
              <a:rPr lang="zh-CN" altLang="en-US" sz="2200" dirty="0">
                <a:solidFill>
                  <a:schemeClr val="tx1">
                    <a:lumMod val="85000"/>
                    <a:lumOff val="15000"/>
                  </a:schemeClr>
                </a:solidFill>
                <a:latin typeface="微软雅黑" panose="020B0503020204020204" pitchFamily="34" charset="-122"/>
                <a:ea typeface="微软雅黑" panose="020B0503020204020204" pitchFamily="34" charset="-122"/>
                <a:sym typeface="+mn-ea"/>
              </a:rPr>
              <a:t>，提高自主创新能力是关键环节；开展</a:t>
            </a:r>
            <a:r>
              <a:rPr lang="zh-CN" altLang="en-US" sz="2200" b="1" dirty="0">
                <a:solidFill>
                  <a:srgbClr val="C00000"/>
                </a:solidFill>
                <a:latin typeface="微软雅黑" panose="020B0503020204020204" pitchFamily="34" charset="-122"/>
                <a:ea typeface="微软雅黑" panose="020B0503020204020204" pitchFamily="34" charset="-122"/>
                <a:sym typeface="+mn-ea"/>
              </a:rPr>
              <a:t>科技体制改革攻坚</a:t>
            </a:r>
            <a:r>
              <a:rPr lang="zh-CN" altLang="en-US" sz="2200" dirty="0">
                <a:solidFill>
                  <a:schemeClr val="tx1">
                    <a:lumMod val="85000"/>
                    <a:lumOff val="15000"/>
                  </a:schemeClr>
                </a:solidFill>
                <a:latin typeface="微软雅黑" panose="020B0503020204020204" pitchFamily="34" charset="-122"/>
                <a:ea typeface="微软雅黑" panose="020B0503020204020204" pitchFamily="34" charset="-122"/>
                <a:sym typeface="+mn-ea"/>
              </a:rPr>
              <a:t>，加快建立保障高水平科技自立自强的制度体系。</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 1"/>
          <p:cNvPicPr>
            <a:picLocks noChangeAspect="1"/>
          </p:cNvPicPr>
          <p:nvPr/>
        </p:nvPicPr>
        <p:blipFill rotWithShape="1">
          <a:blip r:embed="rId2"/>
          <a:srcRect t="46639" b="-1"/>
          <a:stretch>
            <a:fillRect/>
          </a:stretch>
        </p:blipFill>
        <p:spPr>
          <a:xfrm>
            <a:off x="0" y="697865"/>
            <a:ext cx="12192000" cy="1128395"/>
          </a:xfrm>
          <a:prstGeom prst="rect">
            <a:avLst/>
          </a:prstGeom>
          <a:noFill/>
        </p:spPr>
      </p:pic>
      <p:sp>
        <p:nvSpPr>
          <p:cNvPr id="3" name="işlídê"/>
          <p:cNvSpPr/>
          <p:nvPr/>
        </p:nvSpPr>
        <p:spPr>
          <a:xfrm>
            <a:off x="515620" y="2013320"/>
            <a:ext cx="11160760" cy="4216400"/>
          </a:xfrm>
          <a:prstGeom prst="rect">
            <a:avLst/>
          </a:prstGeom>
          <a:solidFill>
            <a:schemeClr val="bg1"/>
          </a:soli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4" name="矩形 3"/>
          <p:cNvSpPr/>
          <p:nvPr/>
        </p:nvSpPr>
        <p:spPr>
          <a:xfrm>
            <a:off x="3438864" y="859658"/>
            <a:ext cx="5314276" cy="707886"/>
          </a:xfrm>
          <a:prstGeom prst="rect">
            <a:avLst/>
          </a:prstGeom>
        </p:spPr>
        <p:txBody>
          <a:bodyPr wrap="none">
            <a:spAutoFit/>
          </a:bodyPr>
          <a:lstStyle/>
          <a:p>
            <a:pPr algn="ctr"/>
            <a:r>
              <a:rPr lang="zh-CN" altLang="en-US" sz="4000" b="1" dirty="0">
                <a:solidFill>
                  <a:schemeClr val="bg1"/>
                </a:solidFill>
                <a:effectLst>
                  <a:outerShdw blurRad="38100" dist="38100" dir="2700000" algn="tl">
                    <a:srgbClr val="000000">
                      <a:alpha val="43137"/>
                    </a:srgbClr>
                  </a:outerShdw>
                </a:effectLst>
                <a:latin typeface="华文新魏" panose="02010800040101010101" pitchFamily="2" charset="-122"/>
                <a:ea typeface="华文新魏" panose="02010800040101010101" pitchFamily="2" charset="-122"/>
              </a:rPr>
              <a:t>深化推进科技体制改革</a:t>
            </a:r>
          </a:p>
        </p:txBody>
      </p:sp>
      <p:sp>
        <p:nvSpPr>
          <p:cNvPr id="5" name="文本框 4"/>
          <p:cNvSpPr txBox="1"/>
          <p:nvPr/>
        </p:nvSpPr>
        <p:spPr>
          <a:xfrm>
            <a:off x="933652" y="2386471"/>
            <a:ext cx="10125775" cy="3271217"/>
          </a:xfrm>
          <a:prstGeom prst="rect">
            <a:avLst/>
          </a:prstGeom>
          <a:noFill/>
        </p:spPr>
        <p:txBody>
          <a:bodyPr wrap="square" rtlCol="0">
            <a:spAutoFit/>
          </a:bodyPr>
          <a:lstStyle/>
          <a:p>
            <a:pPr marL="342900" algn="just">
              <a:lnSpc>
                <a:spcPct val="150000"/>
              </a:lnSpc>
              <a:spcAft>
                <a:spcPts val="1200"/>
              </a:spcAft>
              <a:buClr>
                <a:srgbClr val="C00000"/>
              </a:buClr>
              <a:buSzPct val="80000"/>
              <a:buFont typeface="Wingdings" panose="05000000000000000000" pitchFamily="2" charset="2"/>
              <a:buChar char="n"/>
            </a:pPr>
            <a:r>
              <a:rPr lang="zh-CN" altLang="en-US" sz="2400" b="1" dirty="0">
                <a:solidFill>
                  <a:schemeClr val="tx1"/>
                </a:solidFill>
                <a:effectLst/>
                <a:latin typeface="华文新魏" panose="02010800040101010101" pitchFamily="2" charset="-122"/>
                <a:ea typeface="华文新魏" panose="02010800040101010101" pitchFamily="2" charset="-122"/>
                <a:sym typeface="+mn-ea"/>
              </a:rPr>
              <a:t>　</a:t>
            </a:r>
            <a:r>
              <a:rPr lang="zh-CN" altLang="en-US" sz="2400" b="1" dirty="0">
                <a:solidFill>
                  <a:schemeClr val="tx1">
                    <a:lumMod val="85000"/>
                    <a:lumOff val="15000"/>
                  </a:schemeClr>
                </a:solidFill>
                <a:effectLst/>
                <a:latin typeface="华文新魏" panose="02010800040101010101" pitchFamily="2" charset="-122"/>
                <a:ea typeface="华文新魏" panose="02010800040101010101" pitchFamily="2" charset="-122"/>
                <a:sym typeface="+mn-ea"/>
              </a:rPr>
              <a:t>要</a:t>
            </a:r>
            <a:r>
              <a:rPr lang="zh-CN" altLang="en-US" sz="2400" b="1" dirty="0">
                <a:solidFill>
                  <a:schemeClr val="tx1">
                    <a:lumMod val="85000"/>
                    <a:lumOff val="15000"/>
                  </a:schemeClr>
                </a:solidFill>
                <a:latin typeface="华文新魏" panose="02010800040101010101" pitchFamily="2" charset="-122"/>
                <a:ea typeface="华文新魏" panose="02010800040101010101" pitchFamily="2" charset="-122"/>
                <a:sym typeface="+mn-ea"/>
              </a:rPr>
              <a:t>敢于</a:t>
            </a:r>
            <a:r>
              <a:rPr lang="zh-CN" altLang="en-US" sz="2400" b="1" dirty="0">
                <a:solidFill>
                  <a:srgbClr val="C00000"/>
                </a:solidFill>
                <a:latin typeface="华文新魏" panose="02010800040101010101" pitchFamily="2" charset="-122"/>
                <a:ea typeface="华文新魏" panose="02010800040101010101" pitchFamily="2" charset="-122"/>
                <a:sym typeface="+mn-ea"/>
              </a:rPr>
              <a:t>啃硬骨头</a:t>
            </a:r>
            <a:r>
              <a:rPr lang="zh-CN" altLang="en-US" sz="2400" b="1" dirty="0">
                <a:solidFill>
                  <a:schemeClr val="tx1">
                    <a:lumMod val="85000"/>
                    <a:lumOff val="15000"/>
                  </a:schemeClr>
                </a:solidFill>
                <a:latin typeface="华文新魏" panose="02010800040101010101" pitchFamily="2" charset="-122"/>
                <a:ea typeface="华文新魏" panose="02010800040101010101" pitchFamily="2" charset="-122"/>
                <a:sym typeface="+mn-ea"/>
              </a:rPr>
              <a:t>，敢于</a:t>
            </a:r>
            <a:r>
              <a:rPr lang="zh-CN" altLang="en-US" sz="2400" b="1" dirty="0">
                <a:solidFill>
                  <a:srgbClr val="C00000"/>
                </a:solidFill>
                <a:latin typeface="华文新魏" panose="02010800040101010101" pitchFamily="2" charset="-122"/>
                <a:ea typeface="华文新魏" panose="02010800040101010101" pitchFamily="2" charset="-122"/>
                <a:sym typeface="+mn-ea"/>
              </a:rPr>
              <a:t>涉险滩、闯难关</a:t>
            </a:r>
            <a:r>
              <a:rPr lang="zh-CN" altLang="en-US" sz="2400" b="1" dirty="0">
                <a:solidFill>
                  <a:schemeClr val="tx1">
                    <a:lumMod val="85000"/>
                    <a:lumOff val="15000"/>
                  </a:schemeClr>
                </a:solidFill>
                <a:latin typeface="华文新魏" panose="02010800040101010101" pitchFamily="2" charset="-122"/>
                <a:ea typeface="华文新魏" panose="02010800040101010101" pitchFamily="2" charset="-122"/>
                <a:sym typeface="+mn-ea"/>
              </a:rPr>
              <a:t>，破除一切制约科技创新的</a:t>
            </a:r>
            <a:r>
              <a:rPr lang="en-US" altLang="zh-CN" sz="2400" b="1" dirty="0">
                <a:solidFill>
                  <a:schemeClr val="tx1">
                    <a:lumMod val="85000"/>
                    <a:lumOff val="15000"/>
                  </a:schemeClr>
                </a:solidFill>
                <a:latin typeface="华文新魏" panose="02010800040101010101" pitchFamily="2" charset="-122"/>
                <a:ea typeface="华文新魏" panose="02010800040101010101" pitchFamily="2" charset="-122"/>
                <a:sym typeface="+mn-ea"/>
              </a:rPr>
              <a:t> </a:t>
            </a:r>
            <a:r>
              <a:rPr lang="zh-CN" altLang="en-US" sz="2400" b="1" dirty="0">
                <a:solidFill>
                  <a:schemeClr val="tx1">
                    <a:lumMod val="85000"/>
                    <a:lumOff val="15000"/>
                  </a:schemeClr>
                </a:solidFill>
                <a:latin typeface="华文新魏" panose="02010800040101010101" pitchFamily="2" charset="-122"/>
                <a:ea typeface="华文新魏" panose="02010800040101010101" pitchFamily="2" charset="-122"/>
                <a:sym typeface="+mn-ea"/>
              </a:rPr>
              <a:t>思想障碍和制度藩篱。</a:t>
            </a:r>
            <a:endParaRPr lang="en-US" altLang="zh-CN" sz="2400" b="1" dirty="0">
              <a:solidFill>
                <a:schemeClr val="tx1">
                  <a:lumMod val="85000"/>
                  <a:lumOff val="15000"/>
                </a:schemeClr>
              </a:solidFill>
              <a:latin typeface="华文新魏" panose="02010800040101010101" pitchFamily="2" charset="-122"/>
              <a:ea typeface="华文新魏" panose="02010800040101010101" pitchFamily="2" charset="-122"/>
              <a:sym typeface="+mn-ea"/>
            </a:endParaRPr>
          </a:p>
          <a:p>
            <a:pPr marL="342900" algn="just">
              <a:lnSpc>
                <a:spcPct val="150000"/>
              </a:lnSpc>
              <a:spcAft>
                <a:spcPts val="1200"/>
              </a:spcAft>
              <a:buClr>
                <a:srgbClr val="C00000"/>
              </a:buClr>
              <a:buSzPct val="80000"/>
              <a:buFont typeface="Wingdings" panose="05000000000000000000" pitchFamily="2" charset="2"/>
              <a:buChar char="n"/>
            </a:pPr>
            <a:r>
              <a:rPr lang="zh-CN" altLang="en-US" sz="2400" b="1" dirty="0">
                <a:solidFill>
                  <a:schemeClr val="tx1">
                    <a:lumMod val="85000"/>
                    <a:lumOff val="15000"/>
                  </a:schemeClr>
                </a:solidFill>
                <a:latin typeface="华文新魏" panose="02010800040101010101" pitchFamily="2" charset="-122"/>
                <a:ea typeface="华文新魏" panose="02010800040101010101" pitchFamily="2" charset="-122"/>
                <a:sym typeface="+mn-ea"/>
              </a:rPr>
              <a:t>    要完善</a:t>
            </a:r>
            <a:r>
              <a:rPr lang="zh-CN" altLang="en-US" sz="2400" b="1" dirty="0">
                <a:solidFill>
                  <a:srgbClr val="C00000"/>
                </a:solidFill>
                <a:latin typeface="华文新魏" panose="02010800040101010101" pitchFamily="2" charset="-122"/>
                <a:ea typeface="华文新魏" panose="02010800040101010101" pitchFamily="2" charset="-122"/>
                <a:sym typeface="+mn-ea"/>
              </a:rPr>
              <a:t>国家科技治理体系</a:t>
            </a:r>
            <a:r>
              <a:rPr lang="zh-CN" altLang="en-US" sz="2400" b="1" dirty="0">
                <a:solidFill>
                  <a:schemeClr val="tx1">
                    <a:lumMod val="85000"/>
                    <a:lumOff val="15000"/>
                  </a:schemeClr>
                </a:solidFill>
                <a:latin typeface="华文新魏" panose="02010800040101010101" pitchFamily="2" charset="-122"/>
                <a:ea typeface="华文新魏" panose="02010800040101010101" pitchFamily="2" charset="-122"/>
                <a:sym typeface="+mn-ea"/>
              </a:rPr>
              <a:t>，优化国家科技规划体系和运行机制。</a:t>
            </a:r>
            <a:endParaRPr lang="en-US" altLang="zh-CN" sz="2400" b="1" dirty="0">
              <a:solidFill>
                <a:schemeClr val="tx1">
                  <a:lumMod val="85000"/>
                  <a:lumOff val="15000"/>
                </a:schemeClr>
              </a:solidFill>
              <a:latin typeface="华文新魏" panose="02010800040101010101" pitchFamily="2" charset="-122"/>
              <a:ea typeface="华文新魏" panose="02010800040101010101" pitchFamily="2" charset="-122"/>
              <a:sym typeface="+mn-ea"/>
            </a:endParaRPr>
          </a:p>
          <a:p>
            <a:pPr marL="342900" algn="just">
              <a:lnSpc>
                <a:spcPct val="150000"/>
              </a:lnSpc>
              <a:spcAft>
                <a:spcPts val="1200"/>
              </a:spcAft>
              <a:buClr>
                <a:srgbClr val="C00000"/>
              </a:buClr>
              <a:buSzPct val="80000"/>
              <a:buFont typeface="Wingdings" panose="05000000000000000000" pitchFamily="2" charset="2"/>
              <a:buChar char="n"/>
            </a:pPr>
            <a:r>
              <a:rPr lang="zh-CN" altLang="en-US" sz="2400" b="1" dirty="0">
                <a:solidFill>
                  <a:schemeClr val="tx1">
                    <a:lumMod val="85000"/>
                    <a:lumOff val="15000"/>
                  </a:schemeClr>
                </a:solidFill>
                <a:latin typeface="华文新魏" panose="02010800040101010101" pitchFamily="2" charset="-122"/>
                <a:ea typeface="华文新魏" panose="02010800040101010101" pitchFamily="2" charset="-122"/>
                <a:sym typeface="+mn-ea"/>
              </a:rPr>
              <a:t>    要改进</a:t>
            </a:r>
            <a:r>
              <a:rPr lang="zh-CN" altLang="en-US" sz="2400" b="1" dirty="0">
                <a:solidFill>
                  <a:srgbClr val="C00000"/>
                </a:solidFill>
                <a:latin typeface="华文新魏" panose="02010800040101010101" pitchFamily="2" charset="-122"/>
                <a:ea typeface="华文新魏" panose="02010800040101010101" pitchFamily="2" charset="-122"/>
                <a:sym typeface="+mn-ea"/>
              </a:rPr>
              <a:t>科技项目组织管理方式</a:t>
            </a:r>
            <a:r>
              <a:rPr lang="zh-CN" altLang="en-US" sz="2400" b="1" dirty="0">
                <a:solidFill>
                  <a:schemeClr val="tx1">
                    <a:lumMod val="85000"/>
                    <a:lumOff val="15000"/>
                  </a:schemeClr>
                </a:solidFill>
                <a:latin typeface="华文新魏" panose="02010800040101010101" pitchFamily="2" charset="-122"/>
                <a:ea typeface="华文新魏" panose="02010800040101010101" pitchFamily="2" charset="-122"/>
                <a:sym typeface="+mn-ea"/>
              </a:rPr>
              <a:t>，实行“揭榜挂帅”等制度。</a:t>
            </a:r>
            <a:endParaRPr lang="en-US" altLang="zh-CN" sz="2400" b="1" dirty="0">
              <a:solidFill>
                <a:schemeClr val="tx1">
                  <a:lumMod val="85000"/>
                  <a:lumOff val="15000"/>
                </a:schemeClr>
              </a:solidFill>
              <a:latin typeface="华文新魏" panose="02010800040101010101" pitchFamily="2" charset="-122"/>
              <a:ea typeface="华文新魏" panose="02010800040101010101" pitchFamily="2" charset="-122"/>
              <a:sym typeface="+mn-ea"/>
            </a:endParaRPr>
          </a:p>
          <a:p>
            <a:pPr marL="342900" algn="just">
              <a:lnSpc>
                <a:spcPct val="150000"/>
              </a:lnSpc>
              <a:spcAft>
                <a:spcPts val="1200"/>
              </a:spcAft>
              <a:buClr>
                <a:srgbClr val="C00000"/>
              </a:buClr>
              <a:buSzPct val="80000"/>
              <a:buFont typeface="Wingdings" panose="05000000000000000000" pitchFamily="2" charset="2"/>
              <a:buChar char="n"/>
            </a:pPr>
            <a:r>
              <a:rPr lang="en-US" altLang="zh-CN" sz="2400" b="1" dirty="0">
                <a:solidFill>
                  <a:schemeClr val="tx1">
                    <a:lumMod val="85000"/>
                    <a:lumOff val="15000"/>
                  </a:schemeClr>
                </a:solidFill>
                <a:latin typeface="华文新魏" panose="02010800040101010101" pitchFamily="2" charset="-122"/>
                <a:ea typeface="华文新魏" panose="02010800040101010101" pitchFamily="2" charset="-122"/>
                <a:sym typeface="+mn-ea"/>
              </a:rPr>
              <a:t>    </a:t>
            </a:r>
            <a:r>
              <a:rPr lang="zh-CN" altLang="en-US" sz="2400" b="1" dirty="0">
                <a:solidFill>
                  <a:schemeClr val="tx1">
                    <a:lumMod val="85000"/>
                    <a:lumOff val="15000"/>
                  </a:schemeClr>
                </a:solidFill>
                <a:latin typeface="华文新魏" panose="02010800040101010101" pitchFamily="2" charset="-122"/>
                <a:ea typeface="华文新魏" panose="02010800040101010101" pitchFamily="2" charset="-122"/>
                <a:sym typeface="+mn-ea"/>
              </a:rPr>
              <a:t>要加大</a:t>
            </a:r>
            <a:r>
              <a:rPr lang="zh-CN" altLang="en-US" sz="2400" b="1" dirty="0">
                <a:solidFill>
                  <a:srgbClr val="C00000"/>
                </a:solidFill>
                <a:latin typeface="华文新魏" panose="02010800040101010101" pitchFamily="2" charset="-122"/>
                <a:ea typeface="华文新魏" panose="02010800040101010101" pitchFamily="2" charset="-122"/>
                <a:sym typeface="+mn-ea"/>
              </a:rPr>
              <a:t>研发投入</a:t>
            </a:r>
            <a:r>
              <a:rPr lang="zh-CN" altLang="en-US" sz="2400" b="1" dirty="0">
                <a:solidFill>
                  <a:schemeClr val="tx1">
                    <a:lumMod val="85000"/>
                    <a:lumOff val="15000"/>
                  </a:schemeClr>
                </a:solidFill>
                <a:latin typeface="华文新魏" panose="02010800040101010101" pitchFamily="2" charset="-122"/>
                <a:ea typeface="华文新魏" panose="02010800040101010101" pitchFamily="2" charset="-122"/>
                <a:sym typeface="+mn-ea"/>
              </a:rPr>
              <a:t>，健全政府投入为主、社会多渠道投入机制。</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 1"/>
          <p:cNvPicPr>
            <a:picLocks noChangeAspect="1"/>
          </p:cNvPicPr>
          <p:nvPr/>
        </p:nvPicPr>
        <p:blipFill rotWithShape="1">
          <a:blip r:embed="rId2" cstate="print">
            <a:duotone>
              <a:schemeClr val="accent2">
                <a:shade val="45000"/>
                <a:satMod val="135000"/>
              </a:schemeClr>
              <a:prstClr val="white"/>
            </a:duotone>
            <a:extLst>
              <a:ext uri="{28A0092B-C50C-407E-A947-70E740481C1C}">
                <a14:useLocalDpi xmlns:a14="http://schemas.microsoft.com/office/drawing/2010/main" val="0"/>
              </a:ext>
            </a:extLst>
          </a:blip>
          <a:srcRect t="1837" b="58414"/>
          <a:stretch>
            <a:fillRect/>
          </a:stretch>
        </p:blipFill>
        <p:spPr>
          <a:xfrm>
            <a:off x="0" y="3611590"/>
            <a:ext cx="12192000" cy="3246410"/>
          </a:xfrm>
          <a:prstGeom prst="rect">
            <a:avLst/>
          </a:prstGeom>
        </p:spPr>
      </p:pic>
      <p:grpSp>
        <p:nvGrpSpPr>
          <p:cNvPr id="3" name="组合 2"/>
          <p:cNvGrpSpPr/>
          <p:nvPr/>
        </p:nvGrpSpPr>
        <p:grpSpPr>
          <a:xfrm>
            <a:off x="949488" y="1721981"/>
            <a:ext cx="10293024" cy="3818085"/>
            <a:chOff x="1064709" y="1638633"/>
            <a:chExt cx="10293024" cy="3818085"/>
          </a:xfrm>
        </p:grpSpPr>
        <p:sp>
          <p:nvSpPr>
            <p:cNvPr id="4" name="图文框 3"/>
            <p:cNvSpPr/>
            <p:nvPr/>
          </p:nvSpPr>
          <p:spPr>
            <a:xfrm>
              <a:off x="1064709" y="1638633"/>
              <a:ext cx="10080000" cy="3600000"/>
            </a:xfrm>
            <a:prstGeom prst="frame">
              <a:avLst>
                <a:gd name="adj1" fmla="val 3688"/>
              </a:avLst>
            </a:prstGeom>
            <a:gradFill flip="none" rotWithShape="1">
              <a:gsLst>
                <a:gs pos="0">
                  <a:srgbClr val="B00000"/>
                </a:gs>
                <a:gs pos="100000">
                  <a:srgbClr val="C00000"/>
                </a:gs>
              </a:gsLst>
              <a:lin ang="1800000" scaled="0"/>
              <a:tileRect/>
            </a:gradFill>
            <a:ln>
              <a:noFill/>
            </a:ln>
            <a:effectLst>
              <a:outerShdw blurRad="177800" dist="152400" dir="2700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5" name="组合 4"/>
            <p:cNvGrpSpPr/>
            <p:nvPr/>
          </p:nvGrpSpPr>
          <p:grpSpPr>
            <a:xfrm>
              <a:off x="1277733" y="1856718"/>
              <a:ext cx="10080000" cy="3600000"/>
              <a:chOff x="1277733" y="1856718"/>
              <a:chExt cx="10080000" cy="3600000"/>
            </a:xfrm>
          </p:grpSpPr>
          <p:sp>
            <p:nvSpPr>
              <p:cNvPr id="6" name="矩形 5"/>
              <p:cNvSpPr/>
              <p:nvPr/>
            </p:nvSpPr>
            <p:spPr>
              <a:xfrm>
                <a:off x="1277733" y="1856718"/>
                <a:ext cx="10080000" cy="3600000"/>
              </a:xfrm>
              <a:prstGeom prst="rect">
                <a:avLst/>
              </a:prstGeom>
              <a:solidFill>
                <a:schemeClr val="bg1"/>
              </a:solidFill>
              <a:ln>
                <a:noFill/>
              </a:ln>
              <a:effectLst>
                <a:outerShdw blurRad="177800" dist="152400" dir="2700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7" name="图片 6"/>
              <p:cNvPicPr>
                <a:picLocks noChangeAspect="1"/>
              </p:cNvPicPr>
              <p:nvPr/>
            </p:nvPicPr>
            <p:blipFill rotWithShape="1">
              <a:blip r:embed="rId3" cstate="print">
                <a:duotone>
                  <a:schemeClr val="accent2">
                    <a:shade val="45000"/>
                    <a:satMod val="135000"/>
                  </a:schemeClr>
                  <a:prstClr val="white"/>
                </a:duotone>
                <a:extLst>
                  <a:ext uri="{BEBA8EAE-BF5A-486C-A8C5-ECC9F3942E4B}">
                    <a14:imgProps xmlns:a14="http://schemas.microsoft.com/office/drawing/2010/main">
                      <a14:imgLayer r:embed="rId4">
                        <a14:imgEffect>
                          <a14:brightnessContrast contrast="40000"/>
                        </a14:imgEffect>
                        <a14:imgEffect>
                          <a14:sharpenSoften amount="25000"/>
                        </a14:imgEffect>
                      </a14:imgLayer>
                    </a14:imgProps>
                  </a:ext>
                  <a:ext uri="{28A0092B-C50C-407E-A947-70E740481C1C}">
                    <a14:useLocalDpi xmlns:a14="http://schemas.microsoft.com/office/drawing/2010/main" val="0"/>
                  </a:ext>
                </a:extLst>
              </a:blip>
              <a:srcRect r="6647" b="50000"/>
              <a:stretch>
                <a:fillRect/>
              </a:stretch>
            </p:blipFill>
            <p:spPr>
              <a:xfrm flipH="1">
                <a:off x="3977733" y="4196718"/>
                <a:ext cx="7380000" cy="1260000"/>
              </a:xfrm>
              <a:prstGeom prst="rect">
                <a:avLst/>
              </a:prstGeom>
            </p:spPr>
          </p:pic>
        </p:grpSp>
      </p:grpSp>
      <p:sp>
        <p:nvSpPr>
          <p:cNvPr id="8" name="矩形 7"/>
          <p:cNvSpPr/>
          <p:nvPr/>
        </p:nvSpPr>
        <p:spPr>
          <a:xfrm flipH="1">
            <a:off x="1893464" y="2457972"/>
            <a:ext cx="8405071" cy="2428357"/>
          </a:xfrm>
          <a:prstGeom prst="rect">
            <a:avLst/>
          </a:prstGeom>
        </p:spPr>
        <p:txBody>
          <a:bodyPr wrap="square">
            <a:spAutoFit/>
          </a:bodyPr>
          <a:lstStyle/>
          <a:p>
            <a:pPr algn="just" fontAlgn="auto">
              <a:lnSpc>
                <a:spcPct val="150000"/>
              </a:lnSpc>
              <a:buClr>
                <a:srgbClr val="A40000"/>
              </a:buClr>
              <a:defRPr/>
            </a:pPr>
            <a:r>
              <a:rPr lang="zh-CN" altLang="en-US" sz="2400" b="1" dirty="0">
                <a:latin typeface="楷体" panose="02010609060101010101" pitchFamily="49" charset="-122"/>
                <a:ea typeface="楷体" panose="02010609060101010101" pitchFamily="49" charset="-122"/>
              </a:rPr>
              <a:t>　　自力更生是中华民族自立于世界民族之林的奋斗基点，自主创新是我们攀登世界科技高峰的必由之路。</a:t>
            </a:r>
            <a:endParaRPr lang="en-US" altLang="zh-CN" sz="2400" b="1" dirty="0">
              <a:latin typeface="楷体" panose="02010609060101010101" pitchFamily="49" charset="-122"/>
              <a:ea typeface="楷体" panose="02010609060101010101" pitchFamily="49" charset="-122"/>
            </a:endParaRPr>
          </a:p>
          <a:p>
            <a:pPr algn="r">
              <a:lnSpc>
                <a:spcPct val="120000"/>
              </a:lnSpc>
              <a:spcBef>
                <a:spcPts val="1200"/>
              </a:spcBef>
              <a:buClr>
                <a:srgbClr val="A40000"/>
              </a:buClr>
              <a:defRPr/>
            </a:pPr>
            <a:r>
              <a:rPr lang="en-US" altLang="zh-CN" b="1" dirty="0">
                <a:latin typeface="楷体" panose="02010609060101010101" pitchFamily="49" charset="-122"/>
                <a:ea typeface="楷体" panose="02010609060101010101" pitchFamily="49" charset="-122"/>
              </a:rPr>
              <a:t>——</a:t>
            </a:r>
            <a:r>
              <a:rPr lang="zh-CN" altLang="en-US" b="1" dirty="0">
                <a:latin typeface="楷体" panose="02010609060101010101" pitchFamily="49" charset="-122"/>
                <a:ea typeface="楷体" panose="02010609060101010101" pitchFamily="49" charset="-122"/>
              </a:rPr>
              <a:t>习近平在中国科学院第十九次院士大会、</a:t>
            </a:r>
            <a:endParaRPr lang="en-US" altLang="zh-CN" b="1" dirty="0">
              <a:latin typeface="楷体" panose="02010609060101010101" pitchFamily="49" charset="-122"/>
              <a:ea typeface="楷体" panose="02010609060101010101" pitchFamily="49" charset="-122"/>
            </a:endParaRPr>
          </a:p>
          <a:p>
            <a:pPr algn="r">
              <a:lnSpc>
                <a:spcPct val="120000"/>
              </a:lnSpc>
              <a:spcBef>
                <a:spcPts val="600"/>
              </a:spcBef>
              <a:buClr>
                <a:srgbClr val="A40000"/>
              </a:buClr>
              <a:defRPr/>
            </a:pPr>
            <a:r>
              <a:rPr lang="zh-CN" altLang="en-US" b="1" dirty="0">
                <a:latin typeface="楷体" panose="02010609060101010101" pitchFamily="49" charset="-122"/>
                <a:ea typeface="楷体" panose="02010609060101010101" pitchFamily="49" charset="-122"/>
              </a:rPr>
              <a:t>中国工程院第十四次院士大会上的讲话</a:t>
            </a:r>
            <a:endParaRPr lang="en-US" altLang="zh-CN" b="1" dirty="0">
              <a:latin typeface="楷体" panose="02010609060101010101" pitchFamily="49" charset="-122"/>
              <a:ea typeface="楷体" panose="02010609060101010101" pitchFamily="49" charset="-122"/>
            </a:endParaRPr>
          </a:p>
          <a:p>
            <a:pPr algn="r">
              <a:lnSpc>
                <a:spcPct val="120000"/>
              </a:lnSpc>
              <a:buClr>
                <a:srgbClr val="A40000"/>
              </a:buClr>
              <a:defRPr/>
            </a:pPr>
            <a:r>
              <a:rPr lang="zh-CN" altLang="en-US" b="1" dirty="0">
                <a:latin typeface="楷体" panose="02010609060101010101" pitchFamily="49" charset="-122"/>
                <a:ea typeface="楷体" panose="02010609060101010101" pitchFamily="49" charset="-122"/>
              </a:rPr>
              <a:t>（</a:t>
            </a:r>
            <a:r>
              <a:rPr lang="en-US" altLang="zh-CN" b="1" dirty="0">
                <a:latin typeface="楷体" panose="02010609060101010101" pitchFamily="49" charset="-122"/>
                <a:ea typeface="楷体" panose="02010609060101010101" pitchFamily="49" charset="-122"/>
              </a:rPr>
              <a:t>2018</a:t>
            </a:r>
            <a:r>
              <a:rPr lang="zh-CN" altLang="en-US" b="1" dirty="0">
                <a:latin typeface="楷体" panose="02010609060101010101" pitchFamily="49" charset="-122"/>
                <a:ea typeface="楷体" panose="02010609060101010101" pitchFamily="49" charset="-122"/>
              </a:rPr>
              <a:t>年</a:t>
            </a:r>
            <a:r>
              <a:rPr lang="en-US" altLang="zh-CN" b="1" dirty="0">
                <a:latin typeface="楷体" panose="02010609060101010101" pitchFamily="49" charset="-122"/>
                <a:ea typeface="楷体" panose="02010609060101010101" pitchFamily="49" charset="-122"/>
              </a:rPr>
              <a:t>5</a:t>
            </a:r>
            <a:r>
              <a:rPr lang="zh-CN" altLang="en-US" b="1" dirty="0">
                <a:latin typeface="楷体" panose="02010609060101010101" pitchFamily="49" charset="-122"/>
                <a:ea typeface="楷体" panose="02010609060101010101" pitchFamily="49" charset="-122"/>
              </a:rPr>
              <a:t>月</a:t>
            </a:r>
            <a:r>
              <a:rPr lang="en-US" altLang="zh-CN" b="1" dirty="0">
                <a:latin typeface="楷体" panose="02010609060101010101" pitchFamily="49" charset="-122"/>
                <a:ea typeface="楷体" panose="02010609060101010101" pitchFamily="49" charset="-122"/>
              </a:rPr>
              <a:t>28</a:t>
            </a:r>
            <a:r>
              <a:rPr lang="zh-CN" altLang="en-US" b="1" dirty="0">
                <a:latin typeface="楷体" panose="02010609060101010101" pitchFamily="49" charset="-122"/>
                <a:ea typeface="楷体" panose="02010609060101010101" pitchFamily="49" charset="-122"/>
              </a:rPr>
              <a:t>日）</a:t>
            </a:r>
          </a:p>
        </p:txBody>
      </p:sp>
      <p:sp>
        <p:nvSpPr>
          <p:cNvPr id="9" name="文本框 8"/>
          <p:cNvSpPr txBox="1"/>
          <p:nvPr/>
        </p:nvSpPr>
        <p:spPr>
          <a:xfrm>
            <a:off x="3048000" y="900000"/>
            <a:ext cx="6096000" cy="400110"/>
          </a:xfrm>
          <a:prstGeom prst="rect">
            <a:avLst/>
          </a:prstGeom>
          <a:noFill/>
        </p:spPr>
        <p:txBody>
          <a:bodyPr wrap="square">
            <a:spAutoFit/>
          </a:bodyPr>
          <a:lstStyle/>
          <a:p>
            <a:pPr algn="ctr">
              <a:buClr>
                <a:srgbClr val="C00000"/>
              </a:buClr>
              <a:buSzPct val="80000"/>
            </a:pPr>
            <a:r>
              <a:rPr lang="zh-CN" altLang="en-US" sz="2000" b="1" dirty="0">
                <a:latin typeface="微软雅黑" panose="020B0503020204020204" pitchFamily="34" charset="-122"/>
                <a:ea typeface="微软雅黑" panose="020B0503020204020204" pitchFamily="34" charset="-122"/>
              </a:rPr>
              <a:t>（三）增强自主创新能力</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3" name="组合 12"/>
          <p:cNvGrpSpPr/>
          <p:nvPr/>
        </p:nvGrpSpPr>
        <p:grpSpPr>
          <a:xfrm>
            <a:off x="0" y="500223"/>
            <a:ext cx="12192000" cy="6357777"/>
            <a:chOff x="0" y="500223"/>
            <a:chExt cx="12192000" cy="6357777"/>
          </a:xfrm>
        </p:grpSpPr>
        <p:pic>
          <p:nvPicPr>
            <p:cNvPr id="14" name="图片 13"/>
            <p:cNvPicPr>
              <a:picLocks noChangeAspect="1"/>
            </p:cNvPicPr>
            <p:nvPr/>
          </p:nvPicPr>
          <p:blipFill rotWithShape="1">
            <a:blip r:embed="rId2" cstate="print">
              <a:extLst>
                <a:ext uri="{28A0092B-C50C-407E-A947-70E740481C1C}">
                  <a14:useLocalDpi xmlns:a14="http://schemas.microsoft.com/office/drawing/2010/main" val="0"/>
                </a:ext>
              </a:extLst>
            </a:blip>
            <a:srcRect t="18493"/>
            <a:stretch>
              <a:fillRect/>
            </a:stretch>
          </p:blipFill>
          <p:spPr>
            <a:xfrm>
              <a:off x="0" y="3582296"/>
              <a:ext cx="12192000" cy="3275704"/>
            </a:xfrm>
            <a:prstGeom prst="rect">
              <a:avLst/>
            </a:prstGeom>
          </p:spPr>
        </p:pic>
        <p:sp>
          <p:nvSpPr>
            <p:cNvPr id="15" name="立方体 14"/>
            <p:cNvSpPr/>
            <p:nvPr/>
          </p:nvSpPr>
          <p:spPr>
            <a:xfrm>
              <a:off x="0" y="500223"/>
              <a:ext cx="12192000" cy="5570621"/>
            </a:xfrm>
            <a:prstGeom prst="cube">
              <a:avLst>
                <a:gd name="adj" fmla="val 0"/>
              </a:avLst>
            </a:prstGeom>
            <a:gradFill>
              <a:gsLst>
                <a:gs pos="0">
                  <a:schemeClr val="bg1"/>
                </a:gs>
                <a:gs pos="80000">
                  <a:schemeClr val="bg1">
                    <a:alpha val="0"/>
                  </a:schemeClr>
                </a:gs>
                <a:gs pos="65000">
                  <a:srgbClr val="F5ECE3"/>
                </a:gs>
              </a:gsLst>
              <a:lin ang="5400000" scaled="0"/>
            </a:gradFill>
            <a:ln w="635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grpSp>
      <p:grpSp>
        <p:nvGrpSpPr>
          <p:cNvPr id="16" name="组合 15"/>
          <p:cNvGrpSpPr/>
          <p:nvPr/>
        </p:nvGrpSpPr>
        <p:grpSpPr>
          <a:xfrm>
            <a:off x="3431704" y="1061583"/>
            <a:ext cx="8065018" cy="4059605"/>
            <a:chOff x="3071031" y="837800"/>
            <a:chExt cx="8065018" cy="3483221"/>
          </a:xfrm>
        </p:grpSpPr>
        <p:sp>
          <p:nvSpPr>
            <p:cNvPr id="17" name="矩形 16"/>
            <p:cNvSpPr/>
            <p:nvPr/>
          </p:nvSpPr>
          <p:spPr>
            <a:xfrm>
              <a:off x="3287103" y="837800"/>
              <a:ext cx="7488945" cy="2705710"/>
            </a:xfrm>
            <a:prstGeom prst="rect">
              <a:avLst/>
            </a:prstGeom>
            <a:gradFill>
              <a:gsLst>
                <a:gs pos="38000">
                  <a:srgbClr val="FFFFFF"/>
                </a:gs>
                <a:gs pos="0">
                  <a:schemeClr val="bg1"/>
                </a:gs>
                <a:gs pos="100000">
                  <a:schemeClr val="bg1">
                    <a:alpha val="0"/>
                  </a:schemeClr>
                </a:gs>
              </a:gsLst>
              <a:lin ang="5400000" scaled="0"/>
            </a:gradFill>
            <a:ln>
              <a:noFill/>
            </a:ln>
            <a:effectLst>
              <a:outerShdw blurRad="635000" dist="127000" dir="16200000" rotWithShape="0">
                <a:prstClr val="black">
                  <a:alpha val="12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0" name="矩形 19"/>
            <p:cNvSpPr/>
            <p:nvPr/>
          </p:nvSpPr>
          <p:spPr>
            <a:xfrm>
              <a:off x="3071031" y="1014042"/>
              <a:ext cx="8065018" cy="3306979"/>
            </a:xfrm>
            <a:prstGeom prst="rect">
              <a:avLst/>
            </a:prstGeom>
            <a:gradFill>
              <a:gsLst>
                <a:gs pos="55000">
                  <a:srgbClr val="FFFFFF"/>
                </a:gs>
                <a:gs pos="0">
                  <a:schemeClr val="bg1"/>
                </a:gs>
                <a:gs pos="100000">
                  <a:schemeClr val="bg1">
                    <a:alpha val="0"/>
                  </a:schemeClr>
                </a:gs>
              </a:gsLst>
              <a:lin ang="5400000" scaled="0"/>
            </a:gradFill>
            <a:ln>
              <a:noFill/>
            </a:ln>
            <a:effectLst>
              <a:outerShdw blurRad="635000" dist="127000" dir="16200000" rotWithShape="0">
                <a:prstClr val="black">
                  <a:alpha val="12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19" name="文本框 18"/>
          <p:cNvSpPr txBox="1"/>
          <p:nvPr/>
        </p:nvSpPr>
        <p:spPr>
          <a:xfrm>
            <a:off x="4872831" y="2773278"/>
            <a:ext cx="5400000" cy="1631216"/>
          </a:xfrm>
          <a:prstGeom prst="rect">
            <a:avLst/>
          </a:prstGeom>
          <a:noFill/>
        </p:spPr>
        <p:txBody>
          <a:bodyPr wrap="square" anchor="t">
            <a:spAutoFit/>
          </a:bodyPr>
          <a:lstStyle/>
          <a:p>
            <a:pPr marL="342900" indent="-342900" algn="just">
              <a:spcAft>
                <a:spcPts val="2400"/>
              </a:spcAft>
              <a:buClr>
                <a:srgbClr val="AE2A29"/>
              </a:buClr>
              <a:buFont typeface="Wingdings" panose="05000000000000000000" pitchFamily="2" charset="2"/>
              <a:buChar char="n"/>
            </a:pPr>
            <a:r>
              <a:rPr lang="zh-CN" altLang="en-US" sz="2000" b="1" dirty="0">
                <a:solidFill>
                  <a:schemeClr val="tx1">
                    <a:lumMod val="85000"/>
                    <a:lumOff val="15000"/>
                  </a:schemeClr>
                </a:solidFill>
                <a:latin typeface="微软雅黑" panose="020B0503020204020204" pitchFamily="34" charset="-122"/>
                <a:ea typeface="微软雅黑" panose="020B0503020204020204" pitchFamily="34" charset="-122"/>
              </a:rPr>
              <a:t>第一步，到</a:t>
            </a:r>
            <a:r>
              <a:rPr lang="en-US" altLang="zh-CN" sz="2000" b="1" dirty="0">
                <a:solidFill>
                  <a:schemeClr val="tx1">
                    <a:lumMod val="85000"/>
                    <a:lumOff val="15000"/>
                  </a:schemeClr>
                </a:solidFill>
                <a:latin typeface="微软雅黑" panose="020B0503020204020204" pitchFamily="34" charset="-122"/>
                <a:ea typeface="微软雅黑" panose="020B0503020204020204" pitchFamily="34" charset="-122"/>
              </a:rPr>
              <a:t>2020</a:t>
            </a:r>
            <a:r>
              <a:rPr lang="zh-CN" altLang="en-US" sz="2000" b="1" dirty="0">
                <a:solidFill>
                  <a:schemeClr val="tx1">
                    <a:lumMod val="85000"/>
                    <a:lumOff val="15000"/>
                  </a:schemeClr>
                </a:solidFill>
                <a:latin typeface="微软雅黑" panose="020B0503020204020204" pitchFamily="34" charset="-122"/>
                <a:ea typeface="微软雅黑" panose="020B0503020204020204" pitchFamily="34" charset="-122"/>
              </a:rPr>
              <a:t>年进入创新型国家行列</a:t>
            </a:r>
            <a:endParaRPr lang="en-US" altLang="zh-CN" sz="2000" b="1" dirty="0">
              <a:solidFill>
                <a:schemeClr val="tx1">
                  <a:lumMod val="85000"/>
                  <a:lumOff val="15000"/>
                </a:schemeClr>
              </a:solidFill>
              <a:latin typeface="微软雅黑" panose="020B0503020204020204" pitchFamily="34" charset="-122"/>
              <a:ea typeface="微软雅黑" panose="020B0503020204020204" pitchFamily="34" charset="-122"/>
            </a:endParaRPr>
          </a:p>
          <a:p>
            <a:pPr marL="342900" indent="-342900" algn="just">
              <a:spcAft>
                <a:spcPts val="2400"/>
              </a:spcAft>
              <a:buClr>
                <a:srgbClr val="AE2A29"/>
              </a:buClr>
              <a:buFont typeface="Wingdings" panose="05000000000000000000" pitchFamily="2" charset="2"/>
              <a:buChar char="n"/>
            </a:pPr>
            <a:r>
              <a:rPr lang="zh-CN" altLang="en-US" sz="2000" b="1" dirty="0">
                <a:solidFill>
                  <a:schemeClr val="tx1">
                    <a:lumMod val="85000"/>
                    <a:lumOff val="15000"/>
                  </a:schemeClr>
                </a:solidFill>
                <a:latin typeface="微软雅黑" panose="020B0503020204020204" pitchFamily="34" charset="-122"/>
                <a:ea typeface="微软雅黑" panose="020B0503020204020204" pitchFamily="34" charset="-122"/>
              </a:rPr>
              <a:t>第二步，到</a:t>
            </a:r>
            <a:r>
              <a:rPr lang="en-US" altLang="zh-CN" sz="2000" b="1" dirty="0">
                <a:solidFill>
                  <a:schemeClr val="tx1">
                    <a:lumMod val="85000"/>
                    <a:lumOff val="15000"/>
                  </a:schemeClr>
                </a:solidFill>
                <a:effectLst/>
                <a:latin typeface="微软雅黑" panose="020B0503020204020204" pitchFamily="34" charset="-122"/>
                <a:ea typeface="微软雅黑" panose="020B0503020204020204" pitchFamily="34" charset="-122"/>
              </a:rPr>
              <a:t>2030</a:t>
            </a:r>
            <a:r>
              <a:rPr lang="zh-CN" altLang="en-US" sz="2000" b="1" dirty="0">
                <a:solidFill>
                  <a:schemeClr val="tx1">
                    <a:lumMod val="85000"/>
                    <a:lumOff val="15000"/>
                  </a:schemeClr>
                </a:solidFill>
                <a:latin typeface="微软雅黑" panose="020B0503020204020204" pitchFamily="34" charset="-122"/>
                <a:ea typeface="微软雅黑" panose="020B0503020204020204" pitchFamily="34" charset="-122"/>
              </a:rPr>
              <a:t>年跻身创新型国家前列</a:t>
            </a:r>
            <a:endParaRPr lang="en-US" altLang="zh-CN" sz="2000" b="1" dirty="0">
              <a:solidFill>
                <a:schemeClr val="tx1">
                  <a:lumMod val="85000"/>
                  <a:lumOff val="15000"/>
                </a:schemeClr>
              </a:solidFill>
              <a:latin typeface="微软雅黑" panose="020B0503020204020204" pitchFamily="34" charset="-122"/>
              <a:ea typeface="微软雅黑" panose="020B0503020204020204" pitchFamily="34" charset="-122"/>
            </a:endParaRPr>
          </a:p>
          <a:p>
            <a:pPr marL="342900" indent="-342900" algn="just">
              <a:spcAft>
                <a:spcPts val="2400"/>
              </a:spcAft>
              <a:buClr>
                <a:srgbClr val="AE2A29"/>
              </a:buClr>
              <a:buFont typeface="Wingdings" panose="05000000000000000000" pitchFamily="2" charset="2"/>
              <a:buChar char="n"/>
            </a:pPr>
            <a:r>
              <a:rPr lang="zh-CN" altLang="en-US" sz="2000" b="1" dirty="0">
                <a:solidFill>
                  <a:schemeClr val="tx1">
                    <a:lumMod val="85000"/>
                    <a:lumOff val="15000"/>
                  </a:schemeClr>
                </a:solidFill>
                <a:latin typeface="微软雅黑" panose="020B0503020204020204" pitchFamily="34" charset="-122"/>
                <a:ea typeface="微软雅黑" panose="020B0503020204020204" pitchFamily="34" charset="-122"/>
              </a:rPr>
              <a:t>第三步，到</a:t>
            </a:r>
            <a:r>
              <a:rPr lang="en-US" altLang="zh-CN" sz="2000" b="1" dirty="0">
                <a:solidFill>
                  <a:schemeClr val="tx1">
                    <a:lumMod val="85000"/>
                    <a:lumOff val="15000"/>
                  </a:schemeClr>
                </a:solidFill>
                <a:latin typeface="微软雅黑" panose="020B0503020204020204" pitchFamily="34" charset="-122"/>
                <a:ea typeface="微软雅黑" panose="020B0503020204020204" pitchFamily="34" charset="-122"/>
              </a:rPr>
              <a:t>2050</a:t>
            </a:r>
            <a:r>
              <a:rPr lang="zh-CN" altLang="en-US" sz="2000" b="1" dirty="0">
                <a:solidFill>
                  <a:schemeClr val="tx1">
                    <a:lumMod val="85000"/>
                    <a:lumOff val="15000"/>
                  </a:schemeClr>
                </a:solidFill>
                <a:latin typeface="微软雅黑" panose="020B0503020204020204" pitchFamily="34" charset="-122"/>
                <a:ea typeface="微软雅黑" panose="020B0503020204020204" pitchFamily="34" charset="-122"/>
              </a:rPr>
              <a:t>年建成世界科技创新强国 </a:t>
            </a:r>
            <a:endParaRPr lang="zh-CN" altLang="zh-CN" sz="1800" b="1" kern="100" dirty="0">
              <a:effectLst/>
              <a:latin typeface="Times New Roman" panose="02020603050405020304" pitchFamily="18" charset="0"/>
              <a:ea typeface="仿宋" panose="02010609060101010101" pitchFamily="49" charset="-122"/>
              <a:cs typeface="Times New Roman" panose="02020603050405020304" pitchFamily="18" charset="0"/>
            </a:endParaRPr>
          </a:p>
        </p:txBody>
      </p:sp>
      <p:sp>
        <p:nvSpPr>
          <p:cNvPr id="12" name="矩形 11"/>
          <p:cNvSpPr/>
          <p:nvPr/>
        </p:nvSpPr>
        <p:spPr>
          <a:xfrm>
            <a:off x="4217356" y="1537009"/>
            <a:ext cx="6853158" cy="1095428"/>
          </a:xfrm>
          <a:prstGeom prst="rect">
            <a:avLst/>
          </a:prstGeom>
        </p:spPr>
        <p:txBody>
          <a:bodyPr wrap="none">
            <a:spAutoFit/>
          </a:bodyPr>
          <a:lstStyle/>
          <a:p>
            <a:pPr algn="ctr">
              <a:lnSpc>
                <a:spcPct val="130000"/>
              </a:lnSpc>
            </a:pPr>
            <a:r>
              <a:rPr lang="en-US" altLang="zh-CN" sz="2600" b="1" dirty="0">
                <a:solidFill>
                  <a:srgbClr val="C00000"/>
                </a:solidFill>
                <a:latin typeface="华文新魏" panose="02010800040101010101" pitchFamily="2" charset="-122"/>
                <a:ea typeface="华文新魏" panose="02010800040101010101" pitchFamily="2" charset="-122"/>
              </a:rPr>
              <a:t>《</a:t>
            </a:r>
            <a:r>
              <a:rPr lang="zh-CN" altLang="en-US" sz="2600" b="1" dirty="0">
                <a:solidFill>
                  <a:srgbClr val="C00000"/>
                </a:solidFill>
                <a:latin typeface="华文新魏" panose="02010800040101010101" pitchFamily="2" charset="-122"/>
                <a:ea typeface="华文新魏" panose="02010800040101010101" pitchFamily="2" charset="-122"/>
              </a:rPr>
              <a:t>国家创新驱动发展战略纲要</a:t>
            </a:r>
            <a:r>
              <a:rPr lang="en-US" altLang="zh-CN" sz="2600" b="1" dirty="0">
                <a:solidFill>
                  <a:srgbClr val="C00000"/>
                </a:solidFill>
                <a:latin typeface="华文新魏" panose="02010800040101010101" pitchFamily="2" charset="-122"/>
                <a:ea typeface="华文新魏" panose="02010800040101010101" pitchFamily="2" charset="-122"/>
              </a:rPr>
              <a:t>》</a:t>
            </a:r>
            <a:r>
              <a:rPr lang="zh-CN" altLang="en-US" sz="2600" b="1" dirty="0">
                <a:solidFill>
                  <a:srgbClr val="C00000"/>
                </a:solidFill>
                <a:latin typeface="华文新魏" panose="02010800040101010101" pitchFamily="2" charset="-122"/>
                <a:ea typeface="华文新魏" panose="02010800040101010101" pitchFamily="2" charset="-122"/>
              </a:rPr>
              <a:t>：“三步走”</a:t>
            </a:r>
            <a:endParaRPr lang="en-US" altLang="zh-CN" sz="2600" b="1" dirty="0">
              <a:solidFill>
                <a:srgbClr val="C00000"/>
              </a:solidFill>
              <a:latin typeface="华文新魏" panose="02010800040101010101" pitchFamily="2" charset="-122"/>
              <a:ea typeface="华文新魏" panose="02010800040101010101" pitchFamily="2" charset="-122"/>
            </a:endParaRPr>
          </a:p>
          <a:p>
            <a:pPr algn="ctr">
              <a:lnSpc>
                <a:spcPct val="130000"/>
              </a:lnSpc>
            </a:pPr>
            <a:r>
              <a:rPr lang="zh-CN" altLang="en-US" sz="2600" b="1" dirty="0">
                <a:solidFill>
                  <a:srgbClr val="C00000"/>
                </a:solidFill>
                <a:latin typeface="华文新魏" panose="02010800040101010101" pitchFamily="2" charset="-122"/>
                <a:ea typeface="华文新魏" panose="02010800040101010101" pitchFamily="2" charset="-122"/>
              </a:rPr>
              <a:t>到</a:t>
            </a:r>
            <a:r>
              <a:rPr lang="en-US" altLang="zh-CN" sz="2600" b="1" dirty="0">
                <a:solidFill>
                  <a:srgbClr val="C00000"/>
                </a:solidFill>
                <a:latin typeface="华文新魏" panose="02010800040101010101" pitchFamily="2" charset="-122"/>
                <a:ea typeface="华文新魏" panose="02010800040101010101" pitchFamily="2" charset="-122"/>
              </a:rPr>
              <a:t>2050</a:t>
            </a:r>
            <a:r>
              <a:rPr lang="zh-CN" altLang="en-US" sz="2600" b="1" dirty="0">
                <a:solidFill>
                  <a:srgbClr val="C00000"/>
                </a:solidFill>
                <a:latin typeface="华文新魏" panose="02010800040101010101" pitchFamily="2" charset="-122"/>
                <a:ea typeface="华文新魏" panose="02010800040101010101" pitchFamily="2" charset="-122"/>
              </a:rPr>
              <a:t>年建成世界科技创新强国</a:t>
            </a:r>
          </a:p>
        </p:txBody>
      </p:sp>
      <p:grpSp>
        <p:nvGrpSpPr>
          <p:cNvPr id="3" name="组合 2"/>
          <p:cNvGrpSpPr/>
          <p:nvPr/>
        </p:nvGrpSpPr>
        <p:grpSpPr>
          <a:xfrm>
            <a:off x="233051" y="781617"/>
            <a:ext cx="3676215" cy="4680000"/>
            <a:chOff x="233051" y="781617"/>
            <a:chExt cx="3676215" cy="4680000"/>
          </a:xfrm>
        </p:grpSpPr>
        <p:pic>
          <p:nvPicPr>
            <p:cNvPr id="6" name="图片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33051" y="787156"/>
              <a:ext cx="3676215" cy="4674461"/>
            </a:xfrm>
            <a:prstGeom prst="rect">
              <a:avLst/>
            </a:prstGeom>
          </p:spPr>
        </p:pic>
        <p:pic>
          <p:nvPicPr>
            <p:cNvPr id="7" name="图片 6"/>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065541" y="787156"/>
              <a:ext cx="2843725" cy="3880049"/>
            </a:xfrm>
            <a:prstGeom prst="rect">
              <a:avLst/>
            </a:prstGeom>
          </p:spPr>
        </p:pic>
        <p:pic>
          <p:nvPicPr>
            <p:cNvPr id="21" name="图片 20"/>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065540" y="781617"/>
              <a:ext cx="2741749" cy="3787634"/>
            </a:xfrm>
            <a:prstGeom prst="rect">
              <a:avLst/>
            </a:prstGeom>
          </p:spPr>
        </p:pic>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对角圆角矩形 5"/>
          <p:cNvSpPr/>
          <p:nvPr/>
        </p:nvSpPr>
        <p:spPr>
          <a:xfrm flipH="1">
            <a:off x="5804266" y="937194"/>
            <a:ext cx="5220000" cy="467995"/>
          </a:xfrm>
          <a:prstGeom prst="round2DiagRect">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增强自主创新能力，要着力推进基础研究</a:t>
            </a:r>
          </a:p>
        </p:txBody>
      </p:sp>
      <p:sp>
        <p:nvSpPr>
          <p:cNvPr id="7" name="矩形 6"/>
          <p:cNvSpPr/>
          <p:nvPr/>
        </p:nvSpPr>
        <p:spPr>
          <a:xfrm>
            <a:off x="5534266" y="1635803"/>
            <a:ext cx="5760000" cy="4320000"/>
          </a:xfrm>
          <a:prstGeom prst="rect">
            <a:avLst/>
          </a:prstGeom>
          <a:noFill/>
          <a:ln w="28575">
            <a:gradFill>
              <a:gsLst>
                <a:gs pos="0">
                  <a:srgbClr val="B00000"/>
                </a:gs>
                <a:gs pos="25000">
                  <a:srgbClr val="E55003">
                    <a:alpha val="0"/>
                    <a:lumMod val="0"/>
                    <a:lumOff val="100000"/>
                  </a:srgbClr>
                </a:gs>
                <a:gs pos="75000">
                  <a:srgbClr val="E55003">
                    <a:alpha val="0"/>
                    <a:lumMod val="0"/>
                    <a:lumOff val="100000"/>
                  </a:srgbClr>
                </a:gs>
                <a:gs pos="100000">
                  <a:srgbClr val="B00000"/>
                </a:gs>
              </a:gsLst>
              <a:lin ang="3000000" scaled="0"/>
            </a:gradFill>
          </a:ln>
          <a:effectLst>
            <a:outerShdw blurRad="101600" dist="127000" dir="2700000" algn="tl" rotWithShape="0">
              <a:srgbClr val="B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 name="文本框 1"/>
          <p:cNvSpPr txBox="1"/>
          <p:nvPr/>
        </p:nvSpPr>
        <p:spPr>
          <a:xfrm>
            <a:off x="5984266" y="1893035"/>
            <a:ext cx="4860000" cy="3852000"/>
          </a:xfrm>
          <a:prstGeom prst="rect">
            <a:avLst/>
          </a:prstGeom>
          <a:noFill/>
        </p:spPr>
        <p:txBody>
          <a:bodyPr wrap="square" anchor="t">
            <a:spAutoFit/>
          </a:bodyPr>
          <a:lstStyle/>
          <a:p>
            <a:pPr algn="just">
              <a:lnSpc>
                <a:spcPct val="150000"/>
              </a:lnSpc>
              <a:spcAft>
                <a:spcPts val="1200"/>
              </a:spcAft>
            </a:pP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　　我国面临的很多“卡脖子”技术问题，根子是基础理论研究跟不上，源头和底层的东西没有搞清楚。基础研究一方面要遵循科学发现自身规律，以探索世界奥秘的好奇心来驱动。另一方面要通过重大科技问题带动，从经济社会发展和国家安全面临的实际问题中凝练科学问题，在重大应用研究中抽象出理论问题。</a:t>
            </a:r>
          </a:p>
        </p:txBody>
      </p:sp>
      <p:pic>
        <p:nvPicPr>
          <p:cNvPr id="8" name="图片 7"/>
          <p:cNvPicPr>
            <a:picLocks noChangeAspect="1"/>
          </p:cNvPicPr>
          <p:nvPr/>
        </p:nvPicPr>
        <p:blipFill>
          <a:blip r:embed="rId2"/>
          <a:stretch>
            <a:fillRect/>
          </a:stretch>
        </p:blipFill>
        <p:spPr>
          <a:xfrm>
            <a:off x="878956" y="1089357"/>
            <a:ext cx="4243591" cy="4289969"/>
          </a:xfrm>
          <a:prstGeom prst="rect">
            <a:avLst/>
          </a:prstGeom>
          <a:ln w="31750">
            <a:solidFill>
              <a:schemeClr val="bg1"/>
            </a:solidFill>
            <a:miter lim="800000"/>
            <a:headEnd/>
            <a:tailEnd/>
          </a:ln>
          <a:effectLst>
            <a:outerShdw blurRad="254000" sx="102000" sy="102000" algn="ctr" rotWithShape="0">
              <a:prstClr val="black">
                <a:alpha val="10000"/>
              </a:prstClr>
            </a:outerShdw>
          </a:effectLst>
        </p:spPr>
      </p:pic>
      <p:sp>
        <p:nvSpPr>
          <p:cNvPr id="11" name="文本框 10"/>
          <p:cNvSpPr txBox="1"/>
          <p:nvPr/>
        </p:nvSpPr>
        <p:spPr>
          <a:xfrm>
            <a:off x="1074558" y="5484932"/>
            <a:ext cx="3852386" cy="613694"/>
          </a:xfrm>
          <a:prstGeom prst="rect">
            <a:avLst/>
          </a:prstGeom>
        </p:spPr>
        <p:txBody>
          <a:bodyPr wrap="square">
            <a:spAutoFit/>
          </a:bodyPr>
          <a:lstStyle>
            <a:defPPr>
              <a:defRPr lang="zh-CN"/>
            </a:defPPr>
            <a:lvl1pPr algn="ctr">
              <a:lnSpc>
                <a:spcPct val="120000"/>
              </a:lnSpc>
              <a:defRPr sz="1200">
                <a:solidFill>
                  <a:schemeClr val="tx1">
                    <a:lumMod val="50000"/>
                    <a:lumOff val="50000"/>
                  </a:schemeClr>
                </a:solidFill>
                <a:latin typeface="微软雅黑" panose="020B0503020204020204" pitchFamily="34" charset="-122"/>
                <a:ea typeface="微软雅黑" panose="020B0503020204020204" pitchFamily="34" charset="-122"/>
              </a:defRPr>
            </a:lvl1pPr>
          </a:lstStyle>
          <a:p>
            <a:pPr>
              <a:lnSpc>
                <a:spcPct val="150000"/>
              </a:lnSpc>
            </a:pPr>
            <a:r>
              <a:rPr lang="en-US" altLang="zh-CN" dirty="0"/>
              <a:t>2021</a:t>
            </a:r>
            <a:r>
              <a:rPr lang="zh-CN" altLang="en-US" dirty="0"/>
              <a:t>年我国科技经费投入较快增长</a:t>
            </a:r>
            <a:endParaRPr lang="en-US" altLang="zh-CN" dirty="0"/>
          </a:p>
          <a:p>
            <a:pPr>
              <a:lnSpc>
                <a:spcPct val="150000"/>
              </a:lnSpc>
            </a:pPr>
            <a:r>
              <a:rPr lang="zh-CN" altLang="en-US" dirty="0"/>
              <a:t>基础研究占比明显提升</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işlídê"/>
          <p:cNvSpPr/>
          <p:nvPr/>
        </p:nvSpPr>
        <p:spPr>
          <a:xfrm>
            <a:off x="0" y="1210353"/>
            <a:ext cx="12192000" cy="4680000"/>
          </a:xfrm>
          <a:prstGeom prst="rect">
            <a:avLst/>
          </a:prstGeom>
          <a:solidFill>
            <a:schemeClr val="bg1"/>
          </a:soli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2" name="对角圆角矩形 1"/>
          <p:cNvSpPr/>
          <p:nvPr/>
        </p:nvSpPr>
        <p:spPr>
          <a:xfrm flipH="1">
            <a:off x="3486000" y="913130"/>
            <a:ext cx="5220000" cy="467995"/>
          </a:xfrm>
          <a:prstGeom prst="round2DiagRect">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增强自主创新能力，要着力推动应用研究</a:t>
            </a:r>
          </a:p>
        </p:txBody>
      </p:sp>
      <p:sp>
        <p:nvSpPr>
          <p:cNvPr id="3" name="矩形 2"/>
          <p:cNvSpPr/>
          <p:nvPr/>
        </p:nvSpPr>
        <p:spPr>
          <a:xfrm>
            <a:off x="6089252" y="1798481"/>
            <a:ext cx="5400000" cy="3600000"/>
          </a:xfrm>
          <a:prstGeom prst="rect">
            <a:avLst/>
          </a:prstGeom>
          <a:noFill/>
          <a:ln w="28575">
            <a:gradFill>
              <a:gsLst>
                <a:gs pos="0">
                  <a:srgbClr val="B00000"/>
                </a:gs>
                <a:gs pos="25000">
                  <a:srgbClr val="E55003">
                    <a:alpha val="0"/>
                    <a:lumMod val="0"/>
                    <a:lumOff val="100000"/>
                  </a:srgbClr>
                </a:gs>
                <a:gs pos="75000">
                  <a:srgbClr val="E55003">
                    <a:alpha val="0"/>
                    <a:lumMod val="0"/>
                    <a:lumOff val="100000"/>
                  </a:srgbClr>
                </a:gs>
                <a:gs pos="100000">
                  <a:srgbClr val="B00000"/>
                </a:gs>
              </a:gsLst>
              <a:lin ang="3000000" scaled="0"/>
            </a:gradFill>
          </a:ln>
          <a:effectLst>
            <a:outerShdw blurRad="101600" dist="127000" dir="2700000" algn="tl" rotWithShape="0">
              <a:srgbClr val="B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 name="文本框 3"/>
          <p:cNvSpPr txBox="1"/>
          <p:nvPr/>
        </p:nvSpPr>
        <p:spPr>
          <a:xfrm>
            <a:off x="6359252" y="1937004"/>
            <a:ext cx="4860000" cy="3322955"/>
          </a:xfrm>
          <a:prstGeom prst="rect">
            <a:avLst/>
          </a:prstGeom>
          <a:noFill/>
        </p:spPr>
        <p:txBody>
          <a:bodyPr wrap="square" anchor="t">
            <a:spAutoFit/>
          </a:bodyPr>
          <a:lstStyle/>
          <a:p>
            <a:pPr algn="just">
              <a:lnSpc>
                <a:spcPct val="150000"/>
              </a:lnSpc>
              <a:spcAft>
                <a:spcPts val="1200"/>
              </a:spcAft>
            </a:pP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　　全球科技革命发展的主要特征是从“科学”到“技术”转化，基本要求是重大基础研究成果产业化。科技成果只有同国家需要、人民要求、市场需求相结合，完成从科学研究、实验开发、推广应用的三级跳，才能真正实现创新价值、实现创新驱动发展。</a:t>
            </a:r>
          </a:p>
        </p:txBody>
      </p:sp>
      <p:sp>
        <p:nvSpPr>
          <p:cNvPr id="12" name="文本框 11"/>
          <p:cNvSpPr txBox="1"/>
          <p:nvPr/>
        </p:nvSpPr>
        <p:spPr>
          <a:xfrm>
            <a:off x="721306" y="1606156"/>
            <a:ext cx="5097946" cy="3962303"/>
          </a:xfrm>
          <a:prstGeom prst="rect">
            <a:avLst/>
          </a:prstGeom>
          <a:noFill/>
        </p:spPr>
        <p:txBody>
          <a:bodyPr wrap="square">
            <a:spAutoFit/>
          </a:bodyPr>
          <a:lstStyle/>
          <a:p>
            <a:pPr algn="just">
              <a:lnSpc>
                <a:spcPct val="150000"/>
              </a:lnSpc>
            </a:pPr>
            <a:r>
              <a:rPr lang="zh-CN" altLang="en-US" sz="2200" b="1" dirty="0">
                <a:solidFill>
                  <a:schemeClr val="tx1">
                    <a:lumMod val="85000"/>
                    <a:lumOff val="15000"/>
                  </a:schemeClr>
                </a:solidFill>
                <a:latin typeface="楷体" panose="02010609060101010101" pitchFamily="49" charset="-122"/>
                <a:ea typeface="楷体" panose="02010609060101010101" pitchFamily="49" charset="-122"/>
              </a:rPr>
              <a:t>　　</a:t>
            </a:r>
            <a:r>
              <a:rPr lang="en-US" altLang="zh-CN" sz="2200" b="1" dirty="0">
                <a:solidFill>
                  <a:schemeClr val="tx1">
                    <a:lumMod val="85000"/>
                    <a:lumOff val="15000"/>
                  </a:schemeClr>
                </a:solidFill>
                <a:latin typeface="楷体" panose="02010609060101010101" pitchFamily="49" charset="-122"/>
                <a:ea typeface="楷体" panose="02010609060101010101" pitchFamily="49" charset="-122"/>
              </a:rPr>
              <a:t>2020</a:t>
            </a:r>
            <a:r>
              <a:rPr lang="zh-CN" altLang="en-US" sz="2200" b="1" dirty="0">
                <a:solidFill>
                  <a:schemeClr val="tx1">
                    <a:lumMod val="85000"/>
                    <a:lumOff val="15000"/>
                  </a:schemeClr>
                </a:solidFill>
                <a:latin typeface="楷体" panose="02010609060101010101" pitchFamily="49" charset="-122"/>
                <a:ea typeface="楷体" panose="02010609060101010101" pitchFamily="49" charset="-122"/>
              </a:rPr>
              <a:t>年，</a:t>
            </a:r>
            <a:r>
              <a:rPr lang="en-US" altLang="zh-CN" sz="2200" b="1" dirty="0">
                <a:solidFill>
                  <a:schemeClr val="tx1">
                    <a:lumMod val="85000"/>
                    <a:lumOff val="15000"/>
                  </a:schemeClr>
                </a:solidFill>
                <a:latin typeface="楷体" panose="02010609060101010101" pitchFamily="49" charset="-122"/>
                <a:ea typeface="楷体" panose="02010609060101010101" pitchFamily="49" charset="-122"/>
              </a:rPr>
              <a:t>3554</a:t>
            </a:r>
            <a:r>
              <a:rPr lang="zh-CN" altLang="en-US" sz="2200" b="1" dirty="0">
                <a:solidFill>
                  <a:schemeClr val="tx1">
                    <a:lumMod val="85000"/>
                    <a:lumOff val="15000"/>
                  </a:schemeClr>
                </a:solidFill>
                <a:latin typeface="楷体" panose="02010609060101010101" pitchFamily="49" charset="-122"/>
                <a:ea typeface="楷体" panose="02010609060101010101" pitchFamily="49" charset="-122"/>
              </a:rPr>
              <a:t>家高校院所的合同项数为</a:t>
            </a:r>
            <a:r>
              <a:rPr lang="en-US" altLang="zh-CN" sz="2200" b="1" dirty="0">
                <a:solidFill>
                  <a:srgbClr val="C00000"/>
                </a:solidFill>
                <a:latin typeface="楷体" panose="02010609060101010101" pitchFamily="49" charset="-122"/>
                <a:ea typeface="楷体" panose="02010609060101010101" pitchFamily="49" charset="-122"/>
              </a:rPr>
              <a:t>466,882</a:t>
            </a:r>
            <a:r>
              <a:rPr lang="zh-CN" altLang="en-US" sz="2200" b="1" dirty="0">
                <a:solidFill>
                  <a:srgbClr val="C00000"/>
                </a:solidFill>
                <a:latin typeface="楷体" panose="02010609060101010101" pitchFamily="49" charset="-122"/>
                <a:ea typeface="楷体" panose="02010609060101010101" pitchFamily="49" charset="-122"/>
              </a:rPr>
              <a:t>项</a:t>
            </a:r>
            <a:r>
              <a:rPr lang="zh-CN" altLang="en-US" sz="2200" b="1" dirty="0">
                <a:solidFill>
                  <a:schemeClr val="tx1">
                    <a:lumMod val="85000"/>
                    <a:lumOff val="15000"/>
                  </a:schemeClr>
                </a:solidFill>
                <a:latin typeface="楷体" panose="02010609060101010101" pitchFamily="49" charset="-122"/>
                <a:ea typeface="楷体" panose="02010609060101010101" pitchFamily="49" charset="-122"/>
              </a:rPr>
              <a:t>，合同总金额为</a:t>
            </a:r>
            <a:r>
              <a:rPr lang="en-US" altLang="zh-CN" sz="2200" b="1" dirty="0">
                <a:solidFill>
                  <a:srgbClr val="C00000"/>
                </a:solidFill>
                <a:latin typeface="楷体" panose="02010609060101010101" pitchFamily="49" charset="-122"/>
                <a:ea typeface="楷体" panose="02010609060101010101" pitchFamily="49" charset="-122"/>
              </a:rPr>
              <a:t>1,256.1</a:t>
            </a:r>
            <a:r>
              <a:rPr lang="zh-CN" altLang="en-US" sz="2200" b="1" dirty="0">
                <a:solidFill>
                  <a:srgbClr val="C00000"/>
                </a:solidFill>
                <a:latin typeface="楷体" panose="02010609060101010101" pitchFamily="49" charset="-122"/>
                <a:ea typeface="楷体" panose="02010609060101010101" pitchFamily="49" charset="-122"/>
              </a:rPr>
              <a:t>亿元</a:t>
            </a:r>
            <a:r>
              <a:rPr lang="zh-CN" altLang="en-US" sz="2200" b="1" dirty="0">
                <a:solidFill>
                  <a:schemeClr val="tx1">
                    <a:lumMod val="85000"/>
                    <a:lumOff val="15000"/>
                  </a:schemeClr>
                </a:solidFill>
                <a:latin typeface="楷体" panose="02010609060101010101" pitchFamily="49" charset="-122"/>
                <a:ea typeface="楷体" panose="02010609060101010101" pitchFamily="49" charset="-122"/>
              </a:rPr>
              <a:t>，当年到账金额为</a:t>
            </a:r>
            <a:r>
              <a:rPr lang="en-US" altLang="zh-CN" sz="2200" b="1" dirty="0">
                <a:solidFill>
                  <a:srgbClr val="C00000"/>
                </a:solidFill>
                <a:latin typeface="楷体" panose="02010609060101010101" pitchFamily="49" charset="-122"/>
                <a:ea typeface="楷体" panose="02010609060101010101" pitchFamily="49" charset="-122"/>
              </a:rPr>
              <a:t>811.7</a:t>
            </a:r>
            <a:r>
              <a:rPr lang="zh-CN" altLang="en-US" sz="2200" b="1" dirty="0">
                <a:solidFill>
                  <a:srgbClr val="C00000"/>
                </a:solidFill>
                <a:latin typeface="楷体" panose="02010609060101010101" pitchFamily="49" charset="-122"/>
                <a:ea typeface="楷体" panose="02010609060101010101" pitchFamily="49" charset="-122"/>
              </a:rPr>
              <a:t>亿元</a:t>
            </a:r>
            <a:r>
              <a:rPr lang="zh-CN" altLang="en-US" sz="2200" b="1" dirty="0">
                <a:solidFill>
                  <a:schemeClr val="tx1">
                    <a:lumMod val="85000"/>
                    <a:lumOff val="15000"/>
                  </a:schemeClr>
                </a:solidFill>
                <a:latin typeface="楷体" panose="02010609060101010101" pitchFamily="49" charset="-122"/>
                <a:ea typeface="楷体" panose="02010609060101010101" pitchFamily="49" charset="-122"/>
              </a:rPr>
              <a:t>。以转让、许可、作价投资和技术开发、咨询、服务方式转化科技成果超过</a:t>
            </a:r>
            <a:r>
              <a:rPr lang="en-US" altLang="zh-CN" sz="2200" b="1" dirty="0">
                <a:solidFill>
                  <a:srgbClr val="C00000"/>
                </a:solidFill>
                <a:latin typeface="楷体" panose="02010609060101010101" pitchFamily="49" charset="-122"/>
                <a:ea typeface="楷体" panose="02010609060101010101" pitchFamily="49" charset="-122"/>
              </a:rPr>
              <a:t>1</a:t>
            </a:r>
            <a:r>
              <a:rPr lang="zh-CN" altLang="en-US" sz="2200" b="1" dirty="0">
                <a:solidFill>
                  <a:srgbClr val="C00000"/>
                </a:solidFill>
                <a:latin typeface="楷体" panose="02010609060101010101" pitchFamily="49" charset="-122"/>
                <a:ea typeface="楷体" panose="02010609060101010101" pitchFamily="49" charset="-122"/>
              </a:rPr>
              <a:t>亿元</a:t>
            </a:r>
            <a:r>
              <a:rPr lang="zh-CN" altLang="en-US" sz="2200" b="1" dirty="0">
                <a:solidFill>
                  <a:schemeClr val="tx1">
                    <a:lumMod val="85000"/>
                    <a:lumOff val="15000"/>
                  </a:schemeClr>
                </a:solidFill>
                <a:latin typeface="楷体" panose="02010609060101010101" pitchFamily="49" charset="-122"/>
                <a:ea typeface="楷体" panose="02010609060101010101" pitchFamily="49" charset="-122"/>
              </a:rPr>
              <a:t>的高校院所数量为</a:t>
            </a:r>
            <a:r>
              <a:rPr lang="en-US" altLang="zh-CN" sz="2200" b="1" dirty="0">
                <a:solidFill>
                  <a:srgbClr val="C00000"/>
                </a:solidFill>
                <a:latin typeface="楷体" panose="02010609060101010101" pitchFamily="49" charset="-122"/>
                <a:ea typeface="楷体" panose="02010609060101010101" pitchFamily="49" charset="-122"/>
              </a:rPr>
              <a:t>261</a:t>
            </a:r>
            <a:r>
              <a:rPr lang="zh-CN" altLang="en-US" sz="2200" b="1" dirty="0">
                <a:solidFill>
                  <a:srgbClr val="C00000"/>
                </a:solidFill>
                <a:latin typeface="楷体" panose="02010609060101010101" pitchFamily="49" charset="-122"/>
                <a:ea typeface="楷体" panose="02010609060101010101" pitchFamily="49" charset="-122"/>
              </a:rPr>
              <a:t>家</a:t>
            </a:r>
            <a:r>
              <a:rPr lang="zh-CN" altLang="en-US" sz="2200" b="1" dirty="0">
                <a:solidFill>
                  <a:schemeClr val="tx1">
                    <a:lumMod val="85000"/>
                    <a:lumOff val="15000"/>
                  </a:schemeClr>
                </a:solidFill>
                <a:latin typeface="楷体" panose="02010609060101010101" pitchFamily="49" charset="-122"/>
                <a:ea typeface="楷体" panose="02010609060101010101" pitchFamily="49" charset="-122"/>
              </a:rPr>
              <a:t>。</a:t>
            </a:r>
            <a:endParaRPr lang="en-US" altLang="zh-CN" sz="2200" b="1" dirty="0">
              <a:solidFill>
                <a:schemeClr val="tx1">
                  <a:lumMod val="85000"/>
                  <a:lumOff val="15000"/>
                </a:schemeClr>
              </a:solidFill>
              <a:latin typeface="楷体" panose="02010609060101010101" pitchFamily="49" charset="-122"/>
              <a:ea typeface="楷体" panose="02010609060101010101" pitchFamily="49" charset="-122"/>
            </a:endParaRPr>
          </a:p>
          <a:p>
            <a:pPr algn="r">
              <a:lnSpc>
                <a:spcPct val="130000"/>
              </a:lnSpc>
              <a:spcBef>
                <a:spcPts val="1200"/>
              </a:spcBef>
            </a:pPr>
            <a:r>
              <a:rPr lang="en-US" altLang="zh-CN" b="1" dirty="0">
                <a:solidFill>
                  <a:schemeClr val="tx1">
                    <a:lumMod val="85000"/>
                    <a:lumOff val="15000"/>
                  </a:schemeClr>
                </a:solidFill>
                <a:latin typeface="楷体" panose="02010609060101010101" pitchFamily="49" charset="-122"/>
                <a:ea typeface="楷体" panose="02010609060101010101" pitchFamily="49" charset="-122"/>
              </a:rPr>
              <a:t>      ——《</a:t>
            </a:r>
            <a:r>
              <a:rPr lang="zh-CN" altLang="en-US" b="1" dirty="0">
                <a:solidFill>
                  <a:schemeClr val="tx1">
                    <a:lumMod val="85000"/>
                    <a:lumOff val="15000"/>
                  </a:schemeClr>
                </a:solidFill>
                <a:latin typeface="楷体" panose="02010609060101010101" pitchFamily="49" charset="-122"/>
                <a:ea typeface="楷体" panose="02010609060101010101" pitchFamily="49" charset="-122"/>
              </a:rPr>
              <a:t>中国科技成果转化</a:t>
            </a:r>
            <a:r>
              <a:rPr lang="en-US" altLang="zh-CN" b="1" dirty="0">
                <a:solidFill>
                  <a:schemeClr val="tx1">
                    <a:lumMod val="85000"/>
                    <a:lumOff val="15000"/>
                  </a:schemeClr>
                </a:solidFill>
                <a:latin typeface="楷体" panose="02010609060101010101" pitchFamily="49" charset="-122"/>
                <a:ea typeface="楷体" panose="02010609060101010101" pitchFamily="49" charset="-122"/>
              </a:rPr>
              <a:t>2021</a:t>
            </a:r>
            <a:r>
              <a:rPr lang="zh-CN" altLang="en-US" b="1" dirty="0">
                <a:solidFill>
                  <a:schemeClr val="tx1">
                    <a:lumMod val="85000"/>
                    <a:lumOff val="15000"/>
                  </a:schemeClr>
                </a:solidFill>
                <a:latin typeface="楷体" panose="02010609060101010101" pitchFamily="49" charset="-122"/>
                <a:ea typeface="楷体" panose="02010609060101010101" pitchFamily="49" charset="-122"/>
              </a:rPr>
              <a:t>年度报告（高等院校与科研院所篇）</a:t>
            </a:r>
            <a:r>
              <a:rPr lang="en-US" altLang="zh-CN" b="1" dirty="0">
                <a:solidFill>
                  <a:schemeClr val="tx1">
                    <a:lumMod val="85000"/>
                    <a:lumOff val="15000"/>
                  </a:schemeClr>
                </a:solidFill>
                <a:latin typeface="楷体" panose="02010609060101010101" pitchFamily="49" charset="-122"/>
                <a:ea typeface="楷体" panose="02010609060101010101" pitchFamily="49" charset="-122"/>
              </a:rPr>
              <a:t>》</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işlídê"/>
          <p:cNvSpPr/>
          <p:nvPr/>
        </p:nvSpPr>
        <p:spPr>
          <a:xfrm>
            <a:off x="0" y="1210353"/>
            <a:ext cx="12192000" cy="4680000"/>
          </a:xfrm>
          <a:prstGeom prst="rect">
            <a:avLst/>
          </a:prstGeom>
          <a:solidFill>
            <a:schemeClr val="bg1"/>
          </a:soli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8" name="对角圆角矩形 7"/>
          <p:cNvSpPr/>
          <p:nvPr/>
        </p:nvSpPr>
        <p:spPr>
          <a:xfrm flipH="1">
            <a:off x="6186464" y="913130"/>
            <a:ext cx="5220000" cy="467995"/>
          </a:xfrm>
          <a:prstGeom prst="round2DiagRect">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增强自主创新能力，要着力推动前沿研究</a:t>
            </a:r>
          </a:p>
        </p:txBody>
      </p:sp>
      <p:sp>
        <p:nvSpPr>
          <p:cNvPr id="18" name="矩形 17"/>
          <p:cNvSpPr/>
          <p:nvPr/>
        </p:nvSpPr>
        <p:spPr>
          <a:xfrm>
            <a:off x="5736464" y="1570302"/>
            <a:ext cx="6120000" cy="4140000"/>
          </a:xfrm>
          <a:prstGeom prst="rect">
            <a:avLst/>
          </a:prstGeom>
          <a:noFill/>
          <a:ln w="28575">
            <a:gradFill>
              <a:gsLst>
                <a:gs pos="0">
                  <a:srgbClr val="B00000"/>
                </a:gs>
                <a:gs pos="25000">
                  <a:srgbClr val="E55003">
                    <a:alpha val="0"/>
                    <a:lumMod val="0"/>
                    <a:lumOff val="100000"/>
                  </a:srgbClr>
                </a:gs>
                <a:gs pos="75000">
                  <a:srgbClr val="E55003">
                    <a:alpha val="0"/>
                    <a:lumMod val="0"/>
                    <a:lumOff val="100000"/>
                  </a:srgbClr>
                </a:gs>
                <a:gs pos="100000">
                  <a:srgbClr val="B00000"/>
                </a:gs>
              </a:gsLst>
              <a:lin ang="3000000" scaled="0"/>
            </a:gradFill>
          </a:ln>
          <a:effectLst>
            <a:outerShdw blurRad="101600" dist="127000" dir="2700000" algn="tl" rotWithShape="0">
              <a:srgbClr val="B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7" name="文本框 16"/>
          <p:cNvSpPr txBox="1"/>
          <p:nvPr/>
        </p:nvSpPr>
        <p:spPr>
          <a:xfrm>
            <a:off x="6006464" y="1656843"/>
            <a:ext cx="5580000" cy="3966920"/>
          </a:xfrm>
          <a:prstGeom prst="rect">
            <a:avLst/>
          </a:prstGeom>
          <a:noFill/>
        </p:spPr>
        <p:txBody>
          <a:bodyPr wrap="square" anchor="ctr">
            <a:spAutoFit/>
          </a:bodyPr>
          <a:lstStyle/>
          <a:p>
            <a:pPr algn="just">
              <a:lnSpc>
                <a:spcPct val="150000"/>
              </a:lnSpc>
            </a:pPr>
            <a:r>
              <a:rPr lang="zh-CN" altLang="en-US" sz="2200" b="1" i="0" dirty="0">
                <a:solidFill>
                  <a:srgbClr val="2C2C2C"/>
                </a:solidFill>
                <a:effectLst/>
                <a:latin typeface="楷体" panose="02010609060101010101" pitchFamily="49" charset="-122"/>
                <a:ea typeface="楷体" panose="02010609060101010101" pitchFamily="49" charset="-122"/>
              </a:rPr>
              <a:t>　　要弘扬探月精神，发挥新型举国体制优势，勇攀科技高峰，服务国家发展大局，一步一个脚印开启星际探测新征程，不断推进中国航天事业创新发展，为人类和平利用太空作出新的更大贡献。</a:t>
            </a:r>
            <a:endParaRPr lang="en-US" altLang="zh-CN" sz="2200" b="1" i="0" dirty="0">
              <a:solidFill>
                <a:srgbClr val="2C2C2C"/>
              </a:solidFill>
              <a:effectLst/>
              <a:latin typeface="楷体" panose="02010609060101010101" pitchFamily="49" charset="-122"/>
              <a:ea typeface="楷体" panose="02010609060101010101" pitchFamily="49" charset="-122"/>
            </a:endParaRPr>
          </a:p>
          <a:p>
            <a:pPr algn="r">
              <a:lnSpc>
                <a:spcPct val="150000"/>
              </a:lnSpc>
              <a:spcBef>
                <a:spcPts val="1200"/>
              </a:spcBef>
            </a:pPr>
            <a:r>
              <a:rPr lang="en-US" altLang="zh-CN" b="1" dirty="0">
                <a:solidFill>
                  <a:srgbClr val="2C2C2C"/>
                </a:solidFill>
                <a:latin typeface="楷体" panose="02010609060101010101" pitchFamily="49" charset="-122"/>
                <a:ea typeface="楷体" panose="02010609060101010101" pitchFamily="49" charset="-122"/>
              </a:rPr>
              <a:t>——</a:t>
            </a:r>
            <a:r>
              <a:rPr lang="zh-CN" altLang="en-US" b="1" dirty="0">
                <a:solidFill>
                  <a:srgbClr val="2C2C2C"/>
                </a:solidFill>
                <a:latin typeface="楷体" panose="02010609060101010101" pitchFamily="49" charset="-122"/>
                <a:ea typeface="楷体" panose="02010609060101010101" pitchFamily="49" charset="-122"/>
              </a:rPr>
              <a:t>习近平在会见探月工程嫦娥五号任务参研参试人员代表并参观月球样品和探月工程成果展览时的讲话（</a:t>
            </a:r>
            <a:r>
              <a:rPr lang="en-US" altLang="zh-CN" b="1" i="0" dirty="0">
                <a:solidFill>
                  <a:srgbClr val="2C2C2C"/>
                </a:solidFill>
                <a:effectLst/>
                <a:latin typeface="楷体" panose="02010609060101010101" pitchFamily="49" charset="-122"/>
                <a:ea typeface="楷体" panose="02010609060101010101" pitchFamily="49" charset="-122"/>
              </a:rPr>
              <a:t>2021</a:t>
            </a:r>
            <a:r>
              <a:rPr lang="zh-CN" altLang="en-US" b="1" i="0" dirty="0">
                <a:solidFill>
                  <a:srgbClr val="2C2C2C"/>
                </a:solidFill>
                <a:effectLst/>
                <a:latin typeface="楷体" panose="02010609060101010101" pitchFamily="49" charset="-122"/>
                <a:ea typeface="楷体" panose="02010609060101010101" pitchFamily="49" charset="-122"/>
              </a:rPr>
              <a:t>年</a:t>
            </a:r>
            <a:r>
              <a:rPr lang="en-US" altLang="zh-CN" b="1" i="0" dirty="0">
                <a:solidFill>
                  <a:srgbClr val="2C2C2C"/>
                </a:solidFill>
                <a:effectLst/>
                <a:latin typeface="楷体" panose="02010609060101010101" pitchFamily="49" charset="-122"/>
                <a:ea typeface="楷体" panose="02010609060101010101" pitchFamily="49" charset="-122"/>
              </a:rPr>
              <a:t>2</a:t>
            </a:r>
            <a:r>
              <a:rPr lang="zh-CN" altLang="en-US" b="1" i="0" dirty="0">
                <a:solidFill>
                  <a:srgbClr val="2C2C2C"/>
                </a:solidFill>
                <a:effectLst/>
                <a:latin typeface="楷体" panose="02010609060101010101" pitchFamily="49" charset="-122"/>
                <a:ea typeface="楷体" panose="02010609060101010101" pitchFamily="49" charset="-122"/>
              </a:rPr>
              <a:t>月</a:t>
            </a:r>
            <a:r>
              <a:rPr lang="en-US" altLang="zh-CN" b="1" i="0" dirty="0">
                <a:solidFill>
                  <a:srgbClr val="2C2C2C"/>
                </a:solidFill>
                <a:effectLst/>
                <a:latin typeface="楷体" panose="02010609060101010101" pitchFamily="49" charset="-122"/>
                <a:ea typeface="楷体" panose="02010609060101010101" pitchFamily="49" charset="-122"/>
              </a:rPr>
              <a:t>22</a:t>
            </a:r>
            <a:r>
              <a:rPr lang="zh-CN" altLang="en-US" b="1" i="0" dirty="0">
                <a:solidFill>
                  <a:srgbClr val="2C2C2C"/>
                </a:solidFill>
                <a:effectLst/>
                <a:latin typeface="楷体" panose="02010609060101010101" pitchFamily="49" charset="-122"/>
                <a:ea typeface="楷体" panose="02010609060101010101" pitchFamily="49" charset="-122"/>
              </a:rPr>
              <a:t>日</a:t>
            </a:r>
            <a:r>
              <a:rPr lang="zh-CN" altLang="en-US" b="1" dirty="0">
                <a:solidFill>
                  <a:srgbClr val="2C2C2C"/>
                </a:solidFill>
                <a:latin typeface="楷体" panose="02010609060101010101" pitchFamily="49" charset="-122"/>
                <a:ea typeface="楷体" panose="02010609060101010101" pitchFamily="49" charset="-122"/>
              </a:rPr>
              <a:t>）</a:t>
            </a:r>
            <a:endParaRPr lang="zh-CN" altLang="en-US" b="1" i="0" dirty="0">
              <a:solidFill>
                <a:srgbClr val="2C2C2C"/>
              </a:solidFill>
              <a:effectLst/>
              <a:latin typeface="楷体" panose="02010609060101010101" pitchFamily="49" charset="-122"/>
              <a:ea typeface="楷体" panose="02010609060101010101" pitchFamily="49" charset="-122"/>
            </a:endParaRPr>
          </a:p>
        </p:txBody>
      </p:sp>
      <p:pic>
        <p:nvPicPr>
          <p:cNvPr id="3" name="图片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81139" y="612116"/>
            <a:ext cx="2003900" cy="3030898"/>
          </a:xfrm>
          <a:prstGeom prst="rect">
            <a:avLst/>
          </a:prstGeom>
          <a:ln w="31750">
            <a:solidFill>
              <a:schemeClr val="bg1"/>
            </a:solidFill>
            <a:miter lim="800000"/>
            <a:headEnd/>
            <a:tailEnd/>
          </a:ln>
          <a:effectLst>
            <a:outerShdw blurRad="254000" sx="102000" sy="102000" algn="ctr" rotWithShape="0">
              <a:prstClr val="black">
                <a:alpha val="10000"/>
              </a:prstClr>
            </a:outerShdw>
          </a:effectLst>
        </p:spPr>
      </p:pic>
      <p:pic>
        <p:nvPicPr>
          <p:cNvPr id="5" name="图片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812388" y="1240152"/>
            <a:ext cx="2373197" cy="2402862"/>
          </a:xfrm>
          <a:prstGeom prst="rect">
            <a:avLst/>
          </a:prstGeom>
          <a:ln w="31750">
            <a:solidFill>
              <a:schemeClr val="bg1"/>
            </a:solidFill>
            <a:miter lim="800000"/>
            <a:headEnd/>
            <a:tailEnd/>
          </a:ln>
          <a:effectLst>
            <a:outerShdw blurRad="254000" sx="102000" sy="102000" algn="ctr" rotWithShape="0">
              <a:prstClr val="black">
                <a:alpha val="10000"/>
              </a:prstClr>
            </a:outerShdw>
          </a:effectLst>
        </p:spPr>
      </p:pic>
      <p:pic>
        <p:nvPicPr>
          <p:cNvPr id="9" name="图片 8"/>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81139" y="4253565"/>
            <a:ext cx="4604446" cy="2014445"/>
          </a:xfrm>
          <a:prstGeom prst="rect">
            <a:avLst/>
          </a:prstGeom>
          <a:ln w="31750">
            <a:solidFill>
              <a:schemeClr val="bg1"/>
            </a:solidFill>
            <a:miter lim="800000"/>
            <a:headEnd/>
            <a:tailEnd/>
          </a:ln>
          <a:effectLst>
            <a:outerShdw blurRad="254000" sx="102000" sy="102000" algn="ctr" rotWithShape="0">
              <a:prstClr val="black">
                <a:alpha val="10000"/>
              </a:prstClr>
            </a:outerShdw>
          </a:effectLst>
        </p:spPr>
      </p:pic>
      <p:sp>
        <p:nvSpPr>
          <p:cNvPr id="13" name="文本框 12"/>
          <p:cNvSpPr txBox="1"/>
          <p:nvPr/>
        </p:nvSpPr>
        <p:spPr>
          <a:xfrm>
            <a:off x="3278986" y="3721760"/>
            <a:ext cx="1440000" cy="276999"/>
          </a:xfrm>
          <a:prstGeom prst="rect">
            <a:avLst/>
          </a:prstGeom>
          <a:noFill/>
        </p:spPr>
        <p:txBody>
          <a:bodyPr wrap="square">
            <a:spAutoFit/>
          </a:bodyPr>
          <a:lstStyle/>
          <a:p>
            <a:pPr algn="ctr"/>
            <a:r>
              <a:rPr lang="zh-CN" altLang="en-US" sz="1200" b="0" i="0" dirty="0">
                <a:solidFill>
                  <a:schemeClr val="tx1">
                    <a:lumMod val="50000"/>
                    <a:lumOff val="50000"/>
                  </a:schemeClr>
                </a:solidFill>
                <a:effectLst/>
                <a:latin typeface="微软雅黑" panose="020B0503020204020204" pitchFamily="34" charset="-122"/>
                <a:ea typeface="微软雅黑" panose="020B0503020204020204" pitchFamily="34" charset="-122"/>
              </a:rPr>
              <a:t>嫦娥四号着陆器</a:t>
            </a:r>
            <a:endParaRPr lang="zh-CN" altLang="en-US" sz="1200" dirty="0">
              <a:solidFill>
                <a:schemeClr val="tx1">
                  <a:lumMod val="50000"/>
                  <a:lumOff val="50000"/>
                </a:schemeClr>
              </a:solidFill>
              <a:latin typeface="微软雅黑" panose="020B0503020204020204" pitchFamily="34" charset="-122"/>
              <a:ea typeface="微软雅黑" panose="020B0503020204020204" pitchFamily="34" charset="-122"/>
            </a:endParaRPr>
          </a:p>
        </p:txBody>
      </p:sp>
      <p:sp>
        <p:nvSpPr>
          <p:cNvPr id="16" name="文本框 15"/>
          <p:cNvSpPr txBox="1"/>
          <p:nvPr/>
        </p:nvSpPr>
        <p:spPr>
          <a:xfrm>
            <a:off x="863089" y="3721760"/>
            <a:ext cx="1440000" cy="461665"/>
          </a:xfrm>
          <a:prstGeom prst="rect">
            <a:avLst/>
          </a:prstGeom>
          <a:noFill/>
        </p:spPr>
        <p:txBody>
          <a:bodyPr wrap="square">
            <a:spAutoFit/>
          </a:bodyPr>
          <a:lstStyle/>
          <a:p>
            <a:pPr algn="ctr"/>
            <a:r>
              <a:rPr lang="zh-CN" altLang="en-US" sz="1200" b="0" i="0" dirty="0">
                <a:solidFill>
                  <a:schemeClr val="tx1">
                    <a:lumMod val="50000"/>
                    <a:lumOff val="50000"/>
                  </a:schemeClr>
                </a:solidFill>
                <a:effectLst/>
                <a:latin typeface="微软雅黑" panose="020B0503020204020204" pitchFamily="34" charset="-122"/>
                <a:ea typeface="微软雅黑" panose="020B0503020204020204" pitchFamily="34" charset="-122"/>
              </a:rPr>
              <a:t>嫦娥五号着陆器和上升器组合体</a:t>
            </a:r>
            <a:endParaRPr lang="zh-CN" altLang="en-US" sz="1200" dirty="0">
              <a:solidFill>
                <a:schemeClr val="tx1">
                  <a:lumMod val="50000"/>
                  <a:lumOff val="50000"/>
                </a:schemeClr>
              </a:solidFill>
              <a:latin typeface="微软雅黑" panose="020B0503020204020204" pitchFamily="34" charset="-122"/>
              <a:ea typeface="微软雅黑" panose="020B0503020204020204" pitchFamily="34" charset="-122"/>
            </a:endParaRPr>
          </a:p>
        </p:txBody>
      </p:sp>
      <p:sp>
        <p:nvSpPr>
          <p:cNvPr id="19" name="文本框 18"/>
          <p:cNvSpPr txBox="1"/>
          <p:nvPr/>
        </p:nvSpPr>
        <p:spPr>
          <a:xfrm>
            <a:off x="2163362" y="6347457"/>
            <a:ext cx="1440000" cy="276999"/>
          </a:xfrm>
          <a:prstGeom prst="rect">
            <a:avLst/>
          </a:prstGeom>
          <a:noFill/>
        </p:spPr>
        <p:txBody>
          <a:bodyPr wrap="square">
            <a:spAutoFit/>
          </a:bodyPr>
          <a:lstStyle/>
          <a:p>
            <a:pPr algn="ctr"/>
            <a:r>
              <a:rPr lang="zh-CN" altLang="en-US" sz="1200" b="0" i="0" dirty="0">
                <a:solidFill>
                  <a:schemeClr val="tx1">
                    <a:lumMod val="50000"/>
                    <a:lumOff val="50000"/>
                  </a:schemeClr>
                </a:solidFill>
                <a:effectLst/>
                <a:latin typeface="微软雅黑" panose="020B0503020204020204" pitchFamily="34" charset="-122"/>
                <a:ea typeface="微软雅黑" panose="020B0503020204020204" pitchFamily="34" charset="-122"/>
              </a:rPr>
              <a:t>玉兔二号</a:t>
            </a:r>
            <a:endParaRPr lang="zh-CN" altLang="en-US" sz="1200" dirty="0">
              <a:solidFill>
                <a:schemeClr val="tx1">
                  <a:lumMod val="50000"/>
                  <a:lumOff val="50000"/>
                </a:schemeClr>
              </a:solidFill>
              <a:latin typeface="微软雅黑" panose="020B0503020204020204" pitchFamily="34" charset="-122"/>
              <a:ea typeface="微软雅黑" panose="020B0503020204020204" pitchFamily="34" charset="-122"/>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114000" y="-1494"/>
            <a:ext cx="12420000" cy="6860989"/>
            <a:chOff x="-114000" y="-1494"/>
            <a:chExt cx="12420000" cy="6860989"/>
          </a:xfrm>
        </p:grpSpPr>
        <p:pic>
          <p:nvPicPr>
            <p:cNvPr id="3" name="图片 2"/>
            <p:cNvPicPr>
              <a:picLocks noChangeAspect="1"/>
            </p:cNvPicPr>
            <p:nvPr/>
          </p:nvPicPr>
          <p:blipFill rotWithShape="1">
            <a:blip r:embed="rId2">
              <a:extLst>
                <a:ext uri="{BEBA8EAE-BF5A-486C-A8C5-ECC9F3942E4B}">
                  <a14:imgProps xmlns:a14="http://schemas.microsoft.com/office/drawing/2010/main">
                    <a14:imgLayer r:embed="rId3">
                      <a14:imgEffect>
                        <a14:artisticBlur radius="19"/>
                      </a14:imgEffect>
                    </a14:imgLayer>
                  </a14:imgProps>
                </a:ext>
              </a:extLst>
            </a:blip>
            <a:srcRect l="126"/>
            <a:stretch>
              <a:fillRect/>
            </a:stretch>
          </p:blipFill>
          <p:spPr>
            <a:xfrm>
              <a:off x="0" y="-1494"/>
              <a:ext cx="12191999" cy="6860989"/>
            </a:xfrm>
            <a:prstGeom prst="rect">
              <a:avLst/>
            </a:prstGeom>
          </p:spPr>
        </p:pic>
        <p:sp>
          <p:nvSpPr>
            <p:cNvPr id="4" name="矩形 3"/>
            <p:cNvSpPr/>
            <p:nvPr/>
          </p:nvSpPr>
          <p:spPr>
            <a:xfrm>
              <a:off x="1" y="0"/>
              <a:ext cx="12192000" cy="6858001"/>
            </a:xfrm>
            <a:prstGeom prst="rect">
              <a:avLst/>
            </a:prstGeom>
            <a:solidFill>
              <a:schemeClr val="bg1">
                <a:alpha val="3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p>
          </p:txBody>
        </p:sp>
        <p:pic>
          <p:nvPicPr>
            <p:cNvPr id="5" name="图片 4"/>
            <p:cNvPicPr>
              <a:picLocks noChangeAspect="1"/>
            </p:cNvPicPr>
            <p:nvPr/>
          </p:nvPicPr>
          <p:blipFill rotWithShape="1">
            <a:blip r:embed="rId4" cstate="print">
              <a:duotone>
                <a:schemeClr val="accent2">
                  <a:shade val="45000"/>
                  <a:satMod val="135000"/>
                </a:schemeClr>
                <a:prstClr val="white"/>
              </a:duotone>
              <a:extLst>
                <a:ext uri="{28A0092B-C50C-407E-A947-70E740481C1C}">
                  <a14:useLocalDpi xmlns:a14="http://schemas.microsoft.com/office/drawing/2010/main" val="0"/>
                </a:ext>
              </a:extLst>
            </a:blip>
            <a:srcRect t="1837" b="58414"/>
            <a:stretch>
              <a:fillRect/>
            </a:stretch>
          </p:blipFill>
          <p:spPr>
            <a:xfrm>
              <a:off x="0" y="3611591"/>
              <a:ext cx="12192000" cy="3246410"/>
            </a:xfrm>
            <a:prstGeom prst="rect">
              <a:avLst/>
            </a:prstGeom>
          </p:spPr>
        </p:pic>
        <p:pic>
          <p:nvPicPr>
            <p:cNvPr id="6" name="图片 5"/>
            <p:cNvPicPr preferRelativeResize="0"/>
            <p:nvPr/>
          </p:nvPicPr>
          <p:blipFill rotWithShape="1">
            <a:blip r:embed="rId5" cstate="print">
              <a:extLst>
                <a:ext uri="{28A0092B-C50C-407E-A947-70E740481C1C}">
                  <a14:useLocalDpi xmlns:a14="http://schemas.microsoft.com/office/drawing/2010/main" val="0"/>
                </a:ext>
              </a:extLst>
            </a:blip>
            <a:srcRect t="29937" b="29938"/>
            <a:stretch>
              <a:fillRect/>
            </a:stretch>
          </p:blipFill>
          <p:spPr>
            <a:xfrm>
              <a:off x="-114000" y="2079000"/>
              <a:ext cx="12420000" cy="2700000"/>
            </a:xfrm>
            <a:prstGeom prst="cube">
              <a:avLst>
                <a:gd name="adj" fmla="val 1454"/>
              </a:avLst>
            </a:prstGeom>
            <a:noFill/>
            <a:effectLst>
              <a:outerShdw blurRad="381000" dist="127000" dir="5400000" algn="t" rotWithShape="0">
                <a:prstClr val="black">
                  <a:alpha val="15000"/>
                </a:prstClr>
              </a:outerShdw>
            </a:effectLst>
          </p:spPr>
        </p:pic>
      </p:grpSp>
      <p:sp>
        <p:nvSpPr>
          <p:cNvPr id="7" name="文本框 6"/>
          <p:cNvSpPr txBox="1"/>
          <p:nvPr/>
        </p:nvSpPr>
        <p:spPr>
          <a:xfrm>
            <a:off x="2112963" y="2592000"/>
            <a:ext cx="7966075" cy="645160"/>
          </a:xfrm>
          <a:prstGeom prst="rect">
            <a:avLst/>
          </a:prstGeom>
          <a:noFill/>
        </p:spPr>
        <p:txBody>
          <a:bodyPr wrap="none" rtlCol="0">
            <a:spAutoFit/>
          </a:bodyPr>
          <a:lstStyle/>
          <a:p>
            <a:pPr algn="ctr"/>
            <a:r>
              <a:rPr lang="zh-CN" altLang="en-US" sz="36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rPr>
              <a:t>四、如何深入实施新时代人才强国战略</a:t>
            </a:r>
          </a:p>
        </p:txBody>
      </p:sp>
      <p:cxnSp>
        <p:nvCxnSpPr>
          <p:cNvPr id="8" name="直接连接符 7"/>
          <p:cNvCxnSpPr/>
          <p:nvPr/>
        </p:nvCxnSpPr>
        <p:spPr>
          <a:xfrm>
            <a:off x="1416000" y="3429000"/>
            <a:ext cx="9360000" cy="0"/>
          </a:xfrm>
          <a:prstGeom prst="line">
            <a:avLst/>
          </a:prstGeom>
          <a:ln w="12700">
            <a:gradFill>
              <a:gsLst>
                <a:gs pos="0">
                  <a:schemeClr val="accent4">
                    <a:lumMod val="20000"/>
                    <a:lumOff val="80000"/>
                    <a:alpha val="0"/>
                  </a:schemeClr>
                </a:gs>
                <a:gs pos="50000">
                  <a:schemeClr val="accent4">
                    <a:lumMod val="20000"/>
                    <a:lumOff val="80000"/>
                  </a:schemeClr>
                </a:gs>
                <a:gs pos="100000">
                  <a:schemeClr val="accent4">
                    <a:lumMod val="20000"/>
                    <a:lumOff val="80000"/>
                    <a:alpha val="0"/>
                  </a:schemeClr>
                </a:gs>
              </a:gsLst>
              <a:lin ang="0" scaled="0"/>
            </a:gradFill>
          </a:ln>
        </p:spPr>
        <p:style>
          <a:lnRef idx="1">
            <a:schemeClr val="accent1"/>
          </a:lnRef>
          <a:fillRef idx="0">
            <a:schemeClr val="accent1"/>
          </a:fillRef>
          <a:effectRef idx="0">
            <a:schemeClr val="accent1"/>
          </a:effectRef>
          <a:fontRef idx="minor">
            <a:schemeClr val="tx1"/>
          </a:fontRef>
        </p:style>
      </p:cxnSp>
      <p:sp>
        <p:nvSpPr>
          <p:cNvPr id="9" name="文本框 8"/>
          <p:cNvSpPr txBox="1"/>
          <p:nvPr/>
        </p:nvSpPr>
        <p:spPr>
          <a:xfrm>
            <a:off x="4456430" y="3672000"/>
            <a:ext cx="3279140" cy="460375"/>
          </a:xfrm>
          <a:prstGeom prst="rect">
            <a:avLst/>
          </a:prstGeom>
          <a:noFill/>
        </p:spPr>
        <p:txBody>
          <a:bodyPr wrap="none" rtlCol="0">
            <a:spAutoFit/>
          </a:bodyPr>
          <a:lstStyle/>
          <a:p>
            <a:pPr algn="ctr"/>
            <a:r>
              <a:rPr lang="en-US" altLang="zh-CN" sz="24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a:t>
            </a:r>
            <a:r>
              <a:rPr lang="zh-CN" altLang="en-US" sz="24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坚持人才引领驱动</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1" y="0"/>
            <a:ext cx="12192000" cy="6858000"/>
            <a:chOff x="1" y="0"/>
            <a:chExt cx="12192000" cy="6858000"/>
          </a:xfrm>
        </p:grpSpPr>
        <p:pic>
          <p:nvPicPr>
            <p:cNvPr id="3" name="图片 2"/>
            <p:cNvPicPr>
              <a:picLocks noChangeAspect="1"/>
            </p:cNvPicPr>
            <p:nvPr/>
          </p:nvPicPr>
          <p:blipFill>
            <a:blip r:embed="rId2"/>
            <a:stretch>
              <a:fillRect/>
            </a:stretch>
          </p:blipFill>
          <p:spPr>
            <a:xfrm>
              <a:off x="1" y="0"/>
              <a:ext cx="12192000" cy="6858000"/>
            </a:xfrm>
            <a:prstGeom prst="rect">
              <a:avLst/>
            </a:prstGeom>
            <a:noFill/>
          </p:spPr>
        </p:pic>
        <p:sp>
          <p:nvSpPr>
            <p:cNvPr id="4" name="矩形: 圆角 53"/>
            <p:cNvSpPr/>
            <p:nvPr/>
          </p:nvSpPr>
          <p:spPr>
            <a:xfrm>
              <a:off x="1236000" y="1089000"/>
              <a:ext cx="9720000" cy="4680000"/>
            </a:xfrm>
            <a:prstGeom prst="rect">
              <a:avLst/>
            </a:prstGeom>
            <a:gradFill>
              <a:gsLst>
                <a:gs pos="75000">
                  <a:srgbClr val="FFFDFD"/>
                </a:gs>
                <a:gs pos="0">
                  <a:srgbClr val="FFFDEB"/>
                </a:gs>
              </a:gsLst>
              <a:lin ang="2700000" scaled="0"/>
            </a:gradFill>
            <a:ln w="38100">
              <a:noFill/>
            </a:ln>
            <a:effectLst>
              <a:outerShdw blurRad="381000" dist="127000" dir="2700000" algn="t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sp>
          <p:nvSpPr>
            <p:cNvPr id="5" name="图文框 4"/>
            <p:cNvSpPr/>
            <p:nvPr/>
          </p:nvSpPr>
          <p:spPr>
            <a:xfrm>
              <a:off x="876000" y="729000"/>
              <a:ext cx="10440000" cy="5400000"/>
            </a:xfrm>
            <a:prstGeom prst="frame">
              <a:avLst>
                <a:gd name="adj1" fmla="val 3486"/>
              </a:avLst>
            </a:prstGeom>
            <a:noFill/>
            <a:ln w="12700">
              <a:gradFill flip="none" rotWithShape="1">
                <a:gsLst>
                  <a:gs pos="0">
                    <a:srgbClr val="FFFDEB"/>
                  </a:gs>
                  <a:gs pos="30000">
                    <a:srgbClr val="F7C973">
                      <a:alpha val="0"/>
                    </a:srgbClr>
                  </a:gs>
                  <a:gs pos="70000">
                    <a:srgbClr val="F7C973">
                      <a:alpha val="0"/>
                    </a:srgbClr>
                  </a:gs>
                  <a:gs pos="100000">
                    <a:srgbClr val="FFFDEB"/>
                  </a:gs>
                </a:gsLst>
                <a:lin ang="2700000" scaled="1"/>
                <a:tileRect/>
              </a:gradFill>
            </a:ln>
            <a:effectLst>
              <a:outerShdw blurRad="50800" dist="38100" dir="2700000" algn="t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tx1"/>
                </a:solidFill>
              </a:endParaRPr>
            </a:p>
          </p:txBody>
        </p:sp>
      </p:grpSp>
      <p:sp>
        <p:nvSpPr>
          <p:cNvPr id="6" name="矩形 5"/>
          <p:cNvSpPr/>
          <p:nvPr/>
        </p:nvSpPr>
        <p:spPr>
          <a:xfrm>
            <a:off x="2136000" y="2061000"/>
            <a:ext cx="7920000" cy="2736000"/>
          </a:xfrm>
          <a:prstGeom prst="rect">
            <a:avLst/>
          </a:prstGeom>
        </p:spPr>
        <p:txBody>
          <a:bodyPr wrap="square">
            <a:spAutoFit/>
          </a:bodyPr>
          <a:lstStyle/>
          <a:p>
            <a:pPr algn="just">
              <a:lnSpc>
                <a:spcPct val="150000"/>
              </a:lnSpc>
            </a:pPr>
            <a:r>
              <a:rPr lang="zh-CN" altLang="en-US" sz="2400" b="1" dirty="0">
                <a:latin typeface="楷体" panose="02010609060101010101" pitchFamily="49" charset="-122"/>
                <a:ea typeface="楷体" panose="02010609060101010101" pitchFamily="49" charset="-122"/>
              </a:rPr>
              <a:t>　　深入实施人才强国战略。培养造就大批德才兼备的高素质人才，是国家和民族长远发展大计。功以才成，业由才广。</a:t>
            </a:r>
          </a:p>
          <a:p>
            <a:pPr algn="r">
              <a:lnSpc>
                <a:spcPct val="130000"/>
              </a:lnSpc>
              <a:spcBef>
                <a:spcPts val="1200"/>
              </a:spcBef>
            </a:pPr>
            <a:r>
              <a:rPr lang="en-US" altLang="zh-CN" b="1" dirty="0">
                <a:solidFill>
                  <a:schemeClr val="tx1">
                    <a:lumMod val="85000"/>
                    <a:lumOff val="15000"/>
                  </a:schemeClr>
                </a:solidFill>
                <a:latin typeface="楷体" panose="02010609060101010101" pitchFamily="49" charset="-122"/>
                <a:ea typeface="楷体" panose="02010609060101010101" pitchFamily="49" charset="-122"/>
                <a:sym typeface="+mn-ea"/>
              </a:rPr>
              <a:t>——</a:t>
            </a:r>
            <a:r>
              <a:rPr lang="zh-CN" altLang="en-US" b="1" dirty="0">
                <a:latin typeface="楷体" panose="02010609060101010101" pitchFamily="49" charset="-122"/>
                <a:ea typeface="楷体" panose="02010609060101010101" pitchFamily="49" charset="-122"/>
                <a:sym typeface="+mn-ea"/>
              </a:rPr>
              <a:t>习近平在中国共产党第二十次全国代表大会上的报告</a:t>
            </a:r>
            <a:endParaRPr lang="zh-CN" altLang="en-US" b="1" dirty="0">
              <a:solidFill>
                <a:schemeClr val="tx1"/>
              </a:solidFill>
              <a:latin typeface="楷体" panose="02010609060101010101" pitchFamily="49" charset="-122"/>
              <a:ea typeface="楷体" panose="02010609060101010101" pitchFamily="49" charset="-122"/>
            </a:endParaRPr>
          </a:p>
          <a:p>
            <a:pPr algn="r">
              <a:lnSpc>
                <a:spcPct val="130000"/>
              </a:lnSpc>
            </a:pPr>
            <a:r>
              <a:rPr lang="zh-CN" altLang="en-US" b="1" dirty="0">
                <a:latin typeface="楷体" panose="02010609060101010101" pitchFamily="49" charset="-122"/>
                <a:ea typeface="楷体" panose="02010609060101010101" pitchFamily="49" charset="-122"/>
                <a:sym typeface="+mn-ea"/>
              </a:rPr>
              <a:t>（</a:t>
            </a:r>
            <a:r>
              <a:rPr lang="en-US" altLang="zh-CN" b="1" dirty="0">
                <a:latin typeface="楷体" panose="02010609060101010101" pitchFamily="49" charset="-122"/>
                <a:ea typeface="楷体" panose="02010609060101010101" pitchFamily="49" charset="-122"/>
                <a:sym typeface="+mn-ea"/>
              </a:rPr>
              <a:t>2022</a:t>
            </a:r>
            <a:r>
              <a:rPr lang="zh-CN" altLang="en-US" b="1" dirty="0">
                <a:latin typeface="楷体" panose="02010609060101010101" pitchFamily="49" charset="-122"/>
                <a:ea typeface="楷体" panose="02010609060101010101" pitchFamily="49" charset="-122"/>
                <a:sym typeface="+mn-ea"/>
              </a:rPr>
              <a:t>年</a:t>
            </a:r>
            <a:r>
              <a:rPr lang="en-US" altLang="zh-CN" b="1" dirty="0">
                <a:latin typeface="楷体" panose="02010609060101010101" pitchFamily="49" charset="-122"/>
                <a:ea typeface="楷体" panose="02010609060101010101" pitchFamily="49" charset="-122"/>
                <a:sym typeface="+mn-ea"/>
              </a:rPr>
              <a:t>10</a:t>
            </a:r>
            <a:r>
              <a:rPr lang="zh-CN" altLang="en-US" b="1" dirty="0">
                <a:latin typeface="楷体" panose="02010609060101010101" pitchFamily="49" charset="-122"/>
                <a:ea typeface="楷体" panose="02010609060101010101" pitchFamily="49" charset="-122"/>
                <a:sym typeface="+mn-ea"/>
              </a:rPr>
              <a:t>月</a:t>
            </a:r>
            <a:r>
              <a:rPr lang="en-US" altLang="zh-CN" b="1" dirty="0">
                <a:latin typeface="楷体" panose="02010609060101010101" pitchFamily="49" charset="-122"/>
                <a:ea typeface="楷体" panose="02010609060101010101" pitchFamily="49" charset="-122"/>
                <a:sym typeface="+mn-ea"/>
              </a:rPr>
              <a:t>16</a:t>
            </a:r>
            <a:r>
              <a:rPr lang="zh-CN" altLang="en-US" b="1" dirty="0">
                <a:latin typeface="楷体" panose="02010609060101010101" pitchFamily="49" charset="-122"/>
                <a:ea typeface="楷体" panose="02010609060101010101" pitchFamily="49" charset="-122"/>
                <a:sym typeface="+mn-ea"/>
              </a:rPr>
              <a:t>日）</a:t>
            </a:r>
            <a:endParaRPr lang="zh-CN" altLang="en-US" b="1" dirty="0">
              <a:latin typeface="楷体" panose="02010609060101010101" pitchFamily="49" charset="-122"/>
              <a:ea typeface="楷体" panose="02010609060101010101" pitchFamily="49" charset="-122"/>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9" name="组合 8">
            <a:extLst>
              <a:ext uri="{FF2B5EF4-FFF2-40B4-BE49-F238E27FC236}">
                <a16:creationId xmlns:a16="http://schemas.microsoft.com/office/drawing/2014/main" id="{CC3AB62A-A322-17CD-E830-CDC9F8AD9724}"/>
              </a:ext>
            </a:extLst>
          </p:cNvPr>
          <p:cNvGrpSpPr/>
          <p:nvPr/>
        </p:nvGrpSpPr>
        <p:grpSpPr>
          <a:xfrm>
            <a:off x="-1656000" y="560041"/>
            <a:ext cx="16200000" cy="5739959"/>
            <a:chOff x="-1656000" y="560041"/>
            <a:chExt cx="16200000" cy="5739959"/>
          </a:xfrm>
        </p:grpSpPr>
        <p:sp>
          <p:nvSpPr>
            <p:cNvPr id="10" name="平行四边形 9">
              <a:extLst>
                <a:ext uri="{FF2B5EF4-FFF2-40B4-BE49-F238E27FC236}">
                  <a16:creationId xmlns:a16="http://schemas.microsoft.com/office/drawing/2014/main" id="{45CC6641-4B1B-CE9C-E81B-33F6D5C40249}"/>
                </a:ext>
              </a:extLst>
            </p:cNvPr>
            <p:cNvSpPr/>
            <p:nvPr/>
          </p:nvSpPr>
          <p:spPr>
            <a:xfrm>
              <a:off x="-1656000" y="4788000"/>
              <a:ext cx="16200000" cy="1512000"/>
            </a:xfrm>
            <a:prstGeom prst="parallelogram">
              <a:avLst>
                <a:gd name="adj" fmla="val 147228"/>
              </a:avLst>
            </a:prstGeom>
            <a:solidFill>
              <a:schemeClr val="bg1">
                <a:lumMod val="95000"/>
              </a:schemeClr>
            </a:solidFill>
            <a:ln>
              <a:noFill/>
            </a:ln>
            <a:effectLst>
              <a:outerShdw dist="63500" dir="5400000" algn="t" rotWithShape="0">
                <a:schemeClr val="bg1">
                  <a:lumMod val="7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1" name="立方体 10">
              <a:extLst>
                <a:ext uri="{FF2B5EF4-FFF2-40B4-BE49-F238E27FC236}">
                  <a16:creationId xmlns:a16="http://schemas.microsoft.com/office/drawing/2014/main" id="{A70599D8-60DB-DA5A-7EB7-52673AC31F7C}"/>
                </a:ext>
              </a:extLst>
            </p:cNvPr>
            <p:cNvSpPr/>
            <p:nvPr/>
          </p:nvSpPr>
          <p:spPr>
            <a:xfrm>
              <a:off x="10433261" y="560041"/>
              <a:ext cx="1872000" cy="4320000"/>
            </a:xfrm>
            <a:prstGeom prst="cube">
              <a:avLst>
                <a:gd name="adj" fmla="val 4716"/>
              </a:avLst>
            </a:prstGeom>
            <a:gradFill>
              <a:gsLst>
                <a:gs pos="0">
                  <a:srgbClr val="F0BC7C"/>
                </a:gs>
                <a:gs pos="100000">
                  <a:schemeClr val="bg1">
                    <a:alpha val="0"/>
                  </a:schemeClr>
                </a:gs>
              </a:gsLst>
              <a:lin ang="5400000" scaled="0"/>
            </a:gradFill>
            <a:ln w="635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12" name="组合 11">
              <a:extLst>
                <a:ext uri="{FF2B5EF4-FFF2-40B4-BE49-F238E27FC236}">
                  <a16:creationId xmlns:a16="http://schemas.microsoft.com/office/drawing/2014/main" id="{05461847-A0B7-604E-8360-A48CE5F2954C}"/>
                </a:ext>
              </a:extLst>
            </p:cNvPr>
            <p:cNvGrpSpPr/>
            <p:nvPr/>
          </p:nvGrpSpPr>
          <p:grpSpPr>
            <a:xfrm>
              <a:off x="0" y="1764000"/>
              <a:ext cx="1800000" cy="624176"/>
              <a:chOff x="11762383" y="4254174"/>
              <a:chExt cx="1800000" cy="624176"/>
            </a:xfrm>
          </p:grpSpPr>
          <p:sp>
            <p:nvSpPr>
              <p:cNvPr id="15" name="矩形 14">
                <a:extLst>
                  <a:ext uri="{FF2B5EF4-FFF2-40B4-BE49-F238E27FC236}">
                    <a16:creationId xmlns:a16="http://schemas.microsoft.com/office/drawing/2014/main" id="{A9AAFE53-A7A7-8F1B-540B-EFCE6233FBDC}"/>
                  </a:ext>
                </a:extLst>
              </p:cNvPr>
              <p:cNvSpPr/>
              <p:nvPr/>
            </p:nvSpPr>
            <p:spPr>
              <a:xfrm>
                <a:off x="11762383" y="4254174"/>
                <a:ext cx="1800000" cy="144000"/>
              </a:xfrm>
              <a:prstGeom prst="rect">
                <a:avLst/>
              </a:prstGeom>
              <a:gradFill>
                <a:gsLst>
                  <a:gs pos="0">
                    <a:srgbClr val="FF9000"/>
                  </a:gs>
                  <a:gs pos="100000">
                    <a:srgbClr val="F7C973">
                      <a:alpha val="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zh-CN" altLang="en-US"/>
              </a:p>
            </p:txBody>
          </p:sp>
          <p:sp>
            <p:nvSpPr>
              <p:cNvPr id="16" name="矩形 15">
                <a:extLst>
                  <a:ext uri="{FF2B5EF4-FFF2-40B4-BE49-F238E27FC236}">
                    <a16:creationId xmlns:a16="http://schemas.microsoft.com/office/drawing/2014/main" id="{50384242-1B61-7C1C-F526-8F2C52A1715D}"/>
                  </a:ext>
                </a:extLst>
              </p:cNvPr>
              <p:cNvSpPr/>
              <p:nvPr/>
            </p:nvSpPr>
            <p:spPr>
              <a:xfrm>
                <a:off x="11762383" y="4494262"/>
                <a:ext cx="1800000" cy="144000"/>
              </a:xfrm>
              <a:prstGeom prst="rect">
                <a:avLst/>
              </a:prstGeom>
              <a:gradFill>
                <a:gsLst>
                  <a:gs pos="0">
                    <a:srgbClr val="D49A78"/>
                  </a:gs>
                  <a:gs pos="100000">
                    <a:srgbClr val="FFFDFD"/>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zh-CN" altLang="en-US"/>
              </a:p>
            </p:txBody>
          </p:sp>
          <p:sp>
            <p:nvSpPr>
              <p:cNvPr id="17" name="矩形 16">
                <a:extLst>
                  <a:ext uri="{FF2B5EF4-FFF2-40B4-BE49-F238E27FC236}">
                    <a16:creationId xmlns:a16="http://schemas.microsoft.com/office/drawing/2014/main" id="{50466378-B6BF-2B54-44BA-46BF2F00CB44}"/>
                  </a:ext>
                </a:extLst>
              </p:cNvPr>
              <p:cNvSpPr/>
              <p:nvPr/>
            </p:nvSpPr>
            <p:spPr>
              <a:xfrm>
                <a:off x="11762383" y="4734350"/>
                <a:ext cx="1800000" cy="144000"/>
              </a:xfrm>
              <a:prstGeom prst="rect">
                <a:avLst/>
              </a:prstGeom>
              <a:gradFill>
                <a:gsLst>
                  <a:gs pos="0">
                    <a:srgbClr val="B00000"/>
                  </a:gs>
                  <a:gs pos="100000">
                    <a:srgbClr val="B00000">
                      <a:alpha val="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zh-CN" altLang="en-US"/>
              </a:p>
            </p:txBody>
          </p:sp>
        </p:grpSp>
        <p:sp>
          <p:nvSpPr>
            <p:cNvPr id="13" name="立方体 12">
              <a:extLst>
                <a:ext uri="{FF2B5EF4-FFF2-40B4-BE49-F238E27FC236}">
                  <a16:creationId xmlns:a16="http://schemas.microsoft.com/office/drawing/2014/main" id="{D1176541-FEE8-5388-C4F2-20118A5C7EB3}"/>
                </a:ext>
              </a:extLst>
            </p:cNvPr>
            <p:cNvSpPr/>
            <p:nvPr/>
          </p:nvSpPr>
          <p:spPr>
            <a:xfrm>
              <a:off x="876000" y="930240"/>
              <a:ext cx="10440000" cy="5040000"/>
            </a:xfrm>
            <a:prstGeom prst="cube">
              <a:avLst>
                <a:gd name="adj" fmla="val 1344"/>
              </a:avLst>
            </a:prstGeom>
            <a:gradFill>
              <a:gsLst>
                <a:gs pos="0">
                  <a:srgbClr val="9E0406"/>
                </a:gs>
                <a:gs pos="100000">
                  <a:schemeClr val="accent2"/>
                </a:gs>
              </a:gsLst>
              <a:lin ang="1200000" scaled="0"/>
            </a:gradFill>
            <a:ln>
              <a:no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nvGrpSpPr>
          <p:cNvPr id="50" name="组合 49"/>
          <p:cNvGrpSpPr/>
          <p:nvPr/>
        </p:nvGrpSpPr>
        <p:grpSpPr>
          <a:xfrm>
            <a:off x="1883532" y="2166337"/>
            <a:ext cx="9365113" cy="568907"/>
            <a:chOff x="1416000" y="1780152"/>
            <a:chExt cx="9365113" cy="568907"/>
          </a:xfrm>
        </p:grpSpPr>
        <p:cxnSp>
          <p:nvCxnSpPr>
            <p:cNvPr id="14" name="直接连接符 13"/>
            <p:cNvCxnSpPr/>
            <p:nvPr/>
          </p:nvCxnSpPr>
          <p:spPr>
            <a:xfrm>
              <a:off x="1416000" y="2349059"/>
              <a:ext cx="9360000" cy="0"/>
            </a:xfrm>
            <a:prstGeom prst="line">
              <a:avLst/>
            </a:prstGeom>
            <a:ln>
              <a:gradFill>
                <a:gsLst>
                  <a:gs pos="0">
                    <a:schemeClr val="bg1"/>
                  </a:gs>
                  <a:gs pos="100000">
                    <a:schemeClr val="bg1">
                      <a:alpha val="0"/>
                    </a:schemeClr>
                  </a:gs>
                </a:gsLst>
                <a:lin ang="0" scaled="0"/>
              </a:gradFill>
            </a:ln>
            <a:effectLst>
              <a:outerShdw blurRad="50800" dist="38100" dir="18900000" algn="bl" rotWithShape="0">
                <a:prstClr val="black">
                  <a:alpha val="27000"/>
                </a:prstClr>
              </a:outerShdw>
            </a:effectLst>
          </p:spPr>
          <p:style>
            <a:lnRef idx="1">
              <a:schemeClr val="accent1"/>
            </a:lnRef>
            <a:fillRef idx="0">
              <a:schemeClr val="accent1"/>
            </a:fillRef>
            <a:effectRef idx="0">
              <a:schemeClr val="accent1"/>
            </a:effectRef>
            <a:fontRef idx="minor">
              <a:schemeClr val="tx1"/>
            </a:fontRef>
          </p:style>
        </p:cxnSp>
        <p:sp>
          <p:nvSpPr>
            <p:cNvPr id="41" name="文本框 40"/>
            <p:cNvSpPr txBox="1"/>
            <p:nvPr/>
          </p:nvSpPr>
          <p:spPr>
            <a:xfrm>
              <a:off x="1421113" y="1780152"/>
              <a:ext cx="9360000" cy="429895"/>
            </a:xfrm>
            <a:prstGeom prst="rect">
              <a:avLst/>
            </a:prstGeom>
            <a:noFill/>
          </p:spPr>
          <p:txBody>
            <a:bodyPr wrap="square" rtlCol="0">
              <a:spAutoFit/>
            </a:bodyPr>
            <a:lstStyle>
              <a:defPPr>
                <a:defRPr lang="zh-CN"/>
              </a:defPPr>
              <a:lvl1pPr>
                <a:buClr>
                  <a:srgbClr val="C00000"/>
                </a:buClr>
                <a:buSzPct val="80000"/>
                <a:defRPr sz="2400" b="1">
                  <a:solidFill>
                    <a:schemeClr val="tx1">
                      <a:lumMod val="95000"/>
                      <a:lumOff val="5000"/>
                    </a:schemeClr>
                  </a:solidFill>
                  <a:latin typeface="微软雅黑" panose="020B0503020204020204" pitchFamily="34" charset="-122"/>
                  <a:ea typeface="微软雅黑" panose="020B0503020204020204" pitchFamily="34" charset="-122"/>
                </a:defRPr>
              </a:lvl1pPr>
            </a:lstStyle>
            <a:p>
              <a:r>
                <a:rPr lang="zh-CN" altLang="en-US" sz="2200" dirty="0">
                  <a:solidFill>
                    <a:schemeClr val="bg1"/>
                  </a:solidFill>
                  <a:effectLst>
                    <a:outerShdw blurRad="38100" dist="38100" dir="2700000" algn="tl">
                      <a:srgbClr val="000000">
                        <a:alpha val="43137"/>
                      </a:srgbClr>
                    </a:outerShdw>
                  </a:effectLst>
                </a:rPr>
                <a:t>（一）人才是国家和民族长远发展大计</a:t>
              </a:r>
            </a:p>
          </p:txBody>
        </p:sp>
      </p:grpSp>
      <p:grpSp>
        <p:nvGrpSpPr>
          <p:cNvPr id="19" name="组合 18"/>
          <p:cNvGrpSpPr/>
          <p:nvPr/>
        </p:nvGrpSpPr>
        <p:grpSpPr>
          <a:xfrm>
            <a:off x="1883532" y="3125283"/>
            <a:ext cx="9365113" cy="568907"/>
            <a:chOff x="1416000" y="1780152"/>
            <a:chExt cx="9365113" cy="568907"/>
          </a:xfrm>
        </p:grpSpPr>
        <p:cxnSp>
          <p:nvCxnSpPr>
            <p:cNvPr id="20" name="直接连接符 19"/>
            <p:cNvCxnSpPr/>
            <p:nvPr/>
          </p:nvCxnSpPr>
          <p:spPr>
            <a:xfrm>
              <a:off x="1416000" y="2349059"/>
              <a:ext cx="9360000" cy="0"/>
            </a:xfrm>
            <a:prstGeom prst="line">
              <a:avLst/>
            </a:prstGeom>
            <a:ln>
              <a:gradFill>
                <a:gsLst>
                  <a:gs pos="0">
                    <a:schemeClr val="bg1"/>
                  </a:gs>
                  <a:gs pos="100000">
                    <a:schemeClr val="bg1">
                      <a:alpha val="0"/>
                    </a:schemeClr>
                  </a:gs>
                </a:gsLst>
                <a:lin ang="0" scaled="0"/>
              </a:gradFill>
            </a:ln>
            <a:effectLst>
              <a:outerShdw blurRad="50800" dist="38100" dir="18900000" algn="bl" rotWithShape="0">
                <a:prstClr val="black">
                  <a:alpha val="27000"/>
                </a:prstClr>
              </a:outerShdw>
            </a:effectLst>
          </p:spPr>
          <p:style>
            <a:lnRef idx="1">
              <a:schemeClr val="accent1"/>
            </a:lnRef>
            <a:fillRef idx="0">
              <a:schemeClr val="accent1"/>
            </a:fillRef>
            <a:effectRef idx="0">
              <a:schemeClr val="accent1"/>
            </a:effectRef>
            <a:fontRef idx="minor">
              <a:schemeClr val="tx1"/>
            </a:fontRef>
          </p:style>
        </p:cxnSp>
        <p:sp>
          <p:nvSpPr>
            <p:cNvPr id="21" name="文本框 20"/>
            <p:cNvSpPr txBox="1"/>
            <p:nvPr/>
          </p:nvSpPr>
          <p:spPr>
            <a:xfrm>
              <a:off x="1421113" y="1780152"/>
              <a:ext cx="9360000" cy="429895"/>
            </a:xfrm>
            <a:prstGeom prst="rect">
              <a:avLst/>
            </a:prstGeom>
            <a:noFill/>
          </p:spPr>
          <p:txBody>
            <a:bodyPr wrap="square" rtlCol="0">
              <a:spAutoFit/>
            </a:bodyPr>
            <a:lstStyle>
              <a:defPPr>
                <a:defRPr lang="zh-CN"/>
              </a:defPPr>
              <a:lvl1pPr>
                <a:buClr>
                  <a:srgbClr val="C00000"/>
                </a:buClr>
                <a:buSzPct val="80000"/>
                <a:defRPr sz="2400" b="1">
                  <a:solidFill>
                    <a:schemeClr val="tx1">
                      <a:lumMod val="95000"/>
                      <a:lumOff val="5000"/>
                    </a:schemeClr>
                  </a:solidFill>
                  <a:latin typeface="微软雅黑" panose="020B0503020204020204" pitchFamily="34" charset="-122"/>
                  <a:ea typeface="微软雅黑" panose="020B0503020204020204" pitchFamily="34" charset="-122"/>
                </a:defRPr>
              </a:lvl1pPr>
            </a:lstStyle>
            <a:p>
              <a:r>
                <a:rPr lang="zh-CN" altLang="en-US" sz="2200" dirty="0">
                  <a:solidFill>
                    <a:schemeClr val="bg1"/>
                  </a:solidFill>
                  <a:effectLst>
                    <a:outerShdw blurRad="38100" dist="38100" dir="2700000" algn="tl">
                      <a:srgbClr val="000000">
                        <a:alpha val="43137"/>
                      </a:srgbClr>
                    </a:outerShdw>
                  </a:effectLst>
                </a:rPr>
                <a:t>（二）坚持党管人才</a:t>
              </a:r>
            </a:p>
          </p:txBody>
        </p:sp>
      </p:grpSp>
      <p:grpSp>
        <p:nvGrpSpPr>
          <p:cNvPr id="22" name="组合 21"/>
          <p:cNvGrpSpPr/>
          <p:nvPr/>
        </p:nvGrpSpPr>
        <p:grpSpPr>
          <a:xfrm>
            <a:off x="1883532" y="4084229"/>
            <a:ext cx="9365113" cy="568907"/>
            <a:chOff x="1416000" y="1780152"/>
            <a:chExt cx="9365113" cy="568907"/>
          </a:xfrm>
        </p:grpSpPr>
        <p:cxnSp>
          <p:nvCxnSpPr>
            <p:cNvPr id="23" name="直接连接符 22"/>
            <p:cNvCxnSpPr/>
            <p:nvPr/>
          </p:nvCxnSpPr>
          <p:spPr>
            <a:xfrm>
              <a:off x="1416000" y="2349059"/>
              <a:ext cx="9360000" cy="0"/>
            </a:xfrm>
            <a:prstGeom prst="line">
              <a:avLst/>
            </a:prstGeom>
            <a:ln>
              <a:gradFill>
                <a:gsLst>
                  <a:gs pos="0">
                    <a:schemeClr val="bg1"/>
                  </a:gs>
                  <a:gs pos="100000">
                    <a:schemeClr val="bg1">
                      <a:alpha val="0"/>
                    </a:schemeClr>
                  </a:gs>
                </a:gsLst>
                <a:lin ang="0" scaled="0"/>
              </a:gradFill>
            </a:ln>
            <a:effectLst>
              <a:outerShdw blurRad="50800" dist="38100" dir="18900000" algn="bl" rotWithShape="0">
                <a:prstClr val="black">
                  <a:alpha val="27000"/>
                </a:prstClr>
              </a:outerShdw>
            </a:effectLst>
          </p:spPr>
          <p:style>
            <a:lnRef idx="1">
              <a:schemeClr val="accent1"/>
            </a:lnRef>
            <a:fillRef idx="0">
              <a:schemeClr val="accent1"/>
            </a:fillRef>
            <a:effectRef idx="0">
              <a:schemeClr val="accent1"/>
            </a:effectRef>
            <a:fontRef idx="minor">
              <a:schemeClr val="tx1"/>
            </a:fontRef>
          </p:style>
        </p:cxnSp>
        <p:sp>
          <p:nvSpPr>
            <p:cNvPr id="24" name="文本框 23"/>
            <p:cNvSpPr txBox="1"/>
            <p:nvPr/>
          </p:nvSpPr>
          <p:spPr>
            <a:xfrm>
              <a:off x="1421113" y="1780152"/>
              <a:ext cx="9360000" cy="429895"/>
            </a:xfrm>
            <a:prstGeom prst="rect">
              <a:avLst/>
            </a:prstGeom>
            <a:noFill/>
          </p:spPr>
          <p:txBody>
            <a:bodyPr wrap="square" rtlCol="0">
              <a:spAutoFit/>
            </a:bodyPr>
            <a:lstStyle>
              <a:defPPr>
                <a:defRPr lang="zh-CN"/>
              </a:defPPr>
              <a:lvl1pPr>
                <a:buClr>
                  <a:srgbClr val="C00000"/>
                </a:buClr>
                <a:buSzPct val="80000"/>
                <a:defRPr sz="2400" b="1">
                  <a:solidFill>
                    <a:schemeClr val="tx1">
                      <a:lumMod val="95000"/>
                      <a:lumOff val="5000"/>
                    </a:schemeClr>
                  </a:solidFill>
                  <a:latin typeface="微软雅黑" panose="020B0503020204020204" pitchFamily="34" charset="-122"/>
                  <a:ea typeface="微软雅黑" panose="020B0503020204020204" pitchFamily="34" charset="-122"/>
                </a:defRPr>
              </a:lvl1pPr>
            </a:lstStyle>
            <a:p>
              <a:r>
                <a:rPr lang="zh-CN" altLang="en-US" sz="2200" dirty="0">
                  <a:solidFill>
                    <a:schemeClr val="bg1"/>
                  </a:solidFill>
                  <a:effectLst>
                    <a:outerShdw blurRad="38100" dist="38100" dir="2700000" algn="tl">
                      <a:srgbClr val="000000">
                        <a:alpha val="43137"/>
                      </a:srgbClr>
                    </a:outerShdw>
                  </a:effectLst>
                </a:rPr>
                <a:t>（三）加快建设世界人才中心和创新高地</a:t>
              </a:r>
            </a:p>
          </p:txBody>
        </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 1"/>
          <p:cNvPicPr>
            <a:picLocks noChangeAspect="1"/>
          </p:cNvPicPr>
          <p:nvPr/>
        </p:nvPicPr>
        <p:blipFill rotWithShape="1">
          <a:blip r:embed="rId2" cstate="print">
            <a:duotone>
              <a:schemeClr val="accent2">
                <a:shade val="45000"/>
                <a:satMod val="135000"/>
              </a:schemeClr>
              <a:prstClr val="white"/>
            </a:duotone>
            <a:extLst>
              <a:ext uri="{28A0092B-C50C-407E-A947-70E740481C1C}">
                <a14:useLocalDpi xmlns:a14="http://schemas.microsoft.com/office/drawing/2010/main" val="0"/>
              </a:ext>
            </a:extLst>
          </a:blip>
          <a:srcRect t="1837" b="58414"/>
          <a:stretch>
            <a:fillRect/>
          </a:stretch>
        </p:blipFill>
        <p:spPr>
          <a:xfrm>
            <a:off x="0" y="3611590"/>
            <a:ext cx="12192000" cy="3246410"/>
          </a:xfrm>
          <a:prstGeom prst="rect">
            <a:avLst/>
          </a:prstGeom>
        </p:spPr>
      </p:pic>
      <p:grpSp>
        <p:nvGrpSpPr>
          <p:cNvPr id="3" name="组合 2"/>
          <p:cNvGrpSpPr/>
          <p:nvPr/>
        </p:nvGrpSpPr>
        <p:grpSpPr>
          <a:xfrm>
            <a:off x="949488" y="1796408"/>
            <a:ext cx="10293024" cy="3818085"/>
            <a:chOff x="1064709" y="1638633"/>
            <a:chExt cx="10293024" cy="3818085"/>
          </a:xfrm>
        </p:grpSpPr>
        <p:sp>
          <p:nvSpPr>
            <p:cNvPr id="4" name="图文框 3"/>
            <p:cNvSpPr/>
            <p:nvPr/>
          </p:nvSpPr>
          <p:spPr>
            <a:xfrm>
              <a:off x="1064709" y="1638633"/>
              <a:ext cx="10080000" cy="3600000"/>
            </a:xfrm>
            <a:prstGeom prst="frame">
              <a:avLst>
                <a:gd name="adj1" fmla="val 3688"/>
              </a:avLst>
            </a:prstGeom>
            <a:gradFill flip="none" rotWithShape="1">
              <a:gsLst>
                <a:gs pos="0">
                  <a:srgbClr val="B00000"/>
                </a:gs>
                <a:gs pos="100000">
                  <a:srgbClr val="C00000"/>
                </a:gs>
              </a:gsLst>
              <a:lin ang="1800000" scaled="0"/>
              <a:tileRect/>
            </a:gradFill>
            <a:ln>
              <a:noFill/>
            </a:ln>
            <a:effectLst>
              <a:outerShdw blurRad="177800" dist="152400" dir="2700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5" name="组合 4"/>
            <p:cNvGrpSpPr/>
            <p:nvPr/>
          </p:nvGrpSpPr>
          <p:grpSpPr>
            <a:xfrm>
              <a:off x="1277733" y="1856718"/>
              <a:ext cx="10080000" cy="3600000"/>
              <a:chOff x="1277733" y="1856718"/>
              <a:chExt cx="10080000" cy="3600000"/>
            </a:xfrm>
          </p:grpSpPr>
          <p:sp>
            <p:nvSpPr>
              <p:cNvPr id="6" name="矩形 5"/>
              <p:cNvSpPr/>
              <p:nvPr/>
            </p:nvSpPr>
            <p:spPr>
              <a:xfrm>
                <a:off x="1277733" y="1856718"/>
                <a:ext cx="10080000" cy="3600000"/>
              </a:xfrm>
              <a:prstGeom prst="rect">
                <a:avLst/>
              </a:prstGeom>
              <a:solidFill>
                <a:schemeClr val="bg1"/>
              </a:solidFill>
              <a:ln>
                <a:noFill/>
              </a:ln>
              <a:effectLst>
                <a:outerShdw blurRad="177800" dist="152400" dir="2700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7" name="图片 6"/>
              <p:cNvPicPr>
                <a:picLocks noChangeAspect="1"/>
              </p:cNvPicPr>
              <p:nvPr/>
            </p:nvPicPr>
            <p:blipFill rotWithShape="1">
              <a:blip r:embed="rId3" cstate="print">
                <a:duotone>
                  <a:schemeClr val="accent2">
                    <a:shade val="45000"/>
                    <a:satMod val="135000"/>
                  </a:schemeClr>
                  <a:prstClr val="white"/>
                </a:duotone>
                <a:extLst>
                  <a:ext uri="{BEBA8EAE-BF5A-486C-A8C5-ECC9F3942E4B}">
                    <a14:imgProps xmlns:a14="http://schemas.microsoft.com/office/drawing/2010/main">
                      <a14:imgLayer r:embed="rId4">
                        <a14:imgEffect>
                          <a14:brightnessContrast contrast="40000"/>
                        </a14:imgEffect>
                        <a14:imgEffect>
                          <a14:sharpenSoften amount="25000"/>
                        </a14:imgEffect>
                      </a14:imgLayer>
                    </a14:imgProps>
                  </a:ext>
                  <a:ext uri="{28A0092B-C50C-407E-A947-70E740481C1C}">
                    <a14:useLocalDpi xmlns:a14="http://schemas.microsoft.com/office/drawing/2010/main" val="0"/>
                  </a:ext>
                </a:extLst>
              </a:blip>
              <a:srcRect r="6647" b="50000"/>
              <a:stretch>
                <a:fillRect/>
              </a:stretch>
            </p:blipFill>
            <p:spPr>
              <a:xfrm flipH="1">
                <a:off x="3977733" y="4196718"/>
                <a:ext cx="7380000" cy="1260000"/>
              </a:xfrm>
              <a:prstGeom prst="rect">
                <a:avLst/>
              </a:prstGeom>
            </p:spPr>
          </p:pic>
        </p:grpSp>
      </p:grpSp>
      <p:sp>
        <p:nvSpPr>
          <p:cNvPr id="8" name="矩形 7"/>
          <p:cNvSpPr/>
          <p:nvPr/>
        </p:nvSpPr>
        <p:spPr>
          <a:xfrm flipH="1">
            <a:off x="1595499" y="2257246"/>
            <a:ext cx="9001001" cy="3371885"/>
          </a:xfrm>
          <a:prstGeom prst="rect">
            <a:avLst/>
          </a:prstGeom>
        </p:spPr>
        <p:txBody>
          <a:bodyPr wrap="square">
            <a:spAutoFit/>
          </a:bodyPr>
          <a:lstStyle/>
          <a:p>
            <a:pPr algn="just" fontAlgn="auto">
              <a:lnSpc>
                <a:spcPct val="150000"/>
              </a:lnSpc>
              <a:buClr>
                <a:srgbClr val="A40000"/>
              </a:buClr>
              <a:defRPr/>
            </a:pPr>
            <a:r>
              <a:rPr lang="zh-CN" altLang="en-US" sz="2000" b="1" dirty="0">
                <a:latin typeface="楷体" panose="02010609060101010101" pitchFamily="49" charset="-122"/>
                <a:ea typeface="楷体" panose="02010609060101010101" pitchFamily="49" charset="-122"/>
              </a:rPr>
              <a:t>　　我们坚持发展是第一要务、创新是第一动力、人才是第一资源，确立人才引领发展的战略地位，发挥重大人才工程牵引作用，深化人才发展体制机制改革，激发各类人才创新活力，各地区各部门抓人才工作的积极性和主动性前所未有，事业发展和政策创新为人才营造的条件前所未有，人才对我国发展的支撑作用前所未有，中华大地正在成为各类人才大有可为、大有作为的热土。</a:t>
            </a:r>
            <a:endParaRPr lang="en-US" altLang="zh-CN" sz="2000" b="1" dirty="0">
              <a:latin typeface="楷体" panose="02010609060101010101" pitchFamily="49" charset="-122"/>
              <a:ea typeface="楷体" panose="02010609060101010101" pitchFamily="49" charset="-122"/>
            </a:endParaRPr>
          </a:p>
          <a:p>
            <a:pPr algn="r">
              <a:lnSpc>
                <a:spcPct val="150000"/>
              </a:lnSpc>
              <a:spcBef>
                <a:spcPts val="800"/>
              </a:spcBef>
              <a:buClr>
                <a:srgbClr val="A40000"/>
              </a:buClr>
              <a:defRPr/>
            </a:pPr>
            <a:r>
              <a:rPr lang="en-US" altLang="zh-CN" b="1" dirty="0">
                <a:latin typeface="楷体" panose="02010609060101010101" pitchFamily="49" charset="-122"/>
                <a:ea typeface="楷体" panose="02010609060101010101" pitchFamily="49" charset="-122"/>
              </a:rPr>
              <a:t>——</a:t>
            </a:r>
            <a:r>
              <a:rPr lang="zh-CN" altLang="en-US" b="1" dirty="0">
                <a:latin typeface="楷体" panose="02010609060101010101" pitchFamily="49" charset="-122"/>
                <a:ea typeface="楷体" panose="02010609060101010101" pitchFamily="49" charset="-122"/>
              </a:rPr>
              <a:t>习近平在中央人才工作会议上的讲话</a:t>
            </a:r>
            <a:endParaRPr lang="en-US" altLang="zh-CN" b="1" dirty="0">
              <a:latin typeface="楷体" panose="02010609060101010101" pitchFamily="49" charset="-122"/>
              <a:ea typeface="楷体" panose="02010609060101010101" pitchFamily="49" charset="-122"/>
            </a:endParaRPr>
          </a:p>
          <a:p>
            <a:pPr algn="r">
              <a:spcBef>
                <a:spcPts val="600"/>
              </a:spcBef>
              <a:buClr>
                <a:srgbClr val="A40000"/>
              </a:buClr>
              <a:defRPr/>
            </a:pPr>
            <a:r>
              <a:rPr lang="zh-CN" altLang="en-US" b="1" dirty="0">
                <a:latin typeface="楷体" panose="02010609060101010101" pitchFamily="49" charset="-122"/>
                <a:ea typeface="楷体" panose="02010609060101010101" pitchFamily="49" charset="-122"/>
              </a:rPr>
              <a:t>（</a:t>
            </a:r>
            <a:r>
              <a:rPr lang="en-US" altLang="zh-CN" b="1" dirty="0">
                <a:latin typeface="楷体" panose="02010609060101010101" pitchFamily="49" charset="-122"/>
                <a:ea typeface="楷体" panose="02010609060101010101" pitchFamily="49" charset="-122"/>
              </a:rPr>
              <a:t>2021</a:t>
            </a:r>
            <a:r>
              <a:rPr lang="zh-CN" altLang="en-US" b="1" dirty="0">
                <a:latin typeface="楷体" panose="02010609060101010101" pitchFamily="49" charset="-122"/>
                <a:ea typeface="楷体" panose="02010609060101010101" pitchFamily="49" charset="-122"/>
              </a:rPr>
              <a:t>年</a:t>
            </a:r>
            <a:r>
              <a:rPr lang="en-US" altLang="zh-CN" b="1" dirty="0">
                <a:latin typeface="楷体" panose="02010609060101010101" pitchFamily="49" charset="-122"/>
                <a:ea typeface="楷体" panose="02010609060101010101" pitchFamily="49" charset="-122"/>
              </a:rPr>
              <a:t>9</a:t>
            </a:r>
            <a:r>
              <a:rPr lang="zh-CN" altLang="en-US" b="1" dirty="0">
                <a:latin typeface="楷体" panose="02010609060101010101" pitchFamily="49" charset="-122"/>
                <a:ea typeface="楷体" panose="02010609060101010101" pitchFamily="49" charset="-122"/>
              </a:rPr>
              <a:t>月</a:t>
            </a:r>
            <a:r>
              <a:rPr lang="en-US" altLang="zh-CN" b="1" dirty="0">
                <a:latin typeface="楷体" panose="02010609060101010101" pitchFamily="49" charset="-122"/>
                <a:ea typeface="楷体" panose="02010609060101010101" pitchFamily="49" charset="-122"/>
              </a:rPr>
              <a:t>27</a:t>
            </a:r>
            <a:r>
              <a:rPr lang="zh-CN" altLang="en-US" b="1" dirty="0">
                <a:latin typeface="楷体" panose="02010609060101010101" pitchFamily="49" charset="-122"/>
                <a:ea typeface="楷体" panose="02010609060101010101" pitchFamily="49" charset="-122"/>
              </a:rPr>
              <a:t>日）</a:t>
            </a:r>
          </a:p>
        </p:txBody>
      </p:sp>
      <p:sp>
        <p:nvSpPr>
          <p:cNvPr id="9" name="矩形 8"/>
          <p:cNvSpPr/>
          <p:nvPr/>
        </p:nvSpPr>
        <p:spPr>
          <a:xfrm>
            <a:off x="2175600" y="900000"/>
            <a:ext cx="7840800" cy="464166"/>
          </a:xfrm>
          <a:prstGeom prst="rect">
            <a:avLst/>
          </a:prstGeom>
          <a:noFill/>
        </p:spPr>
        <p:txBody>
          <a:bodyPr wrap="square" rtlCol="0">
            <a:spAutoFit/>
          </a:bodyPr>
          <a:lstStyle/>
          <a:p>
            <a:pPr algn="ctr">
              <a:lnSpc>
                <a:spcPct val="120000"/>
              </a:lnSpc>
              <a:buClr>
                <a:srgbClr val="C00000"/>
              </a:buClr>
              <a:buSzPct val="80000"/>
            </a:pPr>
            <a:r>
              <a:rPr lang="zh-CN" altLang="en-US" sz="2200" b="1" dirty="0">
                <a:solidFill>
                  <a:schemeClr val="tx1">
                    <a:lumMod val="95000"/>
                    <a:lumOff val="5000"/>
                  </a:schemeClr>
                </a:solidFill>
                <a:latin typeface="微软雅黑" panose="020B0503020204020204" pitchFamily="34" charset="-122"/>
                <a:ea typeface="微软雅黑" panose="020B0503020204020204" pitchFamily="34" charset="-122"/>
              </a:rPr>
              <a:t>（一）人才是国家和民族长远发展大计</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5807968" y="1196752"/>
            <a:ext cx="6013186" cy="4320000"/>
            <a:chOff x="1445396" y="3645045"/>
            <a:chExt cx="6624249" cy="2704824"/>
          </a:xfrm>
        </p:grpSpPr>
        <p:sp>
          <p:nvSpPr>
            <p:cNvPr id="8" name="矩形 7"/>
            <p:cNvSpPr/>
            <p:nvPr/>
          </p:nvSpPr>
          <p:spPr>
            <a:xfrm>
              <a:off x="1526020" y="3645045"/>
              <a:ext cx="6543625" cy="2664000"/>
            </a:xfrm>
            <a:prstGeom prst="rect">
              <a:avLst/>
            </a:prstGeom>
            <a:gradFill>
              <a:gsLst>
                <a:gs pos="0">
                  <a:srgbClr val="B00000"/>
                </a:gs>
                <a:gs pos="100000">
                  <a:schemeClr val="bg1">
                    <a:alpha val="80000"/>
                  </a:schemeClr>
                </a:gs>
              </a:gsLst>
              <a:lin ang="5400000" scaled="0"/>
            </a:gradFill>
            <a:ln w="12700">
              <a:gradFill>
                <a:gsLst>
                  <a:gs pos="0">
                    <a:srgbClr val="B00000"/>
                  </a:gs>
                  <a:gs pos="35398">
                    <a:srgbClr val="E55003">
                      <a:alpha val="0"/>
                      <a:lumMod val="0"/>
                      <a:lumOff val="100000"/>
                    </a:srgbClr>
                  </a:gs>
                  <a:gs pos="70000">
                    <a:srgbClr val="E55003">
                      <a:alpha val="0"/>
                      <a:lumMod val="0"/>
                      <a:lumOff val="100000"/>
                    </a:srgbClr>
                  </a:gs>
                  <a:gs pos="100000">
                    <a:srgbClr val="B00000"/>
                  </a:gs>
                </a:gsLst>
                <a:lin ang="3600000" scaled="0"/>
              </a:gradFill>
            </a:ln>
            <a:effectLst>
              <a:outerShdw blurRad="76200" dir="13500000" sy="23000" kx="1200000" algn="br"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9" name="矩形 8"/>
            <p:cNvSpPr/>
            <p:nvPr/>
          </p:nvSpPr>
          <p:spPr>
            <a:xfrm>
              <a:off x="1445396" y="3685869"/>
              <a:ext cx="6543625" cy="2664000"/>
            </a:xfrm>
            <a:prstGeom prst="rect">
              <a:avLst/>
            </a:prstGeom>
            <a:gradFill>
              <a:gsLst>
                <a:gs pos="83000">
                  <a:schemeClr val="bg1"/>
                </a:gs>
                <a:gs pos="100000">
                  <a:schemeClr val="bg1">
                    <a:alpha val="32000"/>
                  </a:schemeClr>
                </a:gs>
              </a:gsLst>
              <a:lin ang="4800000" scaled="0"/>
            </a:gradFill>
            <a:ln w="12700">
              <a:gradFill>
                <a:gsLst>
                  <a:gs pos="0">
                    <a:srgbClr val="B00000"/>
                  </a:gs>
                  <a:gs pos="35398">
                    <a:srgbClr val="E55003">
                      <a:alpha val="0"/>
                      <a:lumMod val="0"/>
                      <a:lumOff val="100000"/>
                    </a:srgbClr>
                  </a:gs>
                  <a:gs pos="70000">
                    <a:srgbClr val="E55003">
                      <a:alpha val="0"/>
                      <a:lumMod val="0"/>
                      <a:lumOff val="100000"/>
                    </a:srgbClr>
                  </a:gs>
                  <a:gs pos="100000">
                    <a:srgbClr val="B00000"/>
                  </a:gs>
                </a:gsLst>
                <a:lin ang="3600000" scaled="0"/>
              </a:gra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5" name="矩形 146"/>
          <p:cNvSpPr>
            <a:spLocks noChangeArrowheads="1"/>
          </p:cNvSpPr>
          <p:nvPr/>
        </p:nvSpPr>
        <p:spPr bwMode="auto">
          <a:xfrm>
            <a:off x="6345245" y="3150137"/>
            <a:ext cx="4865443" cy="19389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indent="457200">
              <a:lnSpc>
                <a:spcPct val="90000"/>
              </a:lnSpc>
              <a:spcBef>
                <a:spcPct val="401000"/>
              </a:spcBef>
              <a:buFont typeface="Arial" panose="020B0604020202020204" pitchFamily="34" charset="0"/>
              <a:buChar char="•"/>
              <a:defRPr sz="2800">
                <a:solidFill>
                  <a:schemeClr val="tx1"/>
                </a:solidFill>
                <a:latin typeface="Calibri" panose="020F0502020204030204" charset="0"/>
                <a:ea typeface="宋体" panose="02010600030101010101" pitchFamily="2" charset="-122"/>
              </a:defRPr>
            </a:lvl1pPr>
            <a:lvl2pPr marL="742950" indent="-285750">
              <a:lnSpc>
                <a:spcPct val="90000"/>
              </a:lnSpc>
              <a:spcBef>
                <a:spcPct val="201000"/>
              </a:spcBef>
              <a:buFont typeface="Arial" panose="020B0604020202020204" pitchFamily="34" charset="0"/>
              <a:buChar char="•"/>
              <a:defRPr sz="2400">
                <a:solidFill>
                  <a:schemeClr val="tx1"/>
                </a:solidFill>
                <a:latin typeface="Calibri" panose="020F0502020204030204" charset="0"/>
                <a:ea typeface="宋体" panose="02010600030101010101" pitchFamily="2" charset="-122"/>
              </a:defRPr>
            </a:lvl2pPr>
            <a:lvl3pPr marL="1143000" indent="-228600">
              <a:lnSpc>
                <a:spcPct val="90000"/>
              </a:lnSpc>
              <a:spcBef>
                <a:spcPct val="201000"/>
              </a:spcBef>
              <a:buFont typeface="Arial" panose="020B0604020202020204" pitchFamily="34" charset="0"/>
              <a:buChar char="•"/>
              <a:defRPr sz="2100">
                <a:solidFill>
                  <a:schemeClr val="tx1"/>
                </a:solidFill>
                <a:latin typeface="Calibri" panose="020F0502020204030204" charset="0"/>
                <a:ea typeface="宋体" panose="02010600030101010101" pitchFamily="2" charset="-122"/>
              </a:defRPr>
            </a:lvl3pPr>
            <a:lvl4pPr marL="1600200" indent="-228600">
              <a:lnSpc>
                <a:spcPct val="90000"/>
              </a:lnSpc>
              <a:spcBef>
                <a:spcPct val="201000"/>
              </a:spcBef>
              <a:buFont typeface="Arial" panose="020B0604020202020204" pitchFamily="34" charset="0"/>
              <a:buChar char="•"/>
              <a:defRPr sz="2000">
                <a:solidFill>
                  <a:schemeClr val="tx1"/>
                </a:solidFill>
                <a:latin typeface="Calibri" panose="020F0502020204030204" charset="0"/>
                <a:ea typeface="宋体" panose="02010600030101010101" pitchFamily="2" charset="-122"/>
              </a:defRPr>
            </a:lvl4pPr>
            <a:lvl5pPr marL="2057400" indent="-228600">
              <a:lnSpc>
                <a:spcPct val="90000"/>
              </a:lnSpc>
              <a:spcBef>
                <a:spcPct val="201000"/>
              </a:spcBef>
              <a:buFont typeface="Arial" panose="020B0604020202020204" pitchFamily="34" charset="0"/>
              <a:buChar char="•"/>
              <a:defRPr sz="2000">
                <a:solidFill>
                  <a:schemeClr val="tx1"/>
                </a:solidFill>
                <a:latin typeface="Calibri" panose="020F0502020204030204" charset="0"/>
                <a:ea typeface="宋体" panose="02010600030101010101" pitchFamily="2" charset="-122"/>
              </a:defRPr>
            </a:lvl5pPr>
            <a:lvl6pPr marL="2514600" indent="-228600" eaLnBrk="0" fontAlgn="base" hangingPunct="0">
              <a:lnSpc>
                <a:spcPct val="90000"/>
              </a:lnSpc>
              <a:spcBef>
                <a:spcPct val="201000"/>
              </a:spcBef>
              <a:spcAft>
                <a:spcPct val="0"/>
              </a:spcAft>
              <a:buFont typeface="Arial" panose="020B0604020202020204" pitchFamily="34" charset="0"/>
              <a:buChar char="•"/>
              <a:defRPr sz="2000">
                <a:solidFill>
                  <a:schemeClr val="tx1"/>
                </a:solidFill>
                <a:latin typeface="Calibri" panose="020F0502020204030204" charset="0"/>
                <a:ea typeface="宋体" panose="02010600030101010101" pitchFamily="2" charset="-122"/>
              </a:defRPr>
            </a:lvl6pPr>
            <a:lvl7pPr marL="2971800" indent="-228600" eaLnBrk="0" fontAlgn="base" hangingPunct="0">
              <a:lnSpc>
                <a:spcPct val="90000"/>
              </a:lnSpc>
              <a:spcBef>
                <a:spcPct val="201000"/>
              </a:spcBef>
              <a:spcAft>
                <a:spcPct val="0"/>
              </a:spcAft>
              <a:buFont typeface="Arial" panose="020B0604020202020204" pitchFamily="34" charset="0"/>
              <a:buChar char="•"/>
              <a:defRPr sz="2000">
                <a:solidFill>
                  <a:schemeClr val="tx1"/>
                </a:solidFill>
                <a:latin typeface="Calibri" panose="020F0502020204030204" charset="0"/>
                <a:ea typeface="宋体" panose="02010600030101010101" pitchFamily="2" charset="-122"/>
              </a:defRPr>
            </a:lvl7pPr>
            <a:lvl8pPr marL="3429000" indent="-228600" eaLnBrk="0" fontAlgn="base" hangingPunct="0">
              <a:lnSpc>
                <a:spcPct val="90000"/>
              </a:lnSpc>
              <a:spcBef>
                <a:spcPct val="201000"/>
              </a:spcBef>
              <a:spcAft>
                <a:spcPct val="0"/>
              </a:spcAft>
              <a:buFont typeface="Arial" panose="020B0604020202020204" pitchFamily="34" charset="0"/>
              <a:buChar char="•"/>
              <a:defRPr sz="2000">
                <a:solidFill>
                  <a:schemeClr val="tx1"/>
                </a:solidFill>
                <a:latin typeface="Calibri" panose="020F0502020204030204" charset="0"/>
                <a:ea typeface="宋体" panose="02010600030101010101" pitchFamily="2" charset="-122"/>
              </a:defRPr>
            </a:lvl8pPr>
            <a:lvl9pPr marL="3886200" indent="-228600" eaLnBrk="0" fontAlgn="base" hangingPunct="0">
              <a:lnSpc>
                <a:spcPct val="90000"/>
              </a:lnSpc>
              <a:spcBef>
                <a:spcPct val="201000"/>
              </a:spcBef>
              <a:spcAft>
                <a:spcPct val="0"/>
              </a:spcAft>
              <a:buFont typeface="Arial" panose="020B0604020202020204" pitchFamily="34" charset="0"/>
              <a:buChar char="•"/>
              <a:defRPr sz="2000">
                <a:solidFill>
                  <a:schemeClr val="tx1"/>
                </a:solidFill>
                <a:latin typeface="Calibri" panose="020F0502020204030204" charset="0"/>
                <a:ea typeface="宋体" panose="02010600030101010101" pitchFamily="2" charset="-122"/>
              </a:defRPr>
            </a:lvl9pPr>
          </a:lstStyle>
          <a:p>
            <a:pPr indent="0" algn="just">
              <a:lnSpc>
                <a:spcPct val="150000"/>
              </a:lnSpc>
              <a:spcBef>
                <a:spcPct val="0"/>
              </a:spcBef>
              <a:buNone/>
            </a:pP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cs typeface="微软雅黑" panose="020B0503020204020204" pitchFamily="34" charset="-122"/>
              </a:rPr>
              <a:t>　　硬实力、软实力，归根到底要靠人才实力。全部科技史都证明，谁拥有了一流创新人才、拥有了一流科学家，谁就拥有了科技创新的优势和主导权。</a:t>
            </a:r>
          </a:p>
        </p:txBody>
      </p:sp>
      <p:sp>
        <p:nvSpPr>
          <p:cNvPr id="3" name="矩形 2"/>
          <p:cNvSpPr/>
          <p:nvPr/>
        </p:nvSpPr>
        <p:spPr>
          <a:xfrm>
            <a:off x="6143129" y="1556792"/>
            <a:ext cx="5269675" cy="907941"/>
          </a:xfrm>
          <a:prstGeom prst="rect">
            <a:avLst/>
          </a:prstGeom>
        </p:spPr>
        <p:txBody>
          <a:bodyPr wrap="square">
            <a:spAutoFit/>
          </a:bodyPr>
          <a:lstStyle/>
          <a:p>
            <a:pPr algn="ctr">
              <a:spcAft>
                <a:spcPts val="600"/>
              </a:spcAft>
            </a:pPr>
            <a:r>
              <a:rPr lang="zh-CN" altLang="en-US" sz="2400" b="1" dirty="0">
                <a:solidFill>
                  <a:srgbClr val="C00000"/>
                </a:solidFill>
                <a:latin typeface="华文中宋" panose="02010600040101010101" pitchFamily="2" charset="-122"/>
                <a:ea typeface="华文中宋" panose="02010600040101010101" pitchFamily="2" charset="-122"/>
                <a:cs typeface="微软雅黑" panose="020B0503020204020204" pitchFamily="34" charset="-122"/>
              </a:rPr>
              <a:t>人才是创新的根基</a:t>
            </a:r>
            <a:endParaRPr lang="en-US" altLang="zh-CN" sz="2400" b="1" dirty="0">
              <a:solidFill>
                <a:srgbClr val="C00000"/>
              </a:solidFill>
              <a:latin typeface="华文中宋" panose="02010600040101010101" pitchFamily="2" charset="-122"/>
              <a:ea typeface="华文中宋" panose="02010600040101010101" pitchFamily="2" charset="-122"/>
              <a:cs typeface="微软雅黑" panose="020B0503020204020204" pitchFamily="34" charset="-122"/>
            </a:endParaRPr>
          </a:p>
          <a:p>
            <a:pPr algn="ctr">
              <a:spcAft>
                <a:spcPts val="600"/>
              </a:spcAft>
            </a:pPr>
            <a:r>
              <a:rPr lang="zh-CN" altLang="en-US" sz="2400" b="1" dirty="0">
                <a:solidFill>
                  <a:srgbClr val="C00000"/>
                </a:solidFill>
                <a:latin typeface="华文中宋" panose="02010600040101010101" pitchFamily="2" charset="-122"/>
                <a:ea typeface="华文中宋" panose="02010600040101010101" pitchFamily="2" charset="-122"/>
                <a:cs typeface="微软雅黑" panose="020B0503020204020204" pitchFamily="34" charset="-122"/>
              </a:rPr>
              <a:t>是创新的核心要素</a:t>
            </a:r>
            <a:endParaRPr lang="zh-CN" altLang="en-US" sz="2400" dirty="0">
              <a:solidFill>
                <a:srgbClr val="C00000"/>
              </a:solidFill>
              <a:latin typeface="华文中宋" panose="02010600040101010101" pitchFamily="2" charset="-122"/>
              <a:ea typeface="华文中宋" panose="02010600040101010101" pitchFamily="2" charset="-122"/>
            </a:endParaRPr>
          </a:p>
        </p:txBody>
      </p:sp>
      <p:cxnSp>
        <p:nvCxnSpPr>
          <p:cNvPr id="10" name="直接连接符 9"/>
          <p:cNvCxnSpPr/>
          <p:nvPr/>
        </p:nvCxnSpPr>
        <p:spPr>
          <a:xfrm>
            <a:off x="6797966" y="2807435"/>
            <a:ext cx="3960000" cy="0"/>
          </a:xfrm>
          <a:prstGeom prst="line">
            <a:avLst/>
          </a:prstGeom>
          <a:ln>
            <a:solidFill>
              <a:srgbClr val="9E0406"/>
            </a:solidFill>
          </a:ln>
        </p:spPr>
        <p:style>
          <a:lnRef idx="1">
            <a:schemeClr val="accent1"/>
          </a:lnRef>
          <a:fillRef idx="0">
            <a:schemeClr val="accent1"/>
          </a:fillRef>
          <a:effectRef idx="0">
            <a:schemeClr val="accent1"/>
          </a:effectRef>
          <a:fontRef idx="minor">
            <a:schemeClr val="tx1"/>
          </a:fontRef>
        </p:style>
      </p:cxnSp>
      <p:pic>
        <p:nvPicPr>
          <p:cNvPr id="4" name="图片 3" descr="f44d305ea4b622ed7b761f"/>
          <p:cNvPicPr>
            <a:picLocks noChangeAspect="1"/>
          </p:cNvPicPr>
          <p:nvPr/>
        </p:nvPicPr>
        <p:blipFill>
          <a:blip r:embed="rId3"/>
          <a:stretch>
            <a:fillRect/>
          </a:stretch>
        </p:blipFill>
        <p:spPr>
          <a:xfrm>
            <a:off x="527847" y="699897"/>
            <a:ext cx="5382260" cy="5105400"/>
          </a:xfrm>
          <a:prstGeom prst="rect">
            <a:avLst/>
          </a:prstGeom>
          <a:ln w="31750">
            <a:solidFill>
              <a:schemeClr val="bg1"/>
            </a:solidFill>
            <a:miter lim="800000"/>
            <a:headEnd/>
            <a:tailEnd/>
          </a:ln>
          <a:effectLst>
            <a:outerShdw blurRad="254000" sx="102000" sy="102000" algn="ctr" rotWithShape="0">
              <a:prstClr val="black">
                <a:alpha val="10000"/>
              </a:prstClr>
            </a:outerShdw>
          </a:effectLst>
        </p:spPr>
      </p:pic>
      <p:sp>
        <p:nvSpPr>
          <p:cNvPr id="11" name="矩形 10"/>
          <p:cNvSpPr/>
          <p:nvPr/>
        </p:nvSpPr>
        <p:spPr>
          <a:xfrm>
            <a:off x="1087282" y="5877272"/>
            <a:ext cx="4263390" cy="295145"/>
          </a:xfrm>
          <a:prstGeom prst="rect">
            <a:avLst/>
          </a:prstGeom>
        </p:spPr>
        <p:txBody>
          <a:bodyPr wrap="square">
            <a:spAutoFit/>
          </a:bodyPr>
          <a:lstStyle/>
          <a:p>
            <a:pPr algn="ctr">
              <a:lnSpc>
                <a:spcPct val="120000"/>
              </a:lnSpc>
            </a:pPr>
            <a:r>
              <a:rPr sz="1200" dirty="0">
                <a:solidFill>
                  <a:schemeClr val="tx1">
                    <a:lumMod val="50000"/>
                    <a:lumOff val="50000"/>
                  </a:schemeClr>
                </a:solidFill>
                <a:latin typeface="微软雅黑" panose="020B0503020204020204" pitchFamily="34" charset="-122"/>
                <a:ea typeface="微软雅黑" panose="020B0503020204020204" pitchFamily="34" charset="-122"/>
                <a:sym typeface="+mn-lt"/>
              </a:rPr>
              <a:t>2020年度国家科学技术奖励大会在北京人民大会堂隆重举行</a:t>
            </a:r>
            <a:endParaRPr lang="zh-CN" altLang="en-US" sz="1200" dirty="0">
              <a:solidFill>
                <a:schemeClr val="tx1">
                  <a:lumMod val="50000"/>
                  <a:lumOff val="50000"/>
                </a:schemeClr>
              </a:solidFill>
              <a:latin typeface="微软雅黑" panose="020B0503020204020204" pitchFamily="34" charset="-122"/>
              <a:ea typeface="微软雅黑" panose="020B0503020204020204" pitchFamily="34" charset="-122"/>
              <a:sym typeface="+mn-lt"/>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işlídê"/>
          <p:cNvSpPr/>
          <p:nvPr/>
        </p:nvSpPr>
        <p:spPr>
          <a:xfrm>
            <a:off x="1752000" y="819000"/>
            <a:ext cx="10440000" cy="5220000"/>
          </a:xfrm>
          <a:prstGeom prst="rect">
            <a:avLst/>
          </a:prstGeom>
          <a:solidFill>
            <a:schemeClr val="bg1"/>
          </a:soli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17" name="矩形 16"/>
          <p:cNvSpPr/>
          <p:nvPr/>
        </p:nvSpPr>
        <p:spPr>
          <a:xfrm>
            <a:off x="2094865" y="980440"/>
            <a:ext cx="9765030" cy="4860290"/>
          </a:xfrm>
          <a:prstGeom prst="rect">
            <a:avLst/>
          </a:prstGeom>
          <a:noFill/>
          <a:ln w="28575">
            <a:gradFill>
              <a:gsLst>
                <a:gs pos="0">
                  <a:srgbClr val="B00000"/>
                </a:gs>
                <a:gs pos="25000">
                  <a:srgbClr val="E55003">
                    <a:alpha val="0"/>
                    <a:lumMod val="0"/>
                    <a:lumOff val="100000"/>
                  </a:srgbClr>
                </a:gs>
                <a:gs pos="75000">
                  <a:srgbClr val="E55003">
                    <a:alpha val="0"/>
                    <a:lumMod val="0"/>
                    <a:lumOff val="100000"/>
                  </a:srgbClr>
                </a:gs>
                <a:gs pos="100000">
                  <a:srgbClr val="B00000"/>
                </a:gs>
              </a:gsLst>
              <a:lin ang="3000000" scaled="0"/>
            </a:gradFill>
          </a:ln>
          <a:effectLst>
            <a:outerShdw blurRad="101600" dist="127000" dir="2700000" algn="tl" rotWithShape="0">
              <a:srgbClr val="B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0" name="文本框 9"/>
          <p:cNvSpPr txBox="1"/>
          <p:nvPr/>
        </p:nvSpPr>
        <p:spPr>
          <a:xfrm>
            <a:off x="6402705" y="1079500"/>
            <a:ext cx="5224145" cy="4661535"/>
          </a:xfrm>
          <a:prstGeom prst="rect">
            <a:avLst/>
          </a:prstGeom>
          <a:noFill/>
        </p:spPr>
        <p:txBody>
          <a:bodyPr wrap="square" rtlCol="0">
            <a:spAutoFit/>
          </a:bodyPr>
          <a:lstStyle>
            <a:defPPr>
              <a:defRPr lang="zh-CN"/>
            </a:defPPr>
            <a:lvl1pPr marL="342900" indent="-342900" algn="just" fontAlgn="auto">
              <a:lnSpc>
                <a:spcPct val="150000"/>
              </a:lnSpc>
              <a:spcAft>
                <a:spcPts val="1800"/>
              </a:spcAft>
              <a:buClr>
                <a:srgbClr val="9E0406"/>
              </a:buClr>
              <a:buSzPct val="80000"/>
              <a:buFont typeface="Wingdings" panose="05000000000000000000" pitchFamily="2" charset="2"/>
              <a:buChar char="n"/>
              <a:defRPr sz="2000">
                <a:solidFill>
                  <a:schemeClr val="tx1">
                    <a:lumMod val="85000"/>
                    <a:lumOff val="15000"/>
                  </a:schemeClr>
                </a:solidFill>
                <a:latin typeface="微软雅黑" panose="020B0503020204020204" pitchFamily="34" charset="-122"/>
                <a:ea typeface="微软雅黑" panose="020B0503020204020204" pitchFamily="34" charset="-122"/>
              </a:defRPr>
            </a:lvl1pPr>
          </a:lstStyle>
          <a:p>
            <a:pPr>
              <a:spcAft>
                <a:spcPts val="0"/>
              </a:spcAft>
            </a:pPr>
            <a:r>
              <a:rPr lang="zh-CN" altLang="en-US" sz="1800" dirty="0"/>
              <a:t>我国是一个人力资源大国，也是一个智力资源大国</a:t>
            </a:r>
            <a:endParaRPr lang="en-US" altLang="zh-CN" sz="1800" dirty="0"/>
          </a:p>
          <a:p>
            <a:pPr>
              <a:spcAft>
                <a:spcPts val="0"/>
              </a:spcAft>
            </a:pPr>
            <a:r>
              <a:rPr lang="zh-CN" altLang="en-US" sz="1800" dirty="0"/>
              <a:t>但是，我国在人才队伍上也面对着严峻挑战，高水平创新人才结构性不足矛盾突出，世界级科技大师缺乏，领军人才、尖子人才不足，工程技术人才培养同生产和创新实践脱节，人才政策精准化程度不高，人才评价制度不合理，唯论文、唯职称、唯学历、唯奖项“四唯”等现象仍然严重，人才管理制度还不适应科技创新要求、不符合科技创新规律，人才发展体制机制改革还存在“最后一公里”不畅通的问题</a:t>
            </a:r>
          </a:p>
        </p:txBody>
      </p:sp>
      <p:grpSp>
        <p:nvGrpSpPr>
          <p:cNvPr id="3" name="组合 2"/>
          <p:cNvGrpSpPr>
            <a:grpSpLocks noChangeAspect="1"/>
          </p:cNvGrpSpPr>
          <p:nvPr/>
        </p:nvGrpSpPr>
        <p:grpSpPr>
          <a:xfrm>
            <a:off x="2928652" y="5031515"/>
            <a:ext cx="648922" cy="648000"/>
            <a:chOff x="10027920" y="1418508"/>
            <a:chExt cx="613495" cy="612622"/>
          </a:xfrm>
        </p:grpSpPr>
        <p:sp>
          <p:nvSpPr>
            <p:cNvPr id="4" name="椭圆 3"/>
            <p:cNvSpPr/>
            <p:nvPr/>
          </p:nvSpPr>
          <p:spPr>
            <a:xfrm>
              <a:off x="10027920" y="1418508"/>
              <a:ext cx="609685" cy="609685"/>
            </a:xfrm>
            <a:prstGeom prst="ellipse">
              <a:avLst/>
            </a:prstGeom>
            <a:solidFill>
              <a:schemeClr val="bg1"/>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5" name="iconfont-10043-4933224"/>
            <p:cNvSpPr/>
            <p:nvPr/>
          </p:nvSpPr>
          <p:spPr>
            <a:xfrm>
              <a:off x="10031730" y="1421445"/>
              <a:ext cx="609685" cy="609685"/>
            </a:xfrm>
            <a:custGeom>
              <a:avLst/>
              <a:gdLst>
                <a:gd name="T0" fmla="*/ 5600 w 11200"/>
                <a:gd name="T1" fmla="*/ 11200 h 11200"/>
                <a:gd name="T2" fmla="*/ 0 w 11200"/>
                <a:gd name="T3" fmla="*/ 5600 h 11200"/>
                <a:gd name="T4" fmla="*/ 5600 w 11200"/>
                <a:gd name="T5" fmla="*/ 0 h 11200"/>
                <a:gd name="T6" fmla="*/ 11200 w 11200"/>
                <a:gd name="T7" fmla="*/ 5600 h 11200"/>
                <a:gd name="T8" fmla="*/ 5600 w 11200"/>
                <a:gd name="T9" fmla="*/ 11200 h 11200"/>
                <a:gd name="T10" fmla="*/ 5600 w 11200"/>
                <a:gd name="T11" fmla="*/ 800 h 11200"/>
                <a:gd name="T12" fmla="*/ 800 w 11200"/>
                <a:gd name="T13" fmla="*/ 5600 h 11200"/>
                <a:gd name="T14" fmla="*/ 5600 w 11200"/>
                <a:gd name="T15" fmla="*/ 10400 h 11200"/>
                <a:gd name="T16" fmla="*/ 10400 w 11200"/>
                <a:gd name="T17" fmla="*/ 5600 h 11200"/>
                <a:gd name="T18" fmla="*/ 5600 w 11200"/>
                <a:gd name="T19" fmla="*/ 800 h 11200"/>
                <a:gd name="T20" fmla="*/ 4620 w 11200"/>
                <a:gd name="T21" fmla="*/ 7600 h 11200"/>
                <a:gd name="T22" fmla="*/ 4420 w 11200"/>
                <a:gd name="T23" fmla="*/ 7540 h 11200"/>
                <a:gd name="T24" fmla="*/ 4220 w 11200"/>
                <a:gd name="T25" fmla="*/ 7200 h 11200"/>
                <a:gd name="T26" fmla="*/ 4220 w 11200"/>
                <a:gd name="T27" fmla="*/ 4000 h 11200"/>
                <a:gd name="T28" fmla="*/ 4420 w 11200"/>
                <a:gd name="T29" fmla="*/ 3660 h 11200"/>
                <a:gd name="T30" fmla="*/ 4820 w 11200"/>
                <a:gd name="T31" fmla="*/ 3660 h 11200"/>
                <a:gd name="T32" fmla="*/ 7600 w 11200"/>
                <a:gd name="T33" fmla="*/ 5260 h 11200"/>
                <a:gd name="T34" fmla="*/ 7800 w 11200"/>
                <a:gd name="T35" fmla="*/ 5600 h 11200"/>
                <a:gd name="T36" fmla="*/ 7600 w 11200"/>
                <a:gd name="T37" fmla="*/ 5940 h 11200"/>
                <a:gd name="T38" fmla="*/ 4820 w 11200"/>
                <a:gd name="T39" fmla="*/ 7540 h 11200"/>
                <a:gd name="T40" fmla="*/ 4620 w 11200"/>
                <a:gd name="T41" fmla="*/ 7600 h 11200"/>
                <a:gd name="T42" fmla="*/ 5020 w 11200"/>
                <a:gd name="T43" fmla="*/ 4700 h 11200"/>
                <a:gd name="T44" fmla="*/ 5020 w 11200"/>
                <a:gd name="T45" fmla="*/ 6520 h 11200"/>
                <a:gd name="T46" fmla="*/ 6600 w 11200"/>
                <a:gd name="T47" fmla="*/ 5620 h 11200"/>
                <a:gd name="T48" fmla="*/ 5020 w 11200"/>
                <a:gd name="T49" fmla="*/ 4700 h 112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1200" h="11200">
                  <a:moveTo>
                    <a:pt x="5600" y="11200"/>
                  </a:moveTo>
                  <a:cubicBezTo>
                    <a:pt x="2520" y="11200"/>
                    <a:pt x="0" y="8680"/>
                    <a:pt x="0" y="5600"/>
                  </a:cubicBezTo>
                  <a:cubicBezTo>
                    <a:pt x="0" y="2520"/>
                    <a:pt x="2520" y="0"/>
                    <a:pt x="5600" y="0"/>
                  </a:cubicBezTo>
                  <a:cubicBezTo>
                    <a:pt x="8680" y="0"/>
                    <a:pt x="11200" y="2520"/>
                    <a:pt x="11200" y="5600"/>
                  </a:cubicBezTo>
                  <a:cubicBezTo>
                    <a:pt x="11200" y="8680"/>
                    <a:pt x="8680" y="11200"/>
                    <a:pt x="5600" y="11200"/>
                  </a:cubicBezTo>
                  <a:close/>
                  <a:moveTo>
                    <a:pt x="5600" y="800"/>
                  </a:moveTo>
                  <a:cubicBezTo>
                    <a:pt x="2960" y="800"/>
                    <a:pt x="800" y="2960"/>
                    <a:pt x="800" y="5600"/>
                  </a:cubicBezTo>
                  <a:cubicBezTo>
                    <a:pt x="800" y="8240"/>
                    <a:pt x="2960" y="10400"/>
                    <a:pt x="5600" y="10400"/>
                  </a:cubicBezTo>
                  <a:cubicBezTo>
                    <a:pt x="8240" y="10400"/>
                    <a:pt x="10400" y="8240"/>
                    <a:pt x="10400" y="5600"/>
                  </a:cubicBezTo>
                  <a:cubicBezTo>
                    <a:pt x="10400" y="2960"/>
                    <a:pt x="8240" y="800"/>
                    <a:pt x="5600" y="800"/>
                  </a:cubicBezTo>
                  <a:close/>
                  <a:moveTo>
                    <a:pt x="4620" y="7600"/>
                  </a:moveTo>
                  <a:cubicBezTo>
                    <a:pt x="4560" y="7600"/>
                    <a:pt x="4480" y="7580"/>
                    <a:pt x="4420" y="7540"/>
                  </a:cubicBezTo>
                  <a:cubicBezTo>
                    <a:pt x="4300" y="7460"/>
                    <a:pt x="4220" y="7340"/>
                    <a:pt x="4220" y="7200"/>
                  </a:cubicBezTo>
                  <a:lnTo>
                    <a:pt x="4220" y="4000"/>
                  </a:lnTo>
                  <a:cubicBezTo>
                    <a:pt x="4220" y="3860"/>
                    <a:pt x="4300" y="3720"/>
                    <a:pt x="4420" y="3660"/>
                  </a:cubicBezTo>
                  <a:cubicBezTo>
                    <a:pt x="4540" y="3580"/>
                    <a:pt x="4700" y="3580"/>
                    <a:pt x="4820" y="3660"/>
                  </a:cubicBezTo>
                  <a:lnTo>
                    <a:pt x="7600" y="5260"/>
                  </a:lnTo>
                  <a:cubicBezTo>
                    <a:pt x="7720" y="5340"/>
                    <a:pt x="7800" y="5460"/>
                    <a:pt x="7800" y="5600"/>
                  </a:cubicBezTo>
                  <a:cubicBezTo>
                    <a:pt x="7800" y="5740"/>
                    <a:pt x="7720" y="5880"/>
                    <a:pt x="7600" y="5940"/>
                  </a:cubicBezTo>
                  <a:lnTo>
                    <a:pt x="4820" y="7540"/>
                  </a:lnTo>
                  <a:cubicBezTo>
                    <a:pt x="4760" y="7580"/>
                    <a:pt x="4680" y="7600"/>
                    <a:pt x="4620" y="7600"/>
                  </a:cubicBezTo>
                  <a:close/>
                  <a:moveTo>
                    <a:pt x="5020" y="4700"/>
                  </a:moveTo>
                  <a:lnTo>
                    <a:pt x="5020" y="6520"/>
                  </a:lnTo>
                  <a:lnTo>
                    <a:pt x="6600" y="5620"/>
                  </a:lnTo>
                  <a:lnTo>
                    <a:pt x="5020" y="4700"/>
                  </a:lnTo>
                  <a:close/>
                </a:path>
              </a:pathLst>
            </a:custGeom>
            <a:gradFill>
              <a:gsLst>
                <a:gs pos="0">
                  <a:srgbClr val="FF9000"/>
                </a:gs>
                <a:gs pos="100000">
                  <a:srgbClr val="C00000"/>
                </a:gs>
              </a:gsLst>
              <a:lin ang="54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6" name="media3">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336567" y="1552130"/>
            <a:ext cx="5833093" cy="3281115"/>
          </a:xfrm>
          <a:prstGeom prst="rect">
            <a:avLst/>
          </a:prstGeom>
          <a:ln w="31750">
            <a:solidFill>
              <a:schemeClr val="bg1"/>
            </a:solidFill>
            <a:miter lim="800000"/>
            <a:headEnd/>
            <a:tailEnd/>
          </a:ln>
          <a:effectLst>
            <a:outerShdw blurRad="254000" sx="102000" sy="102000" algn="ctr" rotWithShape="0">
              <a:prstClr val="black">
                <a:alpha val="10000"/>
              </a:prstClr>
            </a:outerShdw>
          </a:effectLst>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6" presetClass="emph" presetSubtype="0" repeatCount="indefinite" fill="hold" nodeType="withEffect">
                                  <p:stCondLst>
                                    <p:cond delay="0"/>
                                  </p:stCondLst>
                                  <p:endCondLst>
                                    <p:cond evt="onNext" delay="0">
                                      <p:tgtEl>
                                        <p:sldTgt/>
                                      </p:tgtEl>
                                    </p:cond>
                                  </p:endCondLst>
                                  <p:childTnLst>
                                    <p:animEffect transition="out" filter="fade">
                                      <p:cBhvr>
                                        <p:cTn id="6" dur="500" tmFilter="0, 0; .2, .5; .8, .5; 1, 0"/>
                                        <p:tgtEl>
                                          <p:spTgt spid="3"/>
                                        </p:tgtEl>
                                      </p:cBhvr>
                                    </p:animEffect>
                                    <p:animScale>
                                      <p:cBhvr>
                                        <p:cTn id="7" dur="250" autoRev="1" fill="hold"/>
                                        <p:tgtEl>
                                          <p:spTgt spid="3"/>
                                        </p:tgtEl>
                                      </p:cBhvr>
                                      <p:by x="105000" y="105000"/>
                                    </p:animScale>
                                  </p:childTnLst>
                                </p:cTn>
                              </p:par>
                            </p:childTnLst>
                          </p:cTn>
                        </p:par>
                      </p:childTnLst>
                    </p:cTn>
                  </p:par>
                  <p:par>
                    <p:cTn id="8" fill="hold">
                      <p:stCondLst>
                        <p:cond delay="indefinite"/>
                      </p:stCondLst>
                      <p:childTnLst>
                        <p:par>
                          <p:cTn id="9" fill="hold">
                            <p:stCondLst>
                              <p:cond delay="0"/>
                            </p:stCondLst>
                            <p:childTnLst>
                              <p:par>
                                <p:cTn id="10" presetID="1" presetClass="mediacall" presetSubtype="0" fill="hold" nodeType="clickEffect">
                                  <p:stCondLst>
                                    <p:cond delay="0"/>
                                  </p:stCondLst>
                                  <p:childTnLst>
                                    <p:cmd type="call" cmd="playFrom(0.0)">
                                      <p:cBhvr>
                                        <p:cTn id="11" dur="290218"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p:cTn id="12" fill="remove" display="0">
                  <p:stCondLst>
                    <p:cond delay="indefinite"/>
                  </p:stCondLst>
                </p:cTn>
                <p:tgtEl>
                  <p:spTgt spid="6"/>
                </p:tgtEl>
              </p:cMediaNode>
            </p:video>
          </p:childTnLst>
        </p:cTn>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4" name="组合 13"/>
          <p:cNvGrpSpPr/>
          <p:nvPr/>
        </p:nvGrpSpPr>
        <p:grpSpPr>
          <a:xfrm>
            <a:off x="5221271" y="935583"/>
            <a:ext cx="6547081" cy="5114431"/>
            <a:chOff x="6875074" y="1124464"/>
            <a:chExt cx="6547081" cy="5114431"/>
          </a:xfrm>
        </p:grpSpPr>
        <p:sp>
          <p:nvSpPr>
            <p:cNvPr id="15" name="矩形 14"/>
            <p:cNvSpPr/>
            <p:nvPr/>
          </p:nvSpPr>
          <p:spPr>
            <a:xfrm>
              <a:off x="6942155" y="1124464"/>
              <a:ext cx="6480000" cy="5040000"/>
            </a:xfrm>
            <a:prstGeom prst="rect">
              <a:avLst/>
            </a:prstGeom>
            <a:gradFill>
              <a:gsLst>
                <a:gs pos="0">
                  <a:srgbClr val="B00000"/>
                </a:gs>
                <a:gs pos="100000">
                  <a:schemeClr val="bg1">
                    <a:alpha val="80000"/>
                  </a:schemeClr>
                </a:gs>
              </a:gsLst>
              <a:lin ang="5400000" scaled="0"/>
            </a:gradFill>
            <a:ln w="12700">
              <a:gradFill>
                <a:gsLst>
                  <a:gs pos="0">
                    <a:srgbClr val="B00000"/>
                  </a:gs>
                  <a:gs pos="35398">
                    <a:srgbClr val="E55003">
                      <a:alpha val="0"/>
                      <a:lumMod val="0"/>
                      <a:lumOff val="100000"/>
                    </a:srgbClr>
                  </a:gs>
                  <a:gs pos="70000">
                    <a:srgbClr val="E55003">
                      <a:alpha val="0"/>
                      <a:lumMod val="0"/>
                      <a:lumOff val="100000"/>
                    </a:srgbClr>
                  </a:gs>
                  <a:gs pos="100000">
                    <a:srgbClr val="B00000"/>
                  </a:gs>
                </a:gsLst>
                <a:lin ang="3600000" scaled="0"/>
              </a:gra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6" name="矩形 15"/>
            <p:cNvSpPr/>
            <p:nvPr/>
          </p:nvSpPr>
          <p:spPr>
            <a:xfrm>
              <a:off x="6875074" y="1198895"/>
              <a:ext cx="6480000" cy="5040000"/>
            </a:xfrm>
            <a:prstGeom prst="rect">
              <a:avLst/>
            </a:prstGeom>
            <a:gradFill>
              <a:gsLst>
                <a:gs pos="83000">
                  <a:schemeClr val="bg1"/>
                </a:gs>
                <a:gs pos="100000">
                  <a:schemeClr val="bg1">
                    <a:alpha val="32000"/>
                  </a:schemeClr>
                </a:gs>
              </a:gsLst>
              <a:lin ang="4800000" scaled="0"/>
            </a:gradFill>
            <a:ln w="12700">
              <a:gradFill>
                <a:gsLst>
                  <a:gs pos="0">
                    <a:srgbClr val="B00000"/>
                  </a:gs>
                  <a:gs pos="35398">
                    <a:srgbClr val="E55003">
                      <a:alpha val="0"/>
                      <a:lumMod val="0"/>
                      <a:lumOff val="100000"/>
                    </a:srgbClr>
                  </a:gs>
                  <a:gs pos="70000">
                    <a:srgbClr val="E55003">
                      <a:alpha val="0"/>
                      <a:lumMod val="0"/>
                      <a:lumOff val="100000"/>
                    </a:srgbClr>
                  </a:gs>
                  <a:gs pos="100000">
                    <a:srgbClr val="B00000"/>
                  </a:gs>
                </a:gsLst>
                <a:lin ang="3600000" scaled="0"/>
              </a:gra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30000"/>
                </a:lnSpc>
              </a:pPr>
              <a:endParaRPr lang="zh-CN" altLang="en-US" dirty="0"/>
            </a:p>
          </p:txBody>
        </p:sp>
      </p:grpSp>
      <p:sp>
        <p:nvSpPr>
          <p:cNvPr id="5" name="矩形 146"/>
          <p:cNvSpPr>
            <a:spLocks noChangeArrowheads="1"/>
          </p:cNvSpPr>
          <p:nvPr/>
        </p:nvSpPr>
        <p:spPr bwMode="auto">
          <a:xfrm>
            <a:off x="5899108" y="2442343"/>
            <a:ext cx="5308457" cy="32694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indent="457200">
              <a:lnSpc>
                <a:spcPct val="90000"/>
              </a:lnSpc>
              <a:spcBef>
                <a:spcPct val="401000"/>
              </a:spcBef>
              <a:buFont typeface="Arial" panose="020B0604020202020204" pitchFamily="34" charset="0"/>
              <a:buChar char="•"/>
              <a:defRPr sz="2800">
                <a:solidFill>
                  <a:schemeClr val="tx1"/>
                </a:solidFill>
                <a:latin typeface="Calibri" panose="020F0502020204030204" charset="0"/>
                <a:ea typeface="宋体" panose="02010600030101010101" pitchFamily="2" charset="-122"/>
              </a:defRPr>
            </a:lvl1pPr>
            <a:lvl2pPr marL="742950" indent="-285750">
              <a:lnSpc>
                <a:spcPct val="90000"/>
              </a:lnSpc>
              <a:spcBef>
                <a:spcPct val="201000"/>
              </a:spcBef>
              <a:buFont typeface="Arial" panose="020B0604020202020204" pitchFamily="34" charset="0"/>
              <a:buChar char="•"/>
              <a:defRPr sz="2400">
                <a:solidFill>
                  <a:schemeClr val="tx1"/>
                </a:solidFill>
                <a:latin typeface="Calibri" panose="020F0502020204030204" charset="0"/>
                <a:ea typeface="宋体" panose="02010600030101010101" pitchFamily="2" charset="-122"/>
              </a:defRPr>
            </a:lvl2pPr>
            <a:lvl3pPr marL="1143000" indent="-228600">
              <a:lnSpc>
                <a:spcPct val="90000"/>
              </a:lnSpc>
              <a:spcBef>
                <a:spcPct val="201000"/>
              </a:spcBef>
              <a:buFont typeface="Arial" panose="020B0604020202020204" pitchFamily="34" charset="0"/>
              <a:buChar char="•"/>
              <a:defRPr sz="2100">
                <a:solidFill>
                  <a:schemeClr val="tx1"/>
                </a:solidFill>
                <a:latin typeface="Calibri" panose="020F0502020204030204" charset="0"/>
                <a:ea typeface="宋体" panose="02010600030101010101" pitchFamily="2" charset="-122"/>
              </a:defRPr>
            </a:lvl3pPr>
            <a:lvl4pPr marL="1600200" indent="-228600">
              <a:lnSpc>
                <a:spcPct val="90000"/>
              </a:lnSpc>
              <a:spcBef>
                <a:spcPct val="201000"/>
              </a:spcBef>
              <a:buFont typeface="Arial" panose="020B0604020202020204" pitchFamily="34" charset="0"/>
              <a:buChar char="•"/>
              <a:defRPr sz="2000">
                <a:solidFill>
                  <a:schemeClr val="tx1"/>
                </a:solidFill>
                <a:latin typeface="Calibri" panose="020F0502020204030204" charset="0"/>
                <a:ea typeface="宋体" panose="02010600030101010101" pitchFamily="2" charset="-122"/>
              </a:defRPr>
            </a:lvl4pPr>
            <a:lvl5pPr marL="2057400" indent="-228600">
              <a:lnSpc>
                <a:spcPct val="90000"/>
              </a:lnSpc>
              <a:spcBef>
                <a:spcPct val="201000"/>
              </a:spcBef>
              <a:buFont typeface="Arial" panose="020B0604020202020204" pitchFamily="34" charset="0"/>
              <a:buChar char="•"/>
              <a:defRPr sz="2000">
                <a:solidFill>
                  <a:schemeClr val="tx1"/>
                </a:solidFill>
                <a:latin typeface="Calibri" panose="020F0502020204030204" charset="0"/>
                <a:ea typeface="宋体" panose="02010600030101010101" pitchFamily="2" charset="-122"/>
              </a:defRPr>
            </a:lvl5pPr>
            <a:lvl6pPr marL="2514600" indent="-228600" eaLnBrk="0" fontAlgn="base" hangingPunct="0">
              <a:lnSpc>
                <a:spcPct val="90000"/>
              </a:lnSpc>
              <a:spcBef>
                <a:spcPct val="201000"/>
              </a:spcBef>
              <a:spcAft>
                <a:spcPct val="0"/>
              </a:spcAft>
              <a:buFont typeface="Arial" panose="020B0604020202020204" pitchFamily="34" charset="0"/>
              <a:buChar char="•"/>
              <a:defRPr sz="2000">
                <a:solidFill>
                  <a:schemeClr val="tx1"/>
                </a:solidFill>
                <a:latin typeface="Calibri" panose="020F0502020204030204" charset="0"/>
                <a:ea typeface="宋体" panose="02010600030101010101" pitchFamily="2" charset="-122"/>
              </a:defRPr>
            </a:lvl6pPr>
            <a:lvl7pPr marL="2971800" indent="-228600" eaLnBrk="0" fontAlgn="base" hangingPunct="0">
              <a:lnSpc>
                <a:spcPct val="90000"/>
              </a:lnSpc>
              <a:spcBef>
                <a:spcPct val="201000"/>
              </a:spcBef>
              <a:spcAft>
                <a:spcPct val="0"/>
              </a:spcAft>
              <a:buFont typeface="Arial" panose="020B0604020202020204" pitchFamily="34" charset="0"/>
              <a:buChar char="•"/>
              <a:defRPr sz="2000">
                <a:solidFill>
                  <a:schemeClr val="tx1"/>
                </a:solidFill>
                <a:latin typeface="Calibri" panose="020F0502020204030204" charset="0"/>
                <a:ea typeface="宋体" panose="02010600030101010101" pitchFamily="2" charset="-122"/>
              </a:defRPr>
            </a:lvl7pPr>
            <a:lvl8pPr marL="3429000" indent="-228600" eaLnBrk="0" fontAlgn="base" hangingPunct="0">
              <a:lnSpc>
                <a:spcPct val="90000"/>
              </a:lnSpc>
              <a:spcBef>
                <a:spcPct val="201000"/>
              </a:spcBef>
              <a:spcAft>
                <a:spcPct val="0"/>
              </a:spcAft>
              <a:buFont typeface="Arial" panose="020B0604020202020204" pitchFamily="34" charset="0"/>
              <a:buChar char="•"/>
              <a:defRPr sz="2000">
                <a:solidFill>
                  <a:schemeClr val="tx1"/>
                </a:solidFill>
                <a:latin typeface="Calibri" panose="020F0502020204030204" charset="0"/>
                <a:ea typeface="宋体" panose="02010600030101010101" pitchFamily="2" charset="-122"/>
              </a:defRPr>
            </a:lvl8pPr>
            <a:lvl9pPr marL="3886200" indent="-228600" eaLnBrk="0" fontAlgn="base" hangingPunct="0">
              <a:lnSpc>
                <a:spcPct val="90000"/>
              </a:lnSpc>
              <a:spcBef>
                <a:spcPct val="201000"/>
              </a:spcBef>
              <a:spcAft>
                <a:spcPct val="0"/>
              </a:spcAft>
              <a:buFont typeface="Arial" panose="020B0604020202020204" pitchFamily="34" charset="0"/>
              <a:buChar char="•"/>
              <a:defRPr sz="2000">
                <a:solidFill>
                  <a:schemeClr val="tx1"/>
                </a:solidFill>
                <a:latin typeface="Calibri" panose="020F0502020204030204" charset="0"/>
                <a:ea typeface="宋体" panose="02010600030101010101" pitchFamily="2" charset="-122"/>
              </a:defRPr>
            </a:lvl9pPr>
          </a:lstStyle>
          <a:p>
            <a:pPr indent="0" algn="just">
              <a:lnSpc>
                <a:spcPct val="150000"/>
              </a:lnSpc>
              <a:spcBef>
                <a:spcPct val="0"/>
              </a:spcBef>
              <a:buNone/>
            </a:pP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　　我们要尊重人才成长规律，把人才资源开发放在创新最优先的位置，加快形成有利于人才成长的培养机制、有利于人尽其才的使用机制、有利于竞相成长各展其能的激励机制、有利于各类人才脱颖而出的竞争机制，努力培养出更多更好能够满足党、国家、人民、时代需要的人才。</a:t>
            </a:r>
            <a:endParaRPr lang="zh-CN" altLang="zh-CN" sz="1800" kern="100" dirty="0">
              <a:effectLst/>
              <a:latin typeface="Times New Roman" panose="02020603050405020304" pitchFamily="18" charset="0"/>
              <a:ea typeface="仿宋" panose="02010609060101010101" pitchFamily="49" charset="-122"/>
              <a:cs typeface="Times New Roman" panose="02020603050405020304" pitchFamily="18" charset="0"/>
            </a:endParaRPr>
          </a:p>
        </p:txBody>
      </p:sp>
      <p:cxnSp>
        <p:nvCxnSpPr>
          <p:cNvPr id="10" name="直接连接符 9"/>
          <p:cNvCxnSpPr/>
          <p:nvPr/>
        </p:nvCxnSpPr>
        <p:spPr>
          <a:xfrm>
            <a:off x="5807968" y="2240868"/>
            <a:ext cx="5472608" cy="0"/>
          </a:xfrm>
          <a:prstGeom prst="line">
            <a:avLst/>
          </a:prstGeom>
          <a:ln>
            <a:solidFill>
              <a:srgbClr val="9E0406"/>
            </a:solidFill>
          </a:ln>
        </p:spPr>
        <p:style>
          <a:lnRef idx="1">
            <a:schemeClr val="accent1"/>
          </a:lnRef>
          <a:fillRef idx="0">
            <a:schemeClr val="accent1"/>
          </a:fillRef>
          <a:effectRef idx="0">
            <a:schemeClr val="accent1"/>
          </a:effectRef>
          <a:fontRef idx="minor">
            <a:schemeClr val="tx1"/>
          </a:fontRef>
        </p:style>
      </p:cxnSp>
      <p:sp>
        <p:nvSpPr>
          <p:cNvPr id="11" name="矩形 10"/>
          <p:cNvSpPr/>
          <p:nvPr/>
        </p:nvSpPr>
        <p:spPr>
          <a:xfrm>
            <a:off x="5893514" y="1495346"/>
            <a:ext cx="5269675" cy="461665"/>
          </a:xfrm>
          <a:prstGeom prst="rect">
            <a:avLst/>
          </a:prstGeom>
        </p:spPr>
        <p:txBody>
          <a:bodyPr wrap="square">
            <a:spAutoFit/>
          </a:bodyPr>
          <a:lstStyle/>
          <a:p>
            <a:pPr algn="ctr"/>
            <a:r>
              <a:rPr lang="zh-CN" altLang="en-US" sz="2400" b="1" dirty="0">
                <a:solidFill>
                  <a:srgbClr val="C00000"/>
                </a:solidFill>
                <a:latin typeface="华文中宋" panose="02010600040101010101" pitchFamily="2" charset="-122"/>
                <a:ea typeface="华文中宋" panose="02010600040101010101" pitchFamily="2" charset="-122"/>
                <a:cs typeface="微软雅黑" panose="020B0503020204020204" pitchFamily="34" charset="-122"/>
              </a:rPr>
              <a:t>国家发展靠人才，民族振兴靠人才</a:t>
            </a:r>
            <a:endParaRPr lang="zh-CN" altLang="en-US" sz="2400" dirty="0">
              <a:solidFill>
                <a:srgbClr val="C00000"/>
              </a:solidFill>
              <a:latin typeface="华文中宋" panose="02010600040101010101" pitchFamily="2" charset="-122"/>
              <a:ea typeface="华文中宋" panose="02010600040101010101" pitchFamily="2" charset="-122"/>
            </a:endParaRPr>
          </a:p>
        </p:txBody>
      </p:sp>
      <p:grpSp>
        <p:nvGrpSpPr>
          <p:cNvPr id="13" name="组合 12"/>
          <p:cNvGrpSpPr/>
          <p:nvPr/>
        </p:nvGrpSpPr>
        <p:grpSpPr>
          <a:xfrm>
            <a:off x="458464" y="1726179"/>
            <a:ext cx="5040000" cy="3312000"/>
            <a:chOff x="577711" y="1124748"/>
            <a:chExt cx="5040000" cy="3312000"/>
          </a:xfrm>
        </p:grpSpPr>
        <p:sp>
          <p:nvSpPr>
            <p:cNvPr id="12" name="işlídê"/>
            <p:cNvSpPr/>
            <p:nvPr/>
          </p:nvSpPr>
          <p:spPr>
            <a:xfrm>
              <a:off x="577711" y="1124748"/>
              <a:ext cx="5040000" cy="3312000"/>
            </a:xfrm>
            <a:prstGeom prst="rect">
              <a:avLst/>
            </a:prstGeom>
            <a:solidFill>
              <a:schemeClr val="bg1"/>
            </a:soli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grpSp>
          <p:nvGrpSpPr>
            <p:cNvPr id="6" name="组合 5"/>
            <p:cNvGrpSpPr>
              <a:grpSpLocks noChangeAspect="1"/>
            </p:cNvGrpSpPr>
            <p:nvPr/>
          </p:nvGrpSpPr>
          <p:grpSpPr>
            <a:xfrm>
              <a:off x="611894" y="1160748"/>
              <a:ext cx="4971634" cy="3240000"/>
              <a:chOff x="428058" y="1291752"/>
              <a:chExt cx="5524608" cy="3600372"/>
            </a:xfrm>
          </p:grpSpPr>
          <p:pic>
            <p:nvPicPr>
              <p:cNvPr id="3" name="图片 2" descr="5d6034a85edf8db1f31012050223dd54564e7490"/>
              <p:cNvPicPr>
                <a:picLocks noChangeAspect="1"/>
              </p:cNvPicPr>
              <p:nvPr/>
            </p:nvPicPr>
            <p:blipFill rotWithShape="1">
              <a:blip r:embed="rId3"/>
              <a:srcRect l="11079" t="-1" r="42448" b="-79"/>
              <a:stretch>
                <a:fillRect/>
              </a:stretch>
            </p:blipFill>
            <p:spPr>
              <a:xfrm>
                <a:off x="428058" y="1292124"/>
                <a:ext cx="2389034" cy="3600000"/>
              </a:xfrm>
              <a:prstGeom prst="rect">
                <a:avLst/>
              </a:prstGeom>
            </p:spPr>
          </p:pic>
          <p:pic>
            <p:nvPicPr>
              <p:cNvPr id="4" name="图片 3" descr="/private/var/folders/8v/g60ybmf96h7_l6yyf63n_wwc0000gn/T/com.kingsoft.wpsoffice.mac/photoedit2/20230201113512/temp.pngtemp"/>
              <p:cNvPicPr>
                <a:picLocks noChangeAspect="1"/>
              </p:cNvPicPr>
              <p:nvPr/>
            </p:nvPicPr>
            <p:blipFill>
              <a:blip r:embed="rId4"/>
              <a:srcRect l="14614" r="19298" b="164"/>
              <a:stretch>
                <a:fillRect/>
              </a:stretch>
            </p:blipFill>
            <p:spPr>
              <a:xfrm>
                <a:off x="2663356" y="1291752"/>
                <a:ext cx="3289310" cy="3600000"/>
              </a:xfrm>
              <a:prstGeom prst="rect">
                <a:avLst/>
              </a:prstGeom>
            </p:spPr>
          </p:pic>
        </p:grpSp>
      </p:grpSp>
      <p:sp>
        <p:nvSpPr>
          <p:cNvPr id="7" name="矩形 6"/>
          <p:cNvSpPr/>
          <p:nvPr/>
        </p:nvSpPr>
        <p:spPr>
          <a:xfrm>
            <a:off x="846769" y="5157192"/>
            <a:ext cx="4263390" cy="295145"/>
          </a:xfrm>
          <a:prstGeom prst="rect">
            <a:avLst/>
          </a:prstGeom>
        </p:spPr>
        <p:txBody>
          <a:bodyPr wrap="square">
            <a:spAutoFit/>
          </a:bodyPr>
          <a:lstStyle/>
          <a:p>
            <a:pPr algn="ctr">
              <a:lnSpc>
                <a:spcPct val="150000"/>
              </a:lnSpc>
            </a:pPr>
            <a:r>
              <a:rPr sz="1200" dirty="0">
                <a:solidFill>
                  <a:schemeClr val="tx1">
                    <a:lumMod val="50000"/>
                    <a:lumOff val="50000"/>
                  </a:schemeClr>
                </a:solidFill>
                <a:latin typeface="微软雅黑" panose="020B0503020204020204" pitchFamily="34" charset="-122"/>
                <a:ea typeface="微软雅黑" panose="020B0503020204020204" pitchFamily="34" charset="-122"/>
                <a:sym typeface="+mn-lt"/>
              </a:rPr>
              <a:t>南仁东</a:t>
            </a:r>
            <a:r>
              <a:rPr lang="zh-CN" altLang="en-US" sz="1200" dirty="0">
                <a:solidFill>
                  <a:schemeClr val="tx1">
                    <a:lumMod val="50000"/>
                    <a:lumOff val="50000"/>
                  </a:schemeClr>
                </a:solidFill>
                <a:latin typeface="微软雅黑" panose="020B0503020204020204" pitchFamily="34" charset="-122"/>
                <a:ea typeface="微软雅黑" panose="020B0503020204020204" pitchFamily="34" charset="-122"/>
                <a:sym typeface="+mn-lt"/>
              </a:rPr>
              <a:t>和“中国天眼”</a:t>
            </a:r>
            <a:r>
              <a:rPr lang="en-US" altLang="zh-CN" sz="1200" dirty="0">
                <a:solidFill>
                  <a:schemeClr val="tx1">
                    <a:lumMod val="50000"/>
                    <a:lumOff val="50000"/>
                  </a:schemeClr>
                </a:solidFill>
                <a:latin typeface="微软雅黑" panose="020B0503020204020204" pitchFamily="34" charset="-122"/>
                <a:ea typeface="微软雅黑" panose="020B0503020204020204" pitchFamily="34" charset="-122"/>
                <a:sym typeface="+mn-lt"/>
              </a:rPr>
              <a:t>FAST</a:t>
            </a:r>
            <a:r>
              <a:rPr lang="zh-CN" altLang="en-US" sz="1200" dirty="0">
                <a:solidFill>
                  <a:schemeClr val="tx1">
                    <a:lumMod val="50000"/>
                    <a:lumOff val="50000"/>
                  </a:schemeClr>
                </a:solidFill>
                <a:latin typeface="微软雅黑" panose="020B0503020204020204" pitchFamily="34" charset="-122"/>
                <a:ea typeface="微软雅黑" panose="020B0503020204020204" pitchFamily="34" charset="-122"/>
                <a:sym typeface="+mn-lt"/>
              </a:rPr>
              <a:t>望远镜</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图片 9"/>
          <p:cNvPicPr>
            <a:picLocks noChangeAspect="1"/>
          </p:cNvPicPr>
          <p:nvPr/>
        </p:nvPicPr>
        <p:blipFill rotWithShape="1">
          <a:blip r:embed="rId2" cstate="print">
            <a:duotone>
              <a:schemeClr val="accent2">
                <a:shade val="45000"/>
                <a:satMod val="135000"/>
              </a:schemeClr>
              <a:prstClr val="white"/>
            </a:duotone>
            <a:extLst>
              <a:ext uri="{28A0092B-C50C-407E-A947-70E740481C1C}">
                <a14:useLocalDpi xmlns:a14="http://schemas.microsoft.com/office/drawing/2010/main" val="0"/>
              </a:ext>
            </a:extLst>
          </a:blip>
          <a:srcRect t="1837" b="58414"/>
          <a:stretch>
            <a:fillRect/>
          </a:stretch>
        </p:blipFill>
        <p:spPr>
          <a:xfrm>
            <a:off x="0" y="3611590"/>
            <a:ext cx="12192000" cy="3246410"/>
          </a:xfrm>
          <a:prstGeom prst="rect">
            <a:avLst/>
          </a:prstGeom>
        </p:spPr>
      </p:pic>
      <p:grpSp>
        <p:nvGrpSpPr>
          <p:cNvPr id="11" name="组合 10"/>
          <p:cNvGrpSpPr/>
          <p:nvPr/>
        </p:nvGrpSpPr>
        <p:grpSpPr>
          <a:xfrm>
            <a:off x="949488" y="1796408"/>
            <a:ext cx="10293024" cy="3818085"/>
            <a:chOff x="1064709" y="1638633"/>
            <a:chExt cx="10293024" cy="3818085"/>
          </a:xfrm>
        </p:grpSpPr>
        <p:sp>
          <p:nvSpPr>
            <p:cNvPr id="12" name="图文框 11"/>
            <p:cNvSpPr/>
            <p:nvPr/>
          </p:nvSpPr>
          <p:spPr>
            <a:xfrm>
              <a:off x="1064709" y="1638633"/>
              <a:ext cx="10080000" cy="3600000"/>
            </a:xfrm>
            <a:prstGeom prst="frame">
              <a:avLst>
                <a:gd name="adj1" fmla="val 3688"/>
              </a:avLst>
            </a:prstGeom>
            <a:gradFill flip="none" rotWithShape="1">
              <a:gsLst>
                <a:gs pos="0">
                  <a:srgbClr val="B00000"/>
                </a:gs>
                <a:gs pos="100000">
                  <a:srgbClr val="C00000"/>
                </a:gs>
              </a:gsLst>
              <a:lin ang="1800000" scaled="0"/>
              <a:tileRect/>
            </a:gradFill>
            <a:ln>
              <a:noFill/>
            </a:ln>
            <a:effectLst>
              <a:outerShdw blurRad="177800" dist="152400" dir="2700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13" name="组合 12"/>
            <p:cNvGrpSpPr/>
            <p:nvPr/>
          </p:nvGrpSpPr>
          <p:grpSpPr>
            <a:xfrm>
              <a:off x="1277733" y="1856718"/>
              <a:ext cx="10080000" cy="3600000"/>
              <a:chOff x="1277733" y="1856718"/>
              <a:chExt cx="10080000" cy="3600000"/>
            </a:xfrm>
          </p:grpSpPr>
          <p:sp>
            <p:nvSpPr>
              <p:cNvPr id="14" name="矩形 13"/>
              <p:cNvSpPr/>
              <p:nvPr/>
            </p:nvSpPr>
            <p:spPr>
              <a:xfrm>
                <a:off x="1277733" y="1856718"/>
                <a:ext cx="10080000" cy="3600000"/>
              </a:xfrm>
              <a:prstGeom prst="rect">
                <a:avLst/>
              </a:prstGeom>
              <a:solidFill>
                <a:schemeClr val="bg1"/>
              </a:solidFill>
              <a:ln>
                <a:noFill/>
              </a:ln>
              <a:effectLst>
                <a:outerShdw blurRad="177800" dist="152400" dir="2700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15" name="图片 14"/>
              <p:cNvPicPr>
                <a:picLocks noChangeAspect="1"/>
              </p:cNvPicPr>
              <p:nvPr/>
            </p:nvPicPr>
            <p:blipFill rotWithShape="1">
              <a:blip r:embed="rId3" cstate="print">
                <a:duotone>
                  <a:schemeClr val="accent2">
                    <a:shade val="45000"/>
                    <a:satMod val="135000"/>
                  </a:schemeClr>
                  <a:prstClr val="white"/>
                </a:duotone>
                <a:extLst>
                  <a:ext uri="{BEBA8EAE-BF5A-486C-A8C5-ECC9F3942E4B}">
                    <a14:imgProps xmlns:a14="http://schemas.microsoft.com/office/drawing/2010/main">
                      <a14:imgLayer r:embed="rId4">
                        <a14:imgEffect>
                          <a14:brightnessContrast contrast="40000"/>
                        </a14:imgEffect>
                        <a14:imgEffect>
                          <a14:sharpenSoften amount="25000"/>
                        </a14:imgEffect>
                      </a14:imgLayer>
                    </a14:imgProps>
                  </a:ext>
                  <a:ext uri="{28A0092B-C50C-407E-A947-70E740481C1C}">
                    <a14:useLocalDpi xmlns:a14="http://schemas.microsoft.com/office/drawing/2010/main" val="0"/>
                  </a:ext>
                </a:extLst>
              </a:blip>
              <a:srcRect r="6647" b="50000"/>
              <a:stretch>
                <a:fillRect/>
              </a:stretch>
            </p:blipFill>
            <p:spPr>
              <a:xfrm flipH="1">
                <a:off x="3977733" y="4196718"/>
                <a:ext cx="7380000" cy="1260000"/>
              </a:xfrm>
              <a:prstGeom prst="rect">
                <a:avLst/>
              </a:prstGeom>
            </p:spPr>
          </p:pic>
        </p:grpSp>
      </p:grpSp>
      <p:sp>
        <p:nvSpPr>
          <p:cNvPr id="16" name="矩形 15"/>
          <p:cNvSpPr/>
          <p:nvPr/>
        </p:nvSpPr>
        <p:spPr>
          <a:xfrm flipH="1">
            <a:off x="1651772" y="2405094"/>
            <a:ext cx="8888456" cy="2600712"/>
          </a:xfrm>
          <a:prstGeom prst="rect">
            <a:avLst/>
          </a:prstGeom>
        </p:spPr>
        <p:txBody>
          <a:bodyPr wrap="square">
            <a:spAutoFit/>
          </a:bodyPr>
          <a:lstStyle/>
          <a:p>
            <a:pPr algn="just" fontAlgn="auto">
              <a:lnSpc>
                <a:spcPct val="150000"/>
              </a:lnSpc>
              <a:buClr>
                <a:srgbClr val="A40000"/>
              </a:buClr>
              <a:defRPr/>
            </a:pPr>
            <a:r>
              <a:rPr lang="zh-CN" altLang="en-US" sz="2200" b="1" dirty="0">
                <a:latin typeface="楷体" panose="02010609060101010101" pitchFamily="49" charset="-122"/>
                <a:ea typeface="楷体" panose="02010609060101010101" pitchFamily="49" charset="-122"/>
              </a:rPr>
              <a:t>　　坚持党管人才原则，坚持尊重劳动、尊重知识、尊重人才、尊重创造，实施更加积极、更加开放、更加有效的人才政策，引导广大人才爱党报国、敬业奉献、服务人民。</a:t>
            </a:r>
            <a:endParaRPr lang="en-US" altLang="zh-CN" sz="2200" b="1" dirty="0">
              <a:latin typeface="楷体" panose="02010609060101010101" pitchFamily="49" charset="-122"/>
              <a:ea typeface="楷体" panose="02010609060101010101" pitchFamily="49" charset="-122"/>
            </a:endParaRPr>
          </a:p>
          <a:p>
            <a:pPr algn="r" fontAlgn="auto">
              <a:lnSpc>
                <a:spcPct val="150000"/>
              </a:lnSpc>
              <a:spcBef>
                <a:spcPts val="1200"/>
              </a:spcBef>
              <a:buClr>
                <a:srgbClr val="A40000"/>
              </a:buClr>
              <a:defRPr/>
            </a:pPr>
            <a:r>
              <a:rPr lang="en-US" altLang="zh-CN" b="1" dirty="0">
                <a:latin typeface="楷体" panose="02010609060101010101" pitchFamily="49" charset="-122"/>
                <a:ea typeface="楷体" panose="02010609060101010101" pitchFamily="49" charset="-122"/>
              </a:rPr>
              <a:t>——</a:t>
            </a:r>
            <a:r>
              <a:rPr lang="zh-CN" altLang="en-US" b="1" dirty="0">
                <a:latin typeface="楷体" panose="02010609060101010101" pitchFamily="49" charset="-122"/>
                <a:ea typeface="楷体" panose="02010609060101010101" pitchFamily="49" charset="-122"/>
              </a:rPr>
              <a:t>习近平在中国共产党第二十次全国代表大会上的报告</a:t>
            </a:r>
            <a:endParaRPr lang="en-US" altLang="zh-CN" b="1" dirty="0">
              <a:latin typeface="楷体" panose="02010609060101010101" pitchFamily="49" charset="-122"/>
              <a:ea typeface="楷体" panose="02010609060101010101" pitchFamily="49" charset="-122"/>
            </a:endParaRPr>
          </a:p>
          <a:p>
            <a:pPr algn="r" fontAlgn="auto">
              <a:lnSpc>
                <a:spcPct val="150000"/>
              </a:lnSpc>
              <a:buClr>
                <a:srgbClr val="A40000"/>
              </a:buClr>
              <a:defRPr/>
            </a:pPr>
            <a:r>
              <a:rPr lang="zh-CN" altLang="en-US" b="1" dirty="0">
                <a:latin typeface="楷体" panose="02010609060101010101" pitchFamily="49" charset="-122"/>
                <a:ea typeface="楷体" panose="02010609060101010101" pitchFamily="49" charset="-122"/>
              </a:rPr>
              <a:t>（</a:t>
            </a:r>
            <a:r>
              <a:rPr lang="en-US" altLang="zh-CN" b="1" dirty="0">
                <a:latin typeface="楷体" panose="02010609060101010101" pitchFamily="49" charset="-122"/>
                <a:ea typeface="楷体" panose="02010609060101010101" pitchFamily="49" charset="-122"/>
              </a:rPr>
              <a:t>2022</a:t>
            </a:r>
            <a:r>
              <a:rPr lang="zh-CN" altLang="en-US" b="1" dirty="0">
                <a:latin typeface="楷体" panose="02010609060101010101" pitchFamily="49" charset="-122"/>
                <a:ea typeface="楷体" panose="02010609060101010101" pitchFamily="49" charset="-122"/>
              </a:rPr>
              <a:t>年</a:t>
            </a:r>
            <a:r>
              <a:rPr lang="en-US" altLang="zh-CN" b="1" dirty="0">
                <a:latin typeface="楷体" panose="02010609060101010101" pitchFamily="49" charset="-122"/>
                <a:ea typeface="楷体" panose="02010609060101010101" pitchFamily="49" charset="-122"/>
              </a:rPr>
              <a:t>10</a:t>
            </a:r>
            <a:r>
              <a:rPr lang="zh-CN" altLang="en-US" b="1" dirty="0">
                <a:latin typeface="楷体" panose="02010609060101010101" pitchFamily="49" charset="-122"/>
                <a:ea typeface="楷体" panose="02010609060101010101" pitchFamily="49" charset="-122"/>
              </a:rPr>
              <a:t>月</a:t>
            </a:r>
            <a:r>
              <a:rPr lang="en-US" altLang="zh-CN" b="1" dirty="0">
                <a:latin typeface="楷体" panose="02010609060101010101" pitchFamily="49" charset="-122"/>
                <a:ea typeface="楷体" panose="02010609060101010101" pitchFamily="49" charset="-122"/>
              </a:rPr>
              <a:t>16</a:t>
            </a:r>
            <a:r>
              <a:rPr lang="zh-CN" altLang="en-US" b="1" dirty="0">
                <a:latin typeface="楷体" panose="02010609060101010101" pitchFamily="49" charset="-122"/>
                <a:ea typeface="楷体" panose="02010609060101010101" pitchFamily="49" charset="-122"/>
              </a:rPr>
              <a:t>日）</a:t>
            </a:r>
          </a:p>
        </p:txBody>
      </p:sp>
      <p:sp>
        <p:nvSpPr>
          <p:cNvPr id="17" name="矩形 16"/>
          <p:cNvSpPr/>
          <p:nvPr/>
        </p:nvSpPr>
        <p:spPr>
          <a:xfrm>
            <a:off x="2175600" y="900000"/>
            <a:ext cx="7840800" cy="464166"/>
          </a:xfrm>
          <a:prstGeom prst="rect">
            <a:avLst/>
          </a:prstGeom>
          <a:noFill/>
        </p:spPr>
        <p:txBody>
          <a:bodyPr wrap="square" rtlCol="0">
            <a:spAutoFit/>
          </a:bodyPr>
          <a:lstStyle/>
          <a:p>
            <a:pPr algn="ctr">
              <a:lnSpc>
                <a:spcPct val="120000"/>
              </a:lnSpc>
              <a:buClr>
                <a:srgbClr val="C00000"/>
              </a:buClr>
              <a:buSzPct val="80000"/>
            </a:pPr>
            <a:r>
              <a:rPr lang="zh-CN" altLang="en-US" sz="2200" b="1" dirty="0">
                <a:solidFill>
                  <a:schemeClr val="tx1">
                    <a:lumMod val="95000"/>
                    <a:lumOff val="5000"/>
                  </a:schemeClr>
                </a:solidFill>
                <a:latin typeface="微软雅黑" panose="020B0503020204020204" pitchFamily="34" charset="-122"/>
                <a:ea typeface="微软雅黑" panose="020B0503020204020204" pitchFamily="34" charset="-122"/>
              </a:rPr>
              <a:t>（二）坚持党管人才</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矩形 6"/>
          <p:cNvSpPr/>
          <p:nvPr/>
        </p:nvSpPr>
        <p:spPr>
          <a:xfrm>
            <a:off x="515380" y="1917209"/>
            <a:ext cx="5760000" cy="4282087"/>
          </a:xfrm>
          <a:prstGeom prst="rect">
            <a:avLst/>
          </a:prstGeom>
          <a:noFill/>
          <a:ln w="28575">
            <a:gradFill>
              <a:gsLst>
                <a:gs pos="0">
                  <a:srgbClr val="B00000"/>
                </a:gs>
                <a:gs pos="25000">
                  <a:srgbClr val="E55003">
                    <a:alpha val="0"/>
                    <a:lumMod val="0"/>
                    <a:lumOff val="100000"/>
                  </a:srgbClr>
                </a:gs>
                <a:gs pos="75000">
                  <a:srgbClr val="E55003">
                    <a:alpha val="0"/>
                    <a:lumMod val="0"/>
                    <a:lumOff val="100000"/>
                  </a:srgbClr>
                </a:gs>
                <a:gs pos="100000">
                  <a:srgbClr val="B00000"/>
                </a:gs>
              </a:gsLst>
              <a:lin ang="3000000" scaled="0"/>
            </a:gradFill>
          </a:ln>
          <a:effectLst>
            <a:outerShdw blurRad="101600" dist="127000" dir="2700000" algn="tl" rotWithShape="0">
              <a:srgbClr val="B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 name="文本框 1"/>
          <p:cNvSpPr txBox="1"/>
          <p:nvPr/>
        </p:nvSpPr>
        <p:spPr>
          <a:xfrm>
            <a:off x="803082" y="1934593"/>
            <a:ext cx="5184596" cy="4247317"/>
          </a:xfrm>
          <a:prstGeom prst="rect">
            <a:avLst/>
          </a:prstGeom>
          <a:noFill/>
        </p:spPr>
        <p:txBody>
          <a:bodyPr wrap="square" anchor="t">
            <a:spAutoFit/>
          </a:bodyPr>
          <a:lstStyle/>
          <a:p>
            <a:pPr algn="just">
              <a:lnSpc>
                <a:spcPct val="150000"/>
              </a:lnSpc>
              <a:spcAft>
                <a:spcPts val="1200"/>
              </a:spcAft>
            </a:pP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　　党管人才就是党要领导实施人才强国战略、推进高水平科技自立自强，加强对人才工作的政治引领，全方位支持人才、帮助人才，千方百计造就人才、成就人才，以识才的慧眼、爱才的诚意、用才的胆识、容才的雅量、聚才的良方，着力把党内和党外、国内和国外各方面优秀人才集聚到党和人民的伟大奋斗中来，努力建设一支规模宏大、结构合理、素质优良的人才队伍。</a:t>
            </a:r>
          </a:p>
        </p:txBody>
      </p:sp>
      <p:sp>
        <p:nvSpPr>
          <p:cNvPr id="8" name="对角圆角矩形 5"/>
          <p:cNvSpPr/>
          <p:nvPr/>
        </p:nvSpPr>
        <p:spPr>
          <a:xfrm flipH="1">
            <a:off x="515380" y="849999"/>
            <a:ext cx="5760000" cy="936000"/>
          </a:xfrm>
          <a:prstGeom prst="round2DiagRect">
            <a:avLst>
              <a:gd name="adj1" fmla="val 14395"/>
              <a:gd name="adj2" fmla="val 0"/>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Aft>
                <a:spcPts val="600"/>
              </a:spcAft>
            </a:pPr>
            <a:r>
              <a:rPr kumimoji="1"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坚持党对人才工作的全面领导</a:t>
            </a:r>
          </a:p>
        </p:txBody>
      </p:sp>
      <p:pic>
        <p:nvPicPr>
          <p:cNvPr id="3" name="图片 2" descr="截屏2023-02-01 11.59.22"/>
          <p:cNvPicPr>
            <a:picLocks noChangeAspect="1"/>
          </p:cNvPicPr>
          <p:nvPr/>
        </p:nvPicPr>
        <p:blipFill>
          <a:blip r:embed="rId3"/>
          <a:stretch>
            <a:fillRect/>
          </a:stretch>
        </p:blipFill>
        <p:spPr>
          <a:xfrm>
            <a:off x="6539349" y="849999"/>
            <a:ext cx="4883150" cy="4513580"/>
          </a:xfrm>
          <a:prstGeom prst="rect">
            <a:avLst/>
          </a:prstGeom>
          <a:ln w="31750">
            <a:solidFill>
              <a:schemeClr val="bg1"/>
            </a:solidFill>
            <a:miter lim="800000"/>
            <a:headEnd/>
            <a:tailEnd/>
          </a:ln>
          <a:effectLst>
            <a:outerShdw blurRad="254000" sx="102000" sy="102000" algn="ctr" rotWithShape="0">
              <a:prstClr val="black">
                <a:alpha val="10000"/>
              </a:prstClr>
            </a:outerShdw>
          </a:effectLst>
        </p:spPr>
      </p:pic>
      <p:sp>
        <p:nvSpPr>
          <p:cNvPr id="4" name="矩形 3"/>
          <p:cNvSpPr/>
          <p:nvPr/>
        </p:nvSpPr>
        <p:spPr>
          <a:xfrm>
            <a:off x="6815805" y="5417756"/>
            <a:ext cx="4461795" cy="890693"/>
          </a:xfrm>
          <a:prstGeom prst="rect">
            <a:avLst/>
          </a:prstGeom>
        </p:spPr>
        <p:txBody>
          <a:bodyPr wrap="square">
            <a:spAutoFit/>
          </a:bodyPr>
          <a:lstStyle/>
          <a:p>
            <a:pPr algn="just">
              <a:lnSpc>
                <a:spcPct val="150000"/>
              </a:lnSpc>
            </a:pPr>
            <a:r>
              <a:rPr lang="en-US" altLang="zh-CN" sz="1200" dirty="0">
                <a:solidFill>
                  <a:schemeClr val="tx1">
                    <a:lumMod val="50000"/>
                    <a:lumOff val="50000"/>
                  </a:schemeClr>
                </a:solidFill>
                <a:latin typeface="微软雅黑" panose="020B0503020204020204" pitchFamily="34" charset="-122"/>
                <a:ea typeface="微软雅黑" panose="020B0503020204020204" pitchFamily="34" charset="-122"/>
                <a:sym typeface="+mn-lt"/>
              </a:rPr>
              <a:t>       2020</a:t>
            </a:r>
            <a:r>
              <a:rPr lang="zh-CN" altLang="en-US" sz="1200" dirty="0">
                <a:solidFill>
                  <a:schemeClr val="tx1">
                    <a:lumMod val="50000"/>
                    <a:lumOff val="50000"/>
                  </a:schemeClr>
                </a:solidFill>
                <a:latin typeface="微软雅黑" panose="020B0503020204020204" pitchFamily="34" charset="-122"/>
                <a:ea typeface="微软雅黑" panose="020B0503020204020204" pitchFamily="34" charset="-122"/>
                <a:sym typeface="+mn-lt"/>
              </a:rPr>
              <a:t>年</a:t>
            </a:r>
            <a:r>
              <a:rPr lang="en-US" altLang="zh-CN" sz="1200" dirty="0">
                <a:solidFill>
                  <a:schemeClr val="tx1">
                    <a:lumMod val="50000"/>
                    <a:lumOff val="50000"/>
                  </a:schemeClr>
                </a:solidFill>
                <a:latin typeface="微软雅黑" panose="020B0503020204020204" pitchFamily="34" charset="-122"/>
                <a:ea typeface="微软雅黑" panose="020B0503020204020204" pitchFamily="34" charset="-122"/>
                <a:sym typeface="+mn-lt"/>
              </a:rPr>
              <a:t>9</a:t>
            </a:r>
            <a:r>
              <a:rPr lang="zh-CN" altLang="en-US" sz="1200" dirty="0">
                <a:solidFill>
                  <a:schemeClr val="tx1">
                    <a:lumMod val="50000"/>
                    <a:lumOff val="50000"/>
                  </a:schemeClr>
                </a:solidFill>
                <a:latin typeface="微软雅黑" panose="020B0503020204020204" pitchFamily="34" charset="-122"/>
                <a:ea typeface="微软雅黑" panose="020B0503020204020204" pitchFamily="34" charset="-122"/>
                <a:sym typeface="+mn-lt"/>
              </a:rPr>
              <a:t>月</a:t>
            </a:r>
            <a:r>
              <a:rPr lang="en-US" altLang="zh-CN" sz="1200" dirty="0">
                <a:solidFill>
                  <a:schemeClr val="tx1">
                    <a:lumMod val="50000"/>
                    <a:lumOff val="50000"/>
                  </a:schemeClr>
                </a:solidFill>
                <a:latin typeface="微软雅黑" panose="020B0503020204020204" pitchFamily="34" charset="-122"/>
                <a:ea typeface="微软雅黑" panose="020B0503020204020204" pitchFamily="34" charset="-122"/>
                <a:sym typeface="+mn-lt"/>
              </a:rPr>
              <a:t>17</a:t>
            </a:r>
            <a:r>
              <a:rPr lang="zh-CN" altLang="en-US" sz="1200" dirty="0">
                <a:solidFill>
                  <a:schemeClr val="tx1">
                    <a:lumMod val="50000"/>
                    <a:lumOff val="50000"/>
                  </a:schemeClr>
                </a:solidFill>
                <a:latin typeface="微软雅黑" panose="020B0503020204020204" pitchFamily="34" charset="-122"/>
                <a:ea typeface="微软雅黑" panose="020B0503020204020204" pitchFamily="34" charset="-122"/>
                <a:sym typeface="+mn-lt"/>
              </a:rPr>
              <a:t>日，中共中央总书记、国家主席、中央军委主席习近平在湖南大学岳麓书院考察调研，了解人才培养、文化传承等情况</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işlídê"/>
          <p:cNvSpPr/>
          <p:nvPr/>
        </p:nvSpPr>
        <p:spPr>
          <a:xfrm>
            <a:off x="3575720" y="1281078"/>
            <a:ext cx="8616280" cy="4680000"/>
          </a:xfrm>
          <a:prstGeom prst="rect">
            <a:avLst/>
          </a:prstGeom>
          <a:solidFill>
            <a:schemeClr val="bg1"/>
          </a:soli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15" name="对角圆角矩形 5"/>
          <p:cNvSpPr/>
          <p:nvPr/>
        </p:nvSpPr>
        <p:spPr>
          <a:xfrm flipH="1">
            <a:off x="5606180" y="854357"/>
            <a:ext cx="6120000" cy="936000"/>
          </a:xfrm>
          <a:prstGeom prst="round2DiagRect">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Aft>
                <a:spcPts val="600"/>
              </a:spcAft>
            </a:pPr>
            <a:r>
              <a:rPr kumimoji="1"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深化人才发展体制机制改革</a:t>
            </a:r>
          </a:p>
        </p:txBody>
      </p:sp>
      <p:sp>
        <p:nvSpPr>
          <p:cNvPr id="16" name="矩形 15"/>
          <p:cNvSpPr/>
          <p:nvPr/>
        </p:nvSpPr>
        <p:spPr>
          <a:xfrm>
            <a:off x="5606180" y="2095229"/>
            <a:ext cx="6120000" cy="3600000"/>
          </a:xfrm>
          <a:prstGeom prst="rect">
            <a:avLst/>
          </a:prstGeom>
          <a:noFill/>
          <a:ln w="28575">
            <a:gradFill>
              <a:gsLst>
                <a:gs pos="0">
                  <a:srgbClr val="B00000"/>
                </a:gs>
                <a:gs pos="25000">
                  <a:srgbClr val="E55003">
                    <a:alpha val="0"/>
                    <a:lumMod val="0"/>
                    <a:lumOff val="100000"/>
                  </a:srgbClr>
                </a:gs>
                <a:gs pos="75000">
                  <a:srgbClr val="E55003">
                    <a:alpha val="0"/>
                    <a:lumMod val="0"/>
                    <a:lumOff val="100000"/>
                  </a:srgbClr>
                </a:gs>
                <a:gs pos="100000">
                  <a:srgbClr val="B00000"/>
                </a:gs>
              </a:gsLst>
              <a:lin ang="3000000" scaled="0"/>
            </a:gradFill>
          </a:ln>
          <a:effectLst>
            <a:outerShdw blurRad="101600" dist="127000" dir="2700000" algn="tl" rotWithShape="0">
              <a:srgbClr val="B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7" name="文本框 16"/>
          <p:cNvSpPr txBox="1"/>
          <p:nvPr/>
        </p:nvSpPr>
        <p:spPr>
          <a:xfrm>
            <a:off x="5966180" y="2464068"/>
            <a:ext cx="5400000" cy="2862322"/>
          </a:xfrm>
          <a:prstGeom prst="rect">
            <a:avLst/>
          </a:prstGeom>
          <a:noFill/>
        </p:spPr>
        <p:txBody>
          <a:bodyPr wrap="square" anchor="t">
            <a:spAutoFit/>
          </a:bodyPr>
          <a:lstStyle/>
          <a:p>
            <a:pPr algn="just">
              <a:lnSpc>
                <a:spcPct val="150000"/>
              </a:lnSpc>
              <a:spcAft>
                <a:spcPts val="1200"/>
              </a:spcAft>
            </a:pP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　　遵循社会主义市场经济规律和人才成长规律，破除人才培养、使用、评价、服务、支持、激励等方面的体制机制障碍，破除“四唯”现象，向用人主体授权，为人才松绑，把人才从各种形式主义、官僚主义的束缚中解放出来，充分激发各类人才的创造活力。</a:t>
            </a:r>
          </a:p>
        </p:txBody>
      </p:sp>
      <p:pic>
        <p:nvPicPr>
          <p:cNvPr id="2" name="图片 1" descr="8694a4c27d1ed21bec050cf7236c91ce50da3fe4"/>
          <p:cNvPicPr>
            <a:picLocks noChangeAspect="1"/>
          </p:cNvPicPr>
          <p:nvPr/>
        </p:nvPicPr>
        <p:blipFill>
          <a:blip r:embed="rId3"/>
          <a:stretch>
            <a:fillRect/>
          </a:stretch>
        </p:blipFill>
        <p:spPr>
          <a:xfrm>
            <a:off x="362102" y="3392805"/>
            <a:ext cx="4881880" cy="2746375"/>
          </a:xfrm>
          <a:prstGeom prst="rect">
            <a:avLst/>
          </a:prstGeom>
          <a:ln w="31750">
            <a:solidFill>
              <a:schemeClr val="bg1"/>
            </a:solidFill>
            <a:miter lim="800000"/>
            <a:headEnd/>
            <a:tailEnd/>
          </a:ln>
          <a:effectLst>
            <a:outerShdw blurRad="254000" sx="102000" sy="102000" algn="ctr" rotWithShape="0">
              <a:prstClr val="black">
                <a:alpha val="10000"/>
              </a:prstClr>
            </a:outerShdw>
          </a:effectLst>
        </p:spPr>
      </p:pic>
      <p:pic>
        <p:nvPicPr>
          <p:cNvPr id="3" name="图片 2" descr="dc54564e9258d109723789b1525a80b56d814ded"/>
          <p:cNvPicPr>
            <a:picLocks noChangeAspect="1"/>
          </p:cNvPicPr>
          <p:nvPr/>
        </p:nvPicPr>
        <p:blipFill>
          <a:blip r:embed="rId4"/>
          <a:stretch>
            <a:fillRect/>
          </a:stretch>
        </p:blipFill>
        <p:spPr>
          <a:xfrm>
            <a:off x="357975" y="548640"/>
            <a:ext cx="4890135" cy="2750820"/>
          </a:xfrm>
          <a:prstGeom prst="rect">
            <a:avLst/>
          </a:prstGeom>
          <a:ln w="31750">
            <a:solidFill>
              <a:schemeClr val="bg1"/>
            </a:solidFill>
            <a:miter lim="800000"/>
            <a:headEnd/>
            <a:tailEnd/>
          </a:ln>
          <a:effectLst>
            <a:outerShdw blurRad="254000" sx="102000" sy="102000" algn="ctr" rotWithShape="0">
              <a:prstClr val="black">
                <a:alpha val="10000"/>
              </a:prstClr>
            </a:outerShdw>
          </a:effectLst>
        </p:spPr>
      </p:pic>
      <p:sp>
        <p:nvSpPr>
          <p:cNvPr id="5" name="矩形 4"/>
          <p:cNvSpPr/>
          <p:nvPr/>
        </p:nvSpPr>
        <p:spPr>
          <a:xfrm>
            <a:off x="360832" y="6139180"/>
            <a:ext cx="4884420" cy="613694"/>
          </a:xfrm>
          <a:prstGeom prst="rect">
            <a:avLst/>
          </a:prstGeom>
        </p:spPr>
        <p:txBody>
          <a:bodyPr wrap="square">
            <a:spAutoFit/>
          </a:bodyPr>
          <a:lstStyle/>
          <a:p>
            <a:pPr algn="just">
              <a:lnSpc>
                <a:spcPct val="150000"/>
              </a:lnSpc>
            </a:pPr>
            <a:r>
              <a:rPr lang="zh-CN" altLang="en-US" sz="1200" dirty="0">
                <a:solidFill>
                  <a:schemeClr val="tx1">
                    <a:lumMod val="50000"/>
                    <a:lumOff val="50000"/>
                  </a:schemeClr>
                </a:solidFill>
                <a:latin typeface="微软雅黑" panose="020B0503020204020204" pitchFamily="34" charset="-122"/>
                <a:ea typeface="微软雅黑" panose="020B0503020204020204" pitchFamily="34" charset="-122"/>
                <a:sym typeface="+mn-lt"/>
              </a:rPr>
              <a:t>       在</a:t>
            </a:r>
            <a:r>
              <a:rPr sz="1200" dirty="0">
                <a:solidFill>
                  <a:schemeClr val="tx1">
                    <a:lumMod val="50000"/>
                    <a:lumOff val="50000"/>
                  </a:schemeClr>
                </a:solidFill>
                <a:latin typeface="微软雅黑" panose="020B0503020204020204" pitchFamily="34" charset="-122"/>
                <a:ea typeface="微软雅黑" panose="020B0503020204020204" pitchFamily="34" charset="-122"/>
                <a:sym typeface="+mn-lt"/>
              </a:rPr>
              <a:t>酒泉卫星发射中心</a:t>
            </a:r>
            <a:r>
              <a:rPr lang="zh-CN" altLang="en-US" sz="1200" dirty="0">
                <a:solidFill>
                  <a:schemeClr val="tx1">
                    <a:lumMod val="50000"/>
                    <a:lumOff val="50000"/>
                  </a:schemeClr>
                </a:solidFill>
                <a:latin typeface="微软雅黑" panose="020B0503020204020204" pitchFamily="34" charset="-122"/>
                <a:ea typeface="微软雅黑" panose="020B0503020204020204" pitchFamily="34" charset="-122"/>
                <a:sym typeface="+mn-lt"/>
              </a:rPr>
              <a:t>，一群平均不到</a:t>
            </a:r>
            <a:r>
              <a:rPr lang="en-US" altLang="zh-CN" sz="1200" dirty="0">
                <a:solidFill>
                  <a:schemeClr val="tx1">
                    <a:lumMod val="50000"/>
                    <a:lumOff val="50000"/>
                  </a:schemeClr>
                </a:solidFill>
                <a:latin typeface="微软雅黑" panose="020B0503020204020204" pitchFamily="34" charset="-122"/>
                <a:ea typeface="微软雅黑" panose="020B0503020204020204" pitchFamily="34" charset="-122"/>
                <a:sym typeface="+mn-lt"/>
              </a:rPr>
              <a:t>30</a:t>
            </a:r>
            <a:r>
              <a:rPr lang="zh-CN" altLang="en-US" sz="1200" dirty="0">
                <a:solidFill>
                  <a:schemeClr val="tx1">
                    <a:lumMod val="50000"/>
                    <a:lumOff val="50000"/>
                  </a:schemeClr>
                </a:solidFill>
                <a:latin typeface="微软雅黑" panose="020B0503020204020204" pitchFamily="34" charset="-122"/>
                <a:ea typeface="微软雅黑" panose="020B0503020204020204" pitchFamily="34" charset="-122"/>
                <a:sym typeface="+mn-lt"/>
              </a:rPr>
              <a:t>岁的年轻人，以百分百的成功率创造了中国载人航天史上发发成功、次次圆满的成绩</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矩形 6"/>
          <p:cNvSpPr/>
          <p:nvPr/>
        </p:nvSpPr>
        <p:spPr>
          <a:xfrm>
            <a:off x="832697" y="2314094"/>
            <a:ext cx="5580000" cy="3420000"/>
          </a:xfrm>
          <a:prstGeom prst="rect">
            <a:avLst/>
          </a:prstGeom>
          <a:noFill/>
          <a:ln w="28575">
            <a:gradFill>
              <a:gsLst>
                <a:gs pos="0">
                  <a:srgbClr val="B00000"/>
                </a:gs>
                <a:gs pos="25000">
                  <a:srgbClr val="E55003">
                    <a:alpha val="0"/>
                    <a:lumMod val="0"/>
                    <a:lumOff val="100000"/>
                  </a:srgbClr>
                </a:gs>
                <a:gs pos="75000">
                  <a:srgbClr val="E55003">
                    <a:alpha val="0"/>
                    <a:lumMod val="0"/>
                    <a:lumOff val="100000"/>
                  </a:srgbClr>
                </a:gs>
                <a:gs pos="100000">
                  <a:srgbClr val="B00000"/>
                </a:gs>
              </a:gsLst>
              <a:lin ang="3000000" scaled="0"/>
            </a:gradFill>
          </a:ln>
          <a:effectLst>
            <a:outerShdw blurRad="101600" dist="127000" dir="2700000" algn="tl" rotWithShape="0">
              <a:srgbClr val="B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 name="文本框 1"/>
          <p:cNvSpPr txBox="1"/>
          <p:nvPr/>
        </p:nvSpPr>
        <p:spPr>
          <a:xfrm>
            <a:off x="1347452" y="2592933"/>
            <a:ext cx="4550490" cy="2862322"/>
          </a:xfrm>
          <a:prstGeom prst="rect">
            <a:avLst/>
          </a:prstGeom>
          <a:noFill/>
        </p:spPr>
        <p:txBody>
          <a:bodyPr wrap="square" anchor="t">
            <a:spAutoFit/>
          </a:bodyPr>
          <a:lstStyle/>
          <a:p>
            <a:pPr algn="just">
              <a:lnSpc>
                <a:spcPct val="150000"/>
              </a:lnSpc>
              <a:spcAft>
                <a:spcPts val="1200"/>
              </a:spcAft>
            </a:pP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　　必须坚定人才培养自信，造就一流科技领军人才和创新团队，培养具有国际竞争力的青年科技人才后备军，用好用活人才，大胆使用青年人才，激发创新活力，放开视野选人才、不拘一格用人才。</a:t>
            </a:r>
          </a:p>
        </p:txBody>
      </p:sp>
      <p:sp>
        <p:nvSpPr>
          <p:cNvPr id="8" name="对角圆角矩形 5"/>
          <p:cNvSpPr/>
          <p:nvPr/>
        </p:nvSpPr>
        <p:spPr>
          <a:xfrm flipH="1">
            <a:off x="832697" y="1134250"/>
            <a:ext cx="5580000" cy="936000"/>
          </a:xfrm>
          <a:prstGeom prst="round2DiagRect">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Aft>
                <a:spcPts val="600"/>
              </a:spcAft>
            </a:pPr>
            <a:r>
              <a:rPr kumimoji="1"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全方位培养用好人才</a:t>
            </a:r>
          </a:p>
        </p:txBody>
      </p:sp>
      <p:pic>
        <p:nvPicPr>
          <p:cNvPr id="4" name="图片 3" descr="929cf684531ab8e456fb840477805051"/>
          <p:cNvPicPr>
            <a:picLocks noChangeAspect="1"/>
          </p:cNvPicPr>
          <p:nvPr/>
        </p:nvPicPr>
        <p:blipFill>
          <a:blip r:embed="rId3"/>
          <a:stretch>
            <a:fillRect/>
          </a:stretch>
        </p:blipFill>
        <p:spPr>
          <a:xfrm>
            <a:off x="7009279" y="700906"/>
            <a:ext cx="4489450" cy="5040630"/>
          </a:xfrm>
          <a:prstGeom prst="rect">
            <a:avLst/>
          </a:prstGeom>
          <a:ln w="31750">
            <a:solidFill>
              <a:schemeClr val="bg1"/>
            </a:solidFill>
            <a:miter lim="800000"/>
            <a:headEnd/>
            <a:tailEnd/>
          </a:ln>
          <a:effectLst>
            <a:outerShdw blurRad="254000" sx="102000" sy="102000" algn="ctr" rotWithShape="0">
              <a:prstClr val="black">
                <a:alpha val="10000"/>
              </a:prstClr>
            </a:outerShdw>
          </a:effectLst>
        </p:spPr>
      </p:pic>
      <p:sp>
        <p:nvSpPr>
          <p:cNvPr id="5" name="矩形 4"/>
          <p:cNvSpPr/>
          <p:nvPr/>
        </p:nvSpPr>
        <p:spPr>
          <a:xfrm>
            <a:off x="6811794" y="5738318"/>
            <a:ext cx="4884420" cy="613694"/>
          </a:xfrm>
          <a:prstGeom prst="rect">
            <a:avLst/>
          </a:prstGeom>
        </p:spPr>
        <p:txBody>
          <a:bodyPr wrap="square">
            <a:spAutoFit/>
          </a:bodyPr>
          <a:lstStyle/>
          <a:p>
            <a:pPr algn="just">
              <a:lnSpc>
                <a:spcPct val="150000"/>
              </a:lnSpc>
            </a:pPr>
            <a:r>
              <a:rPr lang="en-US" altLang="zh-CN" sz="1200" dirty="0">
                <a:solidFill>
                  <a:schemeClr val="tx1">
                    <a:lumMod val="50000"/>
                    <a:lumOff val="50000"/>
                  </a:schemeClr>
                </a:solidFill>
                <a:latin typeface="微软雅黑" panose="020B0503020204020204" pitchFamily="34" charset="-122"/>
                <a:ea typeface="微软雅黑" panose="020B0503020204020204" pitchFamily="34" charset="-122"/>
                <a:sym typeface="+mn-lt"/>
              </a:rPr>
              <a:t>       </a:t>
            </a:r>
            <a:r>
              <a:rPr lang="zh-CN" sz="1200" dirty="0">
                <a:solidFill>
                  <a:schemeClr val="tx1">
                    <a:lumMod val="50000"/>
                    <a:lumOff val="50000"/>
                  </a:schemeClr>
                </a:solidFill>
                <a:latin typeface="微软雅黑" panose="020B0503020204020204" pitchFamily="34" charset="-122"/>
                <a:ea typeface="微软雅黑" panose="020B0503020204020204" pitchFamily="34" charset="-122"/>
                <a:sym typeface="+mn-lt"/>
              </a:rPr>
              <a:t>202</a:t>
            </a:r>
            <a:r>
              <a:rPr lang="en-US" altLang="zh-CN" sz="1200" dirty="0">
                <a:solidFill>
                  <a:schemeClr val="tx1">
                    <a:lumMod val="50000"/>
                    <a:lumOff val="50000"/>
                  </a:schemeClr>
                </a:solidFill>
                <a:latin typeface="微软雅黑" panose="020B0503020204020204" pitchFamily="34" charset="-122"/>
                <a:ea typeface="微软雅黑" panose="020B0503020204020204" pitchFamily="34" charset="-122"/>
                <a:sym typeface="+mn-lt"/>
              </a:rPr>
              <a:t>2</a:t>
            </a:r>
            <a:r>
              <a:rPr lang="zh-CN" altLang="en-US" sz="1200" dirty="0">
                <a:solidFill>
                  <a:schemeClr val="tx1">
                    <a:lumMod val="50000"/>
                    <a:lumOff val="50000"/>
                  </a:schemeClr>
                </a:solidFill>
                <a:latin typeface="微软雅黑" panose="020B0503020204020204" pitchFamily="34" charset="-122"/>
                <a:ea typeface="微软雅黑" panose="020B0503020204020204" pitchFamily="34" charset="-122"/>
                <a:sym typeface="+mn-lt"/>
              </a:rPr>
              <a:t>年</a:t>
            </a:r>
            <a:r>
              <a:rPr lang="zh-CN" sz="1200" dirty="0">
                <a:solidFill>
                  <a:schemeClr val="tx1">
                    <a:lumMod val="50000"/>
                    <a:lumOff val="50000"/>
                  </a:schemeClr>
                </a:solidFill>
                <a:latin typeface="微软雅黑" panose="020B0503020204020204" pitchFamily="34" charset="-122"/>
                <a:ea typeface="微软雅黑" panose="020B0503020204020204" pitchFamily="34" charset="-122"/>
                <a:sym typeface="+mn-lt"/>
              </a:rPr>
              <a:t>11月1日，在2022深圳全球创新人才论坛上，著名科学家颜宁宣布，即将辞去普林斯顿大学教职，到深圳创立医学科学院</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对角圆角矩形 5"/>
          <p:cNvSpPr/>
          <p:nvPr/>
        </p:nvSpPr>
        <p:spPr>
          <a:xfrm flipH="1">
            <a:off x="5926940" y="786414"/>
            <a:ext cx="5796636" cy="936000"/>
          </a:xfrm>
          <a:prstGeom prst="round2DiagRect">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Aft>
                <a:spcPts val="600"/>
              </a:spcAft>
            </a:pPr>
            <a:r>
              <a:rPr kumimoji="1"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聚天下英才而用之</a:t>
            </a:r>
          </a:p>
        </p:txBody>
      </p:sp>
      <p:sp>
        <p:nvSpPr>
          <p:cNvPr id="7" name="矩形 6"/>
          <p:cNvSpPr/>
          <p:nvPr/>
        </p:nvSpPr>
        <p:spPr>
          <a:xfrm>
            <a:off x="5926940" y="1854202"/>
            <a:ext cx="5796636" cy="4248000"/>
          </a:xfrm>
          <a:prstGeom prst="rect">
            <a:avLst/>
          </a:prstGeom>
          <a:noFill/>
          <a:ln w="28575">
            <a:gradFill>
              <a:gsLst>
                <a:gs pos="0">
                  <a:srgbClr val="B00000"/>
                </a:gs>
                <a:gs pos="25000">
                  <a:srgbClr val="E55003">
                    <a:alpha val="0"/>
                    <a:lumMod val="0"/>
                    <a:lumOff val="100000"/>
                  </a:srgbClr>
                </a:gs>
                <a:gs pos="75000">
                  <a:srgbClr val="E55003">
                    <a:alpha val="0"/>
                    <a:lumMod val="0"/>
                    <a:lumOff val="100000"/>
                  </a:srgbClr>
                </a:gs>
                <a:gs pos="100000">
                  <a:srgbClr val="B00000"/>
                </a:gs>
              </a:gsLst>
              <a:lin ang="3000000" scaled="0"/>
            </a:gradFill>
          </a:ln>
          <a:effectLst>
            <a:outerShdw blurRad="101600" dist="127000" dir="2700000" algn="tl" rotWithShape="0">
              <a:srgbClr val="B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 name="文本框 1"/>
          <p:cNvSpPr txBox="1"/>
          <p:nvPr/>
        </p:nvSpPr>
        <p:spPr>
          <a:xfrm>
            <a:off x="6305258" y="1985890"/>
            <a:ext cx="5040000" cy="3907790"/>
          </a:xfrm>
          <a:prstGeom prst="rect">
            <a:avLst/>
          </a:prstGeom>
          <a:noFill/>
        </p:spPr>
        <p:txBody>
          <a:bodyPr wrap="square" anchor="t">
            <a:spAutoFit/>
          </a:bodyPr>
          <a:lstStyle/>
          <a:p>
            <a:pPr algn="just">
              <a:lnSpc>
                <a:spcPct val="150000"/>
              </a:lnSpc>
              <a:spcAft>
                <a:spcPts val="600"/>
              </a:spcAft>
            </a:pP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rPr>
              <a:t>　　中国发展需要世界人才的参与，中国发展也为世界人才提供机遇。必须实行更加积极、更加开放、更加有效的人才引进政策，用好全球创新资源，精准引进急需紧缺人才，形成具有吸引力和国际竞争力的人才制度体系，加快建设世界重要人才中心和创新高地。</a:t>
            </a:r>
          </a:p>
          <a:p>
            <a:pPr algn="just">
              <a:lnSpc>
                <a:spcPct val="150000"/>
              </a:lnSpc>
              <a:spcAft>
                <a:spcPts val="600"/>
              </a:spcAft>
            </a:pP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rPr>
              <a:t>　　世界主要国家的人才竞争力指数旗鼓相当。前十名中欧美国家5个，亚洲国家5个，世界人才中心从欧美向亚洲扩散的趋势较为明显。</a:t>
            </a:r>
          </a:p>
        </p:txBody>
      </p:sp>
      <p:pic>
        <p:nvPicPr>
          <p:cNvPr id="3" name="图片 2" descr="/private/var/folders/8v/g60ybmf96h7_l6yyf63n_wwc0000gn/T/com.kingsoft.wpsoffice.mac/photoedit2/20230201132102/temp.pngtemp"/>
          <p:cNvPicPr>
            <a:picLocks noChangeAspect="1"/>
          </p:cNvPicPr>
          <p:nvPr/>
        </p:nvPicPr>
        <p:blipFill>
          <a:blip r:embed="rId2"/>
          <a:stretch>
            <a:fillRect/>
          </a:stretch>
        </p:blipFill>
        <p:spPr>
          <a:xfrm>
            <a:off x="568632" y="1724254"/>
            <a:ext cx="5220000" cy="3050624"/>
          </a:xfrm>
          <a:prstGeom prst="rect">
            <a:avLst/>
          </a:prstGeom>
          <a:ln w="31750">
            <a:solidFill>
              <a:schemeClr val="bg1"/>
            </a:solidFill>
            <a:miter lim="800000"/>
            <a:headEnd/>
            <a:tailEnd/>
          </a:ln>
          <a:effectLst>
            <a:outerShdw blurRad="254000" sx="102000" sy="102000" algn="ctr" rotWithShape="0">
              <a:prstClr val="black">
                <a:alpha val="10000"/>
              </a:prstClr>
            </a:outerShdw>
          </a:effectLst>
        </p:spPr>
      </p:pic>
      <p:sp>
        <p:nvSpPr>
          <p:cNvPr id="5" name="矩形 4"/>
          <p:cNvSpPr/>
          <p:nvPr/>
        </p:nvSpPr>
        <p:spPr>
          <a:xfrm>
            <a:off x="736422" y="5016324"/>
            <a:ext cx="4884420" cy="533400"/>
          </a:xfrm>
          <a:prstGeom prst="rect">
            <a:avLst/>
          </a:prstGeom>
        </p:spPr>
        <p:txBody>
          <a:bodyPr wrap="square">
            <a:spAutoFit/>
          </a:bodyPr>
          <a:lstStyle/>
          <a:p>
            <a:pPr algn="ctr">
              <a:lnSpc>
                <a:spcPct val="150000"/>
              </a:lnSpc>
            </a:pPr>
            <a:r>
              <a:rPr lang="en-US" altLang="zh-CN" sz="1200" dirty="0">
                <a:solidFill>
                  <a:schemeClr val="tx1">
                    <a:lumMod val="50000"/>
                    <a:lumOff val="50000"/>
                  </a:schemeClr>
                </a:solidFill>
                <a:latin typeface="微软雅黑" panose="020B0503020204020204" pitchFamily="34" charset="-122"/>
                <a:ea typeface="微软雅黑" panose="020B0503020204020204" pitchFamily="34" charset="-122"/>
                <a:sym typeface="+mn-lt"/>
              </a:rPr>
              <a:t>2022</a:t>
            </a:r>
            <a:r>
              <a:rPr lang="zh-CN" altLang="en-US" sz="1200" dirty="0">
                <a:solidFill>
                  <a:schemeClr val="tx1">
                    <a:lumMod val="50000"/>
                    <a:lumOff val="50000"/>
                  </a:schemeClr>
                </a:solidFill>
                <a:latin typeface="微软雅黑" panose="020B0503020204020204" pitchFamily="34" charset="-122"/>
                <a:ea typeface="微软雅黑" panose="020B0503020204020204" pitchFamily="34" charset="-122"/>
                <a:sym typeface="+mn-lt"/>
              </a:rPr>
              <a:t>年世界主要国家的人才竞争力指数</a:t>
            </a:r>
            <a:endParaRPr lang="en-US" altLang="zh-CN" sz="1200" dirty="0">
              <a:solidFill>
                <a:schemeClr val="tx1">
                  <a:lumMod val="50000"/>
                  <a:lumOff val="50000"/>
                </a:schemeClr>
              </a:solidFill>
              <a:latin typeface="微软雅黑" panose="020B0503020204020204" pitchFamily="34" charset="-122"/>
              <a:ea typeface="微软雅黑" panose="020B0503020204020204" pitchFamily="34" charset="-122"/>
              <a:sym typeface="+mn-lt"/>
            </a:endParaRPr>
          </a:p>
          <a:p>
            <a:pPr algn="ctr">
              <a:lnSpc>
                <a:spcPct val="150000"/>
              </a:lnSpc>
            </a:pPr>
            <a:r>
              <a:rPr lang="zh-CN" altLang="en-US" sz="1200" dirty="0">
                <a:solidFill>
                  <a:schemeClr val="tx1">
                    <a:lumMod val="50000"/>
                    <a:lumOff val="50000"/>
                  </a:schemeClr>
                </a:solidFill>
                <a:latin typeface="微软雅黑" panose="020B0503020204020204" pitchFamily="34" charset="-122"/>
                <a:ea typeface="微软雅黑" panose="020B0503020204020204" pitchFamily="34" charset="-122"/>
                <a:sym typeface="+mn-lt"/>
              </a:rPr>
              <a:t>数据来源：</a:t>
            </a:r>
            <a:r>
              <a:rPr lang="en-US" altLang="zh-CN" sz="1200" dirty="0">
                <a:solidFill>
                  <a:schemeClr val="tx1">
                    <a:lumMod val="50000"/>
                    <a:lumOff val="50000"/>
                  </a:schemeClr>
                </a:solidFill>
                <a:latin typeface="微软雅黑" panose="020B0503020204020204" pitchFamily="34" charset="-122"/>
                <a:ea typeface="微软雅黑" panose="020B0503020204020204" pitchFamily="34" charset="-122"/>
                <a:sym typeface="+mn-lt"/>
              </a:rPr>
              <a:t>《</a:t>
            </a:r>
            <a:r>
              <a:rPr lang="zh-CN" altLang="en-US" sz="1200" dirty="0">
                <a:solidFill>
                  <a:schemeClr val="tx1">
                    <a:lumMod val="50000"/>
                    <a:lumOff val="50000"/>
                  </a:schemeClr>
                </a:solidFill>
                <a:latin typeface="微软雅黑" panose="020B0503020204020204" pitchFamily="34" charset="-122"/>
                <a:ea typeface="微软雅黑" panose="020B0503020204020204" pitchFamily="34" charset="-122"/>
                <a:sym typeface="+mn-lt"/>
              </a:rPr>
              <a:t>全球人才流动趋势与发展报告（</a:t>
            </a:r>
            <a:r>
              <a:rPr lang="en-US" altLang="zh-CN" sz="1200" dirty="0">
                <a:solidFill>
                  <a:schemeClr val="tx1">
                    <a:lumMod val="50000"/>
                    <a:lumOff val="50000"/>
                  </a:schemeClr>
                </a:solidFill>
                <a:latin typeface="微软雅黑" panose="020B0503020204020204" pitchFamily="34" charset="-122"/>
                <a:ea typeface="微软雅黑" panose="020B0503020204020204" pitchFamily="34" charset="-122"/>
                <a:sym typeface="+mn-lt"/>
              </a:rPr>
              <a:t>2022</a:t>
            </a:r>
            <a:r>
              <a:rPr lang="zh-CN" altLang="en-US" sz="1200" dirty="0">
                <a:solidFill>
                  <a:schemeClr val="tx1">
                    <a:lumMod val="50000"/>
                    <a:lumOff val="50000"/>
                  </a:schemeClr>
                </a:solidFill>
                <a:latin typeface="微软雅黑" panose="020B0503020204020204" pitchFamily="34" charset="-122"/>
                <a:ea typeface="微软雅黑" panose="020B0503020204020204" pitchFamily="34" charset="-122"/>
                <a:sym typeface="+mn-lt"/>
              </a:rPr>
              <a:t>）</a:t>
            </a:r>
            <a:r>
              <a:rPr lang="en-US" altLang="zh-CN" sz="1200" dirty="0">
                <a:solidFill>
                  <a:schemeClr val="tx1">
                    <a:lumMod val="50000"/>
                    <a:lumOff val="50000"/>
                  </a:schemeClr>
                </a:solidFill>
                <a:latin typeface="微软雅黑" panose="020B0503020204020204" pitchFamily="34" charset="-122"/>
                <a:ea typeface="微软雅黑" panose="020B0503020204020204" pitchFamily="34" charset="-122"/>
                <a:sym typeface="+mn-lt"/>
              </a:rPr>
              <a:t>》</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 1"/>
          <p:cNvPicPr>
            <a:picLocks noChangeAspect="1"/>
          </p:cNvPicPr>
          <p:nvPr/>
        </p:nvPicPr>
        <p:blipFill rotWithShape="1">
          <a:blip r:embed="rId2" cstate="print">
            <a:duotone>
              <a:schemeClr val="accent2">
                <a:shade val="45000"/>
                <a:satMod val="135000"/>
              </a:schemeClr>
              <a:prstClr val="white"/>
            </a:duotone>
            <a:extLst>
              <a:ext uri="{28A0092B-C50C-407E-A947-70E740481C1C}">
                <a14:useLocalDpi xmlns:a14="http://schemas.microsoft.com/office/drawing/2010/main" val="0"/>
              </a:ext>
            </a:extLst>
          </a:blip>
          <a:srcRect t="1837" b="58414"/>
          <a:stretch>
            <a:fillRect/>
          </a:stretch>
        </p:blipFill>
        <p:spPr>
          <a:xfrm>
            <a:off x="0" y="3611590"/>
            <a:ext cx="12192000" cy="3246410"/>
          </a:xfrm>
          <a:prstGeom prst="rect">
            <a:avLst/>
          </a:prstGeom>
        </p:spPr>
      </p:pic>
      <p:grpSp>
        <p:nvGrpSpPr>
          <p:cNvPr id="3" name="组合 2"/>
          <p:cNvGrpSpPr/>
          <p:nvPr/>
        </p:nvGrpSpPr>
        <p:grpSpPr>
          <a:xfrm>
            <a:off x="949488" y="1826470"/>
            <a:ext cx="10293024" cy="4016304"/>
            <a:chOff x="1064709" y="1440414"/>
            <a:chExt cx="10293024" cy="4016304"/>
          </a:xfrm>
        </p:grpSpPr>
        <p:sp>
          <p:nvSpPr>
            <p:cNvPr id="4" name="图文框 3"/>
            <p:cNvSpPr/>
            <p:nvPr/>
          </p:nvSpPr>
          <p:spPr>
            <a:xfrm>
              <a:off x="1064709" y="1440414"/>
              <a:ext cx="10080000" cy="3798219"/>
            </a:xfrm>
            <a:prstGeom prst="frame">
              <a:avLst>
                <a:gd name="adj1" fmla="val 3688"/>
              </a:avLst>
            </a:prstGeom>
            <a:gradFill flip="none" rotWithShape="1">
              <a:gsLst>
                <a:gs pos="0">
                  <a:srgbClr val="B00000"/>
                </a:gs>
                <a:gs pos="100000">
                  <a:srgbClr val="C00000"/>
                </a:gs>
              </a:gsLst>
              <a:lin ang="1800000" scaled="0"/>
              <a:tileRect/>
            </a:gradFill>
            <a:ln>
              <a:noFill/>
            </a:ln>
            <a:effectLst>
              <a:outerShdw blurRad="177800" dist="152400" dir="2700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5" name="组合 4"/>
            <p:cNvGrpSpPr/>
            <p:nvPr/>
          </p:nvGrpSpPr>
          <p:grpSpPr>
            <a:xfrm>
              <a:off x="1277733" y="1658499"/>
              <a:ext cx="10080000" cy="3798219"/>
              <a:chOff x="1277733" y="1658499"/>
              <a:chExt cx="10080000" cy="3798219"/>
            </a:xfrm>
          </p:grpSpPr>
          <p:sp>
            <p:nvSpPr>
              <p:cNvPr id="6" name="矩形 5"/>
              <p:cNvSpPr/>
              <p:nvPr/>
            </p:nvSpPr>
            <p:spPr>
              <a:xfrm>
                <a:off x="1277733" y="1658499"/>
                <a:ext cx="10080000" cy="3798219"/>
              </a:xfrm>
              <a:prstGeom prst="rect">
                <a:avLst/>
              </a:prstGeom>
              <a:solidFill>
                <a:schemeClr val="bg1"/>
              </a:solidFill>
              <a:ln>
                <a:noFill/>
              </a:ln>
              <a:effectLst>
                <a:outerShdw blurRad="177800" dist="152400" dir="2700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7" name="图片 6"/>
              <p:cNvPicPr>
                <a:picLocks noChangeAspect="1"/>
              </p:cNvPicPr>
              <p:nvPr/>
            </p:nvPicPr>
            <p:blipFill rotWithShape="1">
              <a:blip r:embed="rId3" cstate="print">
                <a:duotone>
                  <a:schemeClr val="accent2">
                    <a:shade val="45000"/>
                    <a:satMod val="135000"/>
                  </a:schemeClr>
                  <a:prstClr val="white"/>
                </a:duotone>
                <a:extLst>
                  <a:ext uri="{BEBA8EAE-BF5A-486C-A8C5-ECC9F3942E4B}">
                    <a14:imgProps xmlns:a14="http://schemas.microsoft.com/office/drawing/2010/main">
                      <a14:imgLayer r:embed="rId4">
                        <a14:imgEffect>
                          <a14:brightnessContrast contrast="40000"/>
                        </a14:imgEffect>
                        <a14:imgEffect>
                          <a14:sharpenSoften amount="25000"/>
                        </a14:imgEffect>
                      </a14:imgLayer>
                    </a14:imgProps>
                  </a:ext>
                  <a:ext uri="{28A0092B-C50C-407E-A947-70E740481C1C}">
                    <a14:useLocalDpi xmlns:a14="http://schemas.microsoft.com/office/drawing/2010/main" val="0"/>
                  </a:ext>
                </a:extLst>
              </a:blip>
              <a:srcRect r="6647" b="50000"/>
              <a:stretch>
                <a:fillRect/>
              </a:stretch>
            </p:blipFill>
            <p:spPr>
              <a:xfrm flipH="1">
                <a:off x="3977733" y="4196718"/>
                <a:ext cx="7380000" cy="1260000"/>
              </a:xfrm>
              <a:prstGeom prst="rect">
                <a:avLst/>
              </a:prstGeom>
            </p:spPr>
          </p:pic>
        </p:grpSp>
      </p:grpSp>
      <p:sp>
        <p:nvSpPr>
          <p:cNvPr id="8" name="矩形 7"/>
          <p:cNvSpPr/>
          <p:nvPr/>
        </p:nvSpPr>
        <p:spPr>
          <a:xfrm flipH="1">
            <a:off x="1703740" y="2132965"/>
            <a:ext cx="8784520" cy="3503523"/>
          </a:xfrm>
          <a:prstGeom prst="rect">
            <a:avLst/>
          </a:prstGeom>
        </p:spPr>
        <p:txBody>
          <a:bodyPr wrap="square">
            <a:spAutoFit/>
          </a:bodyPr>
          <a:lstStyle/>
          <a:p>
            <a:pPr algn="just" fontAlgn="auto">
              <a:lnSpc>
                <a:spcPct val="150000"/>
              </a:lnSpc>
              <a:buClr>
                <a:srgbClr val="A40000"/>
              </a:buClr>
              <a:defRPr/>
            </a:pPr>
            <a:r>
              <a:rPr lang="zh-CN" altLang="en-US" sz="2200" b="1" dirty="0">
                <a:latin typeface="楷体" panose="02010609060101010101" pitchFamily="49" charset="-122"/>
                <a:ea typeface="楷体" panose="02010609060101010101" pitchFamily="49" charset="-122"/>
              </a:rPr>
              <a:t>　　现在，我国正处于政治最稳定、经济最繁荣、创新最活跃的时期，党的坚强领导和我国社会主义制度的政治优势，基础研究和应用基础研究实现重大突破，面向国家重大需求的战略高技术研究取得重要成果，应用研究引领产业向中高端迈进，为我们加快建设世界重要人才中心和创新高地创造了有利条件。</a:t>
            </a:r>
          </a:p>
          <a:p>
            <a:pPr algn="r">
              <a:lnSpc>
                <a:spcPct val="150000"/>
              </a:lnSpc>
              <a:spcBef>
                <a:spcPts val="800"/>
              </a:spcBef>
              <a:buClr>
                <a:srgbClr val="A40000"/>
              </a:buClr>
              <a:defRPr/>
            </a:pPr>
            <a:r>
              <a:rPr lang="en-US" altLang="zh-CN" b="1" dirty="0">
                <a:latin typeface="楷体" panose="02010609060101010101" pitchFamily="49" charset="-122"/>
                <a:ea typeface="楷体" panose="02010609060101010101" pitchFamily="49" charset="-122"/>
              </a:rPr>
              <a:t>——</a:t>
            </a:r>
            <a:r>
              <a:rPr lang="zh-CN" altLang="en-US" b="1" dirty="0">
                <a:latin typeface="楷体" panose="02010609060101010101" pitchFamily="49" charset="-122"/>
                <a:ea typeface="楷体" panose="02010609060101010101" pitchFamily="49" charset="-122"/>
              </a:rPr>
              <a:t>习近平在中央人才工作会议上的讲话</a:t>
            </a:r>
            <a:endParaRPr lang="en-US" altLang="zh-CN" b="1" dirty="0">
              <a:latin typeface="楷体" panose="02010609060101010101" pitchFamily="49" charset="-122"/>
              <a:ea typeface="楷体" panose="02010609060101010101" pitchFamily="49" charset="-122"/>
            </a:endParaRPr>
          </a:p>
          <a:p>
            <a:pPr algn="r">
              <a:spcBef>
                <a:spcPts val="600"/>
              </a:spcBef>
              <a:buClr>
                <a:srgbClr val="A40000"/>
              </a:buClr>
              <a:defRPr/>
            </a:pPr>
            <a:r>
              <a:rPr lang="zh-CN" altLang="en-US" b="1" dirty="0">
                <a:latin typeface="楷体" panose="02010609060101010101" pitchFamily="49" charset="-122"/>
                <a:ea typeface="楷体" panose="02010609060101010101" pitchFamily="49" charset="-122"/>
              </a:rPr>
              <a:t>（</a:t>
            </a:r>
            <a:r>
              <a:rPr lang="en-US" altLang="zh-CN" b="1" dirty="0">
                <a:latin typeface="楷体" panose="02010609060101010101" pitchFamily="49" charset="-122"/>
                <a:ea typeface="楷体" panose="02010609060101010101" pitchFamily="49" charset="-122"/>
              </a:rPr>
              <a:t>2021</a:t>
            </a:r>
            <a:r>
              <a:rPr lang="zh-CN" altLang="en-US" b="1" dirty="0">
                <a:latin typeface="楷体" panose="02010609060101010101" pitchFamily="49" charset="-122"/>
                <a:ea typeface="楷体" panose="02010609060101010101" pitchFamily="49" charset="-122"/>
              </a:rPr>
              <a:t>年</a:t>
            </a:r>
            <a:r>
              <a:rPr lang="en-US" altLang="zh-CN" b="1" dirty="0">
                <a:latin typeface="楷体" panose="02010609060101010101" pitchFamily="49" charset="-122"/>
                <a:ea typeface="楷体" panose="02010609060101010101" pitchFamily="49" charset="-122"/>
              </a:rPr>
              <a:t>9</a:t>
            </a:r>
            <a:r>
              <a:rPr lang="zh-CN" altLang="en-US" b="1" dirty="0">
                <a:latin typeface="楷体" panose="02010609060101010101" pitchFamily="49" charset="-122"/>
                <a:ea typeface="楷体" panose="02010609060101010101" pitchFamily="49" charset="-122"/>
              </a:rPr>
              <a:t>月</a:t>
            </a:r>
            <a:r>
              <a:rPr lang="en-US" altLang="zh-CN" b="1" dirty="0">
                <a:latin typeface="楷体" panose="02010609060101010101" pitchFamily="49" charset="-122"/>
                <a:ea typeface="楷体" panose="02010609060101010101" pitchFamily="49" charset="-122"/>
              </a:rPr>
              <a:t>27</a:t>
            </a:r>
            <a:r>
              <a:rPr lang="zh-CN" altLang="en-US" b="1" dirty="0">
                <a:latin typeface="楷体" panose="02010609060101010101" pitchFamily="49" charset="-122"/>
                <a:ea typeface="楷体" panose="02010609060101010101" pitchFamily="49" charset="-122"/>
              </a:rPr>
              <a:t>日）</a:t>
            </a:r>
          </a:p>
        </p:txBody>
      </p:sp>
      <p:sp>
        <p:nvSpPr>
          <p:cNvPr id="9" name="矩形 8"/>
          <p:cNvSpPr/>
          <p:nvPr/>
        </p:nvSpPr>
        <p:spPr>
          <a:xfrm>
            <a:off x="2175600" y="900000"/>
            <a:ext cx="7840800" cy="464166"/>
          </a:xfrm>
          <a:prstGeom prst="rect">
            <a:avLst/>
          </a:prstGeom>
          <a:noFill/>
        </p:spPr>
        <p:txBody>
          <a:bodyPr wrap="square" rtlCol="0">
            <a:spAutoFit/>
          </a:bodyPr>
          <a:lstStyle/>
          <a:p>
            <a:pPr algn="ctr">
              <a:lnSpc>
                <a:spcPct val="120000"/>
              </a:lnSpc>
              <a:buClr>
                <a:srgbClr val="C00000"/>
              </a:buClr>
              <a:buSzPct val="80000"/>
            </a:pPr>
            <a:r>
              <a:rPr lang="zh-CN" altLang="en-US" sz="2200" b="1" dirty="0">
                <a:solidFill>
                  <a:schemeClr val="tx1">
                    <a:lumMod val="95000"/>
                    <a:lumOff val="5000"/>
                  </a:schemeClr>
                </a:solidFill>
                <a:latin typeface="微软雅黑" panose="020B0503020204020204" pitchFamily="34" charset="-122"/>
                <a:ea typeface="微软雅黑" panose="020B0503020204020204" pitchFamily="34" charset="-122"/>
              </a:rPr>
              <a:t>（三）加快建设世界人才中心和创新高地</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 1"/>
          <p:cNvPicPr>
            <a:picLocks noChangeAspect="1"/>
          </p:cNvPicPr>
          <p:nvPr/>
        </p:nvPicPr>
        <p:blipFill rotWithShape="1">
          <a:blip r:embed="rId2" cstate="print">
            <a:duotone>
              <a:schemeClr val="accent2">
                <a:shade val="45000"/>
                <a:satMod val="135000"/>
              </a:schemeClr>
              <a:prstClr val="white"/>
            </a:duotone>
            <a:extLst>
              <a:ext uri="{28A0092B-C50C-407E-A947-70E740481C1C}">
                <a14:useLocalDpi xmlns:a14="http://schemas.microsoft.com/office/drawing/2010/main" val="0"/>
              </a:ext>
            </a:extLst>
          </a:blip>
          <a:srcRect t="1837" b="58414"/>
          <a:stretch>
            <a:fillRect/>
          </a:stretch>
        </p:blipFill>
        <p:spPr>
          <a:xfrm>
            <a:off x="0" y="3611590"/>
            <a:ext cx="12192000" cy="3246410"/>
          </a:xfrm>
          <a:prstGeom prst="rect">
            <a:avLst/>
          </a:prstGeom>
        </p:spPr>
      </p:pic>
      <p:sp>
        <p:nvSpPr>
          <p:cNvPr id="16" name="işlídê"/>
          <p:cNvSpPr/>
          <p:nvPr/>
        </p:nvSpPr>
        <p:spPr>
          <a:xfrm>
            <a:off x="926768" y="1344571"/>
            <a:ext cx="10338465" cy="5011437"/>
          </a:xfrm>
          <a:prstGeom prst="rect">
            <a:avLst/>
          </a:prstGeom>
          <a:solidFill>
            <a:schemeClr val="bg1"/>
          </a:soli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17" name="矩形 16"/>
          <p:cNvSpPr/>
          <p:nvPr/>
        </p:nvSpPr>
        <p:spPr>
          <a:xfrm>
            <a:off x="1203691" y="1600289"/>
            <a:ext cx="9784619" cy="4500000"/>
          </a:xfrm>
          <a:prstGeom prst="rect">
            <a:avLst/>
          </a:prstGeom>
          <a:noFill/>
          <a:ln w="28575">
            <a:gradFill>
              <a:gsLst>
                <a:gs pos="0">
                  <a:srgbClr val="B00000"/>
                </a:gs>
                <a:gs pos="25000">
                  <a:srgbClr val="E55003">
                    <a:alpha val="0"/>
                    <a:lumMod val="0"/>
                    <a:lumOff val="100000"/>
                  </a:srgbClr>
                </a:gs>
                <a:gs pos="75000">
                  <a:srgbClr val="E55003">
                    <a:alpha val="0"/>
                    <a:lumMod val="0"/>
                    <a:lumOff val="100000"/>
                  </a:srgbClr>
                </a:gs>
                <a:gs pos="100000">
                  <a:srgbClr val="B00000"/>
                </a:gs>
              </a:gsLst>
              <a:lin ang="3000000" scaled="0"/>
            </a:gradFill>
          </a:ln>
          <a:effectLst>
            <a:outerShdw blurRad="101600" dist="127000" dir="2700000" algn="tl" rotWithShape="0">
              <a:srgbClr val="B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8" name="矩形 7"/>
          <p:cNvSpPr/>
          <p:nvPr/>
        </p:nvSpPr>
        <p:spPr>
          <a:xfrm flipH="1">
            <a:off x="1596000" y="1814604"/>
            <a:ext cx="9000000" cy="4071371"/>
          </a:xfrm>
          <a:prstGeom prst="rect">
            <a:avLst/>
          </a:prstGeom>
        </p:spPr>
        <p:txBody>
          <a:bodyPr wrap="square">
            <a:spAutoFit/>
          </a:bodyPr>
          <a:lstStyle/>
          <a:p>
            <a:pPr marL="342900" indent="-342900" algn="just">
              <a:lnSpc>
                <a:spcPct val="150000"/>
              </a:lnSpc>
              <a:spcAft>
                <a:spcPts val="1200"/>
              </a:spcAft>
              <a:buClr>
                <a:srgbClr val="A40000"/>
              </a:buClr>
              <a:buSzPct val="80000"/>
              <a:buFont typeface="Wingdings" panose="05000000000000000000" pitchFamily="2" charset="2"/>
              <a:buChar char="n"/>
            </a:pPr>
            <a:r>
              <a:rPr lang="zh-CN" altLang="en-US" sz="2000" dirty="0">
                <a:latin typeface="+mn-ea"/>
              </a:rPr>
              <a:t>到</a:t>
            </a:r>
            <a:r>
              <a:rPr lang="en-US" altLang="zh-CN" sz="2000" dirty="0">
                <a:latin typeface="+mn-ea"/>
              </a:rPr>
              <a:t>2025</a:t>
            </a:r>
            <a:r>
              <a:rPr lang="zh-CN" altLang="en-US" sz="2000" dirty="0">
                <a:latin typeface="+mn-ea"/>
              </a:rPr>
              <a:t>年，全社会研发经费投入大幅增长，科技创新主力军队伍建设取得重要进展，顶尖科学家集聚水平明显提高，人才自主培养能力不断增强，在关键核心技术领域拥有一大批战略科技人才、一流科技领军人才和创新团队</a:t>
            </a:r>
          </a:p>
          <a:p>
            <a:pPr marL="342900" indent="-342900" algn="just">
              <a:lnSpc>
                <a:spcPct val="150000"/>
              </a:lnSpc>
              <a:spcAft>
                <a:spcPts val="1200"/>
              </a:spcAft>
              <a:buClr>
                <a:srgbClr val="A40000"/>
              </a:buClr>
              <a:buSzPct val="80000"/>
              <a:buFont typeface="Wingdings" panose="05000000000000000000" pitchFamily="2" charset="2"/>
              <a:buChar char="n"/>
            </a:pPr>
            <a:r>
              <a:rPr lang="zh-CN" altLang="en-US" sz="2000" dirty="0">
                <a:latin typeface="+mn-ea"/>
              </a:rPr>
              <a:t>到</a:t>
            </a:r>
            <a:r>
              <a:rPr lang="en-US" altLang="zh-CN" sz="2000" dirty="0">
                <a:latin typeface="+mn-ea"/>
              </a:rPr>
              <a:t>2030</a:t>
            </a:r>
            <a:r>
              <a:rPr lang="zh-CN" altLang="en-US" sz="2000" dirty="0">
                <a:latin typeface="+mn-ea"/>
              </a:rPr>
              <a:t>年，适应高质量发展的人才制度体系基本形成，创新人才自主培养能力显著提升，对世界优秀人才的吸引力明显增强，在主要科技领域有一批领跑者，在新兴前沿交叉领域有一批开拓者</a:t>
            </a:r>
          </a:p>
          <a:p>
            <a:pPr marL="342900" indent="-342900" algn="just">
              <a:lnSpc>
                <a:spcPct val="150000"/>
              </a:lnSpc>
              <a:spcAft>
                <a:spcPts val="1200"/>
              </a:spcAft>
              <a:buClr>
                <a:srgbClr val="A40000"/>
              </a:buClr>
              <a:buSzPct val="80000"/>
              <a:buFont typeface="Wingdings" panose="05000000000000000000" pitchFamily="2" charset="2"/>
              <a:buChar char="n"/>
            </a:pPr>
            <a:r>
              <a:rPr lang="zh-CN" altLang="en-US" sz="2000" dirty="0">
                <a:latin typeface="+mn-ea"/>
              </a:rPr>
              <a:t>到</a:t>
            </a:r>
            <a:r>
              <a:rPr lang="en-US" altLang="zh-CN" sz="2000" dirty="0">
                <a:latin typeface="+mn-ea"/>
              </a:rPr>
              <a:t>2035</a:t>
            </a:r>
            <a:r>
              <a:rPr lang="zh-CN" altLang="en-US" sz="2000" dirty="0">
                <a:latin typeface="+mn-ea"/>
              </a:rPr>
              <a:t>年，形成我国在诸多领域人才竞争比较优势，国家战略科技力量和高水平人才队伍位居世界前列</a:t>
            </a:r>
            <a:endParaRPr lang="en-US" altLang="zh-CN" sz="2000" dirty="0">
              <a:latin typeface="+mn-ea"/>
            </a:endParaRPr>
          </a:p>
        </p:txBody>
      </p:sp>
      <p:sp>
        <p:nvSpPr>
          <p:cNvPr id="15" name="文本框 14"/>
          <p:cNvSpPr txBox="1"/>
          <p:nvPr/>
        </p:nvSpPr>
        <p:spPr>
          <a:xfrm>
            <a:off x="551384" y="637461"/>
            <a:ext cx="11089232" cy="580928"/>
          </a:xfrm>
          <a:prstGeom prst="rect">
            <a:avLst/>
          </a:prstGeom>
          <a:noFill/>
        </p:spPr>
        <p:txBody>
          <a:bodyPr wrap="square" rtlCol="0">
            <a:spAutoFit/>
          </a:bodyPr>
          <a:lstStyle/>
          <a:p>
            <a:pPr algn="ctr">
              <a:lnSpc>
                <a:spcPct val="150000"/>
              </a:lnSpc>
            </a:pPr>
            <a:r>
              <a:rPr lang="zh-CN" altLang="en-US" sz="2400" b="1" dirty="0">
                <a:solidFill>
                  <a:srgbClr val="C00000"/>
                </a:solidFill>
                <a:latin typeface="华文中宋" panose="02010600040101010101" pitchFamily="2" charset="-122"/>
                <a:ea typeface="华文中宋" panose="02010600040101010101" pitchFamily="2" charset="-122"/>
                <a:cs typeface="微软雅黑" panose="020B0503020204020204" pitchFamily="34" charset="-122"/>
              </a:rPr>
              <a:t>做好顶层设计和战略谋划</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501441" y="923776"/>
            <a:ext cx="5833008" cy="5293925"/>
            <a:chOff x="1589197" y="3595908"/>
            <a:chExt cx="9248826" cy="2923658"/>
          </a:xfrm>
        </p:grpSpPr>
        <p:sp>
          <p:nvSpPr>
            <p:cNvPr id="8" name="矩形 7"/>
            <p:cNvSpPr/>
            <p:nvPr/>
          </p:nvSpPr>
          <p:spPr>
            <a:xfrm>
              <a:off x="1704959" y="3595908"/>
              <a:ext cx="9133064" cy="2882832"/>
            </a:xfrm>
            <a:prstGeom prst="rect">
              <a:avLst/>
            </a:prstGeom>
            <a:gradFill>
              <a:gsLst>
                <a:gs pos="0">
                  <a:srgbClr val="B00000"/>
                </a:gs>
                <a:gs pos="100000">
                  <a:schemeClr val="bg1">
                    <a:alpha val="80000"/>
                  </a:schemeClr>
                </a:gs>
              </a:gsLst>
              <a:lin ang="5400000" scaled="0"/>
            </a:gradFill>
            <a:ln w="12700">
              <a:gradFill>
                <a:gsLst>
                  <a:gs pos="0">
                    <a:srgbClr val="B00000"/>
                  </a:gs>
                  <a:gs pos="35398">
                    <a:srgbClr val="E55003">
                      <a:alpha val="0"/>
                      <a:lumMod val="0"/>
                      <a:lumOff val="100000"/>
                    </a:srgbClr>
                  </a:gs>
                  <a:gs pos="70000">
                    <a:srgbClr val="E55003">
                      <a:alpha val="0"/>
                      <a:lumMod val="0"/>
                      <a:lumOff val="100000"/>
                    </a:srgbClr>
                  </a:gs>
                  <a:gs pos="100000">
                    <a:srgbClr val="B00000"/>
                  </a:gs>
                </a:gsLst>
                <a:lin ang="3600000" scaled="0"/>
              </a:gradFill>
            </a:ln>
            <a:effectLst>
              <a:outerShdw blurRad="76200" dir="13500000" sy="23000" kx="1200000" algn="br"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9" name="矩形 8"/>
            <p:cNvSpPr/>
            <p:nvPr/>
          </p:nvSpPr>
          <p:spPr>
            <a:xfrm>
              <a:off x="1589197" y="3636734"/>
              <a:ext cx="9133064" cy="2882832"/>
            </a:xfrm>
            <a:prstGeom prst="rect">
              <a:avLst/>
            </a:prstGeom>
            <a:gradFill>
              <a:gsLst>
                <a:gs pos="83000">
                  <a:schemeClr val="bg1"/>
                </a:gs>
                <a:gs pos="100000">
                  <a:schemeClr val="bg1">
                    <a:alpha val="32000"/>
                  </a:schemeClr>
                </a:gs>
              </a:gsLst>
              <a:lin ang="4800000" scaled="0"/>
            </a:gradFill>
            <a:ln w="12700">
              <a:gradFill>
                <a:gsLst>
                  <a:gs pos="0">
                    <a:srgbClr val="B00000"/>
                  </a:gs>
                  <a:gs pos="35398">
                    <a:srgbClr val="E55003">
                      <a:alpha val="0"/>
                      <a:lumMod val="0"/>
                      <a:lumOff val="100000"/>
                    </a:srgbClr>
                  </a:gs>
                  <a:gs pos="70000">
                    <a:srgbClr val="E55003">
                      <a:alpha val="0"/>
                      <a:lumMod val="0"/>
                      <a:lumOff val="100000"/>
                    </a:srgbClr>
                  </a:gs>
                  <a:gs pos="100000">
                    <a:srgbClr val="B00000"/>
                  </a:gs>
                </a:gsLst>
                <a:lin ang="3600000" scaled="0"/>
              </a:gra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grpSp>
      <p:sp>
        <p:nvSpPr>
          <p:cNvPr id="5" name="矩形 146"/>
          <p:cNvSpPr>
            <a:spLocks noChangeArrowheads="1"/>
          </p:cNvSpPr>
          <p:nvPr/>
        </p:nvSpPr>
        <p:spPr bwMode="auto">
          <a:xfrm>
            <a:off x="1001460" y="2528142"/>
            <a:ext cx="4832971" cy="3323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indent="457200">
              <a:lnSpc>
                <a:spcPct val="90000"/>
              </a:lnSpc>
              <a:spcBef>
                <a:spcPct val="401000"/>
              </a:spcBef>
              <a:buFont typeface="Arial" panose="020B0604020202020204" pitchFamily="34" charset="0"/>
              <a:buChar char="•"/>
              <a:defRPr sz="2800">
                <a:solidFill>
                  <a:schemeClr val="tx1"/>
                </a:solidFill>
                <a:latin typeface="Calibri" panose="020F0502020204030204" charset="0"/>
                <a:ea typeface="宋体" panose="02010600030101010101" pitchFamily="2" charset="-122"/>
              </a:defRPr>
            </a:lvl1pPr>
            <a:lvl2pPr marL="742950" indent="-285750">
              <a:lnSpc>
                <a:spcPct val="90000"/>
              </a:lnSpc>
              <a:spcBef>
                <a:spcPct val="201000"/>
              </a:spcBef>
              <a:buFont typeface="Arial" panose="020B0604020202020204" pitchFamily="34" charset="0"/>
              <a:buChar char="•"/>
              <a:defRPr sz="2400">
                <a:solidFill>
                  <a:schemeClr val="tx1"/>
                </a:solidFill>
                <a:latin typeface="Calibri" panose="020F0502020204030204" charset="0"/>
                <a:ea typeface="宋体" panose="02010600030101010101" pitchFamily="2" charset="-122"/>
              </a:defRPr>
            </a:lvl2pPr>
            <a:lvl3pPr marL="1143000" indent="-228600">
              <a:lnSpc>
                <a:spcPct val="90000"/>
              </a:lnSpc>
              <a:spcBef>
                <a:spcPct val="201000"/>
              </a:spcBef>
              <a:buFont typeface="Arial" panose="020B0604020202020204" pitchFamily="34" charset="0"/>
              <a:buChar char="•"/>
              <a:defRPr sz="2100">
                <a:solidFill>
                  <a:schemeClr val="tx1"/>
                </a:solidFill>
                <a:latin typeface="Calibri" panose="020F0502020204030204" charset="0"/>
                <a:ea typeface="宋体" panose="02010600030101010101" pitchFamily="2" charset="-122"/>
              </a:defRPr>
            </a:lvl3pPr>
            <a:lvl4pPr marL="1600200" indent="-228600">
              <a:lnSpc>
                <a:spcPct val="90000"/>
              </a:lnSpc>
              <a:spcBef>
                <a:spcPct val="201000"/>
              </a:spcBef>
              <a:buFont typeface="Arial" panose="020B0604020202020204" pitchFamily="34" charset="0"/>
              <a:buChar char="•"/>
              <a:defRPr sz="2000">
                <a:solidFill>
                  <a:schemeClr val="tx1"/>
                </a:solidFill>
                <a:latin typeface="Calibri" panose="020F0502020204030204" charset="0"/>
                <a:ea typeface="宋体" panose="02010600030101010101" pitchFamily="2" charset="-122"/>
              </a:defRPr>
            </a:lvl4pPr>
            <a:lvl5pPr marL="2057400" indent="-228600">
              <a:lnSpc>
                <a:spcPct val="90000"/>
              </a:lnSpc>
              <a:spcBef>
                <a:spcPct val="201000"/>
              </a:spcBef>
              <a:buFont typeface="Arial" panose="020B0604020202020204" pitchFamily="34" charset="0"/>
              <a:buChar char="•"/>
              <a:defRPr sz="2000">
                <a:solidFill>
                  <a:schemeClr val="tx1"/>
                </a:solidFill>
                <a:latin typeface="Calibri" panose="020F0502020204030204" charset="0"/>
                <a:ea typeface="宋体" panose="02010600030101010101" pitchFamily="2" charset="-122"/>
              </a:defRPr>
            </a:lvl5pPr>
            <a:lvl6pPr marL="2514600" indent="-228600" eaLnBrk="0" fontAlgn="base" hangingPunct="0">
              <a:lnSpc>
                <a:spcPct val="90000"/>
              </a:lnSpc>
              <a:spcBef>
                <a:spcPct val="201000"/>
              </a:spcBef>
              <a:spcAft>
                <a:spcPct val="0"/>
              </a:spcAft>
              <a:buFont typeface="Arial" panose="020B0604020202020204" pitchFamily="34" charset="0"/>
              <a:buChar char="•"/>
              <a:defRPr sz="2000">
                <a:solidFill>
                  <a:schemeClr val="tx1"/>
                </a:solidFill>
                <a:latin typeface="Calibri" panose="020F0502020204030204" charset="0"/>
                <a:ea typeface="宋体" panose="02010600030101010101" pitchFamily="2" charset="-122"/>
              </a:defRPr>
            </a:lvl6pPr>
            <a:lvl7pPr marL="2971800" indent="-228600" eaLnBrk="0" fontAlgn="base" hangingPunct="0">
              <a:lnSpc>
                <a:spcPct val="90000"/>
              </a:lnSpc>
              <a:spcBef>
                <a:spcPct val="201000"/>
              </a:spcBef>
              <a:spcAft>
                <a:spcPct val="0"/>
              </a:spcAft>
              <a:buFont typeface="Arial" panose="020B0604020202020204" pitchFamily="34" charset="0"/>
              <a:buChar char="•"/>
              <a:defRPr sz="2000">
                <a:solidFill>
                  <a:schemeClr val="tx1"/>
                </a:solidFill>
                <a:latin typeface="Calibri" panose="020F0502020204030204" charset="0"/>
                <a:ea typeface="宋体" panose="02010600030101010101" pitchFamily="2" charset="-122"/>
              </a:defRPr>
            </a:lvl7pPr>
            <a:lvl8pPr marL="3429000" indent="-228600" eaLnBrk="0" fontAlgn="base" hangingPunct="0">
              <a:lnSpc>
                <a:spcPct val="90000"/>
              </a:lnSpc>
              <a:spcBef>
                <a:spcPct val="201000"/>
              </a:spcBef>
              <a:spcAft>
                <a:spcPct val="0"/>
              </a:spcAft>
              <a:buFont typeface="Arial" panose="020B0604020202020204" pitchFamily="34" charset="0"/>
              <a:buChar char="•"/>
              <a:defRPr sz="2000">
                <a:solidFill>
                  <a:schemeClr val="tx1"/>
                </a:solidFill>
                <a:latin typeface="Calibri" panose="020F0502020204030204" charset="0"/>
                <a:ea typeface="宋体" panose="02010600030101010101" pitchFamily="2" charset="-122"/>
              </a:defRPr>
            </a:lvl8pPr>
            <a:lvl9pPr marL="3886200" indent="-228600" eaLnBrk="0" fontAlgn="base" hangingPunct="0">
              <a:lnSpc>
                <a:spcPct val="90000"/>
              </a:lnSpc>
              <a:spcBef>
                <a:spcPct val="201000"/>
              </a:spcBef>
              <a:spcAft>
                <a:spcPct val="0"/>
              </a:spcAft>
              <a:buFont typeface="Arial" panose="020B0604020202020204" pitchFamily="34" charset="0"/>
              <a:buChar char="•"/>
              <a:defRPr sz="2000">
                <a:solidFill>
                  <a:schemeClr val="tx1"/>
                </a:solidFill>
                <a:latin typeface="Calibri" panose="020F0502020204030204" charset="0"/>
                <a:ea typeface="宋体" panose="02010600030101010101" pitchFamily="2" charset="-122"/>
              </a:defRPr>
            </a:lvl9pPr>
          </a:lstStyle>
          <a:p>
            <a:pPr indent="0" algn="just">
              <a:lnSpc>
                <a:spcPct val="150000"/>
              </a:lnSpc>
              <a:spcBef>
                <a:spcPct val="0"/>
              </a:spcBef>
              <a:buNone/>
            </a:pP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cs typeface="微软雅黑" panose="020B0503020204020204" pitchFamily="34" charset="-122"/>
              </a:rPr>
              <a:t>　　中国是一个大国，对人才数量、质量、结构的需求是全方位的，满足这样庞大的人才需求必须主要依靠自己培养，提高人才供给自主可控能力。我国拥有世界上规模最大的高等教育体系，有各项事业发展的广阔舞台，完全能够源源不断培养造就大批优秀人才。</a:t>
            </a:r>
          </a:p>
        </p:txBody>
      </p:sp>
      <p:cxnSp>
        <p:nvCxnSpPr>
          <p:cNvPr id="10" name="直接连接符 9"/>
          <p:cNvCxnSpPr/>
          <p:nvPr/>
        </p:nvCxnSpPr>
        <p:spPr>
          <a:xfrm>
            <a:off x="862618" y="2363243"/>
            <a:ext cx="5110655" cy="0"/>
          </a:xfrm>
          <a:prstGeom prst="line">
            <a:avLst/>
          </a:prstGeom>
          <a:ln>
            <a:solidFill>
              <a:srgbClr val="9E0406"/>
            </a:solidFill>
          </a:ln>
        </p:spPr>
        <p:style>
          <a:lnRef idx="1">
            <a:schemeClr val="accent1"/>
          </a:lnRef>
          <a:fillRef idx="0">
            <a:schemeClr val="accent1"/>
          </a:fillRef>
          <a:effectRef idx="0">
            <a:schemeClr val="accent1"/>
          </a:effectRef>
          <a:fontRef idx="minor">
            <a:schemeClr val="tx1"/>
          </a:fontRef>
        </p:style>
      </p:cxnSp>
      <p:sp>
        <p:nvSpPr>
          <p:cNvPr id="11" name="矩形 10"/>
          <p:cNvSpPr/>
          <p:nvPr/>
        </p:nvSpPr>
        <p:spPr>
          <a:xfrm>
            <a:off x="783108" y="1511928"/>
            <a:ext cx="5269675" cy="460375"/>
          </a:xfrm>
          <a:prstGeom prst="rect">
            <a:avLst/>
          </a:prstGeom>
        </p:spPr>
        <p:txBody>
          <a:bodyPr wrap="square">
            <a:spAutoFit/>
          </a:bodyPr>
          <a:lstStyle/>
          <a:p>
            <a:pPr algn="ctr">
              <a:spcAft>
                <a:spcPts val="600"/>
              </a:spcAft>
            </a:pPr>
            <a:r>
              <a:rPr lang="zh-CN" altLang="en-US" sz="2400" b="1" dirty="0">
                <a:solidFill>
                  <a:srgbClr val="C00000"/>
                </a:solidFill>
                <a:latin typeface="华文中宋" panose="02010600040101010101" pitchFamily="2" charset="-122"/>
                <a:ea typeface="华文中宋" panose="02010600040101010101" pitchFamily="2" charset="-122"/>
                <a:cs typeface="微软雅黑" panose="020B0503020204020204" pitchFamily="34" charset="-122"/>
              </a:rPr>
              <a:t>走好人才自主培养之路</a:t>
            </a:r>
            <a:endParaRPr lang="zh-CN" altLang="en-US" sz="2400" dirty="0">
              <a:solidFill>
                <a:srgbClr val="C00000"/>
              </a:solidFill>
              <a:latin typeface="华文中宋" panose="02010600040101010101" pitchFamily="2" charset="-122"/>
              <a:ea typeface="华文中宋" panose="02010600040101010101" pitchFamily="2" charset="-122"/>
            </a:endParaRPr>
          </a:p>
        </p:txBody>
      </p:sp>
      <p:pic>
        <p:nvPicPr>
          <p:cNvPr id="3" name="图片 2" descr="5270414108586485470"/>
          <p:cNvPicPr>
            <a:picLocks noChangeAspect="1"/>
          </p:cNvPicPr>
          <p:nvPr/>
        </p:nvPicPr>
        <p:blipFill>
          <a:blip r:embed="rId3"/>
          <a:srcRect l="7030" r="13349" b="-496"/>
          <a:stretch>
            <a:fillRect/>
          </a:stretch>
        </p:blipFill>
        <p:spPr>
          <a:xfrm>
            <a:off x="6520721" y="1030106"/>
            <a:ext cx="5234305" cy="4577080"/>
          </a:xfrm>
          <a:prstGeom prst="rect">
            <a:avLst/>
          </a:prstGeom>
          <a:ln w="31750">
            <a:solidFill>
              <a:schemeClr val="bg1"/>
            </a:solidFill>
            <a:miter lim="800000"/>
            <a:headEnd/>
            <a:tailEnd/>
          </a:ln>
          <a:effectLst>
            <a:outerShdw blurRad="254000" sx="102000" sy="102000" algn="ctr" rotWithShape="0">
              <a:prstClr val="black">
                <a:alpha val="10000"/>
              </a:prstClr>
            </a:outerShdw>
          </a:effectLst>
        </p:spPr>
      </p:pic>
      <p:sp>
        <p:nvSpPr>
          <p:cNvPr id="4" name="矩形 3"/>
          <p:cNvSpPr/>
          <p:nvPr/>
        </p:nvSpPr>
        <p:spPr>
          <a:xfrm>
            <a:off x="6695663" y="5753758"/>
            <a:ext cx="4884420" cy="312420"/>
          </a:xfrm>
          <a:prstGeom prst="rect">
            <a:avLst/>
          </a:prstGeom>
        </p:spPr>
        <p:txBody>
          <a:bodyPr wrap="square">
            <a:spAutoFit/>
          </a:bodyPr>
          <a:lstStyle/>
          <a:p>
            <a:pPr algn="ctr">
              <a:lnSpc>
                <a:spcPct val="120000"/>
              </a:lnSpc>
            </a:pPr>
            <a:r>
              <a:rPr lang="zh-CN" sz="1200" dirty="0">
                <a:solidFill>
                  <a:schemeClr val="tx1">
                    <a:lumMod val="50000"/>
                    <a:lumOff val="50000"/>
                  </a:schemeClr>
                </a:solidFill>
                <a:latin typeface="微软雅黑" panose="020B0503020204020204" pitchFamily="34" charset="-122"/>
                <a:ea typeface="微软雅黑" panose="020B0503020204020204" pitchFamily="34" charset="-122"/>
                <a:sym typeface="+mn-lt"/>
              </a:rPr>
              <a:t>参加2023全国硕士研究生招生考试的同学在自习室复习备考</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5587133" y="884589"/>
            <a:ext cx="6187081" cy="5114431"/>
            <a:chOff x="6875074" y="1124464"/>
            <a:chExt cx="6187081" cy="5114431"/>
          </a:xfrm>
        </p:grpSpPr>
        <p:sp>
          <p:nvSpPr>
            <p:cNvPr id="6" name="矩形 5"/>
            <p:cNvSpPr/>
            <p:nvPr/>
          </p:nvSpPr>
          <p:spPr>
            <a:xfrm>
              <a:off x="6942155" y="1124464"/>
              <a:ext cx="6120000" cy="5040000"/>
            </a:xfrm>
            <a:prstGeom prst="rect">
              <a:avLst/>
            </a:prstGeom>
            <a:gradFill>
              <a:gsLst>
                <a:gs pos="0">
                  <a:srgbClr val="B00000"/>
                </a:gs>
                <a:gs pos="100000">
                  <a:schemeClr val="bg1">
                    <a:alpha val="80000"/>
                  </a:schemeClr>
                </a:gs>
              </a:gsLst>
              <a:lin ang="5400000" scaled="0"/>
            </a:gradFill>
            <a:ln w="12700">
              <a:gradFill>
                <a:gsLst>
                  <a:gs pos="0">
                    <a:srgbClr val="B00000"/>
                  </a:gs>
                  <a:gs pos="35398">
                    <a:srgbClr val="E55003">
                      <a:alpha val="0"/>
                      <a:lumMod val="0"/>
                      <a:lumOff val="100000"/>
                    </a:srgbClr>
                  </a:gs>
                  <a:gs pos="70000">
                    <a:srgbClr val="E55003">
                      <a:alpha val="0"/>
                      <a:lumMod val="0"/>
                      <a:lumOff val="100000"/>
                    </a:srgbClr>
                  </a:gs>
                  <a:gs pos="100000">
                    <a:srgbClr val="B00000"/>
                  </a:gs>
                </a:gsLst>
                <a:lin ang="3600000" scaled="0"/>
              </a:gra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7" name="矩形 6"/>
            <p:cNvSpPr/>
            <p:nvPr/>
          </p:nvSpPr>
          <p:spPr>
            <a:xfrm>
              <a:off x="6875074" y="1198895"/>
              <a:ext cx="6120000" cy="5040000"/>
            </a:xfrm>
            <a:prstGeom prst="rect">
              <a:avLst/>
            </a:prstGeom>
            <a:gradFill>
              <a:gsLst>
                <a:gs pos="83000">
                  <a:schemeClr val="bg1"/>
                </a:gs>
                <a:gs pos="100000">
                  <a:schemeClr val="bg1">
                    <a:alpha val="32000"/>
                  </a:schemeClr>
                </a:gs>
              </a:gsLst>
              <a:lin ang="4800000" scaled="0"/>
            </a:gradFill>
            <a:ln w="12700">
              <a:gradFill>
                <a:gsLst>
                  <a:gs pos="0">
                    <a:srgbClr val="B00000"/>
                  </a:gs>
                  <a:gs pos="35398">
                    <a:srgbClr val="E55003">
                      <a:alpha val="0"/>
                      <a:lumMod val="0"/>
                      <a:lumOff val="100000"/>
                    </a:srgbClr>
                  </a:gs>
                  <a:gs pos="70000">
                    <a:srgbClr val="E55003">
                      <a:alpha val="0"/>
                      <a:lumMod val="0"/>
                      <a:lumOff val="100000"/>
                    </a:srgbClr>
                  </a:gs>
                  <a:gs pos="100000">
                    <a:srgbClr val="B00000"/>
                  </a:gs>
                </a:gsLst>
                <a:lin ang="3600000" scaled="0"/>
              </a:gra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30000"/>
                </a:lnSpc>
              </a:pPr>
              <a:endParaRPr lang="zh-CN" altLang="en-US" dirty="0"/>
            </a:p>
          </p:txBody>
        </p:sp>
      </p:grpSp>
      <p:sp>
        <p:nvSpPr>
          <p:cNvPr id="8" name="矩形 146"/>
          <p:cNvSpPr>
            <a:spLocks noChangeArrowheads="1"/>
          </p:cNvSpPr>
          <p:nvPr/>
        </p:nvSpPr>
        <p:spPr bwMode="auto">
          <a:xfrm>
            <a:off x="6479346" y="2545617"/>
            <a:ext cx="4845249" cy="28623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indent="457200">
              <a:lnSpc>
                <a:spcPct val="90000"/>
              </a:lnSpc>
              <a:spcBef>
                <a:spcPct val="401000"/>
              </a:spcBef>
              <a:buFont typeface="Arial" panose="020B0604020202020204" pitchFamily="34" charset="0"/>
              <a:buChar char="•"/>
              <a:defRPr sz="2800">
                <a:solidFill>
                  <a:schemeClr val="tx1"/>
                </a:solidFill>
                <a:latin typeface="Calibri" panose="020F0502020204030204" charset="0"/>
                <a:ea typeface="宋体" panose="02010600030101010101" pitchFamily="2" charset="-122"/>
              </a:defRPr>
            </a:lvl1pPr>
            <a:lvl2pPr marL="742950" indent="-285750">
              <a:lnSpc>
                <a:spcPct val="90000"/>
              </a:lnSpc>
              <a:spcBef>
                <a:spcPct val="201000"/>
              </a:spcBef>
              <a:buFont typeface="Arial" panose="020B0604020202020204" pitchFamily="34" charset="0"/>
              <a:buChar char="•"/>
              <a:defRPr sz="2400">
                <a:solidFill>
                  <a:schemeClr val="tx1"/>
                </a:solidFill>
                <a:latin typeface="Calibri" panose="020F0502020204030204" charset="0"/>
                <a:ea typeface="宋体" panose="02010600030101010101" pitchFamily="2" charset="-122"/>
              </a:defRPr>
            </a:lvl2pPr>
            <a:lvl3pPr marL="1143000" indent="-228600">
              <a:lnSpc>
                <a:spcPct val="90000"/>
              </a:lnSpc>
              <a:spcBef>
                <a:spcPct val="201000"/>
              </a:spcBef>
              <a:buFont typeface="Arial" panose="020B0604020202020204" pitchFamily="34" charset="0"/>
              <a:buChar char="•"/>
              <a:defRPr sz="2100">
                <a:solidFill>
                  <a:schemeClr val="tx1"/>
                </a:solidFill>
                <a:latin typeface="Calibri" panose="020F0502020204030204" charset="0"/>
                <a:ea typeface="宋体" panose="02010600030101010101" pitchFamily="2" charset="-122"/>
              </a:defRPr>
            </a:lvl3pPr>
            <a:lvl4pPr marL="1600200" indent="-228600">
              <a:lnSpc>
                <a:spcPct val="90000"/>
              </a:lnSpc>
              <a:spcBef>
                <a:spcPct val="201000"/>
              </a:spcBef>
              <a:buFont typeface="Arial" panose="020B0604020202020204" pitchFamily="34" charset="0"/>
              <a:buChar char="•"/>
              <a:defRPr sz="2000">
                <a:solidFill>
                  <a:schemeClr val="tx1"/>
                </a:solidFill>
                <a:latin typeface="Calibri" panose="020F0502020204030204" charset="0"/>
                <a:ea typeface="宋体" panose="02010600030101010101" pitchFamily="2" charset="-122"/>
              </a:defRPr>
            </a:lvl4pPr>
            <a:lvl5pPr marL="2057400" indent="-228600">
              <a:lnSpc>
                <a:spcPct val="90000"/>
              </a:lnSpc>
              <a:spcBef>
                <a:spcPct val="201000"/>
              </a:spcBef>
              <a:buFont typeface="Arial" panose="020B0604020202020204" pitchFamily="34" charset="0"/>
              <a:buChar char="•"/>
              <a:defRPr sz="2000">
                <a:solidFill>
                  <a:schemeClr val="tx1"/>
                </a:solidFill>
                <a:latin typeface="Calibri" panose="020F0502020204030204" charset="0"/>
                <a:ea typeface="宋体" panose="02010600030101010101" pitchFamily="2" charset="-122"/>
              </a:defRPr>
            </a:lvl5pPr>
            <a:lvl6pPr marL="2514600" indent="-228600" eaLnBrk="0" fontAlgn="base" hangingPunct="0">
              <a:lnSpc>
                <a:spcPct val="90000"/>
              </a:lnSpc>
              <a:spcBef>
                <a:spcPct val="201000"/>
              </a:spcBef>
              <a:spcAft>
                <a:spcPct val="0"/>
              </a:spcAft>
              <a:buFont typeface="Arial" panose="020B0604020202020204" pitchFamily="34" charset="0"/>
              <a:buChar char="•"/>
              <a:defRPr sz="2000">
                <a:solidFill>
                  <a:schemeClr val="tx1"/>
                </a:solidFill>
                <a:latin typeface="Calibri" panose="020F0502020204030204" charset="0"/>
                <a:ea typeface="宋体" panose="02010600030101010101" pitchFamily="2" charset="-122"/>
              </a:defRPr>
            </a:lvl6pPr>
            <a:lvl7pPr marL="2971800" indent="-228600" eaLnBrk="0" fontAlgn="base" hangingPunct="0">
              <a:lnSpc>
                <a:spcPct val="90000"/>
              </a:lnSpc>
              <a:spcBef>
                <a:spcPct val="201000"/>
              </a:spcBef>
              <a:spcAft>
                <a:spcPct val="0"/>
              </a:spcAft>
              <a:buFont typeface="Arial" panose="020B0604020202020204" pitchFamily="34" charset="0"/>
              <a:buChar char="•"/>
              <a:defRPr sz="2000">
                <a:solidFill>
                  <a:schemeClr val="tx1"/>
                </a:solidFill>
                <a:latin typeface="Calibri" panose="020F0502020204030204" charset="0"/>
                <a:ea typeface="宋体" panose="02010600030101010101" pitchFamily="2" charset="-122"/>
              </a:defRPr>
            </a:lvl7pPr>
            <a:lvl8pPr marL="3429000" indent="-228600" eaLnBrk="0" fontAlgn="base" hangingPunct="0">
              <a:lnSpc>
                <a:spcPct val="90000"/>
              </a:lnSpc>
              <a:spcBef>
                <a:spcPct val="201000"/>
              </a:spcBef>
              <a:spcAft>
                <a:spcPct val="0"/>
              </a:spcAft>
              <a:buFont typeface="Arial" panose="020B0604020202020204" pitchFamily="34" charset="0"/>
              <a:buChar char="•"/>
              <a:defRPr sz="2000">
                <a:solidFill>
                  <a:schemeClr val="tx1"/>
                </a:solidFill>
                <a:latin typeface="Calibri" panose="020F0502020204030204" charset="0"/>
                <a:ea typeface="宋体" panose="02010600030101010101" pitchFamily="2" charset="-122"/>
              </a:defRPr>
            </a:lvl8pPr>
            <a:lvl9pPr marL="3886200" indent="-228600" eaLnBrk="0" fontAlgn="base" hangingPunct="0">
              <a:lnSpc>
                <a:spcPct val="90000"/>
              </a:lnSpc>
              <a:spcBef>
                <a:spcPct val="201000"/>
              </a:spcBef>
              <a:spcAft>
                <a:spcPct val="0"/>
              </a:spcAft>
              <a:buFont typeface="Arial" panose="020B0604020202020204" pitchFamily="34" charset="0"/>
              <a:buChar char="•"/>
              <a:defRPr sz="2000">
                <a:solidFill>
                  <a:schemeClr val="tx1"/>
                </a:solidFill>
                <a:latin typeface="Calibri" panose="020F0502020204030204" charset="0"/>
                <a:ea typeface="宋体" panose="02010600030101010101" pitchFamily="2" charset="-122"/>
              </a:defRPr>
            </a:lvl9pPr>
          </a:lstStyle>
          <a:p>
            <a:pPr indent="0" algn="just">
              <a:lnSpc>
                <a:spcPct val="150000"/>
              </a:lnSpc>
              <a:spcBef>
                <a:spcPct val="0"/>
              </a:spcBef>
              <a:buNone/>
            </a:pP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　　战略人才站在国际科技前沿、引领科技自主创新、承担国家战略科技任务，是支撑我国高水平科技自立自强的重要力量，要把建设战略人才力量作为重中之重来抓。其中，战略科学家是科学帅才，是国家战略人才力量中的“关键少数”。</a:t>
            </a:r>
            <a:endParaRPr lang="zh-CN" altLang="zh-CN" sz="1800" kern="100" dirty="0">
              <a:effectLst/>
              <a:latin typeface="Times New Roman" panose="02020603050405020304" pitchFamily="18" charset="0"/>
              <a:ea typeface="仿宋" panose="02010609060101010101" pitchFamily="49" charset="-122"/>
              <a:cs typeface="Times New Roman" panose="02020603050405020304" pitchFamily="18" charset="0"/>
            </a:endParaRPr>
          </a:p>
        </p:txBody>
      </p:sp>
      <p:cxnSp>
        <p:nvCxnSpPr>
          <p:cNvPr id="9" name="直接连接符 8"/>
          <p:cNvCxnSpPr/>
          <p:nvPr/>
        </p:nvCxnSpPr>
        <p:spPr>
          <a:xfrm>
            <a:off x="6353631" y="2314597"/>
            <a:ext cx="5073026" cy="0"/>
          </a:xfrm>
          <a:prstGeom prst="line">
            <a:avLst/>
          </a:prstGeom>
          <a:ln>
            <a:solidFill>
              <a:srgbClr val="9E0406"/>
            </a:solidFill>
          </a:ln>
        </p:spPr>
        <p:style>
          <a:lnRef idx="1">
            <a:schemeClr val="accent1"/>
          </a:lnRef>
          <a:fillRef idx="0">
            <a:schemeClr val="accent1"/>
          </a:fillRef>
          <a:effectRef idx="0">
            <a:schemeClr val="accent1"/>
          </a:effectRef>
          <a:fontRef idx="minor">
            <a:schemeClr val="tx1"/>
          </a:fontRef>
        </p:style>
      </p:cxnSp>
      <p:sp>
        <p:nvSpPr>
          <p:cNvPr id="15" name="矩形 14"/>
          <p:cNvSpPr/>
          <p:nvPr/>
        </p:nvSpPr>
        <p:spPr>
          <a:xfrm>
            <a:off x="6255307" y="1546775"/>
            <a:ext cx="5269675" cy="460375"/>
          </a:xfrm>
          <a:prstGeom prst="rect">
            <a:avLst/>
          </a:prstGeom>
        </p:spPr>
        <p:txBody>
          <a:bodyPr wrap="square">
            <a:spAutoFit/>
          </a:bodyPr>
          <a:lstStyle/>
          <a:p>
            <a:pPr algn="ctr">
              <a:spcAft>
                <a:spcPts val="600"/>
              </a:spcAft>
            </a:pPr>
            <a:r>
              <a:rPr lang="zh-CN" altLang="en-US" sz="2400" b="1" dirty="0">
                <a:solidFill>
                  <a:srgbClr val="C00000"/>
                </a:solidFill>
                <a:latin typeface="华文中宋" panose="02010600040101010101" pitchFamily="2" charset="-122"/>
                <a:ea typeface="华文中宋" panose="02010600040101010101" pitchFamily="2" charset="-122"/>
                <a:cs typeface="微软雅黑" panose="020B0503020204020204" pitchFamily="34" charset="-122"/>
              </a:rPr>
              <a:t>抓好国家战略人才力量</a:t>
            </a:r>
            <a:endParaRPr lang="zh-CN" altLang="en-US" sz="2400" dirty="0">
              <a:solidFill>
                <a:srgbClr val="C00000"/>
              </a:solidFill>
              <a:latin typeface="华文中宋" panose="02010600040101010101" pitchFamily="2" charset="-122"/>
              <a:ea typeface="华文中宋" panose="02010600040101010101" pitchFamily="2" charset="-122"/>
            </a:endParaRPr>
          </a:p>
        </p:txBody>
      </p:sp>
      <p:pic>
        <p:nvPicPr>
          <p:cNvPr id="16" name="图片 15" descr="edb9155e5002406dbd7caa9a542bd301"/>
          <p:cNvPicPr>
            <a:picLocks noChangeAspect="1"/>
          </p:cNvPicPr>
          <p:nvPr/>
        </p:nvPicPr>
        <p:blipFill rotWithShape="1">
          <a:blip r:embed="rId3"/>
          <a:srcRect l="17983"/>
          <a:stretch>
            <a:fillRect/>
          </a:stretch>
        </p:blipFill>
        <p:spPr>
          <a:xfrm>
            <a:off x="490009" y="1429937"/>
            <a:ext cx="5583147" cy="3517096"/>
          </a:xfrm>
          <a:prstGeom prst="rect">
            <a:avLst/>
          </a:prstGeom>
          <a:ln w="31750">
            <a:solidFill>
              <a:schemeClr val="bg1"/>
            </a:solidFill>
            <a:miter lim="800000"/>
            <a:headEnd/>
            <a:tailEnd/>
          </a:ln>
          <a:effectLst>
            <a:outerShdw blurRad="254000" sx="102000" sy="102000" algn="ctr" rotWithShape="0">
              <a:prstClr val="black">
                <a:alpha val="10000"/>
              </a:prstClr>
            </a:outerShdw>
          </a:effectLst>
        </p:spPr>
      </p:pic>
      <p:sp>
        <p:nvSpPr>
          <p:cNvPr id="17" name="矩形 16"/>
          <p:cNvSpPr/>
          <p:nvPr/>
        </p:nvSpPr>
        <p:spPr>
          <a:xfrm>
            <a:off x="1242548" y="5048557"/>
            <a:ext cx="4078068" cy="613694"/>
          </a:xfrm>
          <a:prstGeom prst="rect">
            <a:avLst/>
          </a:prstGeom>
        </p:spPr>
        <p:txBody>
          <a:bodyPr wrap="square">
            <a:spAutoFit/>
          </a:bodyPr>
          <a:lstStyle/>
          <a:p>
            <a:pPr algn="just">
              <a:lnSpc>
                <a:spcPct val="150000"/>
              </a:lnSpc>
            </a:pPr>
            <a:r>
              <a:rPr lang="zh-CN" altLang="en-US" sz="1200" dirty="0">
                <a:solidFill>
                  <a:schemeClr val="tx1">
                    <a:lumMod val="50000"/>
                    <a:lumOff val="50000"/>
                  </a:schemeClr>
                </a:solidFill>
                <a:latin typeface="微软雅黑" panose="020B0503020204020204" pitchFamily="34" charset="-122"/>
                <a:ea typeface="微软雅黑" panose="020B0503020204020204" pitchFamily="34" charset="-122"/>
                <a:sym typeface="+mn-lt"/>
              </a:rPr>
              <a:t>       工作中的黄大年，他的回国，让某国当年的航母演习整个舰队后退</a:t>
            </a:r>
            <a:r>
              <a:rPr lang="en-US" altLang="zh-CN" sz="1200" dirty="0">
                <a:solidFill>
                  <a:schemeClr val="tx1">
                    <a:lumMod val="50000"/>
                    <a:lumOff val="50000"/>
                  </a:schemeClr>
                </a:solidFill>
                <a:latin typeface="微软雅黑" panose="020B0503020204020204" pitchFamily="34" charset="-122"/>
                <a:ea typeface="微软雅黑" panose="020B0503020204020204" pitchFamily="34" charset="-122"/>
                <a:sym typeface="+mn-lt"/>
              </a:rPr>
              <a:t>100</a:t>
            </a:r>
            <a:r>
              <a:rPr lang="zh-CN" altLang="en-US" sz="1200" dirty="0">
                <a:solidFill>
                  <a:schemeClr val="tx1">
                    <a:lumMod val="50000"/>
                    <a:lumOff val="50000"/>
                  </a:schemeClr>
                </a:solidFill>
                <a:latin typeface="微软雅黑" panose="020B0503020204020204" pitchFamily="34" charset="-122"/>
                <a:ea typeface="微软雅黑" panose="020B0503020204020204" pitchFamily="34" charset="-122"/>
                <a:sym typeface="+mn-lt"/>
              </a:rPr>
              <a:t>海里</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矩形 2"/>
          <p:cNvSpPr/>
          <p:nvPr/>
        </p:nvSpPr>
        <p:spPr>
          <a:xfrm>
            <a:off x="6668045" y="4595362"/>
            <a:ext cx="5212715" cy="890693"/>
          </a:xfrm>
          <a:prstGeom prst="rect">
            <a:avLst/>
          </a:prstGeom>
        </p:spPr>
        <p:txBody>
          <a:bodyPr wrap="square">
            <a:spAutoFit/>
          </a:bodyPr>
          <a:lstStyle/>
          <a:p>
            <a:pPr algn="just">
              <a:lnSpc>
                <a:spcPct val="150000"/>
              </a:lnSpc>
            </a:pPr>
            <a:r>
              <a:rPr lang="en-US" altLang="zh-CN" sz="1200" dirty="0">
                <a:solidFill>
                  <a:schemeClr val="tx1">
                    <a:lumMod val="50000"/>
                    <a:lumOff val="50000"/>
                  </a:schemeClr>
                </a:solidFill>
                <a:latin typeface="微软雅黑" panose="020B0503020204020204" pitchFamily="34" charset="-122"/>
                <a:ea typeface="微软雅黑" panose="020B0503020204020204" pitchFamily="34" charset="-122"/>
                <a:sym typeface="+mn-lt"/>
              </a:rPr>
              <a:t>      </a:t>
            </a:r>
            <a:r>
              <a:rPr lang="zh-CN" sz="1200" dirty="0">
                <a:solidFill>
                  <a:schemeClr val="tx1">
                    <a:lumMod val="50000"/>
                    <a:lumOff val="50000"/>
                  </a:schemeClr>
                </a:solidFill>
                <a:latin typeface="微软雅黑" panose="020B0503020204020204" pitchFamily="34" charset="-122"/>
                <a:ea typeface="微软雅黑" panose="020B0503020204020204" pitchFamily="34" charset="-122"/>
                <a:sym typeface="+mn-lt"/>
              </a:rPr>
              <a:t>党的十八大以来，深圳的人才服务全面开花：设立4个海外人才联络处和7个海外创新中心，帮助引才和就地用才2000多人次，建设近13万平方米的国家级人力资源服务产业园</a:t>
            </a:r>
          </a:p>
        </p:txBody>
      </p:sp>
      <p:pic>
        <p:nvPicPr>
          <p:cNvPr id="6" name="图片 5" descr="f99a3b8856d1c19cb7d478d0c2b464d0"/>
          <p:cNvPicPr>
            <a:picLocks noChangeAspect="1"/>
          </p:cNvPicPr>
          <p:nvPr/>
        </p:nvPicPr>
        <p:blipFill>
          <a:blip r:embed="rId3"/>
          <a:srcRect l="8085" t="11432" r="143" b="7547"/>
          <a:stretch>
            <a:fillRect/>
          </a:stretch>
        </p:blipFill>
        <p:spPr>
          <a:xfrm>
            <a:off x="6729005" y="1421130"/>
            <a:ext cx="5090795" cy="2990850"/>
          </a:xfrm>
          <a:prstGeom prst="rect">
            <a:avLst/>
          </a:prstGeom>
          <a:ln w="31750">
            <a:solidFill>
              <a:schemeClr val="bg1"/>
            </a:solidFill>
            <a:miter lim="800000"/>
            <a:headEnd/>
            <a:tailEnd/>
          </a:ln>
          <a:effectLst>
            <a:outerShdw blurRad="254000" sx="102000" sy="102000" algn="ctr" rotWithShape="0">
              <a:prstClr val="black">
                <a:alpha val="10000"/>
              </a:prstClr>
            </a:outerShdw>
          </a:effectLst>
        </p:spPr>
      </p:pic>
      <p:grpSp>
        <p:nvGrpSpPr>
          <p:cNvPr id="18" name="组合 17"/>
          <p:cNvGrpSpPr/>
          <p:nvPr/>
        </p:nvGrpSpPr>
        <p:grpSpPr>
          <a:xfrm>
            <a:off x="491424" y="888106"/>
            <a:ext cx="6051912" cy="5185924"/>
            <a:chOff x="578508" y="888106"/>
            <a:chExt cx="6051912" cy="5185924"/>
          </a:xfrm>
        </p:grpSpPr>
        <p:sp>
          <p:nvSpPr>
            <p:cNvPr id="13" name="矩形 12"/>
            <p:cNvSpPr/>
            <p:nvPr/>
          </p:nvSpPr>
          <p:spPr>
            <a:xfrm>
              <a:off x="651516" y="888106"/>
              <a:ext cx="5978904" cy="5112000"/>
            </a:xfrm>
            <a:prstGeom prst="rect">
              <a:avLst/>
            </a:prstGeom>
            <a:gradFill>
              <a:gsLst>
                <a:gs pos="0">
                  <a:srgbClr val="B00000"/>
                </a:gs>
                <a:gs pos="100000">
                  <a:schemeClr val="bg1">
                    <a:alpha val="80000"/>
                  </a:schemeClr>
                </a:gs>
              </a:gsLst>
              <a:lin ang="5400000" scaled="0"/>
            </a:gradFill>
            <a:ln w="12700">
              <a:gradFill>
                <a:gsLst>
                  <a:gs pos="0">
                    <a:srgbClr val="B00000"/>
                  </a:gs>
                  <a:gs pos="35398">
                    <a:srgbClr val="E55003">
                      <a:alpha val="0"/>
                      <a:lumMod val="0"/>
                      <a:lumOff val="100000"/>
                    </a:srgbClr>
                  </a:gs>
                  <a:gs pos="70000">
                    <a:srgbClr val="E55003">
                      <a:alpha val="0"/>
                      <a:lumMod val="0"/>
                      <a:lumOff val="100000"/>
                    </a:srgbClr>
                  </a:gs>
                  <a:gs pos="100000">
                    <a:srgbClr val="B00000"/>
                  </a:gs>
                </a:gsLst>
                <a:lin ang="3600000" scaled="0"/>
              </a:gradFill>
            </a:ln>
            <a:effectLst>
              <a:outerShdw blurRad="76200" dir="13500000" sy="23000" kx="1200000" algn="br"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4" name="矩形 13"/>
            <p:cNvSpPr/>
            <p:nvPr/>
          </p:nvSpPr>
          <p:spPr>
            <a:xfrm>
              <a:off x="578508" y="962030"/>
              <a:ext cx="5978904" cy="5112000"/>
            </a:xfrm>
            <a:prstGeom prst="rect">
              <a:avLst/>
            </a:prstGeom>
            <a:gradFill>
              <a:gsLst>
                <a:gs pos="83000">
                  <a:schemeClr val="bg1"/>
                </a:gs>
                <a:gs pos="100000">
                  <a:schemeClr val="bg1">
                    <a:alpha val="32000"/>
                  </a:schemeClr>
                </a:gs>
              </a:gsLst>
              <a:lin ang="4800000" scaled="0"/>
            </a:gradFill>
            <a:ln w="12700">
              <a:gradFill>
                <a:gsLst>
                  <a:gs pos="0">
                    <a:srgbClr val="B00000"/>
                  </a:gs>
                  <a:gs pos="35398">
                    <a:srgbClr val="E55003">
                      <a:alpha val="0"/>
                      <a:lumMod val="0"/>
                      <a:lumOff val="100000"/>
                    </a:srgbClr>
                  </a:gs>
                  <a:gs pos="70000">
                    <a:srgbClr val="E55003">
                      <a:alpha val="0"/>
                      <a:lumMod val="0"/>
                      <a:lumOff val="100000"/>
                    </a:srgbClr>
                  </a:gs>
                  <a:gs pos="100000">
                    <a:srgbClr val="B00000"/>
                  </a:gs>
                </a:gsLst>
                <a:lin ang="3600000" scaled="0"/>
              </a:gra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grpSp>
      <p:sp>
        <p:nvSpPr>
          <p:cNvPr id="15" name="矩形 146"/>
          <p:cNvSpPr>
            <a:spLocks noChangeArrowheads="1"/>
          </p:cNvSpPr>
          <p:nvPr/>
        </p:nvSpPr>
        <p:spPr bwMode="auto">
          <a:xfrm>
            <a:off x="959436" y="2462838"/>
            <a:ext cx="5115889" cy="28079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indent="457200">
              <a:lnSpc>
                <a:spcPct val="90000"/>
              </a:lnSpc>
              <a:spcBef>
                <a:spcPct val="401000"/>
              </a:spcBef>
              <a:buFont typeface="Arial" panose="020B0604020202020204" pitchFamily="34" charset="0"/>
              <a:buChar char="•"/>
              <a:defRPr sz="2800">
                <a:solidFill>
                  <a:schemeClr val="tx1"/>
                </a:solidFill>
                <a:latin typeface="Calibri" panose="020F0502020204030204" charset="0"/>
                <a:ea typeface="宋体" panose="02010600030101010101" pitchFamily="2" charset="-122"/>
              </a:defRPr>
            </a:lvl1pPr>
            <a:lvl2pPr marL="742950" indent="-285750">
              <a:lnSpc>
                <a:spcPct val="90000"/>
              </a:lnSpc>
              <a:spcBef>
                <a:spcPct val="201000"/>
              </a:spcBef>
              <a:buFont typeface="Arial" panose="020B0604020202020204" pitchFamily="34" charset="0"/>
              <a:buChar char="•"/>
              <a:defRPr sz="2400">
                <a:solidFill>
                  <a:schemeClr val="tx1"/>
                </a:solidFill>
                <a:latin typeface="Calibri" panose="020F0502020204030204" charset="0"/>
                <a:ea typeface="宋体" panose="02010600030101010101" pitchFamily="2" charset="-122"/>
              </a:defRPr>
            </a:lvl2pPr>
            <a:lvl3pPr marL="1143000" indent="-228600">
              <a:lnSpc>
                <a:spcPct val="90000"/>
              </a:lnSpc>
              <a:spcBef>
                <a:spcPct val="201000"/>
              </a:spcBef>
              <a:buFont typeface="Arial" panose="020B0604020202020204" pitchFamily="34" charset="0"/>
              <a:buChar char="•"/>
              <a:defRPr sz="2100">
                <a:solidFill>
                  <a:schemeClr val="tx1"/>
                </a:solidFill>
                <a:latin typeface="Calibri" panose="020F0502020204030204" charset="0"/>
                <a:ea typeface="宋体" panose="02010600030101010101" pitchFamily="2" charset="-122"/>
              </a:defRPr>
            </a:lvl3pPr>
            <a:lvl4pPr marL="1600200" indent="-228600">
              <a:lnSpc>
                <a:spcPct val="90000"/>
              </a:lnSpc>
              <a:spcBef>
                <a:spcPct val="201000"/>
              </a:spcBef>
              <a:buFont typeface="Arial" panose="020B0604020202020204" pitchFamily="34" charset="0"/>
              <a:buChar char="•"/>
              <a:defRPr sz="2000">
                <a:solidFill>
                  <a:schemeClr val="tx1"/>
                </a:solidFill>
                <a:latin typeface="Calibri" panose="020F0502020204030204" charset="0"/>
                <a:ea typeface="宋体" panose="02010600030101010101" pitchFamily="2" charset="-122"/>
              </a:defRPr>
            </a:lvl4pPr>
            <a:lvl5pPr marL="2057400" indent="-228600">
              <a:lnSpc>
                <a:spcPct val="90000"/>
              </a:lnSpc>
              <a:spcBef>
                <a:spcPct val="201000"/>
              </a:spcBef>
              <a:buFont typeface="Arial" panose="020B0604020202020204" pitchFamily="34" charset="0"/>
              <a:buChar char="•"/>
              <a:defRPr sz="2000">
                <a:solidFill>
                  <a:schemeClr val="tx1"/>
                </a:solidFill>
                <a:latin typeface="Calibri" panose="020F0502020204030204" charset="0"/>
                <a:ea typeface="宋体" panose="02010600030101010101" pitchFamily="2" charset="-122"/>
              </a:defRPr>
            </a:lvl5pPr>
            <a:lvl6pPr marL="2514600" indent="-228600" eaLnBrk="0" fontAlgn="base" hangingPunct="0">
              <a:lnSpc>
                <a:spcPct val="90000"/>
              </a:lnSpc>
              <a:spcBef>
                <a:spcPct val="201000"/>
              </a:spcBef>
              <a:spcAft>
                <a:spcPct val="0"/>
              </a:spcAft>
              <a:buFont typeface="Arial" panose="020B0604020202020204" pitchFamily="34" charset="0"/>
              <a:buChar char="•"/>
              <a:defRPr sz="2000">
                <a:solidFill>
                  <a:schemeClr val="tx1"/>
                </a:solidFill>
                <a:latin typeface="Calibri" panose="020F0502020204030204" charset="0"/>
                <a:ea typeface="宋体" panose="02010600030101010101" pitchFamily="2" charset="-122"/>
              </a:defRPr>
            </a:lvl6pPr>
            <a:lvl7pPr marL="2971800" indent="-228600" eaLnBrk="0" fontAlgn="base" hangingPunct="0">
              <a:lnSpc>
                <a:spcPct val="90000"/>
              </a:lnSpc>
              <a:spcBef>
                <a:spcPct val="201000"/>
              </a:spcBef>
              <a:spcAft>
                <a:spcPct val="0"/>
              </a:spcAft>
              <a:buFont typeface="Arial" panose="020B0604020202020204" pitchFamily="34" charset="0"/>
              <a:buChar char="•"/>
              <a:defRPr sz="2000">
                <a:solidFill>
                  <a:schemeClr val="tx1"/>
                </a:solidFill>
                <a:latin typeface="Calibri" panose="020F0502020204030204" charset="0"/>
                <a:ea typeface="宋体" panose="02010600030101010101" pitchFamily="2" charset="-122"/>
              </a:defRPr>
            </a:lvl7pPr>
            <a:lvl8pPr marL="3429000" indent="-228600" eaLnBrk="0" fontAlgn="base" hangingPunct="0">
              <a:lnSpc>
                <a:spcPct val="90000"/>
              </a:lnSpc>
              <a:spcBef>
                <a:spcPct val="201000"/>
              </a:spcBef>
              <a:spcAft>
                <a:spcPct val="0"/>
              </a:spcAft>
              <a:buFont typeface="Arial" panose="020B0604020202020204" pitchFamily="34" charset="0"/>
              <a:buChar char="•"/>
              <a:defRPr sz="2000">
                <a:solidFill>
                  <a:schemeClr val="tx1"/>
                </a:solidFill>
                <a:latin typeface="Calibri" panose="020F0502020204030204" charset="0"/>
                <a:ea typeface="宋体" panose="02010600030101010101" pitchFamily="2" charset="-122"/>
              </a:defRPr>
            </a:lvl8pPr>
            <a:lvl9pPr marL="3886200" indent="-228600" eaLnBrk="0" fontAlgn="base" hangingPunct="0">
              <a:lnSpc>
                <a:spcPct val="90000"/>
              </a:lnSpc>
              <a:spcBef>
                <a:spcPct val="201000"/>
              </a:spcBef>
              <a:spcAft>
                <a:spcPct val="0"/>
              </a:spcAft>
              <a:buFont typeface="Arial" panose="020B0604020202020204" pitchFamily="34" charset="0"/>
              <a:buChar char="•"/>
              <a:defRPr sz="2000">
                <a:solidFill>
                  <a:schemeClr val="tx1"/>
                </a:solidFill>
                <a:latin typeface="Calibri" panose="020F0502020204030204" charset="0"/>
                <a:ea typeface="宋体" panose="02010600030101010101" pitchFamily="2" charset="-122"/>
              </a:defRPr>
            </a:lvl9pPr>
          </a:lstStyle>
          <a:p>
            <a:pPr indent="0" algn="just">
              <a:lnSpc>
                <a:spcPct val="150000"/>
              </a:lnSpc>
              <a:spcBef>
                <a:spcPct val="0"/>
              </a:spcBef>
              <a:buNone/>
            </a:pP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cs typeface="微软雅黑" panose="020B0503020204020204" pitchFamily="34" charset="-122"/>
              </a:rPr>
              <a:t>　　高层次人才集中的中心城市要着力建设吸引和集聚人才的平台，开展人才发展体制机制综合改革试点，集中国家优质资源重点支持建设一批国家实验室和新型研发机构，发起国际大科学计划，为人才提供国际一流的创新平台，加快形成战略支点和雁阵格局。</a:t>
            </a:r>
          </a:p>
        </p:txBody>
      </p:sp>
      <p:cxnSp>
        <p:nvCxnSpPr>
          <p:cNvPr id="16" name="直接连接符 15"/>
          <p:cNvCxnSpPr/>
          <p:nvPr/>
        </p:nvCxnSpPr>
        <p:spPr>
          <a:xfrm>
            <a:off x="897356" y="2204792"/>
            <a:ext cx="5240049" cy="0"/>
          </a:xfrm>
          <a:prstGeom prst="line">
            <a:avLst/>
          </a:prstGeom>
          <a:ln>
            <a:solidFill>
              <a:srgbClr val="9E0406"/>
            </a:solidFill>
          </a:ln>
        </p:spPr>
        <p:style>
          <a:lnRef idx="1">
            <a:schemeClr val="accent1"/>
          </a:lnRef>
          <a:fillRef idx="0">
            <a:schemeClr val="accent1"/>
          </a:fillRef>
          <a:effectRef idx="0">
            <a:schemeClr val="accent1"/>
          </a:effectRef>
          <a:fontRef idx="minor">
            <a:schemeClr val="tx1"/>
          </a:fontRef>
        </p:style>
      </p:cxnSp>
      <p:sp>
        <p:nvSpPr>
          <p:cNvPr id="17" name="矩形 16"/>
          <p:cNvSpPr/>
          <p:nvPr/>
        </p:nvSpPr>
        <p:spPr>
          <a:xfrm>
            <a:off x="717680" y="1421130"/>
            <a:ext cx="5599401" cy="460375"/>
          </a:xfrm>
          <a:prstGeom prst="rect">
            <a:avLst/>
          </a:prstGeom>
        </p:spPr>
        <p:txBody>
          <a:bodyPr wrap="square">
            <a:spAutoFit/>
          </a:bodyPr>
          <a:lstStyle/>
          <a:p>
            <a:pPr algn="ctr">
              <a:spcAft>
                <a:spcPts val="600"/>
              </a:spcAft>
            </a:pPr>
            <a:r>
              <a:rPr lang="zh-CN" altLang="en-US" sz="2400" b="1" dirty="0">
                <a:solidFill>
                  <a:srgbClr val="C00000"/>
                </a:solidFill>
                <a:latin typeface="华文中宋" panose="02010600040101010101" pitchFamily="2" charset="-122"/>
                <a:ea typeface="华文中宋" panose="02010600040101010101" pitchFamily="2" charset="-122"/>
                <a:cs typeface="微软雅黑" panose="020B0503020204020204" pitchFamily="34" charset="-122"/>
              </a:rPr>
              <a:t>进行战略布局</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0" y="0"/>
            <a:ext cx="12192001" cy="6858000"/>
            <a:chOff x="0" y="0"/>
            <a:chExt cx="12192001" cy="6858000"/>
          </a:xfrm>
        </p:grpSpPr>
        <p:pic>
          <p:nvPicPr>
            <p:cNvPr id="3" name="图片 2"/>
            <p:cNvPicPr>
              <a:picLocks noChangeAspect="1"/>
            </p:cNvPicPr>
            <p:nvPr/>
          </p:nvPicPr>
          <p:blipFill>
            <a:blip r:embed="rId2"/>
            <a:stretch>
              <a:fillRect/>
            </a:stretch>
          </p:blipFill>
          <p:spPr>
            <a:xfrm>
              <a:off x="1" y="0"/>
              <a:ext cx="12192000" cy="6858000"/>
            </a:xfrm>
            <a:prstGeom prst="rect">
              <a:avLst/>
            </a:prstGeom>
            <a:noFill/>
          </p:spPr>
        </p:pic>
        <p:pic>
          <p:nvPicPr>
            <p:cNvPr id="4" name="Picture 2" descr="查看图片"/>
            <p:cNvPicPr>
              <a:picLocks noChangeAspect="1" noChangeArrowheads="1"/>
            </p:cNvPicPr>
            <p:nvPr/>
          </p:nvPicPr>
          <p:blipFill rotWithShape="1">
            <a:blip r:embed="rId3">
              <a:extLst>
                <a:ext uri="{28A0092B-C50C-407E-A947-70E740481C1C}">
                  <a14:useLocalDpi xmlns:a14="http://schemas.microsoft.com/office/drawing/2010/main" val="0"/>
                </a:ext>
              </a:extLst>
            </a:blip>
            <a:srcRect r="44062" b="37229"/>
            <a:stretch>
              <a:fillRect/>
            </a:stretch>
          </p:blipFill>
          <p:spPr bwMode="auto">
            <a:xfrm>
              <a:off x="0" y="4680000"/>
              <a:ext cx="6819900" cy="2178000"/>
            </a:xfrm>
            <a:prstGeom prst="rect">
              <a:avLst/>
            </a:prstGeom>
            <a:noFill/>
            <a:extLst>
              <a:ext uri="{909E8E84-426E-40DD-AFC4-6F175D3DCCD1}">
                <a14:hiddenFill xmlns:a14="http://schemas.microsoft.com/office/drawing/2010/main">
                  <a:solidFill>
                    <a:srgbClr val="FFFFFF"/>
                  </a:solidFill>
                </a14:hiddenFill>
              </a:ext>
            </a:extLst>
          </p:spPr>
        </p:pic>
        <p:grpSp>
          <p:nvGrpSpPr>
            <p:cNvPr id="5" name="组合 4"/>
            <p:cNvGrpSpPr/>
            <p:nvPr/>
          </p:nvGrpSpPr>
          <p:grpSpPr>
            <a:xfrm>
              <a:off x="1056000" y="766126"/>
              <a:ext cx="10080000" cy="5291166"/>
              <a:chOff x="1056000" y="899476"/>
              <a:chExt cx="10080000" cy="5291166"/>
            </a:xfrm>
          </p:grpSpPr>
          <p:sp>
            <p:nvSpPr>
              <p:cNvPr id="11" name="Rectangle 10"/>
              <p:cNvSpPr/>
              <p:nvPr/>
            </p:nvSpPr>
            <p:spPr>
              <a:xfrm>
                <a:off x="1056000" y="1004100"/>
                <a:ext cx="10080000" cy="4998338"/>
              </a:xfrm>
              <a:prstGeom prst="rect">
                <a:avLst/>
              </a:prstGeom>
              <a:pattFill prst="pct25">
                <a:fgClr>
                  <a:srgbClr val="FAE7D0"/>
                </a:fgClr>
                <a:bgClr>
                  <a:srgbClr val="FFFDFD"/>
                </a:bgClr>
              </a:pattFill>
              <a:ln w="6350">
                <a:noFill/>
              </a:ln>
              <a:effectLst>
                <a:outerShdw blurRad="508000" dist="63500" dir="2700000" algn="t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en-US" dirty="0">
                  <a:solidFill>
                    <a:schemeClr val="lt1"/>
                  </a:solidFill>
                </a:endParaRPr>
              </a:p>
            </p:txBody>
          </p:sp>
          <p:sp>
            <p:nvSpPr>
              <p:cNvPr id="12" name="Rectangle 10"/>
              <p:cNvSpPr/>
              <p:nvPr/>
            </p:nvSpPr>
            <p:spPr>
              <a:xfrm>
                <a:off x="1056000" y="899476"/>
                <a:ext cx="10080000" cy="5291166"/>
              </a:xfrm>
              <a:prstGeom prst="frame">
                <a:avLst>
                  <a:gd name="adj1" fmla="val 5696"/>
                </a:avLst>
              </a:prstGeom>
              <a:gradFill>
                <a:gsLst>
                  <a:gs pos="0">
                    <a:srgbClr val="9E0406"/>
                  </a:gs>
                  <a:gs pos="100000">
                    <a:srgbClr val="D49A78"/>
                  </a:gs>
                </a:gsLst>
                <a:lin ang="0" scaled="0"/>
              </a:gradFill>
              <a:ln w="12700">
                <a:gradFill>
                  <a:gsLst>
                    <a:gs pos="0">
                      <a:srgbClr val="FFFDEB"/>
                    </a:gs>
                    <a:gs pos="100000">
                      <a:srgbClr val="FAE7D0"/>
                    </a:gs>
                    <a:gs pos="65000">
                      <a:srgbClr val="FFFDFD">
                        <a:alpha val="0"/>
                      </a:srgbClr>
                    </a:gs>
                    <a:gs pos="35000">
                      <a:srgbClr val="FFFDFD">
                        <a:alpha val="0"/>
                      </a:srgbClr>
                    </a:gs>
                  </a:gsLst>
                  <a:lin ang="1800000" scaled="0"/>
                </a:gradFill>
              </a:ln>
              <a:effectLst>
                <a:outerShdw blurRad="381000" dist="63500" dir="2700000" algn="t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en-US" dirty="0">
                  <a:solidFill>
                    <a:schemeClr val="lt1"/>
                  </a:solidFill>
                </a:endParaRPr>
              </a:p>
            </p:txBody>
          </p:sp>
        </p:grpSp>
        <p:grpSp>
          <p:nvGrpSpPr>
            <p:cNvPr id="6" name="组合 5"/>
            <p:cNvGrpSpPr/>
            <p:nvPr/>
          </p:nvGrpSpPr>
          <p:grpSpPr>
            <a:xfrm>
              <a:off x="4476000" y="266521"/>
              <a:ext cx="3240000" cy="873963"/>
              <a:chOff x="4667248" y="-259805"/>
              <a:chExt cx="3240000" cy="873963"/>
            </a:xfrm>
          </p:grpSpPr>
          <p:sp>
            <p:nvSpPr>
              <p:cNvPr id="8" name="缺角矩形 7"/>
              <p:cNvSpPr/>
              <p:nvPr/>
            </p:nvSpPr>
            <p:spPr>
              <a:xfrm>
                <a:off x="4667248" y="-105842"/>
                <a:ext cx="3240000" cy="720000"/>
              </a:xfrm>
              <a:prstGeom prst="plaque">
                <a:avLst>
                  <a:gd name="adj" fmla="val 0"/>
                </a:avLst>
              </a:prstGeom>
              <a:gradFill>
                <a:gsLst>
                  <a:gs pos="0">
                    <a:srgbClr val="BA5140"/>
                  </a:gs>
                  <a:gs pos="100000">
                    <a:srgbClr val="BA5140">
                      <a:alpha val="0"/>
                    </a:srgbClr>
                  </a:gs>
                </a:gsLst>
                <a:lin ang="5400000" scaled="0"/>
              </a:gradFill>
              <a:ln w="19050">
                <a:gradFill>
                  <a:gsLst>
                    <a:gs pos="0">
                      <a:schemeClr val="accent4">
                        <a:lumMod val="20000"/>
                        <a:lumOff val="80000"/>
                      </a:schemeClr>
                    </a:gs>
                    <a:gs pos="92400">
                      <a:srgbClr val="FFEBBC">
                        <a:alpha val="0"/>
                      </a:srgbClr>
                    </a:gs>
                    <a:gs pos="100000">
                      <a:schemeClr val="accent4">
                        <a:lumMod val="20000"/>
                        <a:lumOff val="80000"/>
                        <a:alpha val="0"/>
                      </a:schemeClr>
                    </a:gs>
                  </a:gsLst>
                  <a:lin ang="5400000" scaled="0"/>
                </a:gra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a:p>
            </p:txBody>
          </p:sp>
          <p:sp>
            <p:nvSpPr>
              <p:cNvPr id="9" name="矩形 8"/>
              <p:cNvSpPr/>
              <p:nvPr/>
            </p:nvSpPr>
            <p:spPr>
              <a:xfrm>
                <a:off x="4847248" y="-259805"/>
                <a:ext cx="2880000" cy="792000"/>
              </a:xfrm>
              <a:prstGeom prst="rect">
                <a:avLst/>
              </a:prstGeom>
              <a:gradFill>
                <a:gsLst>
                  <a:gs pos="60000">
                    <a:srgbClr val="9E0406"/>
                  </a:gs>
                  <a:gs pos="100000">
                    <a:srgbClr val="B00000">
                      <a:alpha val="0"/>
                    </a:srgbClr>
                  </a:gs>
                </a:gsLst>
                <a:lin ang="5400000" scaled="0"/>
              </a:gradFill>
              <a:ln w="12700">
                <a:gradFill>
                  <a:gsLst>
                    <a:gs pos="0">
                      <a:schemeClr val="accent4">
                        <a:lumMod val="20000"/>
                        <a:lumOff val="80000"/>
                      </a:schemeClr>
                    </a:gs>
                    <a:gs pos="92400">
                      <a:srgbClr val="FFEBBC">
                        <a:alpha val="0"/>
                      </a:srgbClr>
                    </a:gs>
                    <a:gs pos="100000">
                      <a:schemeClr val="accent4">
                        <a:lumMod val="20000"/>
                        <a:lumOff val="80000"/>
                        <a:alpha val="0"/>
                      </a:schemeClr>
                    </a:gs>
                  </a:gsLst>
                  <a:lin ang="5400000" scaled="0"/>
                </a:gra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a:p>
            </p:txBody>
          </p:sp>
          <p:sp>
            <p:nvSpPr>
              <p:cNvPr id="10" name="文本框 9"/>
              <p:cNvSpPr txBox="1"/>
              <p:nvPr/>
            </p:nvSpPr>
            <p:spPr>
              <a:xfrm>
                <a:off x="5302243" y="-158154"/>
                <a:ext cx="1970010" cy="450266"/>
              </a:xfrm>
              <a:custGeom>
                <a:avLst/>
                <a:gdLst/>
                <a:ahLst/>
                <a:cxnLst/>
                <a:rect l="l" t="t" r="r" b="b"/>
                <a:pathLst>
                  <a:path w="1971973" h="450266">
                    <a:moveTo>
                      <a:pt x="1706249" y="321431"/>
                    </a:moveTo>
                    <a:cubicBezTo>
                      <a:pt x="1709207" y="321431"/>
                      <a:pt x="1711672" y="322088"/>
                      <a:pt x="1713644" y="323403"/>
                    </a:cubicBezTo>
                    <a:cubicBezTo>
                      <a:pt x="1716273" y="326032"/>
                      <a:pt x="1712329" y="330634"/>
                      <a:pt x="1701812" y="337207"/>
                    </a:cubicBezTo>
                    <a:cubicBezTo>
                      <a:pt x="1691295" y="342466"/>
                      <a:pt x="1674862" y="351668"/>
                      <a:pt x="1652513" y="364815"/>
                    </a:cubicBezTo>
                    <a:cubicBezTo>
                      <a:pt x="1634108" y="376646"/>
                      <a:pt x="1618989" y="385849"/>
                      <a:pt x="1607158" y="392422"/>
                    </a:cubicBezTo>
                    <a:cubicBezTo>
                      <a:pt x="1600584" y="396366"/>
                      <a:pt x="1591382" y="403597"/>
                      <a:pt x="1579550" y="414114"/>
                    </a:cubicBezTo>
                    <a:cubicBezTo>
                      <a:pt x="1578235" y="415429"/>
                      <a:pt x="1575606" y="417401"/>
                      <a:pt x="1571662" y="420030"/>
                    </a:cubicBezTo>
                    <a:cubicBezTo>
                      <a:pt x="1569033" y="421344"/>
                      <a:pt x="1567061" y="422659"/>
                      <a:pt x="1565746" y="423974"/>
                    </a:cubicBezTo>
                    <a:cubicBezTo>
                      <a:pt x="1561802" y="423974"/>
                      <a:pt x="1557858" y="421344"/>
                      <a:pt x="1553914" y="416086"/>
                    </a:cubicBezTo>
                    <a:cubicBezTo>
                      <a:pt x="1548656" y="409513"/>
                      <a:pt x="1540768" y="395709"/>
                      <a:pt x="1530251" y="374674"/>
                    </a:cubicBezTo>
                    <a:cubicBezTo>
                      <a:pt x="1569690" y="365472"/>
                      <a:pt x="1624905" y="348381"/>
                      <a:pt x="1695896" y="323403"/>
                    </a:cubicBezTo>
                    <a:cubicBezTo>
                      <a:pt x="1699840" y="322088"/>
                      <a:pt x="1703291" y="321431"/>
                      <a:pt x="1706249" y="321431"/>
                    </a:cubicBezTo>
                    <a:close/>
                    <a:moveTo>
                      <a:pt x="1861542" y="285936"/>
                    </a:moveTo>
                    <a:cubicBezTo>
                      <a:pt x="1840508" y="287250"/>
                      <a:pt x="1808956" y="289222"/>
                      <a:pt x="1766887" y="291852"/>
                    </a:cubicBezTo>
                    <a:cubicBezTo>
                      <a:pt x="1766887" y="301054"/>
                      <a:pt x="1767545" y="319459"/>
                      <a:pt x="1768859" y="347067"/>
                    </a:cubicBezTo>
                    <a:cubicBezTo>
                      <a:pt x="1770174" y="360213"/>
                      <a:pt x="1770831" y="370730"/>
                      <a:pt x="1770831" y="378618"/>
                    </a:cubicBezTo>
                    <a:cubicBezTo>
                      <a:pt x="1785292" y="377304"/>
                      <a:pt x="1804355" y="375989"/>
                      <a:pt x="1828019" y="374674"/>
                    </a:cubicBezTo>
                    <a:cubicBezTo>
                      <a:pt x="1842480" y="373360"/>
                      <a:pt x="1852339" y="372702"/>
                      <a:pt x="1857598" y="372702"/>
                    </a:cubicBezTo>
                    <a:cubicBezTo>
                      <a:pt x="1857598" y="363500"/>
                      <a:pt x="1858255" y="351011"/>
                      <a:pt x="1859570" y="335235"/>
                    </a:cubicBezTo>
                    <a:cubicBezTo>
                      <a:pt x="1860885" y="319459"/>
                      <a:pt x="1861542" y="303026"/>
                      <a:pt x="1861542" y="285936"/>
                    </a:cubicBezTo>
                    <a:close/>
                    <a:moveTo>
                      <a:pt x="1881262" y="244524"/>
                    </a:moveTo>
                    <a:cubicBezTo>
                      <a:pt x="1883891" y="247154"/>
                      <a:pt x="1889150" y="251098"/>
                      <a:pt x="1897038" y="256356"/>
                    </a:cubicBezTo>
                    <a:cubicBezTo>
                      <a:pt x="1904925" y="261615"/>
                      <a:pt x="1910841" y="265559"/>
                      <a:pt x="1914785" y="268188"/>
                    </a:cubicBezTo>
                    <a:cubicBezTo>
                      <a:pt x="1923988" y="274761"/>
                      <a:pt x="1928589" y="280020"/>
                      <a:pt x="1928589" y="283964"/>
                    </a:cubicBezTo>
                    <a:cubicBezTo>
                      <a:pt x="1928589" y="289222"/>
                      <a:pt x="1922016" y="295796"/>
                      <a:pt x="1908869" y="303683"/>
                    </a:cubicBezTo>
                    <a:lnTo>
                      <a:pt x="1906897" y="362843"/>
                    </a:lnTo>
                    <a:lnTo>
                      <a:pt x="1912813" y="366787"/>
                    </a:lnTo>
                    <a:cubicBezTo>
                      <a:pt x="1920701" y="373360"/>
                      <a:pt x="1923988" y="378618"/>
                      <a:pt x="1922673" y="382562"/>
                    </a:cubicBezTo>
                    <a:cubicBezTo>
                      <a:pt x="1922673" y="385192"/>
                      <a:pt x="1920701" y="386506"/>
                      <a:pt x="1916757" y="386506"/>
                    </a:cubicBezTo>
                    <a:cubicBezTo>
                      <a:pt x="1912813" y="387821"/>
                      <a:pt x="1908212" y="388478"/>
                      <a:pt x="1902953" y="388478"/>
                    </a:cubicBezTo>
                    <a:cubicBezTo>
                      <a:pt x="1889807" y="388478"/>
                      <a:pt x="1877975" y="389136"/>
                      <a:pt x="1867458" y="390450"/>
                    </a:cubicBezTo>
                    <a:cubicBezTo>
                      <a:pt x="1859570" y="390450"/>
                      <a:pt x="1840508" y="391108"/>
                      <a:pt x="1810271" y="392422"/>
                    </a:cubicBezTo>
                    <a:cubicBezTo>
                      <a:pt x="1793180" y="393737"/>
                      <a:pt x="1780034" y="394394"/>
                      <a:pt x="1770831" y="394394"/>
                    </a:cubicBezTo>
                    <a:cubicBezTo>
                      <a:pt x="1770831" y="412799"/>
                      <a:pt x="1770174" y="422659"/>
                      <a:pt x="1768859" y="423974"/>
                    </a:cubicBezTo>
                    <a:cubicBezTo>
                      <a:pt x="1766230" y="429232"/>
                      <a:pt x="1760314" y="434491"/>
                      <a:pt x="1751112" y="439750"/>
                    </a:cubicBezTo>
                    <a:cubicBezTo>
                      <a:pt x="1740594" y="446323"/>
                      <a:pt x="1733364" y="448295"/>
                      <a:pt x="1729420" y="445665"/>
                    </a:cubicBezTo>
                    <a:cubicBezTo>
                      <a:pt x="1726791" y="444351"/>
                      <a:pt x="1725476" y="439092"/>
                      <a:pt x="1725476" y="429890"/>
                    </a:cubicBezTo>
                    <a:lnTo>
                      <a:pt x="1725476" y="416086"/>
                    </a:lnTo>
                    <a:cubicBezTo>
                      <a:pt x="1726791" y="409513"/>
                      <a:pt x="1727448" y="406226"/>
                      <a:pt x="1727448" y="406226"/>
                    </a:cubicBezTo>
                    <a:cubicBezTo>
                      <a:pt x="1727448" y="362843"/>
                      <a:pt x="1726133" y="326690"/>
                      <a:pt x="1723504" y="297768"/>
                    </a:cubicBezTo>
                    <a:cubicBezTo>
                      <a:pt x="1723504" y="295138"/>
                      <a:pt x="1722847" y="287908"/>
                      <a:pt x="1721532" y="276076"/>
                    </a:cubicBezTo>
                    <a:cubicBezTo>
                      <a:pt x="1720217" y="265559"/>
                      <a:pt x="1719560" y="256356"/>
                      <a:pt x="1719560" y="248468"/>
                    </a:cubicBezTo>
                    <a:cubicBezTo>
                      <a:pt x="1723504" y="249783"/>
                      <a:pt x="1730735" y="252412"/>
                      <a:pt x="1741252" y="256356"/>
                    </a:cubicBezTo>
                    <a:cubicBezTo>
                      <a:pt x="1746510" y="258985"/>
                      <a:pt x="1750454" y="260957"/>
                      <a:pt x="1753084" y="262272"/>
                    </a:cubicBezTo>
                    <a:cubicBezTo>
                      <a:pt x="1754398" y="263587"/>
                      <a:pt x="1757027" y="264901"/>
                      <a:pt x="1760971" y="266216"/>
                    </a:cubicBezTo>
                    <a:cubicBezTo>
                      <a:pt x="1768859" y="270160"/>
                      <a:pt x="1774775" y="273447"/>
                      <a:pt x="1778719" y="276076"/>
                    </a:cubicBezTo>
                    <a:lnTo>
                      <a:pt x="1861542" y="270160"/>
                    </a:lnTo>
                    <a:close/>
                    <a:moveTo>
                      <a:pt x="774985" y="185365"/>
                    </a:moveTo>
                    <a:cubicBezTo>
                      <a:pt x="753951" y="186680"/>
                      <a:pt x="721742" y="188652"/>
                      <a:pt x="678358" y="191281"/>
                    </a:cubicBezTo>
                    <a:cubicBezTo>
                      <a:pt x="680988" y="211001"/>
                      <a:pt x="682302" y="230063"/>
                      <a:pt x="682302" y="248468"/>
                    </a:cubicBezTo>
                    <a:lnTo>
                      <a:pt x="771041" y="242552"/>
                    </a:lnTo>
                    <a:cubicBezTo>
                      <a:pt x="771041" y="234664"/>
                      <a:pt x="771698" y="224805"/>
                      <a:pt x="773013" y="212973"/>
                    </a:cubicBezTo>
                    <a:cubicBezTo>
                      <a:pt x="773013" y="202455"/>
                      <a:pt x="773670" y="193253"/>
                      <a:pt x="774985" y="185365"/>
                    </a:cubicBezTo>
                    <a:close/>
                    <a:moveTo>
                      <a:pt x="82823" y="149870"/>
                    </a:moveTo>
                    <a:cubicBezTo>
                      <a:pt x="85452" y="151184"/>
                      <a:pt x="90053" y="154471"/>
                      <a:pt x="96626" y="159729"/>
                    </a:cubicBezTo>
                    <a:cubicBezTo>
                      <a:pt x="104514" y="163673"/>
                      <a:pt x="110430" y="167617"/>
                      <a:pt x="114374" y="171561"/>
                    </a:cubicBezTo>
                    <a:cubicBezTo>
                      <a:pt x="124891" y="180764"/>
                      <a:pt x="129493" y="186680"/>
                      <a:pt x="128178" y="189309"/>
                    </a:cubicBezTo>
                    <a:cubicBezTo>
                      <a:pt x="128178" y="194568"/>
                      <a:pt x="122262" y="199826"/>
                      <a:pt x="110430" y="205085"/>
                    </a:cubicBezTo>
                    <a:lnTo>
                      <a:pt x="108458" y="333263"/>
                    </a:lnTo>
                    <a:cubicBezTo>
                      <a:pt x="111088" y="331948"/>
                      <a:pt x="116346" y="328662"/>
                      <a:pt x="124234" y="323403"/>
                    </a:cubicBezTo>
                    <a:cubicBezTo>
                      <a:pt x="137381" y="314201"/>
                      <a:pt x="146583" y="308285"/>
                      <a:pt x="151842" y="305655"/>
                    </a:cubicBezTo>
                    <a:cubicBezTo>
                      <a:pt x="159730" y="299082"/>
                      <a:pt x="164331" y="297768"/>
                      <a:pt x="165646" y="301711"/>
                    </a:cubicBezTo>
                    <a:cubicBezTo>
                      <a:pt x="169589" y="304341"/>
                      <a:pt x="167617" y="308942"/>
                      <a:pt x="159730" y="315515"/>
                    </a:cubicBezTo>
                    <a:cubicBezTo>
                      <a:pt x="138695" y="344437"/>
                      <a:pt x="122262" y="367444"/>
                      <a:pt x="110430" y="384534"/>
                    </a:cubicBezTo>
                    <a:cubicBezTo>
                      <a:pt x="107801" y="387164"/>
                      <a:pt x="104514" y="391765"/>
                      <a:pt x="100570" y="398338"/>
                    </a:cubicBezTo>
                    <a:cubicBezTo>
                      <a:pt x="99256" y="402282"/>
                      <a:pt x="97941" y="404911"/>
                      <a:pt x="96626" y="406226"/>
                    </a:cubicBezTo>
                    <a:cubicBezTo>
                      <a:pt x="96626" y="406226"/>
                      <a:pt x="96626" y="406883"/>
                      <a:pt x="96626" y="408198"/>
                    </a:cubicBezTo>
                    <a:cubicBezTo>
                      <a:pt x="93997" y="413457"/>
                      <a:pt x="91368" y="416086"/>
                      <a:pt x="88739" y="416086"/>
                    </a:cubicBezTo>
                    <a:cubicBezTo>
                      <a:pt x="86109" y="417401"/>
                      <a:pt x="81508" y="414771"/>
                      <a:pt x="74935" y="408198"/>
                    </a:cubicBezTo>
                    <a:cubicBezTo>
                      <a:pt x="76249" y="409513"/>
                      <a:pt x="74935" y="408855"/>
                      <a:pt x="70991" y="406226"/>
                    </a:cubicBezTo>
                    <a:cubicBezTo>
                      <a:pt x="68361" y="403597"/>
                      <a:pt x="64418" y="398995"/>
                      <a:pt x="59159" y="392422"/>
                    </a:cubicBezTo>
                    <a:cubicBezTo>
                      <a:pt x="49956" y="384534"/>
                      <a:pt x="45355" y="379276"/>
                      <a:pt x="45355" y="376646"/>
                    </a:cubicBezTo>
                    <a:cubicBezTo>
                      <a:pt x="59816" y="367444"/>
                      <a:pt x="66390" y="354297"/>
                      <a:pt x="65075" y="337207"/>
                    </a:cubicBezTo>
                    <a:lnTo>
                      <a:pt x="67047" y="189309"/>
                    </a:lnTo>
                    <a:cubicBezTo>
                      <a:pt x="57844" y="190624"/>
                      <a:pt x="46012" y="191938"/>
                      <a:pt x="31551" y="193253"/>
                    </a:cubicBezTo>
                    <a:cubicBezTo>
                      <a:pt x="22349" y="195882"/>
                      <a:pt x="15118" y="197197"/>
                      <a:pt x="9860" y="197197"/>
                    </a:cubicBezTo>
                    <a:cubicBezTo>
                      <a:pt x="8545" y="195882"/>
                      <a:pt x="5916" y="191938"/>
                      <a:pt x="1972" y="185365"/>
                    </a:cubicBezTo>
                    <a:cubicBezTo>
                      <a:pt x="1972" y="182736"/>
                      <a:pt x="1314" y="180764"/>
                      <a:pt x="0" y="179449"/>
                    </a:cubicBezTo>
                    <a:cubicBezTo>
                      <a:pt x="19720" y="179449"/>
                      <a:pt x="41411" y="178135"/>
                      <a:pt x="65075" y="175505"/>
                    </a:cubicBezTo>
                    <a:close/>
                    <a:moveTo>
                      <a:pt x="788789" y="143954"/>
                    </a:moveTo>
                    <a:cubicBezTo>
                      <a:pt x="791418" y="145268"/>
                      <a:pt x="795362" y="147898"/>
                      <a:pt x="800621" y="151842"/>
                    </a:cubicBezTo>
                    <a:cubicBezTo>
                      <a:pt x="807194" y="155785"/>
                      <a:pt x="815082" y="161701"/>
                      <a:pt x="824284" y="169589"/>
                    </a:cubicBezTo>
                    <a:cubicBezTo>
                      <a:pt x="825599" y="170904"/>
                      <a:pt x="827571" y="172876"/>
                      <a:pt x="830200" y="175505"/>
                    </a:cubicBezTo>
                    <a:cubicBezTo>
                      <a:pt x="835459" y="178135"/>
                      <a:pt x="838088" y="181421"/>
                      <a:pt x="838088" y="185365"/>
                    </a:cubicBezTo>
                    <a:cubicBezTo>
                      <a:pt x="838088" y="190624"/>
                      <a:pt x="832172" y="195225"/>
                      <a:pt x="820340" y="199169"/>
                    </a:cubicBezTo>
                    <a:cubicBezTo>
                      <a:pt x="820340" y="200484"/>
                      <a:pt x="820340" y="203113"/>
                      <a:pt x="820340" y="207057"/>
                    </a:cubicBezTo>
                    <a:cubicBezTo>
                      <a:pt x="819026" y="216259"/>
                      <a:pt x="818368" y="223490"/>
                      <a:pt x="818368" y="228748"/>
                    </a:cubicBezTo>
                    <a:cubicBezTo>
                      <a:pt x="831515" y="240580"/>
                      <a:pt x="838088" y="248468"/>
                      <a:pt x="838088" y="252412"/>
                    </a:cubicBezTo>
                    <a:cubicBezTo>
                      <a:pt x="836773" y="255041"/>
                      <a:pt x="830200" y="256356"/>
                      <a:pt x="818368" y="256356"/>
                    </a:cubicBezTo>
                    <a:cubicBezTo>
                      <a:pt x="809166" y="257671"/>
                      <a:pt x="797334" y="258328"/>
                      <a:pt x="782873" y="258328"/>
                    </a:cubicBezTo>
                    <a:cubicBezTo>
                      <a:pt x="777614" y="258328"/>
                      <a:pt x="769726" y="258328"/>
                      <a:pt x="759209" y="258328"/>
                    </a:cubicBezTo>
                    <a:cubicBezTo>
                      <a:pt x="742119" y="259643"/>
                      <a:pt x="728972" y="260300"/>
                      <a:pt x="719770" y="260300"/>
                    </a:cubicBezTo>
                    <a:cubicBezTo>
                      <a:pt x="722399" y="261615"/>
                      <a:pt x="726343" y="262929"/>
                      <a:pt x="731602" y="264244"/>
                    </a:cubicBezTo>
                    <a:cubicBezTo>
                      <a:pt x="736860" y="266873"/>
                      <a:pt x="740804" y="268845"/>
                      <a:pt x="743433" y="270160"/>
                    </a:cubicBezTo>
                    <a:cubicBezTo>
                      <a:pt x="759209" y="276733"/>
                      <a:pt x="767097" y="281992"/>
                      <a:pt x="767097" y="285936"/>
                    </a:cubicBezTo>
                    <a:cubicBezTo>
                      <a:pt x="767097" y="289880"/>
                      <a:pt x="763153" y="294481"/>
                      <a:pt x="755265" y="299739"/>
                    </a:cubicBezTo>
                    <a:lnTo>
                      <a:pt x="755265" y="321431"/>
                    </a:lnTo>
                    <a:lnTo>
                      <a:pt x="804565" y="319459"/>
                    </a:lnTo>
                    <a:cubicBezTo>
                      <a:pt x="812452" y="303683"/>
                      <a:pt x="820340" y="291194"/>
                      <a:pt x="828228" y="281992"/>
                    </a:cubicBezTo>
                    <a:cubicBezTo>
                      <a:pt x="830858" y="283306"/>
                      <a:pt x="834801" y="286593"/>
                      <a:pt x="840060" y="291852"/>
                    </a:cubicBezTo>
                    <a:cubicBezTo>
                      <a:pt x="849263" y="298425"/>
                      <a:pt x="857151" y="304341"/>
                      <a:pt x="863724" y="309599"/>
                    </a:cubicBezTo>
                    <a:cubicBezTo>
                      <a:pt x="872926" y="317487"/>
                      <a:pt x="877528" y="323403"/>
                      <a:pt x="877528" y="327347"/>
                    </a:cubicBezTo>
                    <a:cubicBezTo>
                      <a:pt x="877528" y="331291"/>
                      <a:pt x="870954" y="333263"/>
                      <a:pt x="857808" y="333263"/>
                    </a:cubicBezTo>
                    <a:cubicBezTo>
                      <a:pt x="832830" y="333263"/>
                      <a:pt x="815082" y="333920"/>
                      <a:pt x="804565" y="335235"/>
                    </a:cubicBezTo>
                    <a:lnTo>
                      <a:pt x="755265" y="337207"/>
                    </a:lnTo>
                    <a:lnTo>
                      <a:pt x="755265" y="398338"/>
                    </a:lnTo>
                    <a:cubicBezTo>
                      <a:pt x="785502" y="398338"/>
                      <a:pt x="820340" y="397023"/>
                      <a:pt x="859780" y="394394"/>
                    </a:cubicBezTo>
                    <a:cubicBezTo>
                      <a:pt x="862409" y="390450"/>
                      <a:pt x="867010" y="384534"/>
                      <a:pt x="873584" y="376646"/>
                    </a:cubicBezTo>
                    <a:cubicBezTo>
                      <a:pt x="881472" y="366129"/>
                      <a:pt x="887387" y="358241"/>
                      <a:pt x="891331" y="352983"/>
                    </a:cubicBezTo>
                    <a:cubicBezTo>
                      <a:pt x="899219" y="359556"/>
                      <a:pt x="910394" y="370073"/>
                      <a:pt x="924855" y="384534"/>
                    </a:cubicBezTo>
                    <a:cubicBezTo>
                      <a:pt x="928799" y="388478"/>
                      <a:pt x="932743" y="392422"/>
                      <a:pt x="936687" y="396366"/>
                    </a:cubicBezTo>
                    <a:cubicBezTo>
                      <a:pt x="939316" y="400310"/>
                      <a:pt x="940631" y="404254"/>
                      <a:pt x="940631" y="408198"/>
                    </a:cubicBezTo>
                    <a:cubicBezTo>
                      <a:pt x="939316" y="412142"/>
                      <a:pt x="936030" y="413457"/>
                      <a:pt x="930771" y="412142"/>
                    </a:cubicBezTo>
                    <a:cubicBezTo>
                      <a:pt x="928142" y="412142"/>
                      <a:pt x="924198" y="412142"/>
                      <a:pt x="918939" y="412142"/>
                    </a:cubicBezTo>
                    <a:cubicBezTo>
                      <a:pt x="901849" y="410827"/>
                      <a:pt x="882129" y="410827"/>
                      <a:pt x="859780" y="412142"/>
                    </a:cubicBezTo>
                    <a:cubicBezTo>
                      <a:pt x="784845" y="412142"/>
                      <a:pt x="698078" y="416743"/>
                      <a:pt x="599480" y="425946"/>
                    </a:cubicBezTo>
                    <a:cubicBezTo>
                      <a:pt x="596850" y="425946"/>
                      <a:pt x="592249" y="426603"/>
                      <a:pt x="585676" y="427918"/>
                    </a:cubicBezTo>
                    <a:cubicBezTo>
                      <a:pt x="579102" y="427918"/>
                      <a:pt x="563327" y="429890"/>
                      <a:pt x="538348" y="433834"/>
                    </a:cubicBezTo>
                    <a:lnTo>
                      <a:pt x="524545" y="408198"/>
                    </a:lnTo>
                    <a:cubicBezTo>
                      <a:pt x="544264" y="408198"/>
                      <a:pt x="569243" y="408198"/>
                      <a:pt x="599480" y="408198"/>
                    </a:cubicBezTo>
                    <a:lnTo>
                      <a:pt x="705966" y="402282"/>
                    </a:lnTo>
                    <a:cubicBezTo>
                      <a:pt x="705966" y="393080"/>
                      <a:pt x="705966" y="372045"/>
                      <a:pt x="705966" y="339179"/>
                    </a:cubicBezTo>
                    <a:cubicBezTo>
                      <a:pt x="704651" y="339179"/>
                      <a:pt x="702679" y="339179"/>
                      <a:pt x="700050" y="339179"/>
                    </a:cubicBezTo>
                    <a:cubicBezTo>
                      <a:pt x="682960" y="341808"/>
                      <a:pt x="664555" y="343123"/>
                      <a:pt x="644835" y="343123"/>
                    </a:cubicBezTo>
                    <a:cubicBezTo>
                      <a:pt x="627744" y="344437"/>
                      <a:pt x="612626" y="346409"/>
                      <a:pt x="599480" y="349039"/>
                    </a:cubicBezTo>
                    <a:lnTo>
                      <a:pt x="589620" y="329319"/>
                    </a:lnTo>
                    <a:cubicBezTo>
                      <a:pt x="614598" y="329319"/>
                      <a:pt x="631031" y="328662"/>
                      <a:pt x="638919" y="327347"/>
                    </a:cubicBezTo>
                    <a:cubicBezTo>
                      <a:pt x="644177" y="327347"/>
                      <a:pt x="666527" y="326690"/>
                      <a:pt x="705966" y="325375"/>
                    </a:cubicBezTo>
                    <a:lnTo>
                      <a:pt x="705966" y="291852"/>
                    </a:lnTo>
                    <a:cubicBezTo>
                      <a:pt x="705966" y="287908"/>
                      <a:pt x="705966" y="278048"/>
                      <a:pt x="705966" y="262272"/>
                    </a:cubicBezTo>
                    <a:lnTo>
                      <a:pt x="682302" y="262272"/>
                    </a:lnTo>
                    <a:cubicBezTo>
                      <a:pt x="680988" y="270160"/>
                      <a:pt x="677044" y="277390"/>
                      <a:pt x="670470" y="283964"/>
                    </a:cubicBezTo>
                    <a:cubicBezTo>
                      <a:pt x="659953" y="291852"/>
                      <a:pt x="652723" y="295138"/>
                      <a:pt x="648779" y="293824"/>
                    </a:cubicBezTo>
                    <a:cubicBezTo>
                      <a:pt x="644835" y="292509"/>
                      <a:pt x="642863" y="287908"/>
                      <a:pt x="642863" y="280020"/>
                    </a:cubicBezTo>
                    <a:cubicBezTo>
                      <a:pt x="642863" y="277390"/>
                      <a:pt x="642863" y="270160"/>
                      <a:pt x="642863" y="258328"/>
                    </a:cubicBezTo>
                    <a:cubicBezTo>
                      <a:pt x="641548" y="251755"/>
                      <a:pt x="640891" y="240580"/>
                      <a:pt x="640891" y="224805"/>
                    </a:cubicBezTo>
                    <a:cubicBezTo>
                      <a:pt x="639576" y="211658"/>
                      <a:pt x="638919" y="201141"/>
                      <a:pt x="638919" y="193253"/>
                    </a:cubicBezTo>
                    <a:cubicBezTo>
                      <a:pt x="637604" y="180106"/>
                      <a:pt x="635632" y="167617"/>
                      <a:pt x="633003" y="155785"/>
                    </a:cubicBezTo>
                    <a:cubicBezTo>
                      <a:pt x="639576" y="158415"/>
                      <a:pt x="650751" y="161701"/>
                      <a:pt x="666527" y="165645"/>
                    </a:cubicBezTo>
                    <a:cubicBezTo>
                      <a:pt x="677044" y="169589"/>
                      <a:pt x="683617" y="172876"/>
                      <a:pt x="686246" y="175505"/>
                    </a:cubicBezTo>
                    <a:lnTo>
                      <a:pt x="771041" y="171561"/>
                    </a:lnTo>
                    <a:close/>
                    <a:moveTo>
                      <a:pt x="1105291" y="134094"/>
                    </a:moveTo>
                    <a:cubicBezTo>
                      <a:pt x="1105948" y="133436"/>
                      <a:pt x="1106934" y="133436"/>
                      <a:pt x="1108248" y="134094"/>
                    </a:cubicBezTo>
                    <a:cubicBezTo>
                      <a:pt x="1112192" y="132779"/>
                      <a:pt x="1114822" y="137380"/>
                      <a:pt x="1116136" y="147898"/>
                    </a:cubicBezTo>
                    <a:cubicBezTo>
                      <a:pt x="1118766" y="153156"/>
                      <a:pt x="1120080" y="163673"/>
                      <a:pt x="1120080" y="179449"/>
                    </a:cubicBezTo>
                    <a:cubicBezTo>
                      <a:pt x="1122710" y="200484"/>
                      <a:pt x="1122052" y="220203"/>
                      <a:pt x="1118108" y="238608"/>
                    </a:cubicBezTo>
                    <a:cubicBezTo>
                      <a:pt x="1111535" y="268845"/>
                      <a:pt x="1102333" y="289880"/>
                      <a:pt x="1090501" y="301711"/>
                    </a:cubicBezTo>
                    <a:cubicBezTo>
                      <a:pt x="1082613" y="310914"/>
                      <a:pt x="1073410" y="315515"/>
                      <a:pt x="1062893" y="315515"/>
                    </a:cubicBezTo>
                    <a:cubicBezTo>
                      <a:pt x="1051061" y="314201"/>
                      <a:pt x="1043831" y="307627"/>
                      <a:pt x="1041201" y="295796"/>
                    </a:cubicBezTo>
                    <a:cubicBezTo>
                      <a:pt x="1038572" y="283964"/>
                      <a:pt x="1039229" y="273447"/>
                      <a:pt x="1043173" y="264244"/>
                    </a:cubicBezTo>
                    <a:cubicBezTo>
                      <a:pt x="1047117" y="257671"/>
                      <a:pt x="1052376" y="250440"/>
                      <a:pt x="1058949" y="242552"/>
                    </a:cubicBezTo>
                    <a:cubicBezTo>
                      <a:pt x="1062893" y="238608"/>
                      <a:pt x="1067494" y="233350"/>
                      <a:pt x="1072753" y="226777"/>
                    </a:cubicBezTo>
                    <a:cubicBezTo>
                      <a:pt x="1074068" y="224147"/>
                      <a:pt x="1075382" y="222175"/>
                      <a:pt x="1076697" y="220861"/>
                    </a:cubicBezTo>
                    <a:cubicBezTo>
                      <a:pt x="1083270" y="209029"/>
                      <a:pt x="1089843" y="193253"/>
                      <a:pt x="1096417" y="173533"/>
                    </a:cubicBezTo>
                    <a:cubicBezTo>
                      <a:pt x="1100361" y="163016"/>
                      <a:pt x="1102333" y="153814"/>
                      <a:pt x="1102333" y="145926"/>
                    </a:cubicBezTo>
                    <a:cubicBezTo>
                      <a:pt x="1103647" y="140667"/>
                      <a:pt x="1104305" y="138038"/>
                      <a:pt x="1104305" y="138038"/>
                    </a:cubicBezTo>
                    <a:cubicBezTo>
                      <a:pt x="1104305" y="136066"/>
                      <a:pt x="1104633" y="134751"/>
                      <a:pt x="1105291" y="134094"/>
                    </a:cubicBezTo>
                    <a:close/>
                    <a:moveTo>
                      <a:pt x="1304460" y="125220"/>
                    </a:moveTo>
                    <a:cubicBezTo>
                      <a:pt x="1305775" y="125220"/>
                      <a:pt x="1307418" y="125549"/>
                      <a:pt x="1309390" y="126206"/>
                    </a:cubicBezTo>
                    <a:cubicBezTo>
                      <a:pt x="1312019" y="127521"/>
                      <a:pt x="1313991" y="128178"/>
                      <a:pt x="1315306" y="128178"/>
                    </a:cubicBezTo>
                    <a:cubicBezTo>
                      <a:pt x="1335025" y="138695"/>
                      <a:pt x="1356060" y="153156"/>
                      <a:pt x="1378409" y="171561"/>
                    </a:cubicBezTo>
                    <a:cubicBezTo>
                      <a:pt x="1423107" y="207057"/>
                      <a:pt x="1440855" y="240580"/>
                      <a:pt x="1431652" y="272132"/>
                    </a:cubicBezTo>
                    <a:cubicBezTo>
                      <a:pt x="1429023" y="281334"/>
                      <a:pt x="1424421" y="289222"/>
                      <a:pt x="1417848" y="295796"/>
                    </a:cubicBezTo>
                    <a:cubicBezTo>
                      <a:pt x="1409960" y="303683"/>
                      <a:pt x="1400758" y="306313"/>
                      <a:pt x="1390241" y="303683"/>
                    </a:cubicBezTo>
                    <a:cubicBezTo>
                      <a:pt x="1382353" y="301054"/>
                      <a:pt x="1377094" y="295138"/>
                      <a:pt x="1374465" y="285936"/>
                    </a:cubicBezTo>
                    <a:cubicBezTo>
                      <a:pt x="1373150" y="279362"/>
                      <a:pt x="1371178" y="268188"/>
                      <a:pt x="1368549" y="252412"/>
                    </a:cubicBezTo>
                    <a:cubicBezTo>
                      <a:pt x="1360661" y="220861"/>
                      <a:pt x="1348172" y="192596"/>
                      <a:pt x="1331081" y="167617"/>
                    </a:cubicBezTo>
                    <a:cubicBezTo>
                      <a:pt x="1329767" y="164988"/>
                      <a:pt x="1325823" y="160387"/>
                      <a:pt x="1319250" y="153814"/>
                    </a:cubicBezTo>
                    <a:cubicBezTo>
                      <a:pt x="1313991" y="148555"/>
                      <a:pt x="1310047" y="143954"/>
                      <a:pt x="1307418" y="140010"/>
                    </a:cubicBezTo>
                    <a:cubicBezTo>
                      <a:pt x="1302159" y="134751"/>
                      <a:pt x="1300187" y="130150"/>
                      <a:pt x="1301502" y="126206"/>
                    </a:cubicBezTo>
                    <a:cubicBezTo>
                      <a:pt x="1302159" y="125549"/>
                      <a:pt x="1303145" y="125220"/>
                      <a:pt x="1304460" y="125220"/>
                    </a:cubicBezTo>
                    <a:close/>
                    <a:moveTo>
                      <a:pt x="264244" y="61131"/>
                    </a:moveTo>
                    <a:lnTo>
                      <a:pt x="220861" y="65075"/>
                    </a:lnTo>
                    <a:cubicBezTo>
                      <a:pt x="220861" y="88738"/>
                      <a:pt x="222833" y="132122"/>
                      <a:pt x="226777" y="195225"/>
                    </a:cubicBezTo>
                    <a:lnTo>
                      <a:pt x="266216" y="193253"/>
                    </a:lnTo>
                    <a:lnTo>
                      <a:pt x="264244" y="138038"/>
                    </a:lnTo>
                    <a:cubicBezTo>
                      <a:pt x="261615" y="138038"/>
                      <a:pt x="258328" y="138038"/>
                      <a:pt x="254384" y="138038"/>
                    </a:cubicBezTo>
                    <a:cubicBezTo>
                      <a:pt x="249126" y="139352"/>
                      <a:pt x="245182" y="140010"/>
                      <a:pt x="242552" y="140010"/>
                    </a:cubicBezTo>
                    <a:cubicBezTo>
                      <a:pt x="241238" y="138695"/>
                      <a:pt x="238608" y="134751"/>
                      <a:pt x="234665" y="128178"/>
                    </a:cubicBezTo>
                    <a:cubicBezTo>
                      <a:pt x="234665" y="125549"/>
                      <a:pt x="234007" y="123577"/>
                      <a:pt x="232693" y="122262"/>
                    </a:cubicBezTo>
                    <a:cubicBezTo>
                      <a:pt x="236636" y="122262"/>
                      <a:pt x="242552" y="121605"/>
                      <a:pt x="250440" y="120290"/>
                    </a:cubicBezTo>
                    <a:cubicBezTo>
                      <a:pt x="257014" y="120290"/>
                      <a:pt x="261615" y="120290"/>
                      <a:pt x="264244" y="120290"/>
                    </a:cubicBezTo>
                    <a:close/>
                    <a:moveTo>
                      <a:pt x="335235" y="57187"/>
                    </a:moveTo>
                    <a:cubicBezTo>
                      <a:pt x="322089" y="58502"/>
                      <a:pt x="312229" y="59159"/>
                      <a:pt x="305656" y="59159"/>
                    </a:cubicBezTo>
                    <a:lnTo>
                      <a:pt x="305656" y="116346"/>
                    </a:lnTo>
                    <a:cubicBezTo>
                      <a:pt x="313543" y="116346"/>
                      <a:pt x="320117" y="115031"/>
                      <a:pt x="325375" y="112402"/>
                    </a:cubicBezTo>
                    <a:cubicBezTo>
                      <a:pt x="333263" y="120290"/>
                      <a:pt x="337207" y="126206"/>
                      <a:pt x="337207" y="130150"/>
                    </a:cubicBezTo>
                    <a:cubicBezTo>
                      <a:pt x="335892" y="131464"/>
                      <a:pt x="333263" y="132122"/>
                      <a:pt x="329319" y="132122"/>
                    </a:cubicBezTo>
                    <a:cubicBezTo>
                      <a:pt x="326690" y="133436"/>
                      <a:pt x="324718" y="134094"/>
                      <a:pt x="323403" y="134094"/>
                    </a:cubicBezTo>
                    <a:cubicBezTo>
                      <a:pt x="319459" y="134094"/>
                      <a:pt x="313543" y="134094"/>
                      <a:pt x="305656" y="134094"/>
                    </a:cubicBezTo>
                    <a:cubicBezTo>
                      <a:pt x="305656" y="148555"/>
                      <a:pt x="306313" y="167617"/>
                      <a:pt x="307628" y="191281"/>
                    </a:cubicBezTo>
                    <a:lnTo>
                      <a:pt x="349039" y="189309"/>
                    </a:lnTo>
                    <a:cubicBezTo>
                      <a:pt x="349039" y="145926"/>
                      <a:pt x="349039" y="101885"/>
                      <a:pt x="349039" y="57187"/>
                    </a:cubicBezTo>
                    <a:cubicBezTo>
                      <a:pt x="346410" y="57187"/>
                      <a:pt x="341808" y="57187"/>
                      <a:pt x="335235" y="57187"/>
                    </a:cubicBezTo>
                    <a:close/>
                    <a:moveTo>
                      <a:pt x="57187" y="29579"/>
                    </a:moveTo>
                    <a:cubicBezTo>
                      <a:pt x="63760" y="29579"/>
                      <a:pt x="69676" y="30237"/>
                      <a:pt x="74935" y="31551"/>
                    </a:cubicBezTo>
                    <a:cubicBezTo>
                      <a:pt x="86767" y="32866"/>
                      <a:pt x="95969" y="36152"/>
                      <a:pt x="102542" y="41411"/>
                    </a:cubicBezTo>
                    <a:cubicBezTo>
                      <a:pt x="118318" y="50614"/>
                      <a:pt x="126206" y="62445"/>
                      <a:pt x="126206" y="76907"/>
                    </a:cubicBezTo>
                    <a:cubicBezTo>
                      <a:pt x="127521" y="88738"/>
                      <a:pt x="124891" y="97284"/>
                      <a:pt x="118318" y="102542"/>
                    </a:cubicBezTo>
                    <a:cubicBezTo>
                      <a:pt x="111745" y="107801"/>
                      <a:pt x="104514" y="111745"/>
                      <a:pt x="96626" y="114374"/>
                    </a:cubicBezTo>
                    <a:cubicBezTo>
                      <a:pt x="87424" y="114374"/>
                      <a:pt x="80851" y="111087"/>
                      <a:pt x="76907" y="104514"/>
                    </a:cubicBezTo>
                    <a:cubicBezTo>
                      <a:pt x="72963" y="100570"/>
                      <a:pt x="70333" y="92682"/>
                      <a:pt x="69019" y="80851"/>
                    </a:cubicBezTo>
                    <a:cubicBezTo>
                      <a:pt x="67704" y="67704"/>
                      <a:pt x="64418" y="57187"/>
                      <a:pt x="59159" y="49299"/>
                    </a:cubicBezTo>
                    <a:cubicBezTo>
                      <a:pt x="57844" y="46670"/>
                      <a:pt x="55215" y="44040"/>
                      <a:pt x="51271" y="41411"/>
                    </a:cubicBezTo>
                    <a:cubicBezTo>
                      <a:pt x="49956" y="40096"/>
                      <a:pt x="49299" y="39439"/>
                      <a:pt x="49299" y="39439"/>
                    </a:cubicBezTo>
                    <a:cubicBezTo>
                      <a:pt x="45355" y="34180"/>
                      <a:pt x="44041" y="31551"/>
                      <a:pt x="45355" y="31551"/>
                    </a:cubicBezTo>
                    <a:cubicBezTo>
                      <a:pt x="45355" y="30237"/>
                      <a:pt x="49299" y="29579"/>
                      <a:pt x="57187" y="29579"/>
                    </a:cubicBezTo>
                    <a:close/>
                    <a:moveTo>
                      <a:pt x="606628" y="21691"/>
                    </a:moveTo>
                    <a:cubicBezTo>
                      <a:pt x="611065" y="20705"/>
                      <a:pt x="619199" y="22677"/>
                      <a:pt x="631031" y="27607"/>
                    </a:cubicBezTo>
                    <a:cubicBezTo>
                      <a:pt x="637604" y="28922"/>
                      <a:pt x="647464" y="32866"/>
                      <a:pt x="660611" y="39439"/>
                    </a:cubicBezTo>
                    <a:cubicBezTo>
                      <a:pt x="672443" y="48642"/>
                      <a:pt x="678358" y="60473"/>
                      <a:pt x="678358" y="74935"/>
                    </a:cubicBezTo>
                    <a:cubicBezTo>
                      <a:pt x="678358" y="92025"/>
                      <a:pt x="670470" y="101228"/>
                      <a:pt x="654695" y="102542"/>
                    </a:cubicBezTo>
                    <a:cubicBezTo>
                      <a:pt x="640234" y="103857"/>
                      <a:pt x="631688" y="94654"/>
                      <a:pt x="629059" y="74935"/>
                    </a:cubicBezTo>
                    <a:cubicBezTo>
                      <a:pt x="626430" y="60473"/>
                      <a:pt x="621829" y="48642"/>
                      <a:pt x="615255" y="39439"/>
                    </a:cubicBezTo>
                    <a:cubicBezTo>
                      <a:pt x="615255" y="39439"/>
                      <a:pt x="613941" y="38782"/>
                      <a:pt x="611311" y="37467"/>
                    </a:cubicBezTo>
                    <a:cubicBezTo>
                      <a:pt x="609997" y="34838"/>
                      <a:pt x="608025" y="32866"/>
                      <a:pt x="605395" y="31551"/>
                    </a:cubicBezTo>
                    <a:cubicBezTo>
                      <a:pt x="605395" y="31551"/>
                      <a:pt x="604738" y="30894"/>
                      <a:pt x="603423" y="29579"/>
                    </a:cubicBezTo>
                    <a:cubicBezTo>
                      <a:pt x="602109" y="26950"/>
                      <a:pt x="602109" y="24978"/>
                      <a:pt x="603423" y="23663"/>
                    </a:cubicBezTo>
                    <a:cubicBezTo>
                      <a:pt x="604081" y="22677"/>
                      <a:pt x="605149" y="22020"/>
                      <a:pt x="606628" y="21691"/>
                    </a:cubicBezTo>
                    <a:close/>
                    <a:moveTo>
                      <a:pt x="366787" y="19719"/>
                    </a:moveTo>
                    <a:cubicBezTo>
                      <a:pt x="369416" y="21034"/>
                      <a:pt x="373360" y="23663"/>
                      <a:pt x="378619" y="27607"/>
                    </a:cubicBezTo>
                    <a:cubicBezTo>
                      <a:pt x="386506" y="34180"/>
                      <a:pt x="393737" y="40096"/>
                      <a:pt x="400310" y="45355"/>
                    </a:cubicBezTo>
                    <a:cubicBezTo>
                      <a:pt x="406883" y="50614"/>
                      <a:pt x="410170" y="55215"/>
                      <a:pt x="410170" y="59159"/>
                    </a:cubicBezTo>
                    <a:cubicBezTo>
                      <a:pt x="410170" y="63103"/>
                      <a:pt x="407541" y="67704"/>
                      <a:pt x="402282" y="72963"/>
                    </a:cubicBezTo>
                    <a:cubicBezTo>
                      <a:pt x="400968" y="74277"/>
                      <a:pt x="398338" y="76249"/>
                      <a:pt x="394394" y="78879"/>
                    </a:cubicBezTo>
                    <a:lnTo>
                      <a:pt x="394394" y="110430"/>
                    </a:lnTo>
                    <a:cubicBezTo>
                      <a:pt x="394394" y="120947"/>
                      <a:pt x="394394" y="136723"/>
                      <a:pt x="394394" y="157757"/>
                    </a:cubicBezTo>
                    <a:cubicBezTo>
                      <a:pt x="395709" y="176163"/>
                      <a:pt x="396366" y="191281"/>
                      <a:pt x="396366" y="203113"/>
                    </a:cubicBezTo>
                    <a:cubicBezTo>
                      <a:pt x="396366" y="214945"/>
                      <a:pt x="393737" y="224147"/>
                      <a:pt x="388478" y="230720"/>
                    </a:cubicBezTo>
                    <a:cubicBezTo>
                      <a:pt x="383220" y="235979"/>
                      <a:pt x="374017" y="240580"/>
                      <a:pt x="360871" y="244524"/>
                    </a:cubicBezTo>
                    <a:cubicBezTo>
                      <a:pt x="355612" y="244524"/>
                      <a:pt x="351668" y="243867"/>
                      <a:pt x="349039" y="242552"/>
                    </a:cubicBezTo>
                    <a:cubicBezTo>
                      <a:pt x="347724" y="241238"/>
                      <a:pt x="347067" y="238608"/>
                      <a:pt x="347067" y="234664"/>
                    </a:cubicBezTo>
                    <a:cubicBezTo>
                      <a:pt x="347067" y="228091"/>
                      <a:pt x="347067" y="224805"/>
                      <a:pt x="347067" y="224805"/>
                    </a:cubicBezTo>
                    <a:cubicBezTo>
                      <a:pt x="348382" y="223490"/>
                      <a:pt x="349039" y="221518"/>
                      <a:pt x="349039" y="218889"/>
                    </a:cubicBezTo>
                    <a:cubicBezTo>
                      <a:pt x="349039" y="213630"/>
                      <a:pt x="349039" y="209029"/>
                      <a:pt x="349039" y="205085"/>
                    </a:cubicBezTo>
                    <a:lnTo>
                      <a:pt x="307628" y="207057"/>
                    </a:lnTo>
                    <a:lnTo>
                      <a:pt x="307628" y="264244"/>
                    </a:lnTo>
                    <a:lnTo>
                      <a:pt x="382562" y="260300"/>
                    </a:lnTo>
                    <a:cubicBezTo>
                      <a:pt x="386506" y="253727"/>
                      <a:pt x="393737" y="241238"/>
                      <a:pt x="404254" y="222833"/>
                    </a:cubicBezTo>
                    <a:cubicBezTo>
                      <a:pt x="409513" y="225462"/>
                      <a:pt x="419373" y="232692"/>
                      <a:pt x="433834" y="244524"/>
                    </a:cubicBezTo>
                    <a:cubicBezTo>
                      <a:pt x="440407" y="251098"/>
                      <a:pt x="445666" y="255699"/>
                      <a:pt x="449610" y="258328"/>
                    </a:cubicBezTo>
                    <a:cubicBezTo>
                      <a:pt x="453554" y="262272"/>
                      <a:pt x="455525" y="266216"/>
                      <a:pt x="455525" y="270160"/>
                    </a:cubicBezTo>
                    <a:cubicBezTo>
                      <a:pt x="454211" y="272789"/>
                      <a:pt x="448295" y="274104"/>
                      <a:pt x="437778" y="274104"/>
                    </a:cubicBezTo>
                    <a:cubicBezTo>
                      <a:pt x="422002" y="275418"/>
                      <a:pt x="402940" y="276076"/>
                      <a:pt x="380591" y="276076"/>
                    </a:cubicBezTo>
                    <a:cubicBezTo>
                      <a:pt x="375332" y="277390"/>
                      <a:pt x="364815" y="278048"/>
                      <a:pt x="349039" y="278048"/>
                    </a:cubicBezTo>
                    <a:cubicBezTo>
                      <a:pt x="335892" y="279362"/>
                      <a:pt x="325375" y="280020"/>
                      <a:pt x="317487" y="280020"/>
                    </a:cubicBezTo>
                    <a:cubicBezTo>
                      <a:pt x="354298" y="324718"/>
                      <a:pt x="400968" y="351668"/>
                      <a:pt x="457497" y="360871"/>
                    </a:cubicBezTo>
                    <a:cubicBezTo>
                      <a:pt x="462756" y="360871"/>
                      <a:pt x="465385" y="362843"/>
                      <a:pt x="465385" y="366787"/>
                    </a:cubicBezTo>
                    <a:cubicBezTo>
                      <a:pt x="465385" y="368101"/>
                      <a:pt x="462756" y="370073"/>
                      <a:pt x="457497" y="372702"/>
                    </a:cubicBezTo>
                    <a:cubicBezTo>
                      <a:pt x="445666" y="379276"/>
                      <a:pt x="435148" y="386506"/>
                      <a:pt x="425946" y="394394"/>
                    </a:cubicBezTo>
                    <a:cubicBezTo>
                      <a:pt x="424631" y="395709"/>
                      <a:pt x="423974" y="397023"/>
                      <a:pt x="423974" y="398338"/>
                    </a:cubicBezTo>
                    <a:cubicBezTo>
                      <a:pt x="421345" y="400967"/>
                      <a:pt x="420030" y="402939"/>
                      <a:pt x="420030" y="404254"/>
                    </a:cubicBezTo>
                    <a:cubicBezTo>
                      <a:pt x="416086" y="408198"/>
                      <a:pt x="413457" y="409513"/>
                      <a:pt x="412142" y="408198"/>
                    </a:cubicBezTo>
                    <a:cubicBezTo>
                      <a:pt x="408198" y="408198"/>
                      <a:pt x="401625" y="405569"/>
                      <a:pt x="392422" y="400310"/>
                    </a:cubicBezTo>
                    <a:cubicBezTo>
                      <a:pt x="356927" y="379276"/>
                      <a:pt x="328662" y="343780"/>
                      <a:pt x="307628" y="293824"/>
                    </a:cubicBezTo>
                    <a:cubicBezTo>
                      <a:pt x="307628" y="297768"/>
                      <a:pt x="307628" y="303683"/>
                      <a:pt x="307628" y="311571"/>
                    </a:cubicBezTo>
                    <a:cubicBezTo>
                      <a:pt x="308942" y="323403"/>
                      <a:pt x="309599" y="333263"/>
                      <a:pt x="309599" y="341151"/>
                    </a:cubicBezTo>
                    <a:cubicBezTo>
                      <a:pt x="310914" y="366129"/>
                      <a:pt x="311571" y="386506"/>
                      <a:pt x="311571" y="402282"/>
                    </a:cubicBezTo>
                    <a:cubicBezTo>
                      <a:pt x="311571" y="411485"/>
                      <a:pt x="310257" y="418058"/>
                      <a:pt x="307628" y="422002"/>
                    </a:cubicBezTo>
                    <a:cubicBezTo>
                      <a:pt x="303684" y="431204"/>
                      <a:pt x="295138" y="439750"/>
                      <a:pt x="281992" y="447637"/>
                    </a:cubicBezTo>
                    <a:cubicBezTo>
                      <a:pt x="275419" y="450267"/>
                      <a:pt x="270817" y="450924"/>
                      <a:pt x="268188" y="449609"/>
                    </a:cubicBezTo>
                    <a:cubicBezTo>
                      <a:pt x="262929" y="449609"/>
                      <a:pt x="260300" y="446980"/>
                      <a:pt x="260300" y="441722"/>
                    </a:cubicBezTo>
                    <a:cubicBezTo>
                      <a:pt x="260300" y="441722"/>
                      <a:pt x="260958" y="437778"/>
                      <a:pt x="262272" y="429890"/>
                    </a:cubicBezTo>
                    <a:cubicBezTo>
                      <a:pt x="262272" y="425946"/>
                      <a:pt x="262272" y="420030"/>
                      <a:pt x="262272" y="412142"/>
                    </a:cubicBezTo>
                    <a:cubicBezTo>
                      <a:pt x="263587" y="401625"/>
                      <a:pt x="264244" y="392422"/>
                      <a:pt x="264244" y="384534"/>
                    </a:cubicBezTo>
                    <a:cubicBezTo>
                      <a:pt x="265559" y="366129"/>
                      <a:pt x="266216" y="347067"/>
                      <a:pt x="266216" y="327347"/>
                    </a:cubicBezTo>
                    <a:cubicBezTo>
                      <a:pt x="238608" y="362843"/>
                      <a:pt x="196540" y="394394"/>
                      <a:pt x="140010" y="422002"/>
                    </a:cubicBezTo>
                    <a:cubicBezTo>
                      <a:pt x="132122" y="427260"/>
                      <a:pt x="126206" y="427918"/>
                      <a:pt x="122262" y="423974"/>
                    </a:cubicBezTo>
                    <a:cubicBezTo>
                      <a:pt x="122262" y="423974"/>
                      <a:pt x="122262" y="423316"/>
                      <a:pt x="122262" y="422002"/>
                    </a:cubicBezTo>
                    <a:cubicBezTo>
                      <a:pt x="122262" y="420687"/>
                      <a:pt x="123577" y="419372"/>
                      <a:pt x="126206" y="418058"/>
                    </a:cubicBezTo>
                    <a:cubicBezTo>
                      <a:pt x="128835" y="415429"/>
                      <a:pt x="130807" y="413457"/>
                      <a:pt x="132122" y="412142"/>
                    </a:cubicBezTo>
                    <a:cubicBezTo>
                      <a:pt x="182079" y="375332"/>
                      <a:pt x="221518" y="332606"/>
                      <a:pt x="250440" y="283964"/>
                    </a:cubicBezTo>
                    <a:lnTo>
                      <a:pt x="205085" y="285936"/>
                    </a:lnTo>
                    <a:cubicBezTo>
                      <a:pt x="190624" y="287250"/>
                      <a:pt x="173533" y="289222"/>
                      <a:pt x="153814" y="291852"/>
                    </a:cubicBezTo>
                    <a:lnTo>
                      <a:pt x="143954" y="272132"/>
                    </a:lnTo>
                    <a:cubicBezTo>
                      <a:pt x="147898" y="272132"/>
                      <a:pt x="154471" y="272132"/>
                      <a:pt x="163674" y="272132"/>
                    </a:cubicBezTo>
                    <a:cubicBezTo>
                      <a:pt x="180764" y="270817"/>
                      <a:pt x="194568" y="270160"/>
                      <a:pt x="205085" y="270160"/>
                    </a:cubicBezTo>
                    <a:cubicBezTo>
                      <a:pt x="231378" y="268845"/>
                      <a:pt x="251755" y="267531"/>
                      <a:pt x="266216" y="266216"/>
                    </a:cubicBezTo>
                    <a:lnTo>
                      <a:pt x="266216" y="211001"/>
                    </a:lnTo>
                    <a:lnTo>
                      <a:pt x="228749" y="212973"/>
                    </a:lnTo>
                    <a:cubicBezTo>
                      <a:pt x="228749" y="216917"/>
                      <a:pt x="228749" y="219546"/>
                      <a:pt x="228749" y="220861"/>
                    </a:cubicBezTo>
                    <a:cubicBezTo>
                      <a:pt x="228749" y="232692"/>
                      <a:pt x="222833" y="243210"/>
                      <a:pt x="211001" y="252412"/>
                    </a:cubicBezTo>
                    <a:cubicBezTo>
                      <a:pt x="199169" y="260300"/>
                      <a:pt x="191281" y="262272"/>
                      <a:pt x="187337" y="258328"/>
                    </a:cubicBezTo>
                    <a:cubicBezTo>
                      <a:pt x="186023" y="257013"/>
                      <a:pt x="185365" y="252412"/>
                      <a:pt x="185365" y="244524"/>
                    </a:cubicBezTo>
                    <a:cubicBezTo>
                      <a:pt x="185365" y="234007"/>
                      <a:pt x="186023" y="223490"/>
                      <a:pt x="187337" y="212973"/>
                    </a:cubicBezTo>
                    <a:cubicBezTo>
                      <a:pt x="187337" y="211658"/>
                      <a:pt x="187337" y="211001"/>
                      <a:pt x="187337" y="211001"/>
                    </a:cubicBezTo>
                    <a:cubicBezTo>
                      <a:pt x="186023" y="137380"/>
                      <a:pt x="181421" y="76907"/>
                      <a:pt x="173533" y="29579"/>
                    </a:cubicBezTo>
                    <a:cubicBezTo>
                      <a:pt x="174848" y="29579"/>
                      <a:pt x="177477" y="30237"/>
                      <a:pt x="181421" y="31551"/>
                    </a:cubicBezTo>
                    <a:cubicBezTo>
                      <a:pt x="184051" y="32866"/>
                      <a:pt x="194568" y="35495"/>
                      <a:pt x="212973" y="39439"/>
                    </a:cubicBezTo>
                    <a:cubicBezTo>
                      <a:pt x="214287" y="39439"/>
                      <a:pt x="215602" y="40096"/>
                      <a:pt x="216917" y="41411"/>
                    </a:cubicBezTo>
                    <a:cubicBezTo>
                      <a:pt x="218231" y="41411"/>
                      <a:pt x="222175" y="43383"/>
                      <a:pt x="228749" y="47327"/>
                    </a:cubicBezTo>
                    <a:lnTo>
                      <a:pt x="351011" y="39439"/>
                    </a:lnTo>
                    <a:close/>
                    <a:moveTo>
                      <a:pt x="1198959" y="13803"/>
                    </a:moveTo>
                    <a:cubicBezTo>
                      <a:pt x="1205532" y="13803"/>
                      <a:pt x="1218679" y="16433"/>
                      <a:pt x="1238399" y="21691"/>
                    </a:cubicBezTo>
                    <a:cubicBezTo>
                      <a:pt x="1259433" y="25635"/>
                      <a:pt x="1269950" y="30894"/>
                      <a:pt x="1269950" y="37467"/>
                    </a:cubicBezTo>
                    <a:cubicBezTo>
                      <a:pt x="1269950" y="41411"/>
                      <a:pt x="1268636" y="44698"/>
                      <a:pt x="1266006" y="47327"/>
                    </a:cubicBezTo>
                    <a:cubicBezTo>
                      <a:pt x="1264692" y="48642"/>
                      <a:pt x="1262720" y="49956"/>
                      <a:pt x="1260090" y="51271"/>
                    </a:cubicBezTo>
                    <a:cubicBezTo>
                      <a:pt x="1257461" y="53900"/>
                      <a:pt x="1255489" y="55872"/>
                      <a:pt x="1254174" y="57187"/>
                    </a:cubicBezTo>
                    <a:lnTo>
                      <a:pt x="1254174" y="120290"/>
                    </a:lnTo>
                    <a:cubicBezTo>
                      <a:pt x="1254174" y="164988"/>
                      <a:pt x="1254174" y="192596"/>
                      <a:pt x="1254174" y="203113"/>
                    </a:cubicBezTo>
                    <a:cubicBezTo>
                      <a:pt x="1254174" y="216259"/>
                      <a:pt x="1254832" y="240580"/>
                      <a:pt x="1256146" y="276076"/>
                    </a:cubicBezTo>
                    <a:cubicBezTo>
                      <a:pt x="1256146" y="290537"/>
                      <a:pt x="1256804" y="306970"/>
                      <a:pt x="1258118" y="325375"/>
                    </a:cubicBezTo>
                    <a:cubicBezTo>
                      <a:pt x="1258118" y="334578"/>
                      <a:pt x="1258118" y="340494"/>
                      <a:pt x="1258118" y="343123"/>
                    </a:cubicBezTo>
                    <a:cubicBezTo>
                      <a:pt x="1258118" y="358899"/>
                      <a:pt x="1256804" y="372702"/>
                      <a:pt x="1254174" y="384534"/>
                    </a:cubicBezTo>
                    <a:cubicBezTo>
                      <a:pt x="1250231" y="396366"/>
                      <a:pt x="1245629" y="407541"/>
                      <a:pt x="1240371" y="418058"/>
                    </a:cubicBezTo>
                    <a:cubicBezTo>
                      <a:pt x="1231168" y="432519"/>
                      <a:pt x="1220651" y="439750"/>
                      <a:pt x="1208819" y="439750"/>
                    </a:cubicBezTo>
                    <a:cubicBezTo>
                      <a:pt x="1200931" y="442379"/>
                      <a:pt x="1195015" y="436463"/>
                      <a:pt x="1191071" y="422002"/>
                    </a:cubicBezTo>
                    <a:cubicBezTo>
                      <a:pt x="1191071" y="420687"/>
                      <a:pt x="1190414" y="419372"/>
                      <a:pt x="1189099" y="418058"/>
                    </a:cubicBezTo>
                    <a:cubicBezTo>
                      <a:pt x="1189099" y="415429"/>
                      <a:pt x="1186470" y="408198"/>
                      <a:pt x="1181211" y="396366"/>
                    </a:cubicBezTo>
                    <a:cubicBezTo>
                      <a:pt x="1177268" y="387164"/>
                      <a:pt x="1168065" y="378618"/>
                      <a:pt x="1153604" y="370730"/>
                    </a:cubicBezTo>
                    <a:cubicBezTo>
                      <a:pt x="1145716" y="366787"/>
                      <a:pt x="1141772" y="362843"/>
                      <a:pt x="1141772" y="358899"/>
                    </a:cubicBezTo>
                    <a:cubicBezTo>
                      <a:pt x="1143087" y="357584"/>
                      <a:pt x="1147688" y="356927"/>
                      <a:pt x="1155576" y="356927"/>
                    </a:cubicBezTo>
                    <a:cubicBezTo>
                      <a:pt x="1166093" y="356927"/>
                      <a:pt x="1175953" y="357584"/>
                      <a:pt x="1185155" y="358899"/>
                    </a:cubicBezTo>
                    <a:cubicBezTo>
                      <a:pt x="1191729" y="358899"/>
                      <a:pt x="1195673" y="358241"/>
                      <a:pt x="1196987" y="356927"/>
                    </a:cubicBezTo>
                    <a:cubicBezTo>
                      <a:pt x="1200931" y="354297"/>
                      <a:pt x="1202903" y="351011"/>
                      <a:pt x="1202903" y="347067"/>
                    </a:cubicBezTo>
                    <a:cubicBezTo>
                      <a:pt x="1204218" y="341808"/>
                      <a:pt x="1204875" y="323403"/>
                      <a:pt x="1204875" y="291852"/>
                    </a:cubicBezTo>
                    <a:cubicBezTo>
                      <a:pt x="1204875" y="269503"/>
                      <a:pt x="1204875" y="239923"/>
                      <a:pt x="1204875" y="203113"/>
                    </a:cubicBezTo>
                    <a:cubicBezTo>
                      <a:pt x="1203560" y="176820"/>
                      <a:pt x="1202903" y="138695"/>
                      <a:pt x="1202903" y="88738"/>
                    </a:cubicBezTo>
                    <a:cubicBezTo>
                      <a:pt x="1202903" y="72963"/>
                      <a:pt x="1201588" y="49956"/>
                      <a:pt x="1198959" y="19719"/>
                    </a:cubicBezTo>
                    <a:cubicBezTo>
                      <a:pt x="1201588" y="40754"/>
                      <a:pt x="1201588" y="38782"/>
                      <a:pt x="1198959" y="13803"/>
                    </a:cubicBezTo>
                    <a:close/>
                    <a:moveTo>
                      <a:pt x="812452" y="7888"/>
                    </a:moveTo>
                    <a:cubicBezTo>
                      <a:pt x="816396" y="10517"/>
                      <a:pt x="822312" y="15775"/>
                      <a:pt x="830200" y="23663"/>
                    </a:cubicBezTo>
                    <a:cubicBezTo>
                      <a:pt x="836773" y="30237"/>
                      <a:pt x="842032" y="34838"/>
                      <a:pt x="845976" y="37467"/>
                    </a:cubicBezTo>
                    <a:cubicBezTo>
                      <a:pt x="857808" y="49299"/>
                      <a:pt x="863067" y="57844"/>
                      <a:pt x="861752" y="63103"/>
                    </a:cubicBezTo>
                    <a:cubicBezTo>
                      <a:pt x="861752" y="67047"/>
                      <a:pt x="854521" y="69019"/>
                      <a:pt x="840060" y="69019"/>
                    </a:cubicBezTo>
                    <a:cubicBezTo>
                      <a:pt x="826914" y="79536"/>
                      <a:pt x="813110" y="88081"/>
                      <a:pt x="798649" y="94654"/>
                    </a:cubicBezTo>
                    <a:cubicBezTo>
                      <a:pt x="789446" y="99913"/>
                      <a:pt x="783530" y="102542"/>
                      <a:pt x="780901" y="102542"/>
                    </a:cubicBezTo>
                    <a:cubicBezTo>
                      <a:pt x="778272" y="101228"/>
                      <a:pt x="776957" y="100570"/>
                      <a:pt x="776957" y="100570"/>
                    </a:cubicBezTo>
                    <a:cubicBezTo>
                      <a:pt x="776957" y="99256"/>
                      <a:pt x="778272" y="97284"/>
                      <a:pt x="780901" y="94654"/>
                    </a:cubicBezTo>
                    <a:cubicBezTo>
                      <a:pt x="783530" y="89396"/>
                      <a:pt x="785502" y="85452"/>
                      <a:pt x="786817" y="82822"/>
                    </a:cubicBezTo>
                    <a:cubicBezTo>
                      <a:pt x="789446" y="77564"/>
                      <a:pt x="792733" y="70333"/>
                      <a:pt x="796677" y="61131"/>
                    </a:cubicBezTo>
                    <a:cubicBezTo>
                      <a:pt x="800621" y="50614"/>
                      <a:pt x="803250" y="43383"/>
                      <a:pt x="804565" y="39439"/>
                    </a:cubicBezTo>
                    <a:cubicBezTo>
                      <a:pt x="805879" y="36810"/>
                      <a:pt x="807194" y="31551"/>
                      <a:pt x="808509" y="23663"/>
                    </a:cubicBezTo>
                    <a:cubicBezTo>
                      <a:pt x="809823" y="17090"/>
                      <a:pt x="811138" y="11831"/>
                      <a:pt x="812452" y="7888"/>
                    </a:cubicBezTo>
                    <a:close/>
                    <a:moveTo>
                      <a:pt x="1620961" y="3944"/>
                    </a:moveTo>
                    <a:cubicBezTo>
                      <a:pt x="1623591" y="5258"/>
                      <a:pt x="1626220" y="7230"/>
                      <a:pt x="1628849" y="9860"/>
                    </a:cubicBezTo>
                    <a:cubicBezTo>
                      <a:pt x="1644625" y="20377"/>
                      <a:pt x="1655142" y="28922"/>
                      <a:pt x="1660401" y="35495"/>
                    </a:cubicBezTo>
                    <a:cubicBezTo>
                      <a:pt x="1668289" y="42068"/>
                      <a:pt x="1672233" y="47327"/>
                      <a:pt x="1672233" y="51271"/>
                    </a:cubicBezTo>
                    <a:cubicBezTo>
                      <a:pt x="1672233" y="52586"/>
                      <a:pt x="1672233" y="54558"/>
                      <a:pt x="1672233" y="57187"/>
                    </a:cubicBezTo>
                    <a:cubicBezTo>
                      <a:pt x="1672233" y="59816"/>
                      <a:pt x="1665002" y="62445"/>
                      <a:pt x="1650541" y="65075"/>
                    </a:cubicBezTo>
                    <a:cubicBezTo>
                      <a:pt x="1618989" y="109773"/>
                      <a:pt x="1592697" y="142639"/>
                      <a:pt x="1571662" y="163673"/>
                    </a:cubicBezTo>
                    <a:cubicBezTo>
                      <a:pt x="1576921" y="163673"/>
                      <a:pt x="1585466" y="163016"/>
                      <a:pt x="1597298" y="161701"/>
                    </a:cubicBezTo>
                    <a:cubicBezTo>
                      <a:pt x="1615703" y="160387"/>
                      <a:pt x="1629507" y="159729"/>
                      <a:pt x="1638709" y="159729"/>
                    </a:cubicBezTo>
                    <a:cubicBezTo>
                      <a:pt x="1640024" y="155785"/>
                      <a:pt x="1642653" y="150527"/>
                      <a:pt x="1646597" y="143954"/>
                    </a:cubicBezTo>
                    <a:cubicBezTo>
                      <a:pt x="1647912" y="140010"/>
                      <a:pt x="1649226" y="137380"/>
                      <a:pt x="1650541" y="136066"/>
                    </a:cubicBezTo>
                    <a:cubicBezTo>
                      <a:pt x="1654485" y="128178"/>
                      <a:pt x="1659086" y="117003"/>
                      <a:pt x="1664345" y="102542"/>
                    </a:cubicBezTo>
                    <a:cubicBezTo>
                      <a:pt x="1665660" y="97284"/>
                      <a:pt x="1666974" y="93997"/>
                      <a:pt x="1668289" y="92682"/>
                    </a:cubicBezTo>
                    <a:cubicBezTo>
                      <a:pt x="1682750" y="100570"/>
                      <a:pt x="1694582" y="109773"/>
                      <a:pt x="1703784" y="120290"/>
                    </a:cubicBezTo>
                    <a:cubicBezTo>
                      <a:pt x="1703784" y="120290"/>
                      <a:pt x="1704441" y="120947"/>
                      <a:pt x="1705756" y="122262"/>
                    </a:cubicBezTo>
                    <a:cubicBezTo>
                      <a:pt x="1707071" y="122262"/>
                      <a:pt x="1707728" y="122919"/>
                      <a:pt x="1707728" y="124234"/>
                    </a:cubicBezTo>
                    <a:cubicBezTo>
                      <a:pt x="1720875" y="124234"/>
                      <a:pt x="1729420" y="123577"/>
                      <a:pt x="1733364" y="122262"/>
                    </a:cubicBezTo>
                    <a:lnTo>
                      <a:pt x="1792523" y="120290"/>
                    </a:lnTo>
                    <a:lnTo>
                      <a:pt x="1792523" y="72963"/>
                    </a:lnTo>
                    <a:cubicBezTo>
                      <a:pt x="1792523" y="58502"/>
                      <a:pt x="1791866" y="36152"/>
                      <a:pt x="1790551" y="5916"/>
                    </a:cubicBezTo>
                    <a:cubicBezTo>
                      <a:pt x="1793180" y="5916"/>
                      <a:pt x="1798439" y="7888"/>
                      <a:pt x="1806327" y="11831"/>
                    </a:cubicBezTo>
                    <a:cubicBezTo>
                      <a:pt x="1815529" y="14461"/>
                      <a:pt x="1822760" y="17090"/>
                      <a:pt x="1828019" y="19719"/>
                    </a:cubicBezTo>
                    <a:cubicBezTo>
                      <a:pt x="1845109" y="24978"/>
                      <a:pt x="1853654" y="30894"/>
                      <a:pt x="1853654" y="37467"/>
                    </a:cubicBezTo>
                    <a:cubicBezTo>
                      <a:pt x="1854969" y="42726"/>
                      <a:pt x="1849710" y="48642"/>
                      <a:pt x="1837878" y="55215"/>
                    </a:cubicBezTo>
                    <a:lnTo>
                      <a:pt x="1837878" y="118318"/>
                    </a:lnTo>
                    <a:lnTo>
                      <a:pt x="1897038" y="114374"/>
                    </a:lnTo>
                    <a:cubicBezTo>
                      <a:pt x="1902296" y="105172"/>
                      <a:pt x="1910841" y="92025"/>
                      <a:pt x="1922673" y="74935"/>
                    </a:cubicBezTo>
                    <a:cubicBezTo>
                      <a:pt x="1923988" y="76249"/>
                      <a:pt x="1927274" y="78879"/>
                      <a:pt x="1932533" y="82822"/>
                    </a:cubicBezTo>
                    <a:cubicBezTo>
                      <a:pt x="1941736" y="90710"/>
                      <a:pt x="1949624" y="96626"/>
                      <a:pt x="1956197" y="100570"/>
                    </a:cubicBezTo>
                    <a:cubicBezTo>
                      <a:pt x="1966714" y="109773"/>
                      <a:pt x="1971973" y="116346"/>
                      <a:pt x="1971973" y="120290"/>
                    </a:cubicBezTo>
                    <a:cubicBezTo>
                      <a:pt x="1971973" y="125549"/>
                      <a:pt x="1966057" y="128178"/>
                      <a:pt x="1954225" y="128178"/>
                    </a:cubicBezTo>
                    <a:cubicBezTo>
                      <a:pt x="1948966" y="128178"/>
                      <a:pt x="1941078" y="128178"/>
                      <a:pt x="1930561" y="128178"/>
                    </a:cubicBezTo>
                    <a:cubicBezTo>
                      <a:pt x="1917415" y="129493"/>
                      <a:pt x="1907555" y="130150"/>
                      <a:pt x="1900982" y="130150"/>
                    </a:cubicBezTo>
                    <a:cubicBezTo>
                      <a:pt x="1894408" y="131464"/>
                      <a:pt x="1883891" y="132122"/>
                      <a:pt x="1869430" y="132122"/>
                    </a:cubicBezTo>
                    <a:cubicBezTo>
                      <a:pt x="1856283" y="133436"/>
                      <a:pt x="1845766" y="134094"/>
                      <a:pt x="1837878" y="134094"/>
                    </a:cubicBezTo>
                    <a:lnTo>
                      <a:pt x="1837878" y="205085"/>
                    </a:lnTo>
                    <a:lnTo>
                      <a:pt x="1859570" y="203113"/>
                    </a:lnTo>
                    <a:cubicBezTo>
                      <a:pt x="1866143" y="195225"/>
                      <a:pt x="1874031" y="182736"/>
                      <a:pt x="1883234" y="165645"/>
                    </a:cubicBezTo>
                    <a:cubicBezTo>
                      <a:pt x="1885863" y="168275"/>
                      <a:pt x="1889150" y="171561"/>
                      <a:pt x="1893094" y="175505"/>
                    </a:cubicBezTo>
                    <a:cubicBezTo>
                      <a:pt x="1898352" y="179449"/>
                      <a:pt x="1905583" y="184708"/>
                      <a:pt x="1914785" y="191281"/>
                    </a:cubicBezTo>
                    <a:cubicBezTo>
                      <a:pt x="1925302" y="199169"/>
                      <a:pt x="1929904" y="205742"/>
                      <a:pt x="1928589" y="211001"/>
                    </a:cubicBezTo>
                    <a:cubicBezTo>
                      <a:pt x="1928589" y="214945"/>
                      <a:pt x="1922673" y="216917"/>
                      <a:pt x="1910841" y="216917"/>
                    </a:cubicBezTo>
                    <a:cubicBezTo>
                      <a:pt x="1902953" y="216917"/>
                      <a:pt x="1889807" y="217574"/>
                      <a:pt x="1871402" y="218889"/>
                    </a:cubicBezTo>
                    <a:cubicBezTo>
                      <a:pt x="1831962" y="221518"/>
                      <a:pt x="1797124" y="223490"/>
                      <a:pt x="1766887" y="224805"/>
                    </a:cubicBezTo>
                    <a:cubicBezTo>
                      <a:pt x="1755056" y="224805"/>
                      <a:pt x="1741252" y="226119"/>
                      <a:pt x="1725476" y="228748"/>
                    </a:cubicBezTo>
                    <a:lnTo>
                      <a:pt x="1715616" y="207057"/>
                    </a:lnTo>
                    <a:cubicBezTo>
                      <a:pt x="1735336" y="208371"/>
                      <a:pt x="1751769" y="208371"/>
                      <a:pt x="1764915" y="207057"/>
                    </a:cubicBezTo>
                    <a:cubicBezTo>
                      <a:pt x="1772803" y="207057"/>
                      <a:pt x="1782006" y="207057"/>
                      <a:pt x="1792523" y="207057"/>
                    </a:cubicBezTo>
                    <a:lnTo>
                      <a:pt x="1792523" y="136066"/>
                    </a:lnTo>
                    <a:cubicBezTo>
                      <a:pt x="1785950" y="137380"/>
                      <a:pt x="1769517" y="138695"/>
                      <a:pt x="1743224" y="140010"/>
                    </a:cubicBezTo>
                    <a:cubicBezTo>
                      <a:pt x="1730077" y="141324"/>
                      <a:pt x="1720875" y="141982"/>
                      <a:pt x="1715616" y="141982"/>
                    </a:cubicBezTo>
                    <a:cubicBezTo>
                      <a:pt x="1714301" y="145926"/>
                      <a:pt x="1707071" y="148555"/>
                      <a:pt x="1693924" y="149870"/>
                    </a:cubicBezTo>
                    <a:cubicBezTo>
                      <a:pt x="1659744" y="195882"/>
                      <a:pt x="1624248" y="234664"/>
                      <a:pt x="1587438" y="266216"/>
                    </a:cubicBezTo>
                    <a:cubicBezTo>
                      <a:pt x="1611102" y="263587"/>
                      <a:pt x="1641996" y="258985"/>
                      <a:pt x="1680121" y="252412"/>
                    </a:cubicBezTo>
                    <a:cubicBezTo>
                      <a:pt x="1691952" y="252412"/>
                      <a:pt x="1698526" y="253069"/>
                      <a:pt x="1699840" y="254384"/>
                    </a:cubicBezTo>
                    <a:cubicBezTo>
                      <a:pt x="1701155" y="258328"/>
                      <a:pt x="1695896" y="262272"/>
                      <a:pt x="1684065" y="266216"/>
                    </a:cubicBezTo>
                    <a:cubicBezTo>
                      <a:pt x="1681435" y="267531"/>
                      <a:pt x="1675519" y="270160"/>
                      <a:pt x="1666317" y="274104"/>
                    </a:cubicBezTo>
                    <a:cubicBezTo>
                      <a:pt x="1624248" y="289880"/>
                      <a:pt x="1597955" y="300397"/>
                      <a:pt x="1587438" y="305655"/>
                    </a:cubicBezTo>
                    <a:cubicBezTo>
                      <a:pt x="1586123" y="305655"/>
                      <a:pt x="1583494" y="306970"/>
                      <a:pt x="1579550" y="309599"/>
                    </a:cubicBezTo>
                    <a:cubicBezTo>
                      <a:pt x="1574291" y="313543"/>
                      <a:pt x="1569690" y="316173"/>
                      <a:pt x="1565746" y="317487"/>
                    </a:cubicBezTo>
                    <a:cubicBezTo>
                      <a:pt x="1560487" y="317487"/>
                      <a:pt x="1554572" y="312229"/>
                      <a:pt x="1547998" y="301711"/>
                    </a:cubicBezTo>
                    <a:cubicBezTo>
                      <a:pt x="1545369" y="293824"/>
                      <a:pt x="1540768" y="283964"/>
                      <a:pt x="1534195" y="272132"/>
                    </a:cubicBezTo>
                    <a:cubicBezTo>
                      <a:pt x="1549970" y="266873"/>
                      <a:pt x="1564431" y="256356"/>
                      <a:pt x="1577578" y="240580"/>
                    </a:cubicBezTo>
                    <a:cubicBezTo>
                      <a:pt x="1595983" y="220861"/>
                      <a:pt x="1611759" y="199826"/>
                      <a:pt x="1624905" y="177477"/>
                    </a:cubicBezTo>
                    <a:cubicBezTo>
                      <a:pt x="1618332" y="181421"/>
                      <a:pt x="1606500" y="186680"/>
                      <a:pt x="1589410" y="193253"/>
                    </a:cubicBezTo>
                    <a:cubicBezTo>
                      <a:pt x="1581522" y="195882"/>
                      <a:pt x="1576263" y="197854"/>
                      <a:pt x="1573634" y="199169"/>
                    </a:cubicBezTo>
                    <a:cubicBezTo>
                      <a:pt x="1572319" y="200484"/>
                      <a:pt x="1569690" y="201798"/>
                      <a:pt x="1565746" y="203113"/>
                    </a:cubicBezTo>
                    <a:cubicBezTo>
                      <a:pt x="1560487" y="207057"/>
                      <a:pt x="1555886" y="209686"/>
                      <a:pt x="1551942" y="211001"/>
                    </a:cubicBezTo>
                    <a:cubicBezTo>
                      <a:pt x="1546684" y="212315"/>
                      <a:pt x="1541425" y="207057"/>
                      <a:pt x="1536167" y="195225"/>
                    </a:cubicBezTo>
                    <a:cubicBezTo>
                      <a:pt x="1534852" y="193910"/>
                      <a:pt x="1533537" y="191938"/>
                      <a:pt x="1532223" y="189309"/>
                    </a:cubicBezTo>
                    <a:cubicBezTo>
                      <a:pt x="1526964" y="180106"/>
                      <a:pt x="1523677" y="172219"/>
                      <a:pt x="1522363" y="165645"/>
                    </a:cubicBezTo>
                    <a:cubicBezTo>
                      <a:pt x="1539453" y="160387"/>
                      <a:pt x="1553257" y="149870"/>
                      <a:pt x="1563774" y="134094"/>
                    </a:cubicBezTo>
                    <a:cubicBezTo>
                      <a:pt x="1580865" y="107801"/>
                      <a:pt x="1595983" y="77564"/>
                      <a:pt x="1609130" y="43383"/>
                    </a:cubicBezTo>
                    <a:cubicBezTo>
                      <a:pt x="1615703" y="27607"/>
                      <a:pt x="1619647" y="14461"/>
                      <a:pt x="1620961" y="3944"/>
                    </a:cubicBezTo>
                    <a:close/>
                    <a:moveTo>
                      <a:pt x="703994" y="0"/>
                    </a:moveTo>
                    <a:cubicBezTo>
                      <a:pt x="710567" y="1314"/>
                      <a:pt x="723714" y="5916"/>
                      <a:pt x="743433" y="13803"/>
                    </a:cubicBezTo>
                    <a:cubicBezTo>
                      <a:pt x="728972" y="7230"/>
                      <a:pt x="730944" y="7888"/>
                      <a:pt x="749349" y="15775"/>
                    </a:cubicBezTo>
                    <a:cubicBezTo>
                      <a:pt x="757237" y="17090"/>
                      <a:pt x="761839" y="19062"/>
                      <a:pt x="763153" y="21691"/>
                    </a:cubicBezTo>
                    <a:cubicBezTo>
                      <a:pt x="767097" y="24321"/>
                      <a:pt x="769726" y="27607"/>
                      <a:pt x="771041" y="31551"/>
                    </a:cubicBezTo>
                    <a:cubicBezTo>
                      <a:pt x="771041" y="35495"/>
                      <a:pt x="765125" y="40754"/>
                      <a:pt x="753293" y="47327"/>
                    </a:cubicBezTo>
                    <a:lnTo>
                      <a:pt x="753293" y="114374"/>
                    </a:lnTo>
                    <a:lnTo>
                      <a:pt x="853864" y="110430"/>
                    </a:lnTo>
                    <a:lnTo>
                      <a:pt x="879500" y="76907"/>
                    </a:lnTo>
                    <a:cubicBezTo>
                      <a:pt x="895275" y="93997"/>
                      <a:pt x="909736" y="111087"/>
                      <a:pt x="922883" y="128178"/>
                    </a:cubicBezTo>
                    <a:cubicBezTo>
                      <a:pt x="932086" y="138695"/>
                      <a:pt x="936687" y="145926"/>
                      <a:pt x="936687" y="149870"/>
                    </a:cubicBezTo>
                    <a:cubicBezTo>
                      <a:pt x="936687" y="157757"/>
                      <a:pt x="928799" y="161044"/>
                      <a:pt x="913023" y="159729"/>
                    </a:cubicBezTo>
                    <a:cubicBezTo>
                      <a:pt x="902506" y="158415"/>
                      <a:pt x="891331" y="157757"/>
                      <a:pt x="879500" y="157757"/>
                    </a:cubicBezTo>
                    <a:cubicBezTo>
                      <a:pt x="875556" y="157757"/>
                      <a:pt x="867010" y="159729"/>
                      <a:pt x="853864" y="163673"/>
                    </a:cubicBezTo>
                    <a:cubicBezTo>
                      <a:pt x="849920" y="164988"/>
                      <a:pt x="847291" y="165645"/>
                      <a:pt x="845976" y="165645"/>
                    </a:cubicBezTo>
                    <a:cubicBezTo>
                      <a:pt x="838088" y="169589"/>
                      <a:pt x="832830" y="170247"/>
                      <a:pt x="830200" y="167617"/>
                    </a:cubicBezTo>
                    <a:cubicBezTo>
                      <a:pt x="828886" y="164988"/>
                      <a:pt x="831515" y="159729"/>
                      <a:pt x="838088" y="151842"/>
                    </a:cubicBezTo>
                    <a:cubicBezTo>
                      <a:pt x="839403" y="149212"/>
                      <a:pt x="841375" y="145926"/>
                      <a:pt x="844004" y="141982"/>
                    </a:cubicBezTo>
                    <a:cubicBezTo>
                      <a:pt x="847948" y="135408"/>
                      <a:pt x="850577" y="130150"/>
                      <a:pt x="851892" y="126206"/>
                    </a:cubicBezTo>
                    <a:cubicBezTo>
                      <a:pt x="800621" y="127521"/>
                      <a:pt x="715168" y="132122"/>
                      <a:pt x="595536" y="140010"/>
                    </a:cubicBezTo>
                    <a:cubicBezTo>
                      <a:pt x="595536" y="162359"/>
                      <a:pt x="591592" y="182736"/>
                      <a:pt x="583704" y="201141"/>
                    </a:cubicBezTo>
                    <a:cubicBezTo>
                      <a:pt x="575816" y="222175"/>
                      <a:pt x="565956" y="232692"/>
                      <a:pt x="554124" y="232692"/>
                    </a:cubicBezTo>
                    <a:cubicBezTo>
                      <a:pt x="546236" y="232692"/>
                      <a:pt x="539663" y="228748"/>
                      <a:pt x="534404" y="220861"/>
                    </a:cubicBezTo>
                    <a:cubicBezTo>
                      <a:pt x="527831" y="209029"/>
                      <a:pt x="526517" y="197854"/>
                      <a:pt x="530460" y="187337"/>
                    </a:cubicBezTo>
                    <a:cubicBezTo>
                      <a:pt x="531775" y="180764"/>
                      <a:pt x="536376" y="173533"/>
                      <a:pt x="544264" y="165645"/>
                    </a:cubicBezTo>
                    <a:cubicBezTo>
                      <a:pt x="552152" y="155128"/>
                      <a:pt x="557411" y="147898"/>
                      <a:pt x="560040" y="143954"/>
                    </a:cubicBezTo>
                    <a:cubicBezTo>
                      <a:pt x="567928" y="130807"/>
                      <a:pt x="573187" y="116346"/>
                      <a:pt x="575816" y="100570"/>
                    </a:cubicBezTo>
                    <a:cubicBezTo>
                      <a:pt x="575816" y="97941"/>
                      <a:pt x="576473" y="95312"/>
                      <a:pt x="577788" y="92682"/>
                    </a:cubicBezTo>
                    <a:cubicBezTo>
                      <a:pt x="577788" y="88738"/>
                      <a:pt x="577788" y="86109"/>
                      <a:pt x="577788" y="84794"/>
                    </a:cubicBezTo>
                    <a:cubicBezTo>
                      <a:pt x="577788" y="79536"/>
                      <a:pt x="579102" y="76907"/>
                      <a:pt x="581732" y="76907"/>
                    </a:cubicBezTo>
                    <a:cubicBezTo>
                      <a:pt x="584361" y="76907"/>
                      <a:pt x="586333" y="79536"/>
                      <a:pt x="587648" y="84794"/>
                    </a:cubicBezTo>
                    <a:cubicBezTo>
                      <a:pt x="587648" y="86109"/>
                      <a:pt x="588305" y="87424"/>
                      <a:pt x="589620" y="88738"/>
                    </a:cubicBezTo>
                    <a:cubicBezTo>
                      <a:pt x="590934" y="91368"/>
                      <a:pt x="591592" y="95312"/>
                      <a:pt x="591592" y="100570"/>
                    </a:cubicBezTo>
                    <a:cubicBezTo>
                      <a:pt x="592906" y="104514"/>
                      <a:pt x="593564" y="112402"/>
                      <a:pt x="593564" y="124234"/>
                    </a:cubicBezTo>
                    <a:lnTo>
                      <a:pt x="705966" y="118318"/>
                    </a:lnTo>
                    <a:lnTo>
                      <a:pt x="705966" y="53243"/>
                    </a:lnTo>
                    <a:cubicBezTo>
                      <a:pt x="705966" y="38782"/>
                      <a:pt x="705309" y="21034"/>
                      <a:pt x="703994" y="0"/>
                    </a:cubicBezTo>
                    <a:close/>
                  </a:path>
                </a:pathLst>
              </a:custGeom>
              <a:gradFill flip="none" rotWithShape="1">
                <a:gsLst>
                  <a:gs pos="0">
                    <a:schemeClr val="accent4">
                      <a:lumMod val="20000"/>
                      <a:lumOff val="80000"/>
                    </a:schemeClr>
                  </a:gs>
                  <a:gs pos="74000">
                    <a:schemeClr val="accent4">
                      <a:lumMod val="45000"/>
                      <a:lumOff val="55000"/>
                    </a:schemeClr>
                  </a:gs>
                  <a:gs pos="83000">
                    <a:schemeClr val="accent4">
                      <a:lumMod val="45000"/>
                      <a:lumOff val="55000"/>
                    </a:schemeClr>
                  </a:gs>
                  <a:gs pos="100000">
                    <a:schemeClr val="accent4">
                      <a:lumMod val="30000"/>
                      <a:lumOff val="70000"/>
                    </a:schemeClr>
                  </a:gs>
                </a:gsLst>
                <a:path path="circle">
                  <a:fillToRect l="100000" t="100000"/>
                </a:path>
                <a:tileRect r="-100000" b="-100000"/>
              </a:gradFill>
              <a:ln>
                <a:noFill/>
              </a:ln>
              <a:effectLst>
                <a:outerShdw blurRad="63500" dist="63500" dir="2700000" algn="tl" rotWithShape="0">
                  <a:prstClr val="black">
                    <a:alpha val="30000"/>
                  </a:prstClr>
                </a:outerShdw>
              </a:effectLst>
            </p:spPr>
            <p:txBody>
              <a:bodyPr rot="0" spcFirstLastPara="0" vertOverflow="overflow" horzOverflow="overflow" vert="horz" wrap="square" lIns="91440" tIns="45720" rIns="91440" bIns="45720" numCol="1" spcCol="0" rtlCol="0" fromWordArt="0" anchor="t" anchorCtr="0" forceAA="0" compatLnSpc="1">
                <a:noAutofit/>
              </a:bodyPr>
              <a:lstStyle>
                <a:defPPr>
                  <a:defRPr lang="zh-CN"/>
                </a:defPPr>
                <a:lvl1pPr>
                  <a:defRPr sz="6000">
                    <a:gradFill>
                      <a:gsLst>
                        <a:gs pos="0">
                          <a:schemeClr val="accent4">
                            <a:lumMod val="20000"/>
                            <a:lumOff val="80000"/>
                          </a:schemeClr>
                        </a:gs>
                        <a:gs pos="92400">
                          <a:srgbClr val="FFEBBC">
                            <a:alpha val="0"/>
                          </a:srgbClr>
                        </a:gs>
                        <a:gs pos="100000">
                          <a:schemeClr val="accent4">
                            <a:lumMod val="20000"/>
                            <a:lumOff val="80000"/>
                            <a:alpha val="0"/>
                          </a:schemeClr>
                        </a:gs>
                      </a:gsLst>
                      <a:lin ang="2700000" scaled="0"/>
                    </a:gradFill>
                    <a:latin typeface="方正粗金陵简体" panose="02000000000000000000" pitchFamily="2" charset="-122"/>
                    <a:ea typeface="方正粗金陵简体" panose="02000000000000000000" pitchFamily="2" charset="-122"/>
                  </a:defRPr>
                </a:lvl1pPr>
              </a:lstStyle>
              <a:p>
                <a:endParaRPr lang="zh-CN" altLang="en-US" dirty="0"/>
              </a:p>
            </p:txBody>
          </p:sp>
        </p:grpSp>
        <p:pic>
          <p:nvPicPr>
            <p:cNvPr id="7" name="Picture 2" descr="查看图片"/>
            <p:cNvPicPr>
              <a:picLocks noChangeAspect="1" noChangeArrowheads="1"/>
            </p:cNvPicPr>
            <p:nvPr/>
          </p:nvPicPr>
          <p:blipFill rotWithShape="1">
            <a:blip r:embed="rId3">
              <a:extLst>
                <a:ext uri="{28A0092B-C50C-407E-A947-70E740481C1C}">
                  <a14:useLocalDpi xmlns:a14="http://schemas.microsoft.com/office/drawing/2010/main" val="0"/>
                </a:ext>
              </a:extLst>
            </a:blip>
            <a:srcRect l="55937" b="37229"/>
            <a:stretch>
              <a:fillRect/>
            </a:stretch>
          </p:blipFill>
          <p:spPr bwMode="auto">
            <a:xfrm>
              <a:off x="6819900" y="4680000"/>
              <a:ext cx="5372100" cy="2178000"/>
            </a:xfrm>
            <a:prstGeom prst="rect">
              <a:avLst/>
            </a:prstGeom>
            <a:noFill/>
            <a:extLst>
              <a:ext uri="{909E8E84-426E-40DD-AFC4-6F175D3DCCD1}">
                <a14:hiddenFill xmlns:a14="http://schemas.microsoft.com/office/drawing/2010/main">
                  <a:solidFill>
                    <a:srgbClr val="FFFFFF"/>
                  </a:solidFill>
                </a14:hiddenFill>
              </a:ext>
            </a:extLst>
          </p:spPr>
        </p:pic>
      </p:grpSp>
      <p:sp>
        <p:nvSpPr>
          <p:cNvPr id="13" name="矩形 12"/>
          <p:cNvSpPr/>
          <p:nvPr/>
        </p:nvSpPr>
        <p:spPr>
          <a:xfrm>
            <a:off x="1685750" y="1452809"/>
            <a:ext cx="8820500" cy="3928319"/>
          </a:xfrm>
          <a:prstGeom prst="rect">
            <a:avLst/>
          </a:prstGeom>
        </p:spPr>
        <p:txBody>
          <a:bodyPr wrap="square">
            <a:spAutoFit/>
          </a:bodyPr>
          <a:lstStyle/>
          <a:p>
            <a:pPr algn="just">
              <a:lnSpc>
                <a:spcPct val="140000"/>
              </a:lnSpc>
              <a:buClr>
                <a:srgbClr val="C00000"/>
              </a:buClr>
            </a:pPr>
            <a:r>
              <a:rPr lang="zh-CN" altLang="en-US" dirty="0">
                <a:solidFill>
                  <a:schemeClr val="tx1">
                    <a:lumMod val="95000"/>
                    <a:lumOff val="5000"/>
                  </a:schemeClr>
                </a:solidFill>
                <a:latin typeface="微软雅黑" panose="020B0503020204020204" pitchFamily="34" charset="-122"/>
                <a:ea typeface="微软雅黑" panose="020B0503020204020204" pitchFamily="34" charset="-122"/>
              </a:rPr>
              <a:t>　　教育、科技、人才是全面建设社会主义现代化国家的基础性、战略性支撑，建设教育强国、科技强国、人才强国具有内在一致性和相互支撑性。教育是国之大计、党之大计，在现代化建设中具有基础性先导性全局性地位。必须坚持教育优先发展，把立德树人作为教育的根本任务，办好人民满意的教育，建设教育强国。科技是国之利器，是现代化建设中最活跃、最具革命性的因素。加快实现高水平科技自立自强，必须实施创新驱动发展战略，发挥新型举国体制优势，打赢关键核心技术攻坚战，不断增强自主创新能力，建设科技强国。人才是实现民族振兴、赢得国际竞争主动的战略资源，培养人才是国家和民族长远发展大计。必须坚持党管人才原则，大力实施人才强国战略，培养造就大批德才兼备的高素质人才，把各方面优秀人才聚到党和国家事业中来，加快建设世界重要人才中心和创新高地，聚天下英才而用之。　　</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组合 2">
            <a:extLst>
              <a:ext uri="{FF2B5EF4-FFF2-40B4-BE49-F238E27FC236}">
                <a16:creationId xmlns:a16="http://schemas.microsoft.com/office/drawing/2014/main" id="{FC72F585-F5C1-40EA-5F05-1C626B9B4C8F}"/>
              </a:ext>
            </a:extLst>
          </p:cNvPr>
          <p:cNvGrpSpPr/>
          <p:nvPr/>
        </p:nvGrpSpPr>
        <p:grpSpPr>
          <a:xfrm>
            <a:off x="-181741" y="-68810"/>
            <a:ext cx="12565627" cy="7257408"/>
            <a:chOff x="-181741" y="-68810"/>
            <a:chExt cx="12565627" cy="7257408"/>
          </a:xfrm>
        </p:grpSpPr>
        <p:pic>
          <p:nvPicPr>
            <p:cNvPr id="4" name="图片 3">
              <a:extLst>
                <a:ext uri="{FF2B5EF4-FFF2-40B4-BE49-F238E27FC236}">
                  <a16:creationId xmlns:a16="http://schemas.microsoft.com/office/drawing/2014/main" id="{7BD90EC9-6320-983A-8D42-B1D8F4CDD5BC}"/>
                </a:ext>
              </a:extLst>
            </p:cNvPr>
            <p:cNvPicPr>
              <a:picLocks noChangeAspect="1"/>
            </p:cNvPicPr>
            <p:nvPr/>
          </p:nvPicPr>
          <p:blipFill>
            <a:blip r:embed="rId3"/>
            <a:stretch>
              <a:fillRect/>
            </a:stretch>
          </p:blipFill>
          <p:spPr>
            <a:xfrm>
              <a:off x="0" y="0"/>
              <a:ext cx="12192000" cy="6858000"/>
            </a:xfrm>
            <a:prstGeom prst="rect">
              <a:avLst/>
            </a:prstGeom>
            <a:noFill/>
          </p:spPr>
        </p:pic>
        <p:pic>
          <p:nvPicPr>
            <p:cNvPr id="5" name="图片 4">
              <a:extLst>
                <a:ext uri="{FF2B5EF4-FFF2-40B4-BE49-F238E27FC236}">
                  <a16:creationId xmlns:a16="http://schemas.microsoft.com/office/drawing/2014/main" id="{2756D554-D853-AA6F-3DBE-23E1875CC803}"/>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l="1513" r="1530" b="2866"/>
            <a:stretch/>
          </p:blipFill>
          <p:spPr>
            <a:xfrm rot="197480">
              <a:off x="-181741" y="-68810"/>
              <a:ext cx="12565627" cy="7257408"/>
            </a:xfrm>
            <a:custGeom>
              <a:avLst/>
              <a:gdLst>
                <a:gd name="connsiteX0" fmla="*/ 0 w 12565627"/>
                <a:gd name="connsiteY0" fmla="*/ 643677 h 7471612"/>
                <a:gd name="connsiteX1" fmla="*/ 11192846 w 12565627"/>
                <a:gd name="connsiteY1" fmla="*/ 0 h 7471612"/>
                <a:gd name="connsiteX2" fmla="*/ 12175127 w 12565627"/>
                <a:gd name="connsiteY2" fmla="*/ 0 h 7471612"/>
                <a:gd name="connsiteX3" fmla="*/ 12565627 w 12565627"/>
                <a:gd name="connsiteY3" fmla="*/ 6790385 h 7471612"/>
                <a:gd name="connsiteX4" fmla="*/ 719827 w 12565627"/>
                <a:gd name="connsiteY4" fmla="*/ 7471612 h 7471612"/>
                <a:gd name="connsiteX5" fmla="*/ 392660 w 12565627"/>
                <a:gd name="connsiteY5" fmla="*/ 7471612 h 74716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565627" h="7471612">
                  <a:moveTo>
                    <a:pt x="0" y="643677"/>
                  </a:moveTo>
                  <a:lnTo>
                    <a:pt x="11192846" y="0"/>
                  </a:lnTo>
                  <a:lnTo>
                    <a:pt x="12175127" y="0"/>
                  </a:lnTo>
                  <a:lnTo>
                    <a:pt x="12565627" y="6790385"/>
                  </a:lnTo>
                  <a:lnTo>
                    <a:pt x="719827" y="7471612"/>
                  </a:lnTo>
                  <a:lnTo>
                    <a:pt x="392660" y="7471612"/>
                  </a:lnTo>
                  <a:close/>
                </a:path>
              </a:pathLst>
            </a:custGeom>
          </p:spPr>
        </p:pic>
        <p:grpSp>
          <p:nvGrpSpPr>
            <p:cNvPr id="6" name="组合 5">
              <a:extLst>
                <a:ext uri="{FF2B5EF4-FFF2-40B4-BE49-F238E27FC236}">
                  <a16:creationId xmlns:a16="http://schemas.microsoft.com/office/drawing/2014/main" id="{F2580A68-44CE-EF1A-6DB5-0FA8C204FAB6}"/>
                </a:ext>
              </a:extLst>
            </p:cNvPr>
            <p:cNvGrpSpPr/>
            <p:nvPr/>
          </p:nvGrpSpPr>
          <p:grpSpPr>
            <a:xfrm>
              <a:off x="9852847" y="633105"/>
              <a:ext cx="1260000" cy="2589582"/>
              <a:chOff x="9852847" y="633105"/>
              <a:chExt cx="1260000" cy="2589582"/>
            </a:xfrm>
          </p:grpSpPr>
          <p:pic>
            <p:nvPicPr>
              <p:cNvPr id="7" name="图片 6">
                <a:extLst>
                  <a:ext uri="{FF2B5EF4-FFF2-40B4-BE49-F238E27FC236}">
                    <a16:creationId xmlns:a16="http://schemas.microsoft.com/office/drawing/2014/main" id="{A2B1F785-0796-5E94-5E19-D0291F5E646D}"/>
                  </a:ext>
                </a:extLst>
              </p:cNvPr>
              <p:cNvPicPr>
                <a:picLocks noChangeAspect="1"/>
              </p:cNvPicPr>
              <p:nvPr/>
            </p:nvPicPr>
            <p:blipFill>
              <a:blip r:embed="rId3"/>
              <a:srcRect l="66730" t="94" r="8270"/>
              <a:stretch>
                <a:fillRect/>
              </a:stretch>
            </p:blipFill>
            <p:spPr>
              <a:xfrm flipV="1">
                <a:off x="9852847" y="633106"/>
                <a:ext cx="1152000" cy="2589581"/>
              </a:xfrm>
              <a:prstGeom prst="snip1Rect">
                <a:avLst/>
              </a:prstGeom>
              <a:noFill/>
              <a:effectLst>
                <a:outerShdw blurRad="190500" dist="63500" dir="2700000" algn="tl" rotWithShape="0">
                  <a:prstClr val="black">
                    <a:alpha val="25000"/>
                  </a:prstClr>
                </a:outerShdw>
              </a:effectLst>
            </p:spPr>
          </p:pic>
          <p:sp>
            <p:nvSpPr>
              <p:cNvPr id="8" name="文本框 7">
                <a:extLst>
                  <a:ext uri="{FF2B5EF4-FFF2-40B4-BE49-F238E27FC236}">
                    <a16:creationId xmlns:a16="http://schemas.microsoft.com/office/drawing/2014/main" id="{59118CA3-C960-2B01-EA1C-29DDC99E8F46}"/>
                  </a:ext>
                </a:extLst>
              </p:cNvPr>
              <p:cNvSpPr txBox="1"/>
              <p:nvPr/>
            </p:nvSpPr>
            <p:spPr>
              <a:xfrm>
                <a:off x="10187140" y="951277"/>
                <a:ext cx="483414" cy="1953238"/>
              </a:xfrm>
              <a:custGeom>
                <a:avLst/>
                <a:gdLst/>
                <a:ahLst/>
                <a:cxnLst/>
                <a:rect l="l" t="t" r="r" b="b"/>
                <a:pathLst>
                  <a:path w="483414" h="1953238">
                    <a:moveTo>
                      <a:pt x="335728" y="1843301"/>
                    </a:moveTo>
                    <a:cubicBezTo>
                      <a:pt x="341973" y="1843630"/>
                      <a:pt x="351011" y="1845109"/>
                      <a:pt x="362843" y="1847738"/>
                    </a:cubicBezTo>
                    <a:cubicBezTo>
                      <a:pt x="378619" y="1850367"/>
                      <a:pt x="393080" y="1855626"/>
                      <a:pt x="406226" y="1863514"/>
                    </a:cubicBezTo>
                    <a:cubicBezTo>
                      <a:pt x="422002" y="1872716"/>
                      <a:pt x="433176" y="1884548"/>
                      <a:pt x="439750" y="1899009"/>
                    </a:cubicBezTo>
                    <a:cubicBezTo>
                      <a:pt x="440407" y="1902953"/>
                      <a:pt x="440571" y="1906733"/>
                      <a:pt x="440243" y="1910348"/>
                    </a:cubicBezTo>
                    <a:cubicBezTo>
                      <a:pt x="439914" y="1913964"/>
                      <a:pt x="439092" y="1917414"/>
                      <a:pt x="437778" y="1920701"/>
                    </a:cubicBezTo>
                    <a:cubicBezTo>
                      <a:pt x="433834" y="1929904"/>
                      <a:pt x="429232" y="1935162"/>
                      <a:pt x="423974" y="1936477"/>
                    </a:cubicBezTo>
                    <a:cubicBezTo>
                      <a:pt x="416086" y="1940421"/>
                      <a:pt x="408855" y="1939106"/>
                      <a:pt x="402282" y="1932533"/>
                    </a:cubicBezTo>
                    <a:cubicBezTo>
                      <a:pt x="399653" y="1929904"/>
                      <a:pt x="396366" y="1925302"/>
                      <a:pt x="392422" y="1918729"/>
                    </a:cubicBezTo>
                    <a:cubicBezTo>
                      <a:pt x="388478" y="1912156"/>
                      <a:pt x="385849" y="1908212"/>
                      <a:pt x="384534" y="1906897"/>
                    </a:cubicBezTo>
                    <a:cubicBezTo>
                      <a:pt x="383220" y="1905582"/>
                      <a:pt x="381905" y="1903611"/>
                      <a:pt x="380590" y="1900981"/>
                    </a:cubicBezTo>
                    <a:cubicBezTo>
                      <a:pt x="379276" y="1898352"/>
                      <a:pt x="377961" y="1896380"/>
                      <a:pt x="376647" y="1895065"/>
                    </a:cubicBezTo>
                    <a:lnTo>
                      <a:pt x="370731" y="1885206"/>
                    </a:lnTo>
                    <a:cubicBezTo>
                      <a:pt x="358899" y="1873374"/>
                      <a:pt x="346410" y="1862857"/>
                      <a:pt x="333263" y="1853654"/>
                    </a:cubicBezTo>
                    <a:cubicBezTo>
                      <a:pt x="333263" y="1853654"/>
                      <a:pt x="332606" y="1852997"/>
                      <a:pt x="331291" y="1851682"/>
                    </a:cubicBezTo>
                    <a:cubicBezTo>
                      <a:pt x="326033" y="1849053"/>
                      <a:pt x="324061" y="1847081"/>
                      <a:pt x="325375" y="1845766"/>
                    </a:cubicBezTo>
                    <a:cubicBezTo>
                      <a:pt x="326033" y="1843794"/>
                      <a:pt x="329484" y="1842972"/>
                      <a:pt x="335728" y="1843301"/>
                    </a:cubicBezTo>
                    <a:close/>
                    <a:moveTo>
                      <a:pt x="191281" y="1735336"/>
                    </a:moveTo>
                    <a:cubicBezTo>
                      <a:pt x="213630" y="1735336"/>
                      <a:pt x="230721" y="1739280"/>
                      <a:pt x="242552" y="1747167"/>
                    </a:cubicBezTo>
                    <a:cubicBezTo>
                      <a:pt x="253070" y="1753741"/>
                      <a:pt x="258986" y="1762286"/>
                      <a:pt x="260300" y="1772803"/>
                    </a:cubicBezTo>
                    <a:cubicBezTo>
                      <a:pt x="260300" y="1775432"/>
                      <a:pt x="259643" y="1779376"/>
                      <a:pt x="258328" y="1784635"/>
                    </a:cubicBezTo>
                    <a:cubicBezTo>
                      <a:pt x="259643" y="1782006"/>
                      <a:pt x="258986" y="1783320"/>
                      <a:pt x="256356" y="1788579"/>
                    </a:cubicBezTo>
                    <a:cubicBezTo>
                      <a:pt x="252412" y="1792523"/>
                      <a:pt x="247811" y="1795152"/>
                      <a:pt x="242552" y="1796467"/>
                    </a:cubicBezTo>
                    <a:cubicBezTo>
                      <a:pt x="237294" y="1799096"/>
                      <a:pt x="231378" y="1798439"/>
                      <a:pt x="224805" y="1794495"/>
                    </a:cubicBezTo>
                    <a:cubicBezTo>
                      <a:pt x="220861" y="1791866"/>
                      <a:pt x="216917" y="1787264"/>
                      <a:pt x="212973" y="1780691"/>
                    </a:cubicBezTo>
                    <a:cubicBezTo>
                      <a:pt x="212973" y="1779376"/>
                      <a:pt x="211658" y="1775432"/>
                      <a:pt x="209029" y="1768859"/>
                    </a:cubicBezTo>
                    <a:cubicBezTo>
                      <a:pt x="207714" y="1766230"/>
                      <a:pt x="206400" y="1764258"/>
                      <a:pt x="205085" y="1762943"/>
                    </a:cubicBezTo>
                    <a:cubicBezTo>
                      <a:pt x="198512" y="1756370"/>
                      <a:pt x="193253" y="1751111"/>
                      <a:pt x="189309" y="1747167"/>
                    </a:cubicBezTo>
                    <a:cubicBezTo>
                      <a:pt x="182736" y="1741909"/>
                      <a:pt x="179449" y="1739280"/>
                      <a:pt x="179449" y="1739280"/>
                    </a:cubicBezTo>
                    <a:cubicBezTo>
                      <a:pt x="179449" y="1736650"/>
                      <a:pt x="183393" y="1735336"/>
                      <a:pt x="191281" y="1735336"/>
                    </a:cubicBezTo>
                    <a:close/>
                    <a:moveTo>
                      <a:pt x="209029" y="1668289"/>
                    </a:moveTo>
                    <a:cubicBezTo>
                      <a:pt x="231378" y="1669603"/>
                      <a:pt x="247811" y="1674204"/>
                      <a:pt x="258328" y="1682092"/>
                    </a:cubicBezTo>
                    <a:cubicBezTo>
                      <a:pt x="268845" y="1688665"/>
                      <a:pt x="274761" y="1697211"/>
                      <a:pt x="276076" y="1707728"/>
                    </a:cubicBezTo>
                    <a:lnTo>
                      <a:pt x="274104" y="1719560"/>
                    </a:lnTo>
                    <a:lnTo>
                      <a:pt x="272132" y="1723504"/>
                    </a:lnTo>
                    <a:cubicBezTo>
                      <a:pt x="268188" y="1727448"/>
                      <a:pt x="263587" y="1730077"/>
                      <a:pt x="258328" y="1731392"/>
                    </a:cubicBezTo>
                    <a:cubicBezTo>
                      <a:pt x="253070" y="1732706"/>
                      <a:pt x="247154" y="1731392"/>
                      <a:pt x="240580" y="1727448"/>
                    </a:cubicBezTo>
                    <a:cubicBezTo>
                      <a:pt x="237951" y="1726133"/>
                      <a:pt x="234665" y="1721532"/>
                      <a:pt x="230721" y="1713644"/>
                    </a:cubicBezTo>
                    <a:cubicBezTo>
                      <a:pt x="230721" y="1712329"/>
                      <a:pt x="230063" y="1711015"/>
                      <a:pt x="228749" y="1709700"/>
                    </a:cubicBezTo>
                    <a:cubicBezTo>
                      <a:pt x="228749" y="1708385"/>
                      <a:pt x="226777" y="1704441"/>
                      <a:pt x="222833" y="1697868"/>
                    </a:cubicBezTo>
                    <a:cubicBezTo>
                      <a:pt x="222833" y="1696553"/>
                      <a:pt x="222175" y="1695239"/>
                      <a:pt x="220861" y="1693924"/>
                    </a:cubicBezTo>
                    <a:cubicBezTo>
                      <a:pt x="216917" y="1688665"/>
                      <a:pt x="212316" y="1684064"/>
                      <a:pt x="207057" y="1680120"/>
                    </a:cubicBezTo>
                    <a:cubicBezTo>
                      <a:pt x="200484" y="1674862"/>
                      <a:pt x="197197" y="1672232"/>
                      <a:pt x="197197" y="1672232"/>
                    </a:cubicBezTo>
                    <a:cubicBezTo>
                      <a:pt x="199826" y="1669603"/>
                      <a:pt x="203770" y="1668289"/>
                      <a:pt x="209029" y="1668289"/>
                    </a:cubicBezTo>
                    <a:close/>
                    <a:moveTo>
                      <a:pt x="299740" y="1660401"/>
                    </a:moveTo>
                    <a:cubicBezTo>
                      <a:pt x="306313" y="1661715"/>
                      <a:pt x="325375" y="1667631"/>
                      <a:pt x="356927" y="1678148"/>
                    </a:cubicBezTo>
                    <a:cubicBezTo>
                      <a:pt x="359556" y="1680778"/>
                      <a:pt x="360871" y="1683407"/>
                      <a:pt x="360871" y="1686036"/>
                    </a:cubicBezTo>
                    <a:cubicBezTo>
                      <a:pt x="362185" y="1687351"/>
                      <a:pt x="360871" y="1690637"/>
                      <a:pt x="356927" y="1695896"/>
                    </a:cubicBezTo>
                    <a:cubicBezTo>
                      <a:pt x="351668" y="1698525"/>
                      <a:pt x="347724" y="1701155"/>
                      <a:pt x="345095" y="1703784"/>
                    </a:cubicBezTo>
                    <a:cubicBezTo>
                      <a:pt x="341151" y="1747167"/>
                      <a:pt x="335235" y="1782006"/>
                      <a:pt x="327347" y="1808299"/>
                    </a:cubicBezTo>
                    <a:lnTo>
                      <a:pt x="382562" y="1804355"/>
                    </a:lnTo>
                    <a:lnTo>
                      <a:pt x="406226" y="1764915"/>
                    </a:lnTo>
                    <a:cubicBezTo>
                      <a:pt x="416743" y="1771488"/>
                      <a:pt x="429890" y="1780691"/>
                      <a:pt x="445666" y="1792523"/>
                    </a:cubicBezTo>
                    <a:cubicBezTo>
                      <a:pt x="453553" y="1799425"/>
                      <a:pt x="457744" y="1804478"/>
                      <a:pt x="458237" y="1807682"/>
                    </a:cubicBezTo>
                    <a:cubicBezTo>
                      <a:pt x="458401" y="1808751"/>
                      <a:pt x="458155" y="1809613"/>
                      <a:pt x="457497" y="1810271"/>
                    </a:cubicBezTo>
                    <a:cubicBezTo>
                      <a:pt x="457497" y="1814215"/>
                      <a:pt x="452239" y="1816186"/>
                      <a:pt x="441722" y="1816186"/>
                    </a:cubicBezTo>
                    <a:cubicBezTo>
                      <a:pt x="437778" y="1816186"/>
                      <a:pt x="431862" y="1816186"/>
                      <a:pt x="423974" y="1816186"/>
                    </a:cubicBezTo>
                    <a:cubicBezTo>
                      <a:pt x="412142" y="1817501"/>
                      <a:pt x="402282" y="1818158"/>
                      <a:pt x="394394" y="1818158"/>
                    </a:cubicBezTo>
                    <a:cubicBezTo>
                      <a:pt x="386506" y="1818158"/>
                      <a:pt x="374675" y="1818816"/>
                      <a:pt x="358899" y="1820130"/>
                    </a:cubicBezTo>
                    <a:cubicBezTo>
                      <a:pt x="341808" y="1820130"/>
                      <a:pt x="329977" y="1820788"/>
                      <a:pt x="323403" y="1822102"/>
                    </a:cubicBezTo>
                    <a:cubicBezTo>
                      <a:pt x="303684" y="1886520"/>
                      <a:pt x="249783" y="1929904"/>
                      <a:pt x="161702" y="1952253"/>
                    </a:cubicBezTo>
                    <a:cubicBezTo>
                      <a:pt x="157758" y="1953567"/>
                      <a:pt x="154471" y="1953567"/>
                      <a:pt x="151842" y="1952253"/>
                    </a:cubicBezTo>
                    <a:cubicBezTo>
                      <a:pt x="150527" y="1952253"/>
                      <a:pt x="149870" y="1952253"/>
                      <a:pt x="149870" y="1952253"/>
                    </a:cubicBezTo>
                    <a:cubicBezTo>
                      <a:pt x="149870" y="1949623"/>
                      <a:pt x="153156" y="1946337"/>
                      <a:pt x="159730" y="1942393"/>
                    </a:cubicBezTo>
                    <a:cubicBezTo>
                      <a:pt x="222833" y="1912156"/>
                      <a:pt x="262929" y="1873374"/>
                      <a:pt x="280020" y="1826046"/>
                    </a:cubicBezTo>
                    <a:cubicBezTo>
                      <a:pt x="276076" y="1826046"/>
                      <a:pt x="266873" y="1826704"/>
                      <a:pt x="252412" y="1828018"/>
                    </a:cubicBezTo>
                    <a:cubicBezTo>
                      <a:pt x="236637" y="1829333"/>
                      <a:pt x="226777" y="1829990"/>
                      <a:pt x="222833" y="1829990"/>
                    </a:cubicBezTo>
                    <a:cubicBezTo>
                      <a:pt x="220203" y="1829990"/>
                      <a:pt x="215602" y="1830648"/>
                      <a:pt x="209029" y="1831962"/>
                    </a:cubicBezTo>
                    <a:cubicBezTo>
                      <a:pt x="195882" y="1834591"/>
                      <a:pt x="185365" y="1836563"/>
                      <a:pt x="177477" y="1837878"/>
                    </a:cubicBezTo>
                    <a:lnTo>
                      <a:pt x="165646" y="1816186"/>
                    </a:lnTo>
                    <a:cubicBezTo>
                      <a:pt x="186680" y="1816186"/>
                      <a:pt x="207714" y="1815529"/>
                      <a:pt x="228749" y="1814215"/>
                    </a:cubicBezTo>
                    <a:lnTo>
                      <a:pt x="283964" y="1810271"/>
                    </a:lnTo>
                    <a:cubicBezTo>
                      <a:pt x="290537" y="1789236"/>
                      <a:pt x="294481" y="1762943"/>
                      <a:pt x="295796" y="1731392"/>
                    </a:cubicBezTo>
                    <a:cubicBezTo>
                      <a:pt x="295796" y="1730077"/>
                      <a:pt x="295796" y="1728105"/>
                      <a:pt x="295796" y="1725476"/>
                    </a:cubicBezTo>
                    <a:cubicBezTo>
                      <a:pt x="298425" y="1703127"/>
                      <a:pt x="299740" y="1681435"/>
                      <a:pt x="299740" y="1660401"/>
                    </a:cubicBezTo>
                    <a:close/>
                    <a:moveTo>
                      <a:pt x="98598" y="1658429"/>
                    </a:moveTo>
                    <a:cubicBezTo>
                      <a:pt x="99913" y="1658429"/>
                      <a:pt x="101885" y="1659743"/>
                      <a:pt x="104514" y="1662373"/>
                    </a:cubicBezTo>
                    <a:cubicBezTo>
                      <a:pt x="115032" y="1668946"/>
                      <a:pt x="123577" y="1674862"/>
                      <a:pt x="130150" y="1680120"/>
                    </a:cubicBezTo>
                    <a:cubicBezTo>
                      <a:pt x="139353" y="1688008"/>
                      <a:pt x="143954" y="1693924"/>
                      <a:pt x="143954" y="1697868"/>
                    </a:cubicBezTo>
                    <a:cubicBezTo>
                      <a:pt x="143954" y="1703127"/>
                      <a:pt x="138038" y="1708385"/>
                      <a:pt x="126206" y="1713644"/>
                    </a:cubicBezTo>
                    <a:lnTo>
                      <a:pt x="124234" y="1824074"/>
                    </a:lnTo>
                    <a:cubicBezTo>
                      <a:pt x="129493" y="1820130"/>
                      <a:pt x="136723" y="1814215"/>
                      <a:pt x="145926" y="1806327"/>
                    </a:cubicBezTo>
                    <a:cubicBezTo>
                      <a:pt x="159072" y="1795810"/>
                      <a:pt x="167617" y="1788579"/>
                      <a:pt x="171561" y="1784635"/>
                    </a:cubicBezTo>
                    <a:cubicBezTo>
                      <a:pt x="179449" y="1778062"/>
                      <a:pt x="184051" y="1776090"/>
                      <a:pt x="185365" y="1778719"/>
                    </a:cubicBezTo>
                    <a:cubicBezTo>
                      <a:pt x="186351" y="1779705"/>
                      <a:pt x="187009" y="1780773"/>
                      <a:pt x="187337" y="1781923"/>
                    </a:cubicBezTo>
                    <a:cubicBezTo>
                      <a:pt x="188323" y="1785374"/>
                      <a:pt x="186351" y="1789565"/>
                      <a:pt x="181421" y="1794495"/>
                    </a:cubicBezTo>
                    <a:cubicBezTo>
                      <a:pt x="149870" y="1833934"/>
                      <a:pt x="124891" y="1868115"/>
                      <a:pt x="106486" y="1897037"/>
                    </a:cubicBezTo>
                    <a:cubicBezTo>
                      <a:pt x="103857" y="1903611"/>
                      <a:pt x="100570" y="1907554"/>
                      <a:pt x="96626" y="1908869"/>
                    </a:cubicBezTo>
                    <a:cubicBezTo>
                      <a:pt x="91368" y="1911498"/>
                      <a:pt x="84795" y="1908869"/>
                      <a:pt x="76907" y="1900981"/>
                    </a:cubicBezTo>
                    <a:cubicBezTo>
                      <a:pt x="75592" y="1898352"/>
                      <a:pt x="70333" y="1891779"/>
                      <a:pt x="61131" y="1881262"/>
                    </a:cubicBezTo>
                    <a:cubicBezTo>
                      <a:pt x="57187" y="1876003"/>
                      <a:pt x="53900" y="1872059"/>
                      <a:pt x="51271" y="1869430"/>
                    </a:cubicBezTo>
                    <a:cubicBezTo>
                      <a:pt x="72305" y="1857598"/>
                      <a:pt x="82165" y="1842479"/>
                      <a:pt x="80851" y="1824074"/>
                    </a:cubicBezTo>
                    <a:lnTo>
                      <a:pt x="82823" y="1695896"/>
                    </a:lnTo>
                    <a:cubicBezTo>
                      <a:pt x="60474" y="1697211"/>
                      <a:pt x="41411" y="1700497"/>
                      <a:pt x="25635" y="1705756"/>
                    </a:cubicBezTo>
                    <a:cubicBezTo>
                      <a:pt x="25635" y="1704441"/>
                      <a:pt x="24321" y="1701812"/>
                      <a:pt x="21691" y="1697868"/>
                    </a:cubicBezTo>
                    <a:cubicBezTo>
                      <a:pt x="17748" y="1692609"/>
                      <a:pt x="15118" y="1688008"/>
                      <a:pt x="13804" y="1684064"/>
                    </a:cubicBezTo>
                    <a:cubicBezTo>
                      <a:pt x="40097" y="1684064"/>
                      <a:pt x="62446" y="1682750"/>
                      <a:pt x="80851" y="1680120"/>
                    </a:cubicBezTo>
                    <a:close/>
                    <a:moveTo>
                      <a:pt x="76907" y="1538138"/>
                    </a:moveTo>
                    <a:cubicBezTo>
                      <a:pt x="78221" y="1538138"/>
                      <a:pt x="80851" y="1538138"/>
                      <a:pt x="84795" y="1538138"/>
                    </a:cubicBezTo>
                    <a:cubicBezTo>
                      <a:pt x="90053" y="1539453"/>
                      <a:pt x="93997" y="1540110"/>
                      <a:pt x="96626" y="1540110"/>
                    </a:cubicBezTo>
                    <a:cubicBezTo>
                      <a:pt x="99256" y="1541425"/>
                      <a:pt x="103200" y="1542740"/>
                      <a:pt x="108458" y="1544054"/>
                    </a:cubicBezTo>
                    <a:cubicBezTo>
                      <a:pt x="116346" y="1546683"/>
                      <a:pt x="121605" y="1548655"/>
                      <a:pt x="124234" y="1549970"/>
                    </a:cubicBezTo>
                    <a:cubicBezTo>
                      <a:pt x="140010" y="1561802"/>
                      <a:pt x="147898" y="1574291"/>
                      <a:pt x="147898" y="1587438"/>
                    </a:cubicBezTo>
                    <a:cubicBezTo>
                      <a:pt x="149212" y="1596640"/>
                      <a:pt x="146583" y="1604528"/>
                      <a:pt x="140010" y="1611101"/>
                    </a:cubicBezTo>
                    <a:cubicBezTo>
                      <a:pt x="132122" y="1618989"/>
                      <a:pt x="124891" y="1622933"/>
                      <a:pt x="118318" y="1622933"/>
                    </a:cubicBezTo>
                    <a:cubicBezTo>
                      <a:pt x="107801" y="1622933"/>
                      <a:pt x="100570" y="1620304"/>
                      <a:pt x="96626" y="1615045"/>
                    </a:cubicBezTo>
                    <a:cubicBezTo>
                      <a:pt x="92683" y="1609787"/>
                      <a:pt x="90053" y="1601241"/>
                      <a:pt x="88739" y="1589410"/>
                    </a:cubicBezTo>
                    <a:cubicBezTo>
                      <a:pt x="87424" y="1577578"/>
                      <a:pt x="84137" y="1567718"/>
                      <a:pt x="78879" y="1559830"/>
                    </a:cubicBezTo>
                    <a:cubicBezTo>
                      <a:pt x="74935" y="1553257"/>
                      <a:pt x="71648" y="1549970"/>
                      <a:pt x="69019" y="1549970"/>
                    </a:cubicBezTo>
                    <a:cubicBezTo>
                      <a:pt x="69019" y="1549970"/>
                      <a:pt x="68361" y="1549313"/>
                      <a:pt x="67047" y="1547998"/>
                    </a:cubicBezTo>
                    <a:cubicBezTo>
                      <a:pt x="64418" y="1544054"/>
                      <a:pt x="63760" y="1541425"/>
                      <a:pt x="65075" y="1540110"/>
                    </a:cubicBezTo>
                    <a:cubicBezTo>
                      <a:pt x="65075" y="1538796"/>
                      <a:pt x="69019" y="1538138"/>
                      <a:pt x="76907" y="1538138"/>
                    </a:cubicBezTo>
                    <a:close/>
                    <a:moveTo>
                      <a:pt x="274104" y="1496727"/>
                    </a:moveTo>
                    <a:cubicBezTo>
                      <a:pt x="287250" y="1499356"/>
                      <a:pt x="299740" y="1502643"/>
                      <a:pt x="311571" y="1506587"/>
                    </a:cubicBezTo>
                    <a:cubicBezTo>
                      <a:pt x="327347" y="1510531"/>
                      <a:pt x="335235" y="1515132"/>
                      <a:pt x="335235" y="1520391"/>
                    </a:cubicBezTo>
                    <a:cubicBezTo>
                      <a:pt x="335235" y="1524335"/>
                      <a:pt x="329977" y="1528936"/>
                      <a:pt x="319459" y="1534194"/>
                    </a:cubicBezTo>
                    <a:lnTo>
                      <a:pt x="319459" y="1569690"/>
                    </a:lnTo>
                    <a:lnTo>
                      <a:pt x="352983" y="1567718"/>
                    </a:lnTo>
                    <a:cubicBezTo>
                      <a:pt x="355612" y="1561145"/>
                      <a:pt x="362843" y="1549970"/>
                      <a:pt x="374675" y="1534194"/>
                    </a:cubicBezTo>
                    <a:cubicBezTo>
                      <a:pt x="375989" y="1535509"/>
                      <a:pt x="378619" y="1537481"/>
                      <a:pt x="382562" y="1540110"/>
                    </a:cubicBezTo>
                    <a:cubicBezTo>
                      <a:pt x="385192" y="1541425"/>
                      <a:pt x="395709" y="1549313"/>
                      <a:pt x="414114" y="1563774"/>
                    </a:cubicBezTo>
                    <a:cubicBezTo>
                      <a:pt x="420687" y="1569033"/>
                      <a:pt x="423317" y="1573634"/>
                      <a:pt x="422002" y="1577578"/>
                    </a:cubicBezTo>
                    <a:cubicBezTo>
                      <a:pt x="422002" y="1580207"/>
                      <a:pt x="416743" y="1581522"/>
                      <a:pt x="406226" y="1581522"/>
                    </a:cubicBezTo>
                    <a:cubicBezTo>
                      <a:pt x="381248" y="1581522"/>
                      <a:pt x="364157" y="1582179"/>
                      <a:pt x="354955" y="1583494"/>
                    </a:cubicBezTo>
                    <a:cubicBezTo>
                      <a:pt x="341808" y="1583494"/>
                      <a:pt x="329977" y="1584151"/>
                      <a:pt x="319459" y="1585466"/>
                    </a:cubicBezTo>
                    <a:lnTo>
                      <a:pt x="321431" y="1628849"/>
                    </a:lnTo>
                    <a:lnTo>
                      <a:pt x="390450" y="1624905"/>
                    </a:lnTo>
                    <a:cubicBezTo>
                      <a:pt x="391765" y="1622276"/>
                      <a:pt x="395709" y="1617674"/>
                      <a:pt x="402282" y="1611101"/>
                    </a:cubicBezTo>
                    <a:cubicBezTo>
                      <a:pt x="407541" y="1605843"/>
                      <a:pt x="411485" y="1601241"/>
                      <a:pt x="414114" y="1597298"/>
                    </a:cubicBezTo>
                    <a:cubicBezTo>
                      <a:pt x="416743" y="1599927"/>
                      <a:pt x="420687" y="1603213"/>
                      <a:pt x="425946" y="1607157"/>
                    </a:cubicBezTo>
                    <a:cubicBezTo>
                      <a:pt x="436463" y="1617674"/>
                      <a:pt x="445008" y="1626220"/>
                      <a:pt x="451581" y="1632793"/>
                    </a:cubicBezTo>
                    <a:cubicBezTo>
                      <a:pt x="459469" y="1640681"/>
                      <a:pt x="463413" y="1647254"/>
                      <a:pt x="463413" y="1652513"/>
                    </a:cubicBezTo>
                    <a:cubicBezTo>
                      <a:pt x="463413" y="1657771"/>
                      <a:pt x="460127" y="1660401"/>
                      <a:pt x="453553" y="1660401"/>
                    </a:cubicBezTo>
                    <a:cubicBezTo>
                      <a:pt x="451581" y="1660401"/>
                      <a:pt x="448624" y="1660565"/>
                      <a:pt x="444680" y="1660894"/>
                    </a:cubicBezTo>
                    <a:lnTo>
                      <a:pt x="434017" y="1661960"/>
                    </a:lnTo>
                    <a:lnTo>
                      <a:pt x="430999" y="1662742"/>
                    </a:lnTo>
                    <a:cubicBezTo>
                      <a:pt x="429274" y="1663153"/>
                      <a:pt x="426932" y="1663687"/>
                      <a:pt x="423974" y="1664345"/>
                    </a:cubicBezTo>
                    <a:cubicBezTo>
                      <a:pt x="414771" y="1666974"/>
                      <a:pt x="400968" y="1675519"/>
                      <a:pt x="382562" y="1689980"/>
                    </a:cubicBezTo>
                    <a:cubicBezTo>
                      <a:pt x="377304" y="1695239"/>
                      <a:pt x="373360" y="1696553"/>
                      <a:pt x="370731" y="1693924"/>
                    </a:cubicBezTo>
                    <a:cubicBezTo>
                      <a:pt x="370731" y="1693924"/>
                      <a:pt x="371388" y="1690637"/>
                      <a:pt x="372703" y="1684064"/>
                    </a:cubicBezTo>
                    <a:cubicBezTo>
                      <a:pt x="374017" y="1681435"/>
                      <a:pt x="375332" y="1678148"/>
                      <a:pt x="376647" y="1674204"/>
                    </a:cubicBezTo>
                    <a:cubicBezTo>
                      <a:pt x="379276" y="1668946"/>
                      <a:pt x="381248" y="1665002"/>
                      <a:pt x="382562" y="1662373"/>
                    </a:cubicBezTo>
                    <a:cubicBezTo>
                      <a:pt x="383877" y="1659743"/>
                      <a:pt x="385849" y="1656457"/>
                      <a:pt x="388478" y="1652513"/>
                    </a:cubicBezTo>
                    <a:cubicBezTo>
                      <a:pt x="391108" y="1647254"/>
                      <a:pt x="393080" y="1643310"/>
                      <a:pt x="394394" y="1640681"/>
                    </a:cubicBezTo>
                    <a:cubicBezTo>
                      <a:pt x="377304" y="1641996"/>
                      <a:pt x="354298" y="1643310"/>
                      <a:pt x="325375" y="1644625"/>
                    </a:cubicBezTo>
                    <a:cubicBezTo>
                      <a:pt x="278048" y="1647254"/>
                      <a:pt x="241895" y="1649226"/>
                      <a:pt x="216917" y="1650541"/>
                    </a:cubicBezTo>
                    <a:cubicBezTo>
                      <a:pt x="193253" y="1653170"/>
                      <a:pt x="177477" y="1655799"/>
                      <a:pt x="169589" y="1658429"/>
                    </a:cubicBezTo>
                    <a:cubicBezTo>
                      <a:pt x="165646" y="1649226"/>
                      <a:pt x="162359" y="1641338"/>
                      <a:pt x="159730" y="1634765"/>
                    </a:cubicBezTo>
                    <a:cubicBezTo>
                      <a:pt x="175505" y="1636080"/>
                      <a:pt x="193910" y="1636080"/>
                      <a:pt x="214945" y="1634765"/>
                    </a:cubicBezTo>
                    <a:lnTo>
                      <a:pt x="274104" y="1632793"/>
                    </a:lnTo>
                    <a:cubicBezTo>
                      <a:pt x="274104" y="1620961"/>
                      <a:pt x="274104" y="1605843"/>
                      <a:pt x="274104" y="1587438"/>
                    </a:cubicBezTo>
                    <a:lnTo>
                      <a:pt x="238608" y="1591382"/>
                    </a:lnTo>
                    <a:cubicBezTo>
                      <a:pt x="228091" y="1591382"/>
                      <a:pt x="212973" y="1593354"/>
                      <a:pt x="193253" y="1597298"/>
                    </a:cubicBezTo>
                    <a:cubicBezTo>
                      <a:pt x="190624" y="1589410"/>
                      <a:pt x="187337" y="1581522"/>
                      <a:pt x="183393" y="1573634"/>
                    </a:cubicBezTo>
                    <a:cubicBezTo>
                      <a:pt x="203113" y="1573634"/>
                      <a:pt x="220861" y="1573634"/>
                      <a:pt x="236637" y="1573634"/>
                    </a:cubicBezTo>
                    <a:cubicBezTo>
                      <a:pt x="247154" y="1573634"/>
                      <a:pt x="259643" y="1572977"/>
                      <a:pt x="274104" y="1571662"/>
                    </a:cubicBezTo>
                    <a:cubicBezTo>
                      <a:pt x="276733" y="1557201"/>
                      <a:pt x="276733" y="1547341"/>
                      <a:pt x="274104" y="1542082"/>
                    </a:cubicBezTo>
                    <a:cubicBezTo>
                      <a:pt x="274104" y="1526307"/>
                      <a:pt x="274104" y="1511188"/>
                      <a:pt x="274104" y="1496727"/>
                    </a:cubicBezTo>
                    <a:close/>
                    <a:moveTo>
                      <a:pt x="195225" y="1258118"/>
                    </a:moveTo>
                    <a:cubicBezTo>
                      <a:pt x="197854" y="1259433"/>
                      <a:pt x="203113" y="1262719"/>
                      <a:pt x="211001" y="1267978"/>
                    </a:cubicBezTo>
                    <a:cubicBezTo>
                      <a:pt x="216259" y="1273237"/>
                      <a:pt x="220861" y="1277181"/>
                      <a:pt x="224805" y="1279810"/>
                    </a:cubicBezTo>
                    <a:cubicBezTo>
                      <a:pt x="232693" y="1286383"/>
                      <a:pt x="236637" y="1291642"/>
                      <a:pt x="236637" y="1295586"/>
                    </a:cubicBezTo>
                    <a:cubicBezTo>
                      <a:pt x="235322" y="1299530"/>
                      <a:pt x="230721" y="1303474"/>
                      <a:pt x="222833" y="1307418"/>
                    </a:cubicBezTo>
                    <a:cubicBezTo>
                      <a:pt x="211001" y="1324508"/>
                      <a:pt x="198512" y="1338312"/>
                      <a:pt x="185365" y="1348829"/>
                    </a:cubicBezTo>
                    <a:cubicBezTo>
                      <a:pt x="168275" y="1363290"/>
                      <a:pt x="148555" y="1374465"/>
                      <a:pt x="126206" y="1382353"/>
                    </a:cubicBezTo>
                    <a:cubicBezTo>
                      <a:pt x="120947" y="1383667"/>
                      <a:pt x="117003" y="1383667"/>
                      <a:pt x="114374" y="1382353"/>
                    </a:cubicBezTo>
                    <a:cubicBezTo>
                      <a:pt x="113060" y="1381038"/>
                      <a:pt x="115689" y="1377094"/>
                      <a:pt x="122262" y="1370521"/>
                    </a:cubicBezTo>
                    <a:cubicBezTo>
                      <a:pt x="145926" y="1352116"/>
                      <a:pt x="164988" y="1330424"/>
                      <a:pt x="179449" y="1305446"/>
                    </a:cubicBezTo>
                    <a:cubicBezTo>
                      <a:pt x="187337" y="1289670"/>
                      <a:pt x="192596" y="1273894"/>
                      <a:pt x="195225" y="1258118"/>
                    </a:cubicBezTo>
                    <a:close/>
                    <a:moveTo>
                      <a:pt x="283964" y="1183183"/>
                    </a:moveTo>
                    <a:lnTo>
                      <a:pt x="189309" y="1191071"/>
                    </a:lnTo>
                    <a:cubicBezTo>
                      <a:pt x="190624" y="1196330"/>
                      <a:pt x="191281" y="1204218"/>
                      <a:pt x="191281" y="1214735"/>
                    </a:cubicBezTo>
                    <a:cubicBezTo>
                      <a:pt x="192596" y="1225252"/>
                      <a:pt x="193253" y="1233140"/>
                      <a:pt x="193253" y="1238398"/>
                    </a:cubicBezTo>
                    <a:cubicBezTo>
                      <a:pt x="211658" y="1235769"/>
                      <a:pt x="239266" y="1233797"/>
                      <a:pt x="276076" y="1232483"/>
                    </a:cubicBezTo>
                    <a:cubicBezTo>
                      <a:pt x="276076" y="1229853"/>
                      <a:pt x="276733" y="1224595"/>
                      <a:pt x="278048" y="1216707"/>
                    </a:cubicBezTo>
                    <a:cubicBezTo>
                      <a:pt x="280677" y="1202246"/>
                      <a:pt x="282649" y="1191071"/>
                      <a:pt x="283964" y="1183183"/>
                    </a:cubicBezTo>
                    <a:close/>
                    <a:moveTo>
                      <a:pt x="167617" y="1096416"/>
                    </a:moveTo>
                    <a:cubicBezTo>
                      <a:pt x="170247" y="1095102"/>
                      <a:pt x="174191" y="1095102"/>
                      <a:pt x="179449" y="1096416"/>
                    </a:cubicBezTo>
                    <a:cubicBezTo>
                      <a:pt x="209686" y="1097731"/>
                      <a:pt x="226777" y="1109563"/>
                      <a:pt x="230721" y="1131912"/>
                    </a:cubicBezTo>
                    <a:cubicBezTo>
                      <a:pt x="230721" y="1137171"/>
                      <a:pt x="228749" y="1143744"/>
                      <a:pt x="224805" y="1151632"/>
                    </a:cubicBezTo>
                    <a:cubicBezTo>
                      <a:pt x="218231" y="1155576"/>
                      <a:pt x="212973" y="1158205"/>
                      <a:pt x="209029" y="1159520"/>
                    </a:cubicBezTo>
                    <a:cubicBezTo>
                      <a:pt x="197197" y="1159520"/>
                      <a:pt x="189309" y="1152946"/>
                      <a:pt x="185365" y="1139800"/>
                    </a:cubicBezTo>
                    <a:cubicBezTo>
                      <a:pt x="184051" y="1125339"/>
                      <a:pt x="179449" y="1113507"/>
                      <a:pt x="171561" y="1104304"/>
                    </a:cubicBezTo>
                    <a:cubicBezTo>
                      <a:pt x="167617" y="1101675"/>
                      <a:pt x="166303" y="1099046"/>
                      <a:pt x="167617" y="1096416"/>
                    </a:cubicBezTo>
                    <a:close/>
                    <a:moveTo>
                      <a:pt x="266216" y="1082613"/>
                    </a:moveTo>
                    <a:cubicBezTo>
                      <a:pt x="272789" y="1085242"/>
                      <a:pt x="280677" y="1089843"/>
                      <a:pt x="289880" y="1096416"/>
                    </a:cubicBezTo>
                    <a:cubicBezTo>
                      <a:pt x="293824" y="1099046"/>
                      <a:pt x="297110" y="1101018"/>
                      <a:pt x="299740" y="1102332"/>
                    </a:cubicBezTo>
                    <a:cubicBezTo>
                      <a:pt x="301054" y="1102332"/>
                      <a:pt x="302369" y="1102990"/>
                      <a:pt x="303684" y="1104304"/>
                    </a:cubicBezTo>
                    <a:cubicBezTo>
                      <a:pt x="311571" y="1109563"/>
                      <a:pt x="314858" y="1114164"/>
                      <a:pt x="313543" y="1118108"/>
                    </a:cubicBezTo>
                    <a:cubicBezTo>
                      <a:pt x="312229" y="1123367"/>
                      <a:pt x="306313" y="1126653"/>
                      <a:pt x="295796" y="1127968"/>
                    </a:cubicBezTo>
                    <a:cubicBezTo>
                      <a:pt x="294481" y="1129283"/>
                      <a:pt x="291852" y="1131912"/>
                      <a:pt x="287908" y="1135856"/>
                    </a:cubicBezTo>
                    <a:cubicBezTo>
                      <a:pt x="273447" y="1154261"/>
                      <a:pt x="262929" y="1166093"/>
                      <a:pt x="256356" y="1171351"/>
                    </a:cubicBezTo>
                    <a:lnTo>
                      <a:pt x="285936" y="1169379"/>
                    </a:lnTo>
                    <a:lnTo>
                      <a:pt x="301712" y="1151632"/>
                    </a:lnTo>
                    <a:cubicBezTo>
                      <a:pt x="309599" y="1155576"/>
                      <a:pt x="316830" y="1160834"/>
                      <a:pt x="323403" y="1167407"/>
                    </a:cubicBezTo>
                    <a:cubicBezTo>
                      <a:pt x="323403" y="1167407"/>
                      <a:pt x="324061" y="1168065"/>
                      <a:pt x="325375" y="1169379"/>
                    </a:cubicBezTo>
                    <a:cubicBezTo>
                      <a:pt x="335892" y="1175953"/>
                      <a:pt x="340494" y="1181869"/>
                      <a:pt x="339179" y="1187127"/>
                    </a:cubicBezTo>
                    <a:cubicBezTo>
                      <a:pt x="337864" y="1189756"/>
                      <a:pt x="333263" y="1193043"/>
                      <a:pt x="325375" y="1196987"/>
                    </a:cubicBezTo>
                    <a:cubicBezTo>
                      <a:pt x="325375" y="1196987"/>
                      <a:pt x="324718" y="1198959"/>
                      <a:pt x="323403" y="1202903"/>
                    </a:cubicBezTo>
                    <a:cubicBezTo>
                      <a:pt x="322089" y="1212106"/>
                      <a:pt x="321431" y="1218022"/>
                      <a:pt x="321431" y="1220651"/>
                    </a:cubicBezTo>
                    <a:lnTo>
                      <a:pt x="325375" y="1224595"/>
                    </a:lnTo>
                    <a:cubicBezTo>
                      <a:pt x="331949" y="1231168"/>
                      <a:pt x="335235" y="1236427"/>
                      <a:pt x="335235" y="1240370"/>
                    </a:cubicBezTo>
                    <a:cubicBezTo>
                      <a:pt x="335235" y="1244314"/>
                      <a:pt x="329319" y="1246286"/>
                      <a:pt x="317487" y="1246286"/>
                    </a:cubicBezTo>
                    <a:cubicBezTo>
                      <a:pt x="316173" y="1246286"/>
                      <a:pt x="304998" y="1246944"/>
                      <a:pt x="283964" y="1248258"/>
                    </a:cubicBezTo>
                    <a:lnTo>
                      <a:pt x="260300" y="1250230"/>
                    </a:lnTo>
                    <a:cubicBezTo>
                      <a:pt x="268188" y="1251545"/>
                      <a:pt x="274761" y="1254174"/>
                      <a:pt x="280020" y="1258118"/>
                    </a:cubicBezTo>
                    <a:cubicBezTo>
                      <a:pt x="289222" y="1262062"/>
                      <a:pt x="293824" y="1266006"/>
                      <a:pt x="293824" y="1269950"/>
                    </a:cubicBezTo>
                    <a:cubicBezTo>
                      <a:pt x="293824" y="1273894"/>
                      <a:pt x="290537" y="1278495"/>
                      <a:pt x="283964" y="1283754"/>
                    </a:cubicBezTo>
                    <a:cubicBezTo>
                      <a:pt x="283964" y="1290327"/>
                      <a:pt x="283964" y="1301502"/>
                      <a:pt x="283964" y="1317277"/>
                    </a:cubicBezTo>
                    <a:cubicBezTo>
                      <a:pt x="283964" y="1321221"/>
                      <a:pt x="283964" y="1323851"/>
                      <a:pt x="283964" y="1325165"/>
                    </a:cubicBezTo>
                    <a:cubicBezTo>
                      <a:pt x="285278" y="1327794"/>
                      <a:pt x="288565" y="1329109"/>
                      <a:pt x="293824" y="1329109"/>
                    </a:cubicBezTo>
                    <a:cubicBezTo>
                      <a:pt x="301712" y="1329109"/>
                      <a:pt x="307627" y="1327137"/>
                      <a:pt x="311571" y="1323193"/>
                    </a:cubicBezTo>
                    <a:cubicBezTo>
                      <a:pt x="315515" y="1320564"/>
                      <a:pt x="319459" y="1314648"/>
                      <a:pt x="323403" y="1305446"/>
                    </a:cubicBezTo>
                    <a:cubicBezTo>
                      <a:pt x="324718" y="1302816"/>
                      <a:pt x="326690" y="1298872"/>
                      <a:pt x="329319" y="1293614"/>
                    </a:cubicBezTo>
                    <a:cubicBezTo>
                      <a:pt x="331949" y="1288355"/>
                      <a:pt x="333920" y="1283754"/>
                      <a:pt x="335235" y="1279810"/>
                    </a:cubicBezTo>
                    <a:cubicBezTo>
                      <a:pt x="337864" y="1269293"/>
                      <a:pt x="340494" y="1265349"/>
                      <a:pt x="343123" y="1267978"/>
                    </a:cubicBezTo>
                    <a:cubicBezTo>
                      <a:pt x="345752" y="1267978"/>
                      <a:pt x="346410" y="1273894"/>
                      <a:pt x="345095" y="1285726"/>
                    </a:cubicBezTo>
                    <a:cubicBezTo>
                      <a:pt x="343780" y="1296243"/>
                      <a:pt x="343123" y="1305446"/>
                      <a:pt x="343123" y="1313333"/>
                    </a:cubicBezTo>
                    <a:cubicBezTo>
                      <a:pt x="343123" y="1317277"/>
                      <a:pt x="344438" y="1321221"/>
                      <a:pt x="347067" y="1325165"/>
                    </a:cubicBezTo>
                    <a:cubicBezTo>
                      <a:pt x="348382" y="1326480"/>
                      <a:pt x="349696" y="1327794"/>
                      <a:pt x="351011" y="1329109"/>
                    </a:cubicBezTo>
                    <a:cubicBezTo>
                      <a:pt x="352326" y="1331738"/>
                      <a:pt x="352983" y="1333710"/>
                      <a:pt x="352983" y="1335025"/>
                    </a:cubicBezTo>
                    <a:cubicBezTo>
                      <a:pt x="353969" y="1336997"/>
                      <a:pt x="354544" y="1338969"/>
                      <a:pt x="354708" y="1340941"/>
                    </a:cubicBezTo>
                    <a:cubicBezTo>
                      <a:pt x="355201" y="1346857"/>
                      <a:pt x="351997" y="1352773"/>
                      <a:pt x="345095" y="1358689"/>
                    </a:cubicBezTo>
                    <a:cubicBezTo>
                      <a:pt x="337207" y="1362633"/>
                      <a:pt x="331291" y="1364605"/>
                      <a:pt x="327347" y="1364605"/>
                    </a:cubicBezTo>
                    <a:cubicBezTo>
                      <a:pt x="320774" y="1365919"/>
                      <a:pt x="310914" y="1367234"/>
                      <a:pt x="297768" y="1368549"/>
                    </a:cubicBezTo>
                    <a:cubicBezTo>
                      <a:pt x="291194" y="1369863"/>
                      <a:pt x="286593" y="1370521"/>
                      <a:pt x="283964" y="1370521"/>
                    </a:cubicBezTo>
                    <a:cubicBezTo>
                      <a:pt x="281335" y="1370521"/>
                      <a:pt x="276733" y="1369863"/>
                      <a:pt x="270160" y="1368549"/>
                    </a:cubicBezTo>
                    <a:cubicBezTo>
                      <a:pt x="267531" y="1368549"/>
                      <a:pt x="265559" y="1368549"/>
                      <a:pt x="264244" y="1368549"/>
                    </a:cubicBezTo>
                    <a:cubicBezTo>
                      <a:pt x="257671" y="1367234"/>
                      <a:pt x="252412" y="1364605"/>
                      <a:pt x="248468" y="1360661"/>
                    </a:cubicBezTo>
                    <a:cubicBezTo>
                      <a:pt x="245839" y="1356717"/>
                      <a:pt x="244524" y="1344885"/>
                      <a:pt x="244524" y="1325165"/>
                    </a:cubicBezTo>
                    <a:cubicBezTo>
                      <a:pt x="244524" y="1321221"/>
                      <a:pt x="245182" y="1312676"/>
                      <a:pt x="246496" y="1299530"/>
                    </a:cubicBezTo>
                    <a:cubicBezTo>
                      <a:pt x="246496" y="1285069"/>
                      <a:pt x="246496" y="1275209"/>
                      <a:pt x="246496" y="1269950"/>
                    </a:cubicBezTo>
                    <a:cubicBezTo>
                      <a:pt x="246496" y="1264691"/>
                      <a:pt x="246496" y="1258118"/>
                      <a:pt x="246496" y="1250230"/>
                    </a:cubicBezTo>
                    <a:cubicBezTo>
                      <a:pt x="239923" y="1250230"/>
                      <a:pt x="230721" y="1250888"/>
                      <a:pt x="218889" y="1252202"/>
                    </a:cubicBezTo>
                    <a:cubicBezTo>
                      <a:pt x="205742" y="1252202"/>
                      <a:pt x="196540" y="1252860"/>
                      <a:pt x="191281" y="1254174"/>
                    </a:cubicBezTo>
                    <a:cubicBezTo>
                      <a:pt x="187337" y="1263377"/>
                      <a:pt x="181421" y="1269950"/>
                      <a:pt x="173533" y="1273894"/>
                    </a:cubicBezTo>
                    <a:cubicBezTo>
                      <a:pt x="172219" y="1273894"/>
                      <a:pt x="170904" y="1274551"/>
                      <a:pt x="169589" y="1275866"/>
                    </a:cubicBezTo>
                    <a:cubicBezTo>
                      <a:pt x="163016" y="1279810"/>
                      <a:pt x="158415" y="1281125"/>
                      <a:pt x="155786" y="1279810"/>
                    </a:cubicBezTo>
                    <a:cubicBezTo>
                      <a:pt x="153156" y="1277181"/>
                      <a:pt x="151842" y="1273237"/>
                      <a:pt x="151842" y="1267978"/>
                    </a:cubicBezTo>
                    <a:lnTo>
                      <a:pt x="151842" y="1236427"/>
                    </a:lnTo>
                    <a:cubicBezTo>
                      <a:pt x="151842" y="1229853"/>
                      <a:pt x="151842" y="1220651"/>
                      <a:pt x="151842" y="1208819"/>
                    </a:cubicBezTo>
                    <a:cubicBezTo>
                      <a:pt x="150527" y="1195672"/>
                      <a:pt x="149870" y="1186470"/>
                      <a:pt x="149870" y="1181211"/>
                    </a:cubicBezTo>
                    <a:cubicBezTo>
                      <a:pt x="149870" y="1177267"/>
                      <a:pt x="149212" y="1170037"/>
                      <a:pt x="147898" y="1159520"/>
                    </a:cubicBezTo>
                    <a:cubicBezTo>
                      <a:pt x="146583" y="1152946"/>
                      <a:pt x="145926" y="1147688"/>
                      <a:pt x="145926" y="1143744"/>
                    </a:cubicBezTo>
                    <a:cubicBezTo>
                      <a:pt x="163016" y="1152946"/>
                      <a:pt x="172219" y="1157548"/>
                      <a:pt x="173533" y="1157548"/>
                    </a:cubicBezTo>
                    <a:cubicBezTo>
                      <a:pt x="185365" y="1165436"/>
                      <a:pt x="193253" y="1171351"/>
                      <a:pt x="197197" y="1175295"/>
                    </a:cubicBezTo>
                    <a:lnTo>
                      <a:pt x="238608" y="1171351"/>
                    </a:lnTo>
                    <a:cubicBezTo>
                      <a:pt x="243867" y="1159520"/>
                      <a:pt x="251098" y="1135856"/>
                      <a:pt x="260300" y="1100360"/>
                    </a:cubicBezTo>
                    <a:cubicBezTo>
                      <a:pt x="262929" y="1092473"/>
                      <a:pt x="264901" y="1086557"/>
                      <a:pt x="266216" y="1082613"/>
                    </a:cubicBezTo>
                    <a:close/>
                    <a:moveTo>
                      <a:pt x="61131" y="1074725"/>
                    </a:moveTo>
                    <a:cubicBezTo>
                      <a:pt x="67704" y="1077354"/>
                      <a:pt x="77564" y="1081298"/>
                      <a:pt x="90711" y="1086557"/>
                    </a:cubicBezTo>
                    <a:cubicBezTo>
                      <a:pt x="94654" y="1087871"/>
                      <a:pt x="97941" y="1089186"/>
                      <a:pt x="100570" y="1090501"/>
                    </a:cubicBezTo>
                    <a:cubicBezTo>
                      <a:pt x="108458" y="1091815"/>
                      <a:pt x="113717" y="1093787"/>
                      <a:pt x="116346" y="1096416"/>
                    </a:cubicBezTo>
                    <a:cubicBezTo>
                      <a:pt x="120290" y="1097731"/>
                      <a:pt x="122262" y="1100360"/>
                      <a:pt x="122262" y="1104304"/>
                    </a:cubicBezTo>
                    <a:cubicBezTo>
                      <a:pt x="123577" y="1106934"/>
                      <a:pt x="122262" y="1110220"/>
                      <a:pt x="118318" y="1114164"/>
                    </a:cubicBezTo>
                    <a:cubicBezTo>
                      <a:pt x="117003" y="1115479"/>
                      <a:pt x="116346" y="1116793"/>
                      <a:pt x="116346" y="1118108"/>
                    </a:cubicBezTo>
                    <a:cubicBezTo>
                      <a:pt x="113717" y="1120737"/>
                      <a:pt x="111745" y="1123367"/>
                      <a:pt x="110430" y="1125996"/>
                    </a:cubicBezTo>
                    <a:lnTo>
                      <a:pt x="110430" y="1218679"/>
                    </a:lnTo>
                    <a:cubicBezTo>
                      <a:pt x="110430" y="1247601"/>
                      <a:pt x="111088" y="1294271"/>
                      <a:pt x="112402" y="1358689"/>
                    </a:cubicBezTo>
                    <a:cubicBezTo>
                      <a:pt x="112402" y="1381038"/>
                      <a:pt x="111745" y="1392870"/>
                      <a:pt x="110430" y="1394184"/>
                    </a:cubicBezTo>
                    <a:cubicBezTo>
                      <a:pt x="109116" y="1408645"/>
                      <a:pt x="100570" y="1419820"/>
                      <a:pt x="84795" y="1427708"/>
                    </a:cubicBezTo>
                    <a:cubicBezTo>
                      <a:pt x="72963" y="1434281"/>
                      <a:pt x="65075" y="1436253"/>
                      <a:pt x="61131" y="1433624"/>
                    </a:cubicBezTo>
                    <a:cubicBezTo>
                      <a:pt x="58502" y="1432309"/>
                      <a:pt x="57844" y="1429680"/>
                      <a:pt x="59159" y="1425736"/>
                    </a:cubicBezTo>
                    <a:cubicBezTo>
                      <a:pt x="59159" y="1421792"/>
                      <a:pt x="59816" y="1415219"/>
                      <a:pt x="61131" y="1406016"/>
                    </a:cubicBezTo>
                    <a:cubicBezTo>
                      <a:pt x="61131" y="1396814"/>
                      <a:pt x="61131" y="1390240"/>
                      <a:pt x="61131" y="1386296"/>
                    </a:cubicBezTo>
                    <a:cubicBezTo>
                      <a:pt x="63760" y="1350801"/>
                      <a:pt x="65075" y="1302159"/>
                      <a:pt x="65075" y="1240370"/>
                    </a:cubicBezTo>
                    <a:cubicBezTo>
                      <a:pt x="65075" y="1206190"/>
                      <a:pt x="65075" y="1179239"/>
                      <a:pt x="65075" y="1159520"/>
                    </a:cubicBezTo>
                    <a:cubicBezTo>
                      <a:pt x="65075" y="1146373"/>
                      <a:pt x="64418" y="1123367"/>
                      <a:pt x="63103" y="1090501"/>
                    </a:cubicBezTo>
                    <a:cubicBezTo>
                      <a:pt x="61788" y="1083927"/>
                      <a:pt x="61131" y="1078669"/>
                      <a:pt x="61131" y="1074725"/>
                    </a:cubicBezTo>
                    <a:close/>
                    <a:moveTo>
                      <a:pt x="378619" y="1017537"/>
                    </a:moveTo>
                    <a:cubicBezTo>
                      <a:pt x="381248" y="1020167"/>
                      <a:pt x="387164" y="1024111"/>
                      <a:pt x="396366" y="1029369"/>
                    </a:cubicBezTo>
                    <a:cubicBezTo>
                      <a:pt x="405569" y="1034628"/>
                      <a:pt x="412799" y="1039229"/>
                      <a:pt x="418058" y="1043173"/>
                    </a:cubicBezTo>
                    <a:cubicBezTo>
                      <a:pt x="427261" y="1051061"/>
                      <a:pt x="431862" y="1056977"/>
                      <a:pt x="431862" y="1060921"/>
                    </a:cubicBezTo>
                    <a:cubicBezTo>
                      <a:pt x="433176" y="1064865"/>
                      <a:pt x="429890" y="1069466"/>
                      <a:pt x="422002" y="1074725"/>
                    </a:cubicBezTo>
                    <a:cubicBezTo>
                      <a:pt x="418058" y="1076039"/>
                      <a:pt x="414114" y="1078011"/>
                      <a:pt x="410170" y="1080641"/>
                    </a:cubicBezTo>
                    <a:cubicBezTo>
                      <a:pt x="412799" y="1127968"/>
                      <a:pt x="415429" y="1204218"/>
                      <a:pt x="418058" y="1309390"/>
                    </a:cubicBezTo>
                    <a:cubicBezTo>
                      <a:pt x="419373" y="1340941"/>
                      <a:pt x="420030" y="1365919"/>
                      <a:pt x="420030" y="1384324"/>
                    </a:cubicBezTo>
                    <a:cubicBezTo>
                      <a:pt x="420030" y="1410617"/>
                      <a:pt x="411485" y="1429680"/>
                      <a:pt x="394394" y="1441512"/>
                    </a:cubicBezTo>
                    <a:cubicBezTo>
                      <a:pt x="387821" y="1442826"/>
                      <a:pt x="382562" y="1445456"/>
                      <a:pt x="378619" y="1449400"/>
                    </a:cubicBezTo>
                    <a:cubicBezTo>
                      <a:pt x="373360" y="1452029"/>
                      <a:pt x="368759" y="1452029"/>
                      <a:pt x="364815" y="1449400"/>
                    </a:cubicBezTo>
                    <a:cubicBezTo>
                      <a:pt x="363500" y="1449400"/>
                      <a:pt x="361528" y="1446770"/>
                      <a:pt x="358899" y="1441512"/>
                    </a:cubicBezTo>
                    <a:cubicBezTo>
                      <a:pt x="358899" y="1440197"/>
                      <a:pt x="358241" y="1438225"/>
                      <a:pt x="356927" y="1435596"/>
                    </a:cubicBezTo>
                    <a:cubicBezTo>
                      <a:pt x="355612" y="1432967"/>
                      <a:pt x="354955" y="1430995"/>
                      <a:pt x="354955" y="1429680"/>
                    </a:cubicBezTo>
                    <a:cubicBezTo>
                      <a:pt x="351011" y="1419163"/>
                      <a:pt x="344438" y="1409960"/>
                      <a:pt x="335235" y="1402072"/>
                    </a:cubicBezTo>
                    <a:cubicBezTo>
                      <a:pt x="333920" y="1399443"/>
                      <a:pt x="329319" y="1396156"/>
                      <a:pt x="321431" y="1392212"/>
                    </a:cubicBezTo>
                    <a:cubicBezTo>
                      <a:pt x="320117" y="1392212"/>
                      <a:pt x="318802" y="1391555"/>
                      <a:pt x="317487" y="1390240"/>
                    </a:cubicBezTo>
                    <a:cubicBezTo>
                      <a:pt x="313543" y="1387611"/>
                      <a:pt x="311571" y="1385639"/>
                      <a:pt x="311571" y="1384324"/>
                    </a:cubicBezTo>
                    <a:cubicBezTo>
                      <a:pt x="312886" y="1380381"/>
                      <a:pt x="317487" y="1379066"/>
                      <a:pt x="325375" y="1380381"/>
                    </a:cubicBezTo>
                    <a:cubicBezTo>
                      <a:pt x="331949" y="1381695"/>
                      <a:pt x="337864" y="1382353"/>
                      <a:pt x="343123" y="1382353"/>
                    </a:cubicBezTo>
                    <a:cubicBezTo>
                      <a:pt x="352326" y="1382353"/>
                      <a:pt x="359556" y="1381038"/>
                      <a:pt x="364815" y="1378409"/>
                    </a:cubicBezTo>
                    <a:cubicBezTo>
                      <a:pt x="368759" y="1377094"/>
                      <a:pt x="370731" y="1370521"/>
                      <a:pt x="370731" y="1358689"/>
                    </a:cubicBezTo>
                    <a:cubicBezTo>
                      <a:pt x="370731" y="1286383"/>
                      <a:pt x="369416" y="1218679"/>
                      <a:pt x="366787" y="1155576"/>
                    </a:cubicBezTo>
                    <a:cubicBezTo>
                      <a:pt x="366787" y="1133227"/>
                      <a:pt x="366129" y="1102332"/>
                      <a:pt x="364815" y="1062893"/>
                    </a:cubicBezTo>
                    <a:lnTo>
                      <a:pt x="283964" y="1066837"/>
                    </a:lnTo>
                    <a:cubicBezTo>
                      <a:pt x="262929" y="1068152"/>
                      <a:pt x="244524" y="1070781"/>
                      <a:pt x="228749" y="1074725"/>
                    </a:cubicBezTo>
                    <a:cubicBezTo>
                      <a:pt x="228749" y="1073410"/>
                      <a:pt x="228091" y="1072095"/>
                      <a:pt x="226777" y="1070781"/>
                    </a:cubicBezTo>
                    <a:cubicBezTo>
                      <a:pt x="222833" y="1062893"/>
                      <a:pt x="219546" y="1056320"/>
                      <a:pt x="216917" y="1051061"/>
                    </a:cubicBezTo>
                    <a:cubicBezTo>
                      <a:pt x="240580" y="1051061"/>
                      <a:pt x="257671" y="1051061"/>
                      <a:pt x="268188" y="1051061"/>
                    </a:cubicBezTo>
                    <a:lnTo>
                      <a:pt x="354955" y="1047117"/>
                    </a:lnTo>
                    <a:cubicBezTo>
                      <a:pt x="357584" y="1043173"/>
                      <a:pt x="365472" y="1033313"/>
                      <a:pt x="378619" y="1017537"/>
                    </a:cubicBezTo>
                    <a:close/>
                    <a:moveTo>
                      <a:pt x="104514" y="1003734"/>
                    </a:moveTo>
                    <a:cubicBezTo>
                      <a:pt x="105829" y="1001104"/>
                      <a:pt x="110430" y="1001104"/>
                      <a:pt x="118318" y="1003734"/>
                    </a:cubicBezTo>
                    <a:cubicBezTo>
                      <a:pt x="126206" y="1003734"/>
                      <a:pt x="134751" y="1005706"/>
                      <a:pt x="143954" y="1009650"/>
                    </a:cubicBezTo>
                    <a:cubicBezTo>
                      <a:pt x="154471" y="1012279"/>
                      <a:pt x="163674" y="1017537"/>
                      <a:pt x="171561" y="1025425"/>
                    </a:cubicBezTo>
                    <a:cubicBezTo>
                      <a:pt x="180764" y="1033313"/>
                      <a:pt x="186023" y="1041858"/>
                      <a:pt x="187337" y="1051061"/>
                    </a:cubicBezTo>
                    <a:cubicBezTo>
                      <a:pt x="188652" y="1070781"/>
                      <a:pt x="180107" y="1082613"/>
                      <a:pt x="161702" y="1086557"/>
                    </a:cubicBezTo>
                    <a:cubicBezTo>
                      <a:pt x="145926" y="1087871"/>
                      <a:pt x="136723" y="1078011"/>
                      <a:pt x="134094" y="1056977"/>
                    </a:cubicBezTo>
                    <a:cubicBezTo>
                      <a:pt x="131465" y="1042516"/>
                      <a:pt x="123577" y="1028055"/>
                      <a:pt x="110430" y="1013593"/>
                    </a:cubicBezTo>
                    <a:cubicBezTo>
                      <a:pt x="106486" y="1009650"/>
                      <a:pt x="104514" y="1006363"/>
                      <a:pt x="104514" y="1003734"/>
                    </a:cubicBezTo>
                    <a:close/>
                    <a:moveTo>
                      <a:pt x="360871" y="763153"/>
                    </a:moveTo>
                    <a:cubicBezTo>
                      <a:pt x="367444" y="771041"/>
                      <a:pt x="377304" y="781558"/>
                      <a:pt x="390450" y="794705"/>
                    </a:cubicBezTo>
                    <a:cubicBezTo>
                      <a:pt x="395709" y="799963"/>
                      <a:pt x="398338" y="803907"/>
                      <a:pt x="398338" y="806536"/>
                    </a:cubicBezTo>
                    <a:cubicBezTo>
                      <a:pt x="398338" y="810480"/>
                      <a:pt x="397024" y="812452"/>
                      <a:pt x="394394" y="812452"/>
                    </a:cubicBezTo>
                    <a:cubicBezTo>
                      <a:pt x="390450" y="813767"/>
                      <a:pt x="384534" y="813767"/>
                      <a:pt x="376647" y="812452"/>
                    </a:cubicBezTo>
                    <a:cubicBezTo>
                      <a:pt x="368759" y="817711"/>
                      <a:pt x="354298" y="825599"/>
                      <a:pt x="333263" y="836116"/>
                    </a:cubicBezTo>
                    <a:cubicBezTo>
                      <a:pt x="356927" y="850577"/>
                      <a:pt x="386506" y="861752"/>
                      <a:pt x="422002" y="869640"/>
                    </a:cubicBezTo>
                    <a:cubicBezTo>
                      <a:pt x="424631" y="869640"/>
                      <a:pt x="430547" y="870297"/>
                      <a:pt x="439750" y="871611"/>
                    </a:cubicBezTo>
                    <a:cubicBezTo>
                      <a:pt x="452896" y="874241"/>
                      <a:pt x="464071" y="876213"/>
                      <a:pt x="473273" y="877527"/>
                    </a:cubicBezTo>
                    <a:cubicBezTo>
                      <a:pt x="474588" y="877527"/>
                      <a:pt x="475902" y="878185"/>
                      <a:pt x="477217" y="879499"/>
                    </a:cubicBezTo>
                    <a:cubicBezTo>
                      <a:pt x="481161" y="879499"/>
                      <a:pt x="483133" y="880814"/>
                      <a:pt x="483133" y="883443"/>
                    </a:cubicBezTo>
                    <a:cubicBezTo>
                      <a:pt x="484448" y="884758"/>
                      <a:pt x="481161" y="886730"/>
                      <a:pt x="473273" y="889359"/>
                    </a:cubicBezTo>
                    <a:cubicBezTo>
                      <a:pt x="454868" y="897247"/>
                      <a:pt x="441722" y="905135"/>
                      <a:pt x="433834" y="913023"/>
                    </a:cubicBezTo>
                    <a:lnTo>
                      <a:pt x="422002" y="924855"/>
                    </a:lnTo>
                    <a:cubicBezTo>
                      <a:pt x="420687" y="927484"/>
                      <a:pt x="416743" y="930771"/>
                      <a:pt x="410170" y="934715"/>
                    </a:cubicBezTo>
                    <a:cubicBezTo>
                      <a:pt x="406226" y="934715"/>
                      <a:pt x="397681" y="931428"/>
                      <a:pt x="384534" y="924855"/>
                    </a:cubicBezTo>
                    <a:cubicBezTo>
                      <a:pt x="351668" y="909079"/>
                      <a:pt x="318145" y="878842"/>
                      <a:pt x="283964" y="834144"/>
                    </a:cubicBezTo>
                    <a:cubicBezTo>
                      <a:pt x="282649" y="831515"/>
                      <a:pt x="280677" y="828228"/>
                      <a:pt x="278048" y="824284"/>
                    </a:cubicBezTo>
                    <a:cubicBezTo>
                      <a:pt x="271475" y="815082"/>
                      <a:pt x="264901" y="803250"/>
                      <a:pt x="258328" y="788789"/>
                    </a:cubicBezTo>
                    <a:cubicBezTo>
                      <a:pt x="254384" y="780901"/>
                      <a:pt x="253727" y="776300"/>
                      <a:pt x="256356" y="774985"/>
                    </a:cubicBezTo>
                    <a:cubicBezTo>
                      <a:pt x="258986" y="774985"/>
                      <a:pt x="262929" y="777614"/>
                      <a:pt x="268188" y="782873"/>
                    </a:cubicBezTo>
                    <a:cubicBezTo>
                      <a:pt x="286593" y="799963"/>
                      <a:pt x="302369" y="813767"/>
                      <a:pt x="315515" y="824284"/>
                    </a:cubicBezTo>
                    <a:cubicBezTo>
                      <a:pt x="326033" y="816396"/>
                      <a:pt x="333920" y="807194"/>
                      <a:pt x="339179" y="796677"/>
                    </a:cubicBezTo>
                    <a:cubicBezTo>
                      <a:pt x="340494" y="795362"/>
                      <a:pt x="343780" y="790761"/>
                      <a:pt x="349039" y="782873"/>
                    </a:cubicBezTo>
                    <a:cubicBezTo>
                      <a:pt x="352983" y="774985"/>
                      <a:pt x="356927" y="768412"/>
                      <a:pt x="360871" y="763153"/>
                    </a:cubicBezTo>
                    <a:close/>
                    <a:moveTo>
                      <a:pt x="287908" y="696106"/>
                    </a:moveTo>
                    <a:lnTo>
                      <a:pt x="242552" y="698078"/>
                    </a:lnTo>
                    <a:lnTo>
                      <a:pt x="244524" y="749349"/>
                    </a:lnTo>
                    <a:lnTo>
                      <a:pt x="285936" y="749349"/>
                    </a:lnTo>
                    <a:cubicBezTo>
                      <a:pt x="285936" y="737517"/>
                      <a:pt x="286593" y="719770"/>
                      <a:pt x="287908" y="696106"/>
                    </a:cubicBezTo>
                    <a:close/>
                    <a:moveTo>
                      <a:pt x="197197" y="619199"/>
                    </a:moveTo>
                    <a:lnTo>
                      <a:pt x="149870" y="621171"/>
                    </a:lnTo>
                    <a:cubicBezTo>
                      <a:pt x="148555" y="651408"/>
                      <a:pt x="145926" y="676386"/>
                      <a:pt x="141982" y="696106"/>
                    </a:cubicBezTo>
                    <a:cubicBezTo>
                      <a:pt x="139353" y="717140"/>
                      <a:pt x="135409" y="736860"/>
                      <a:pt x="130150" y="755265"/>
                    </a:cubicBezTo>
                    <a:lnTo>
                      <a:pt x="167617" y="755265"/>
                    </a:lnTo>
                    <a:cubicBezTo>
                      <a:pt x="175505" y="753950"/>
                      <a:pt x="187337" y="753293"/>
                      <a:pt x="203113" y="753293"/>
                    </a:cubicBezTo>
                    <a:cubicBezTo>
                      <a:pt x="203113" y="749349"/>
                      <a:pt x="203113" y="742119"/>
                      <a:pt x="203113" y="731602"/>
                    </a:cubicBezTo>
                    <a:cubicBezTo>
                      <a:pt x="201798" y="718455"/>
                      <a:pt x="201141" y="707938"/>
                      <a:pt x="201141" y="700050"/>
                    </a:cubicBezTo>
                    <a:cubicBezTo>
                      <a:pt x="185365" y="700050"/>
                      <a:pt x="169589" y="701364"/>
                      <a:pt x="153814" y="703994"/>
                    </a:cubicBezTo>
                    <a:lnTo>
                      <a:pt x="145926" y="682302"/>
                    </a:lnTo>
                    <a:cubicBezTo>
                      <a:pt x="149870" y="682302"/>
                      <a:pt x="159730" y="682960"/>
                      <a:pt x="175505" y="684274"/>
                    </a:cubicBezTo>
                    <a:cubicBezTo>
                      <a:pt x="189966" y="684274"/>
                      <a:pt x="198512" y="684274"/>
                      <a:pt x="201141" y="684274"/>
                    </a:cubicBezTo>
                    <a:cubicBezTo>
                      <a:pt x="199826" y="675072"/>
                      <a:pt x="199169" y="664554"/>
                      <a:pt x="199169" y="652723"/>
                    </a:cubicBezTo>
                    <a:close/>
                    <a:moveTo>
                      <a:pt x="287908" y="615255"/>
                    </a:moveTo>
                    <a:lnTo>
                      <a:pt x="207057" y="617227"/>
                    </a:lnTo>
                    <a:cubicBezTo>
                      <a:pt x="212316" y="618542"/>
                      <a:pt x="219546" y="621171"/>
                      <a:pt x="228749" y="625115"/>
                    </a:cubicBezTo>
                    <a:cubicBezTo>
                      <a:pt x="243210" y="629059"/>
                      <a:pt x="250440" y="633003"/>
                      <a:pt x="250440" y="636947"/>
                    </a:cubicBezTo>
                    <a:cubicBezTo>
                      <a:pt x="251755" y="640891"/>
                      <a:pt x="248468" y="645492"/>
                      <a:pt x="240580" y="650751"/>
                    </a:cubicBezTo>
                    <a:lnTo>
                      <a:pt x="242552" y="682302"/>
                    </a:lnTo>
                    <a:cubicBezTo>
                      <a:pt x="249126" y="680988"/>
                      <a:pt x="264244" y="680330"/>
                      <a:pt x="287908" y="680330"/>
                    </a:cubicBezTo>
                    <a:cubicBezTo>
                      <a:pt x="289222" y="665869"/>
                      <a:pt x="289880" y="654037"/>
                      <a:pt x="289880" y="644835"/>
                    </a:cubicBezTo>
                    <a:cubicBezTo>
                      <a:pt x="289880" y="642205"/>
                      <a:pt x="289880" y="638261"/>
                      <a:pt x="289880" y="633003"/>
                    </a:cubicBezTo>
                    <a:cubicBezTo>
                      <a:pt x="288565" y="625115"/>
                      <a:pt x="287908" y="619199"/>
                      <a:pt x="287908" y="615255"/>
                    </a:cubicBezTo>
                    <a:close/>
                    <a:moveTo>
                      <a:pt x="335235" y="542292"/>
                    </a:moveTo>
                    <a:cubicBezTo>
                      <a:pt x="328662" y="542292"/>
                      <a:pt x="318145" y="542949"/>
                      <a:pt x="303684" y="544264"/>
                    </a:cubicBezTo>
                    <a:cubicBezTo>
                      <a:pt x="285278" y="544264"/>
                      <a:pt x="234665" y="546893"/>
                      <a:pt x="151842" y="552152"/>
                    </a:cubicBezTo>
                    <a:cubicBezTo>
                      <a:pt x="151842" y="563984"/>
                      <a:pt x="151184" y="582389"/>
                      <a:pt x="149870" y="607367"/>
                    </a:cubicBezTo>
                    <a:lnTo>
                      <a:pt x="329319" y="599479"/>
                    </a:lnTo>
                    <a:cubicBezTo>
                      <a:pt x="330634" y="590277"/>
                      <a:pt x="331949" y="577788"/>
                      <a:pt x="333263" y="562012"/>
                    </a:cubicBezTo>
                    <a:cubicBezTo>
                      <a:pt x="334578" y="552809"/>
                      <a:pt x="335235" y="546236"/>
                      <a:pt x="335235" y="542292"/>
                    </a:cubicBezTo>
                    <a:close/>
                    <a:moveTo>
                      <a:pt x="352983" y="498909"/>
                    </a:moveTo>
                    <a:cubicBezTo>
                      <a:pt x="355612" y="500223"/>
                      <a:pt x="359556" y="503510"/>
                      <a:pt x="364815" y="508769"/>
                    </a:cubicBezTo>
                    <a:cubicBezTo>
                      <a:pt x="375332" y="515342"/>
                      <a:pt x="383877" y="521258"/>
                      <a:pt x="390450" y="526516"/>
                    </a:cubicBezTo>
                    <a:cubicBezTo>
                      <a:pt x="393080" y="527831"/>
                      <a:pt x="395052" y="529803"/>
                      <a:pt x="396366" y="532432"/>
                    </a:cubicBezTo>
                    <a:cubicBezTo>
                      <a:pt x="398996" y="533747"/>
                      <a:pt x="400310" y="534404"/>
                      <a:pt x="400310" y="534404"/>
                    </a:cubicBezTo>
                    <a:cubicBezTo>
                      <a:pt x="400310" y="535719"/>
                      <a:pt x="400968" y="537034"/>
                      <a:pt x="402282" y="538348"/>
                    </a:cubicBezTo>
                    <a:cubicBezTo>
                      <a:pt x="403597" y="539663"/>
                      <a:pt x="404254" y="540977"/>
                      <a:pt x="404254" y="542292"/>
                    </a:cubicBezTo>
                    <a:cubicBezTo>
                      <a:pt x="404254" y="547551"/>
                      <a:pt x="401625" y="552152"/>
                      <a:pt x="396366" y="556096"/>
                    </a:cubicBezTo>
                    <a:cubicBezTo>
                      <a:pt x="392422" y="557411"/>
                      <a:pt x="387821" y="559383"/>
                      <a:pt x="382562" y="562012"/>
                    </a:cubicBezTo>
                    <a:cubicBezTo>
                      <a:pt x="382562" y="567270"/>
                      <a:pt x="381905" y="575816"/>
                      <a:pt x="380590" y="587647"/>
                    </a:cubicBezTo>
                    <a:cubicBezTo>
                      <a:pt x="381905" y="588962"/>
                      <a:pt x="383220" y="589619"/>
                      <a:pt x="384534" y="589619"/>
                    </a:cubicBezTo>
                    <a:cubicBezTo>
                      <a:pt x="387164" y="590934"/>
                      <a:pt x="390450" y="593563"/>
                      <a:pt x="394394" y="597507"/>
                    </a:cubicBezTo>
                    <a:cubicBezTo>
                      <a:pt x="398338" y="600137"/>
                      <a:pt x="399653" y="603423"/>
                      <a:pt x="398338" y="607367"/>
                    </a:cubicBezTo>
                    <a:cubicBezTo>
                      <a:pt x="397024" y="609997"/>
                      <a:pt x="391108" y="611311"/>
                      <a:pt x="380590" y="611311"/>
                    </a:cubicBezTo>
                    <a:cubicBezTo>
                      <a:pt x="364815" y="611311"/>
                      <a:pt x="336550" y="611968"/>
                      <a:pt x="295796" y="613283"/>
                    </a:cubicBezTo>
                    <a:cubicBezTo>
                      <a:pt x="297110" y="613283"/>
                      <a:pt x="299082" y="613940"/>
                      <a:pt x="301712" y="615255"/>
                    </a:cubicBezTo>
                    <a:cubicBezTo>
                      <a:pt x="309599" y="619199"/>
                      <a:pt x="316830" y="621828"/>
                      <a:pt x="323403" y="623143"/>
                    </a:cubicBezTo>
                    <a:cubicBezTo>
                      <a:pt x="331291" y="627087"/>
                      <a:pt x="336550" y="629059"/>
                      <a:pt x="339179" y="629059"/>
                    </a:cubicBezTo>
                    <a:cubicBezTo>
                      <a:pt x="343123" y="633003"/>
                      <a:pt x="345095" y="635632"/>
                      <a:pt x="345095" y="636947"/>
                    </a:cubicBezTo>
                    <a:cubicBezTo>
                      <a:pt x="345095" y="642205"/>
                      <a:pt x="340494" y="646807"/>
                      <a:pt x="331291" y="650751"/>
                    </a:cubicBezTo>
                    <a:lnTo>
                      <a:pt x="329319" y="678358"/>
                    </a:lnTo>
                    <a:lnTo>
                      <a:pt x="345095" y="678358"/>
                    </a:lnTo>
                    <a:cubicBezTo>
                      <a:pt x="347724" y="674414"/>
                      <a:pt x="353640" y="665869"/>
                      <a:pt x="362843" y="652723"/>
                    </a:cubicBezTo>
                    <a:cubicBezTo>
                      <a:pt x="356269" y="661925"/>
                      <a:pt x="357584" y="659296"/>
                      <a:pt x="366787" y="644835"/>
                    </a:cubicBezTo>
                    <a:cubicBezTo>
                      <a:pt x="374675" y="650093"/>
                      <a:pt x="384534" y="658639"/>
                      <a:pt x="396366" y="670470"/>
                    </a:cubicBezTo>
                    <a:cubicBezTo>
                      <a:pt x="406883" y="675729"/>
                      <a:pt x="410827" y="681645"/>
                      <a:pt x="408198" y="688218"/>
                    </a:cubicBezTo>
                    <a:cubicBezTo>
                      <a:pt x="406883" y="690847"/>
                      <a:pt x="400968" y="692162"/>
                      <a:pt x="390450" y="692162"/>
                    </a:cubicBezTo>
                    <a:cubicBezTo>
                      <a:pt x="377304" y="692162"/>
                      <a:pt x="362843" y="692162"/>
                      <a:pt x="347067" y="692162"/>
                    </a:cubicBezTo>
                    <a:lnTo>
                      <a:pt x="329319" y="694134"/>
                    </a:lnTo>
                    <a:cubicBezTo>
                      <a:pt x="328005" y="716483"/>
                      <a:pt x="327347" y="733573"/>
                      <a:pt x="327347" y="745405"/>
                    </a:cubicBezTo>
                    <a:lnTo>
                      <a:pt x="364815" y="743433"/>
                    </a:lnTo>
                    <a:cubicBezTo>
                      <a:pt x="368759" y="736860"/>
                      <a:pt x="376647" y="725028"/>
                      <a:pt x="388478" y="707938"/>
                    </a:cubicBezTo>
                    <a:cubicBezTo>
                      <a:pt x="391108" y="709252"/>
                      <a:pt x="395052" y="712539"/>
                      <a:pt x="400310" y="717798"/>
                    </a:cubicBezTo>
                    <a:cubicBezTo>
                      <a:pt x="409513" y="724371"/>
                      <a:pt x="417401" y="730287"/>
                      <a:pt x="423974" y="735545"/>
                    </a:cubicBezTo>
                    <a:cubicBezTo>
                      <a:pt x="434491" y="744748"/>
                      <a:pt x="439092" y="751321"/>
                      <a:pt x="437778" y="755265"/>
                    </a:cubicBezTo>
                    <a:cubicBezTo>
                      <a:pt x="437778" y="757894"/>
                      <a:pt x="431862" y="759209"/>
                      <a:pt x="420030" y="759209"/>
                    </a:cubicBezTo>
                    <a:cubicBezTo>
                      <a:pt x="352983" y="759209"/>
                      <a:pt x="285936" y="761838"/>
                      <a:pt x="218889" y="767097"/>
                    </a:cubicBezTo>
                    <a:lnTo>
                      <a:pt x="218889" y="877527"/>
                    </a:lnTo>
                    <a:cubicBezTo>
                      <a:pt x="222833" y="876213"/>
                      <a:pt x="231378" y="873583"/>
                      <a:pt x="244524" y="869640"/>
                    </a:cubicBezTo>
                    <a:cubicBezTo>
                      <a:pt x="261615" y="865696"/>
                      <a:pt x="273447" y="862409"/>
                      <a:pt x="280020" y="859780"/>
                    </a:cubicBezTo>
                    <a:cubicBezTo>
                      <a:pt x="287908" y="858465"/>
                      <a:pt x="291852" y="859122"/>
                      <a:pt x="291852" y="861752"/>
                    </a:cubicBezTo>
                    <a:cubicBezTo>
                      <a:pt x="293166" y="864381"/>
                      <a:pt x="290537" y="867668"/>
                      <a:pt x="283964" y="871611"/>
                    </a:cubicBezTo>
                    <a:cubicBezTo>
                      <a:pt x="261615" y="883443"/>
                      <a:pt x="233350" y="903820"/>
                      <a:pt x="199169" y="932743"/>
                    </a:cubicBezTo>
                    <a:cubicBezTo>
                      <a:pt x="197854" y="935372"/>
                      <a:pt x="193910" y="937344"/>
                      <a:pt x="187337" y="938659"/>
                    </a:cubicBezTo>
                    <a:cubicBezTo>
                      <a:pt x="184708" y="939973"/>
                      <a:pt x="179449" y="934715"/>
                      <a:pt x="171561" y="922883"/>
                    </a:cubicBezTo>
                    <a:cubicBezTo>
                      <a:pt x="170247" y="921568"/>
                      <a:pt x="167617" y="918282"/>
                      <a:pt x="163674" y="913023"/>
                    </a:cubicBezTo>
                    <a:cubicBezTo>
                      <a:pt x="159730" y="906450"/>
                      <a:pt x="156443" y="901191"/>
                      <a:pt x="153814" y="897247"/>
                    </a:cubicBezTo>
                    <a:cubicBezTo>
                      <a:pt x="168275" y="891989"/>
                      <a:pt x="175505" y="879499"/>
                      <a:pt x="175505" y="859780"/>
                    </a:cubicBezTo>
                    <a:lnTo>
                      <a:pt x="175505" y="771041"/>
                    </a:lnTo>
                    <a:cubicBezTo>
                      <a:pt x="170247" y="771041"/>
                      <a:pt x="164988" y="771041"/>
                      <a:pt x="159730" y="771041"/>
                    </a:cubicBezTo>
                    <a:cubicBezTo>
                      <a:pt x="159730" y="771041"/>
                      <a:pt x="151184" y="771698"/>
                      <a:pt x="134094" y="773013"/>
                    </a:cubicBezTo>
                    <a:cubicBezTo>
                      <a:pt x="132779" y="771698"/>
                      <a:pt x="131465" y="769069"/>
                      <a:pt x="130150" y="765125"/>
                    </a:cubicBezTo>
                    <a:cubicBezTo>
                      <a:pt x="128835" y="763810"/>
                      <a:pt x="128178" y="762496"/>
                      <a:pt x="128178" y="761181"/>
                    </a:cubicBezTo>
                    <a:cubicBezTo>
                      <a:pt x="116346" y="799306"/>
                      <a:pt x="96626" y="834144"/>
                      <a:pt x="69019" y="865696"/>
                    </a:cubicBezTo>
                    <a:cubicBezTo>
                      <a:pt x="50614" y="884101"/>
                      <a:pt x="31551" y="898562"/>
                      <a:pt x="11832" y="909079"/>
                    </a:cubicBezTo>
                    <a:cubicBezTo>
                      <a:pt x="6573" y="913023"/>
                      <a:pt x="2629" y="913680"/>
                      <a:pt x="0" y="911051"/>
                    </a:cubicBezTo>
                    <a:cubicBezTo>
                      <a:pt x="0" y="911051"/>
                      <a:pt x="1972" y="907764"/>
                      <a:pt x="5916" y="901191"/>
                    </a:cubicBezTo>
                    <a:cubicBezTo>
                      <a:pt x="28265" y="878842"/>
                      <a:pt x="44040" y="859780"/>
                      <a:pt x="53243" y="844004"/>
                    </a:cubicBezTo>
                    <a:cubicBezTo>
                      <a:pt x="66390" y="824284"/>
                      <a:pt x="76907" y="801935"/>
                      <a:pt x="84795" y="776957"/>
                    </a:cubicBezTo>
                    <a:cubicBezTo>
                      <a:pt x="101885" y="729629"/>
                      <a:pt x="109116" y="669156"/>
                      <a:pt x="106486" y="595535"/>
                    </a:cubicBezTo>
                    <a:cubicBezTo>
                      <a:pt x="106486" y="573186"/>
                      <a:pt x="105829" y="543607"/>
                      <a:pt x="104514" y="506797"/>
                    </a:cubicBezTo>
                    <a:cubicBezTo>
                      <a:pt x="112402" y="510740"/>
                      <a:pt x="122262" y="515342"/>
                      <a:pt x="134094" y="520600"/>
                    </a:cubicBezTo>
                    <a:cubicBezTo>
                      <a:pt x="149870" y="527174"/>
                      <a:pt x="160387" y="531775"/>
                      <a:pt x="165646" y="534404"/>
                    </a:cubicBezTo>
                    <a:cubicBezTo>
                      <a:pt x="194568" y="533090"/>
                      <a:pt x="232035" y="531118"/>
                      <a:pt x="278048" y="528488"/>
                    </a:cubicBezTo>
                    <a:cubicBezTo>
                      <a:pt x="303026" y="527174"/>
                      <a:pt x="320774" y="526516"/>
                      <a:pt x="331291" y="526516"/>
                    </a:cubicBezTo>
                    <a:close/>
                    <a:moveTo>
                      <a:pt x="368759" y="218889"/>
                    </a:moveTo>
                    <a:cubicBezTo>
                      <a:pt x="351668" y="218889"/>
                      <a:pt x="323403" y="220860"/>
                      <a:pt x="283964" y="224804"/>
                    </a:cubicBezTo>
                    <a:cubicBezTo>
                      <a:pt x="286593" y="253727"/>
                      <a:pt x="287908" y="297767"/>
                      <a:pt x="287908" y="356927"/>
                    </a:cubicBezTo>
                    <a:lnTo>
                      <a:pt x="364815" y="352983"/>
                    </a:lnTo>
                    <a:cubicBezTo>
                      <a:pt x="367444" y="305655"/>
                      <a:pt x="367444" y="301711"/>
                      <a:pt x="364815" y="341151"/>
                    </a:cubicBezTo>
                    <a:cubicBezTo>
                      <a:pt x="367444" y="301711"/>
                      <a:pt x="368759" y="260957"/>
                      <a:pt x="368759" y="218889"/>
                    </a:cubicBezTo>
                    <a:close/>
                    <a:moveTo>
                      <a:pt x="414114" y="17747"/>
                    </a:moveTo>
                    <a:cubicBezTo>
                      <a:pt x="418058" y="20377"/>
                      <a:pt x="424631" y="24978"/>
                      <a:pt x="433834" y="31551"/>
                    </a:cubicBezTo>
                    <a:cubicBezTo>
                      <a:pt x="443036" y="39439"/>
                      <a:pt x="450924" y="45355"/>
                      <a:pt x="457497" y="49299"/>
                    </a:cubicBezTo>
                    <a:cubicBezTo>
                      <a:pt x="465385" y="55215"/>
                      <a:pt x="469576" y="60021"/>
                      <a:pt x="470069" y="63719"/>
                    </a:cubicBezTo>
                    <a:cubicBezTo>
                      <a:pt x="470233" y="64951"/>
                      <a:pt x="469987" y="66061"/>
                      <a:pt x="469329" y="67047"/>
                    </a:cubicBezTo>
                    <a:cubicBezTo>
                      <a:pt x="469329" y="69676"/>
                      <a:pt x="463413" y="70991"/>
                      <a:pt x="451581" y="70991"/>
                    </a:cubicBezTo>
                    <a:cubicBezTo>
                      <a:pt x="434491" y="72305"/>
                      <a:pt x="410170" y="73620"/>
                      <a:pt x="378619" y="74935"/>
                    </a:cubicBezTo>
                    <a:cubicBezTo>
                      <a:pt x="333920" y="77564"/>
                      <a:pt x="302369" y="79536"/>
                      <a:pt x="283964" y="80850"/>
                    </a:cubicBezTo>
                    <a:cubicBezTo>
                      <a:pt x="290537" y="83480"/>
                      <a:pt x="299740" y="88738"/>
                      <a:pt x="311571" y="96626"/>
                    </a:cubicBezTo>
                    <a:cubicBezTo>
                      <a:pt x="318145" y="100570"/>
                      <a:pt x="322089" y="103857"/>
                      <a:pt x="323403" y="106486"/>
                    </a:cubicBezTo>
                    <a:cubicBezTo>
                      <a:pt x="327347" y="107801"/>
                      <a:pt x="328662" y="109773"/>
                      <a:pt x="327347" y="112402"/>
                    </a:cubicBezTo>
                    <a:cubicBezTo>
                      <a:pt x="327347" y="117661"/>
                      <a:pt x="320117" y="122262"/>
                      <a:pt x="305656" y="126206"/>
                    </a:cubicBezTo>
                    <a:cubicBezTo>
                      <a:pt x="299082" y="145926"/>
                      <a:pt x="289222" y="171561"/>
                      <a:pt x="276076" y="203113"/>
                    </a:cubicBezTo>
                    <a:cubicBezTo>
                      <a:pt x="274761" y="205742"/>
                      <a:pt x="274104" y="207714"/>
                      <a:pt x="274104" y="209029"/>
                    </a:cubicBezTo>
                    <a:lnTo>
                      <a:pt x="366787" y="203113"/>
                    </a:lnTo>
                    <a:lnTo>
                      <a:pt x="384534" y="171561"/>
                    </a:lnTo>
                    <a:cubicBezTo>
                      <a:pt x="388478" y="174190"/>
                      <a:pt x="395709" y="178792"/>
                      <a:pt x="406226" y="185365"/>
                    </a:cubicBezTo>
                    <a:cubicBezTo>
                      <a:pt x="411485" y="189309"/>
                      <a:pt x="415429" y="192596"/>
                      <a:pt x="418058" y="195225"/>
                    </a:cubicBezTo>
                    <a:cubicBezTo>
                      <a:pt x="419373" y="196539"/>
                      <a:pt x="421345" y="198511"/>
                      <a:pt x="423974" y="201141"/>
                    </a:cubicBezTo>
                    <a:cubicBezTo>
                      <a:pt x="427918" y="203770"/>
                      <a:pt x="430547" y="205085"/>
                      <a:pt x="431862" y="205085"/>
                    </a:cubicBezTo>
                    <a:cubicBezTo>
                      <a:pt x="431862" y="206399"/>
                      <a:pt x="432519" y="207057"/>
                      <a:pt x="433834" y="207057"/>
                    </a:cubicBezTo>
                    <a:cubicBezTo>
                      <a:pt x="435148" y="208371"/>
                      <a:pt x="435806" y="211001"/>
                      <a:pt x="435806" y="214945"/>
                    </a:cubicBezTo>
                    <a:cubicBezTo>
                      <a:pt x="435806" y="220203"/>
                      <a:pt x="429890" y="226776"/>
                      <a:pt x="418058" y="234664"/>
                    </a:cubicBezTo>
                    <a:cubicBezTo>
                      <a:pt x="418058" y="241238"/>
                      <a:pt x="417401" y="253069"/>
                      <a:pt x="416086" y="270160"/>
                    </a:cubicBezTo>
                    <a:cubicBezTo>
                      <a:pt x="414771" y="297767"/>
                      <a:pt x="413457" y="320774"/>
                      <a:pt x="412142" y="339179"/>
                    </a:cubicBezTo>
                    <a:cubicBezTo>
                      <a:pt x="414771" y="339179"/>
                      <a:pt x="418058" y="341808"/>
                      <a:pt x="422002" y="347067"/>
                    </a:cubicBezTo>
                    <a:cubicBezTo>
                      <a:pt x="427261" y="353640"/>
                      <a:pt x="429890" y="358899"/>
                      <a:pt x="429890" y="362843"/>
                    </a:cubicBezTo>
                    <a:cubicBezTo>
                      <a:pt x="428575" y="366786"/>
                      <a:pt x="422002" y="368758"/>
                      <a:pt x="410170" y="368758"/>
                    </a:cubicBezTo>
                    <a:cubicBezTo>
                      <a:pt x="400968" y="368758"/>
                      <a:pt x="385192" y="368758"/>
                      <a:pt x="362843" y="368758"/>
                    </a:cubicBezTo>
                    <a:cubicBezTo>
                      <a:pt x="356269" y="368758"/>
                      <a:pt x="341151" y="369416"/>
                      <a:pt x="317487" y="370730"/>
                    </a:cubicBezTo>
                    <a:cubicBezTo>
                      <a:pt x="305656" y="372045"/>
                      <a:pt x="296453" y="372702"/>
                      <a:pt x="289880" y="372702"/>
                    </a:cubicBezTo>
                    <a:cubicBezTo>
                      <a:pt x="289880" y="376646"/>
                      <a:pt x="289222" y="381248"/>
                      <a:pt x="287908" y="386506"/>
                    </a:cubicBezTo>
                    <a:cubicBezTo>
                      <a:pt x="287908" y="393079"/>
                      <a:pt x="287250" y="397681"/>
                      <a:pt x="285936" y="400310"/>
                    </a:cubicBezTo>
                    <a:cubicBezTo>
                      <a:pt x="280677" y="410827"/>
                      <a:pt x="271475" y="418715"/>
                      <a:pt x="258328" y="423974"/>
                    </a:cubicBezTo>
                    <a:cubicBezTo>
                      <a:pt x="253070" y="425288"/>
                      <a:pt x="249126" y="425946"/>
                      <a:pt x="246496" y="425946"/>
                    </a:cubicBezTo>
                    <a:cubicBezTo>
                      <a:pt x="243867" y="424631"/>
                      <a:pt x="242552" y="421344"/>
                      <a:pt x="242552" y="416086"/>
                    </a:cubicBezTo>
                    <a:cubicBezTo>
                      <a:pt x="242552" y="413457"/>
                      <a:pt x="242552" y="408855"/>
                      <a:pt x="242552" y="402282"/>
                    </a:cubicBezTo>
                    <a:cubicBezTo>
                      <a:pt x="243867" y="378618"/>
                      <a:pt x="244524" y="362843"/>
                      <a:pt x="244524" y="354955"/>
                    </a:cubicBezTo>
                    <a:cubicBezTo>
                      <a:pt x="244524" y="335235"/>
                      <a:pt x="243867" y="304998"/>
                      <a:pt x="242552" y="264244"/>
                    </a:cubicBezTo>
                    <a:cubicBezTo>
                      <a:pt x="222833" y="295795"/>
                      <a:pt x="199169" y="322746"/>
                      <a:pt x="171561" y="345095"/>
                    </a:cubicBezTo>
                    <a:cubicBezTo>
                      <a:pt x="163674" y="350353"/>
                      <a:pt x="159072" y="351668"/>
                      <a:pt x="157758" y="349039"/>
                    </a:cubicBezTo>
                    <a:cubicBezTo>
                      <a:pt x="156443" y="347724"/>
                      <a:pt x="157758" y="343780"/>
                      <a:pt x="161702" y="337207"/>
                    </a:cubicBezTo>
                    <a:cubicBezTo>
                      <a:pt x="202456" y="280677"/>
                      <a:pt x="233350" y="215602"/>
                      <a:pt x="254384" y="141982"/>
                    </a:cubicBezTo>
                    <a:cubicBezTo>
                      <a:pt x="258328" y="132779"/>
                      <a:pt x="262929" y="112402"/>
                      <a:pt x="268188" y="80850"/>
                    </a:cubicBezTo>
                    <a:cubicBezTo>
                      <a:pt x="264244" y="80850"/>
                      <a:pt x="259643" y="81508"/>
                      <a:pt x="254384" y="82822"/>
                    </a:cubicBezTo>
                    <a:cubicBezTo>
                      <a:pt x="249126" y="82822"/>
                      <a:pt x="245839" y="82822"/>
                      <a:pt x="244524" y="82822"/>
                    </a:cubicBezTo>
                    <a:cubicBezTo>
                      <a:pt x="240580" y="82822"/>
                      <a:pt x="234665" y="83480"/>
                      <a:pt x="226777" y="84794"/>
                    </a:cubicBezTo>
                    <a:cubicBezTo>
                      <a:pt x="217574" y="84794"/>
                      <a:pt x="211001" y="85452"/>
                      <a:pt x="207057" y="86766"/>
                    </a:cubicBezTo>
                    <a:lnTo>
                      <a:pt x="197197" y="67047"/>
                    </a:lnTo>
                    <a:cubicBezTo>
                      <a:pt x="211658" y="67047"/>
                      <a:pt x="231378" y="66389"/>
                      <a:pt x="256356" y="65075"/>
                    </a:cubicBezTo>
                    <a:lnTo>
                      <a:pt x="390450" y="57187"/>
                    </a:lnTo>
                    <a:close/>
                    <a:moveTo>
                      <a:pt x="104514" y="0"/>
                    </a:moveTo>
                    <a:cubicBezTo>
                      <a:pt x="107144" y="2629"/>
                      <a:pt x="116346" y="5915"/>
                      <a:pt x="132122" y="9859"/>
                    </a:cubicBezTo>
                    <a:cubicBezTo>
                      <a:pt x="136066" y="11174"/>
                      <a:pt x="139353" y="12489"/>
                      <a:pt x="141982" y="13803"/>
                    </a:cubicBezTo>
                    <a:cubicBezTo>
                      <a:pt x="157758" y="19062"/>
                      <a:pt x="165646" y="24321"/>
                      <a:pt x="165646" y="29579"/>
                    </a:cubicBezTo>
                    <a:cubicBezTo>
                      <a:pt x="165646" y="33523"/>
                      <a:pt x="159730" y="39439"/>
                      <a:pt x="147898" y="47327"/>
                    </a:cubicBezTo>
                    <a:cubicBezTo>
                      <a:pt x="147898" y="64417"/>
                      <a:pt x="147898" y="86109"/>
                      <a:pt x="147898" y="112402"/>
                    </a:cubicBezTo>
                    <a:lnTo>
                      <a:pt x="155786" y="112402"/>
                    </a:lnTo>
                    <a:lnTo>
                      <a:pt x="171561" y="80850"/>
                    </a:lnTo>
                    <a:cubicBezTo>
                      <a:pt x="174191" y="83480"/>
                      <a:pt x="180107" y="88081"/>
                      <a:pt x="189309" y="94654"/>
                    </a:cubicBezTo>
                    <a:cubicBezTo>
                      <a:pt x="194568" y="97284"/>
                      <a:pt x="198512" y="99913"/>
                      <a:pt x="201141" y="102542"/>
                    </a:cubicBezTo>
                    <a:cubicBezTo>
                      <a:pt x="209029" y="109115"/>
                      <a:pt x="212973" y="113717"/>
                      <a:pt x="212973" y="116346"/>
                    </a:cubicBezTo>
                    <a:cubicBezTo>
                      <a:pt x="212973" y="120290"/>
                      <a:pt x="207714" y="122919"/>
                      <a:pt x="197197" y="124234"/>
                    </a:cubicBezTo>
                    <a:cubicBezTo>
                      <a:pt x="194568" y="124234"/>
                      <a:pt x="187337" y="124891"/>
                      <a:pt x="175505" y="126206"/>
                    </a:cubicBezTo>
                    <a:cubicBezTo>
                      <a:pt x="163674" y="127520"/>
                      <a:pt x="154471" y="128178"/>
                      <a:pt x="147898" y="128178"/>
                    </a:cubicBezTo>
                    <a:lnTo>
                      <a:pt x="147898" y="197197"/>
                    </a:lnTo>
                    <a:cubicBezTo>
                      <a:pt x="149212" y="195882"/>
                      <a:pt x="152499" y="193910"/>
                      <a:pt x="157758" y="191281"/>
                    </a:cubicBezTo>
                    <a:cubicBezTo>
                      <a:pt x="164331" y="186022"/>
                      <a:pt x="170247" y="182078"/>
                      <a:pt x="175505" y="179449"/>
                    </a:cubicBezTo>
                    <a:cubicBezTo>
                      <a:pt x="179449" y="176820"/>
                      <a:pt x="184708" y="173533"/>
                      <a:pt x="191281" y="169589"/>
                    </a:cubicBezTo>
                    <a:cubicBezTo>
                      <a:pt x="197854" y="165645"/>
                      <a:pt x="202456" y="163016"/>
                      <a:pt x="205085" y="161701"/>
                    </a:cubicBezTo>
                    <a:cubicBezTo>
                      <a:pt x="211658" y="157757"/>
                      <a:pt x="215602" y="157100"/>
                      <a:pt x="216917" y="159729"/>
                    </a:cubicBezTo>
                    <a:cubicBezTo>
                      <a:pt x="218231" y="160387"/>
                      <a:pt x="218396" y="161701"/>
                      <a:pt x="217410" y="163673"/>
                    </a:cubicBezTo>
                    <a:cubicBezTo>
                      <a:pt x="216424" y="165645"/>
                      <a:pt x="214287" y="168275"/>
                      <a:pt x="211001" y="171561"/>
                    </a:cubicBezTo>
                    <a:cubicBezTo>
                      <a:pt x="207057" y="175505"/>
                      <a:pt x="198512" y="184050"/>
                      <a:pt x="185365" y="197197"/>
                    </a:cubicBezTo>
                    <a:cubicBezTo>
                      <a:pt x="176163" y="202455"/>
                      <a:pt x="163674" y="212315"/>
                      <a:pt x="147898" y="226776"/>
                    </a:cubicBezTo>
                    <a:cubicBezTo>
                      <a:pt x="147898" y="271474"/>
                      <a:pt x="148555" y="311571"/>
                      <a:pt x="149870" y="347067"/>
                    </a:cubicBezTo>
                    <a:cubicBezTo>
                      <a:pt x="149870" y="351011"/>
                      <a:pt x="149870" y="353640"/>
                      <a:pt x="149870" y="354955"/>
                    </a:cubicBezTo>
                    <a:cubicBezTo>
                      <a:pt x="149870" y="362843"/>
                      <a:pt x="148555" y="370730"/>
                      <a:pt x="145926" y="378618"/>
                    </a:cubicBezTo>
                    <a:cubicBezTo>
                      <a:pt x="144611" y="385192"/>
                      <a:pt x="140010" y="391765"/>
                      <a:pt x="132122" y="398338"/>
                    </a:cubicBezTo>
                    <a:cubicBezTo>
                      <a:pt x="116346" y="414114"/>
                      <a:pt x="103200" y="421344"/>
                      <a:pt x="92683" y="420030"/>
                    </a:cubicBezTo>
                    <a:cubicBezTo>
                      <a:pt x="87424" y="420030"/>
                      <a:pt x="84137" y="416743"/>
                      <a:pt x="82823" y="410170"/>
                    </a:cubicBezTo>
                    <a:cubicBezTo>
                      <a:pt x="82823" y="408855"/>
                      <a:pt x="82165" y="406883"/>
                      <a:pt x="80851" y="404254"/>
                    </a:cubicBezTo>
                    <a:cubicBezTo>
                      <a:pt x="80851" y="400310"/>
                      <a:pt x="80193" y="397681"/>
                      <a:pt x="78879" y="396366"/>
                    </a:cubicBezTo>
                    <a:cubicBezTo>
                      <a:pt x="77564" y="393737"/>
                      <a:pt x="75592" y="389793"/>
                      <a:pt x="72963" y="384534"/>
                    </a:cubicBezTo>
                    <a:cubicBezTo>
                      <a:pt x="71648" y="383220"/>
                      <a:pt x="70991" y="381905"/>
                      <a:pt x="70991" y="380590"/>
                    </a:cubicBezTo>
                    <a:cubicBezTo>
                      <a:pt x="69676" y="379276"/>
                      <a:pt x="67704" y="377304"/>
                      <a:pt x="65075" y="374674"/>
                    </a:cubicBezTo>
                    <a:cubicBezTo>
                      <a:pt x="62446" y="372045"/>
                      <a:pt x="60474" y="370073"/>
                      <a:pt x="59159" y="368758"/>
                    </a:cubicBezTo>
                    <a:cubicBezTo>
                      <a:pt x="55215" y="362185"/>
                      <a:pt x="53243" y="358899"/>
                      <a:pt x="53243" y="358899"/>
                    </a:cubicBezTo>
                    <a:cubicBezTo>
                      <a:pt x="54558" y="356269"/>
                      <a:pt x="59159" y="355612"/>
                      <a:pt x="67047" y="356927"/>
                    </a:cubicBezTo>
                    <a:cubicBezTo>
                      <a:pt x="78879" y="356927"/>
                      <a:pt x="86767" y="356927"/>
                      <a:pt x="90711" y="356927"/>
                    </a:cubicBezTo>
                    <a:cubicBezTo>
                      <a:pt x="94654" y="356927"/>
                      <a:pt x="97941" y="356269"/>
                      <a:pt x="100570" y="354955"/>
                    </a:cubicBezTo>
                    <a:cubicBezTo>
                      <a:pt x="103200" y="353640"/>
                      <a:pt x="104514" y="350353"/>
                      <a:pt x="104514" y="345095"/>
                    </a:cubicBezTo>
                    <a:cubicBezTo>
                      <a:pt x="104514" y="333263"/>
                      <a:pt x="105172" y="314858"/>
                      <a:pt x="106486" y="289880"/>
                    </a:cubicBezTo>
                    <a:cubicBezTo>
                      <a:pt x="106486" y="280677"/>
                      <a:pt x="106486" y="270817"/>
                      <a:pt x="106486" y="260300"/>
                    </a:cubicBezTo>
                    <a:cubicBezTo>
                      <a:pt x="101228" y="265559"/>
                      <a:pt x="95969" y="270817"/>
                      <a:pt x="90711" y="276076"/>
                    </a:cubicBezTo>
                    <a:cubicBezTo>
                      <a:pt x="88081" y="277390"/>
                      <a:pt x="83480" y="281334"/>
                      <a:pt x="76907" y="287908"/>
                    </a:cubicBezTo>
                    <a:cubicBezTo>
                      <a:pt x="70333" y="294481"/>
                      <a:pt x="65075" y="299082"/>
                      <a:pt x="61131" y="301711"/>
                    </a:cubicBezTo>
                    <a:cubicBezTo>
                      <a:pt x="59816" y="305655"/>
                      <a:pt x="53900" y="310257"/>
                      <a:pt x="43383" y="315515"/>
                    </a:cubicBezTo>
                    <a:cubicBezTo>
                      <a:pt x="42069" y="315515"/>
                      <a:pt x="34181" y="310257"/>
                      <a:pt x="19720" y="299739"/>
                    </a:cubicBezTo>
                    <a:cubicBezTo>
                      <a:pt x="18405" y="297110"/>
                      <a:pt x="15118" y="293166"/>
                      <a:pt x="9860" y="287908"/>
                    </a:cubicBezTo>
                    <a:cubicBezTo>
                      <a:pt x="5916" y="283964"/>
                      <a:pt x="2629" y="280677"/>
                      <a:pt x="0" y="278048"/>
                    </a:cubicBezTo>
                    <a:cubicBezTo>
                      <a:pt x="7888" y="274104"/>
                      <a:pt x="28265" y="263587"/>
                      <a:pt x="61131" y="246496"/>
                    </a:cubicBezTo>
                    <a:cubicBezTo>
                      <a:pt x="34838" y="260957"/>
                      <a:pt x="38782" y="258985"/>
                      <a:pt x="72963" y="240580"/>
                    </a:cubicBezTo>
                    <a:lnTo>
                      <a:pt x="106486" y="220860"/>
                    </a:lnTo>
                    <a:lnTo>
                      <a:pt x="106486" y="132122"/>
                    </a:lnTo>
                    <a:cubicBezTo>
                      <a:pt x="95969" y="133436"/>
                      <a:pt x="83480" y="135408"/>
                      <a:pt x="69019" y="138038"/>
                    </a:cubicBezTo>
                    <a:cubicBezTo>
                      <a:pt x="61131" y="138038"/>
                      <a:pt x="46670" y="140010"/>
                      <a:pt x="25635" y="143954"/>
                    </a:cubicBezTo>
                    <a:lnTo>
                      <a:pt x="13804" y="124234"/>
                    </a:lnTo>
                    <a:cubicBezTo>
                      <a:pt x="17748" y="122919"/>
                      <a:pt x="25635" y="122262"/>
                      <a:pt x="37467" y="122262"/>
                    </a:cubicBezTo>
                    <a:cubicBezTo>
                      <a:pt x="49299" y="120947"/>
                      <a:pt x="57844" y="120290"/>
                      <a:pt x="63103" y="120290"/>
                    </a:cubicBezTo>
                    <a:lnTo>
                      <a:pt x="106486" y="116346"/>
                    </a:lnTo>
                    <a:lnTo>
                      <a:pt x="106486" y="63103"/>
                    </a:lnTo>
                    <a:cubicBezTo>
                      <a:pt x="106486" y="51271"/>
                      <a:pt x="105829" y="30236"/>
                      <a:pt x="104514" y="0"/>
                    </a:cubicBezTo>
                    <a:close/>
                  </a:path>
                </a:pathLst>
              </a:custGeom>
              <a:gradFill flip="none" rotWithShape="1">
                <a:gsLst>
                  <a:gs pos="0">
                    <a:schemeClr val="accent4">
                      <a:lumMod val="20000"/>
                      <a:lumOff val="80000"/>
                    </a:schemeClr>
                  </a:gs>
                  <a:gs pos="74000">
                    <a:schemeClr val="accent4">
                      <a:lumMod val="45000"/>
                      <a:lumOff val="55000"/>
                    </a:schemeClr>
                  </a:gs>
                  <a:gs pos="83000">
                    <a:schemeClr val="accent4">
                      <a:lumMod val="45000"/>
                      <a:lumOff val="55000"/>
                    </a:schemeClr>
                  </a:gs>
                  <a:gs pos="100000">
                    <a:schemeClr val="accent4">
                      <a:lumMod val="30000"/>
                      <a:lumOff val="70000"/>
                    </a:schemeClr>
                  </a:gs>
                </a:gsLst>
                <a:path path="circle">
                  <a:fillToRect l="100000" t="100000"/>
                </a:path>
                <a:tileRect r="-100000" b="-100000"/>
              </a:gradFill>
              <a:ln>
                <a:noFill/>
              </a:ln>
              <a:effectLst>
                <a:outerShdw blurRad="63500" dist="63500" dir="2700000" algn="tl" rotWithShape="0">
                  <a:prstClr val="black">
                    <a:alpha val="30000"/>
                  </a:prstClr>
                </a:outerShdw>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defPPr>
                  <a:defRPr lang="zh-CN"/>
                </a:defPPr>
                <a:lvl1pPr>
                  <a:defRPr sz="6000">
                    <a:gradFill>
                      <a:gsLst>
                        <a:gs pos="0">
                          <a:schemeClr val="accent4">
                            <a:lumMod val="20000"/>
                            <a:lumOff val="80000"/>
                          </a:schemeClr>
                        </a:gs>
                        <a:gs pos="92400">
                          <a:srgbClr val="FFEBBC">
                            <a:alpha val="0"/>
                          </a:srgbClr>
                        </a:gs>
                        <a:gs pos="100000">
                          <a:schemeClr val="accent4">
                            <a:lumMod val="20000"/>
                            <a:lumOff val="80000"/>
                            <a:alpha val="0"/>
                          </a:schemeClr>
                        </a:gs>
                      </a:gsLst>
                      <a:lin ang="2700000" scaled="0"/>
                    </a:gradFill>
                    <a:latin typeface="方正粗金陵简体" panose="02000000000000000000" pitchFamily="2" charset="-122"/>
                    <a:ea typeface="方正粗金陵简体" panose="02000000000000000000" pitchFamily="2" charset="-122"/>
                  </a:defRPr>
                </a:lvl1pPr>
              </a:lstStyle>
              <a:p>
                <a:endParaRPr lang="zh-CN" altLang="en-US" dirty="0"/>
              </a:p>
            </p:txBody>
          </p:sp>
          <p:sp>
            <p:nvSpPr>
              <p:cNvPr id="9" name="直角三角形 8">
                <a:extLst>
                  <a:ext uri="{FF2B5EF4-FFF2-40B4-BE49-F238E27FC236}">
                    <a16:creationId xmlns:a16="http://schemas.microsoft.com/office/drawing/2014/main" id="{B91C3E10-0DAB-645F-A68C-C0025F2734AE}"/>
                  </a:ext>
                </a:extLst>
              </p:cNvPr>
              <p:cNvSpPr/>
              <p:nvPr/>
            </p:nvSpPr>
            <p:spPr>
              <a:xfrm>
                <a:off x="11004847" y="633105"/>
                <a:ext cx="108000" cy="180000"/>
              </a:xfrm>
              <a:prstGeom prst="rtTriangle">
                <a:avLst/>
              </a:prstGeom>
              <a:solidFill>
                <a:srgbClr val="61030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0" name="图文框 9">
                <a:extLst>
                  <a:ext uri="{FF2B5EF4-FFF2-40B4-BE49-F238E27FC236}">
                    <a16:creationId xmlns:a16="http://schemas.microsoft.com/office/drawing/2014/main" id="{E7082AC8-30C6-AE5E-EDEE-CB782284B1F7}"/>
                  </a:ext>
                </a:extLst>
              </p:cNvPr>
              <p:cNvSpPr/>
              <p:nvPr/>
            </p:nvSpPr>
            <p:spPr>
              <a:xfrm>
                <a:off x="9991962" y="775896"/>
                <a:ext cx="864000" cy="2304000"/>
              </a:xfrm>
              <a:prstGeom prst="frame">
                <a:avLst>
                  <a:gd name="adj1" fmla="val 6790"/>
                </a:avLst>
              </a:prstGeom>
              <a:noFill/>
              <a:ln w="6350">
                <a:gradFill flip="none" rotWithShape="1">
                  <a:gsLst>
                    <a:gs pos="0">
                      <a:srgbClr val="FFFDEB"/>
                    </a:gs>
                    <a:gs pos="30000">
                      <a:srgbClr val="F7C973">
                        <a:alpha val="0"/>
                      </a:srgbClr>
                    </a:gs>
                    <a:gs pos="70000">
                      <a:srgbClr val="F7C973">
                        <a:alpha val="0"/>
                      </a:srgbClr>
                    </a:gs>
                    <a:gs pos="100000">
                      <a:srgbClr val="FFFDEB"/>
                    </a:gs>
                  </a:gsLst>
                  <a:lin ang="2700000" scaled="1"/>
                  <a:tileRect/>
                </a:gradFill>
              </a:ln>
              <a:effectLst>
                <a:outerShdw blurRad="50800" dist="38100" dir="2700000" algn="t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tx1"/>
                  </a:solidFill>
                </a:endParaRPr>
              </a:p>
            </p:txBody>
          </p:sp>
        </p:grpSp>
      </p:grpSp>
      <p:sp>
        <p:nvSpPr>
          <p:cNvPr id="25" name="矩形 24"/>
          <p:cNvSpPr/>
          <p:nvPr/>
        </p:nvSpPr>
        <p:spPr>
          <a:xfrm>
            <a:off x="1187152" y="1280813"/>
            <a:ext cx="8280000" cy="5016758"/>
          </a:xfrm>
          <a:prstGeom prst="rect">
            <a:avLst/>
          </a:prstGeom>
        </p:spPr>
        <p:txBody>
          <a:bodyPr wrap="square">
            <a:spAutoFit/>
          </a:bodyPr>
          <a:lstStyle/>
          <a:p>
            <a:pPr marL="342900" indent="-342900" algn="just">
              <a:lnSpc>
                <a:spcPct val="150000"/>
              </a:lnSpc>
              <a:spcAft>
                <a:spcPts val="2000"/>
              </a:spcAft>
              <a:buFont typeface="+mj-lt"/>
              <a:buAutoNum type="arabicPeriod"/>
            </a:pPr>
            <a:r>
              <a:rPr lang="en-US" altLang="zh-CN" sz="2000" dirty="0">
                <a:solidFill>
                  <a:schemeClr val="tx1">
                    <a:lumMod val="85000"/>
                    <a:lumOff val="15000"/>
                  </a:schemeClr>
                </a:solidFill>
                <a:latin typeface="微软雅黑" panose="020B0503020204020204" pitchFamily="34" charset="-122"/>
              </a:rPr>
              <a:t>《</a:t>
            </a:r>
            <a:r>
              <a:rPr lang="zh-CN" altLang="en-US" sz="2000" dirty="0">
                <a:solidFill>
                  <a:schemeClr val="tx1">
                    <a:lumMod val="85000"/>
                    <a:lumOff val="15000"/>
                  </a:schemeClr>
                </a:solidFill>
                <a:latin typeface="微软雅黑" panose="020B0503020204020204" pitchFamily="34" charset="-122"/>
              </a:rPr>
              <a:t>习近平在中共中央政治局第二次集体学习时强调：加快构建新发展格局 增强发展的安全性主动权</a:t>
            </a:r>
            <a:r>
              <a:rPr lang="en-US" altLang="zh-CN" sz="2000" dirty="0">
                <a:solidFill>
                  <a:schemeClr val="tx1">
                    <a:lumMod val="85000"/>
                    <a:lumOff val="15000"/>
                  </a:schemeClr>
                </a:solidFill>
                <a:latin typeface="微软雅黑" panose="020B0503020204020204" pitchFamily="34" charset="-122"/>
              </a:rPr>
              <a:t>》</a:t>
            </a:r>
            <a:r>
              <a:rPr lang="zh-CN" altLang="en-US" sz="2000" dirty="0">
                <a:solidFill>
                  <a:schemeClr val="tx1">
                    <a:lumMod val="85000"/>
                    <a:lumOff val="15000"/>
                  </a:schemeClr>
                </a:solidFill>
                <a:latin typeface="微软雅黑" panose="020B0503020204020204" pitchFamily="34" charset="-122"/>
              </a:rPr>
              <a:t>，</a:t>
            </a:r>
            <a:r>
              <a:rPr lang="en-US" altLang="zh-CN" sz="2000" dirty="0">
                <a:solidFill>
                  <a:schemeClr val="tx1">
                    <a:lumMod val="85000"/>
                    <a:lumOff val="15000"/>
                  </a:schemeClr>
                </a:solidFill>
                <a:latin typeface="微软雅黑" panose="020B0503020204020204" pitchFamily="34" charset="-122"/>
              </a:rPr>
              <a:t>《 </a:t>
            </a:r>
            <a:r>
              <a:rPr lang="zh-CN" altLang="en-US" sz="2000" dirty="0">
                <a:solidFill>
                  <a:schemeClr val="tx1">
                    <a:lumMod val="85000"/>
                    <a:lumOff val="15000"/>
                  </a:schemeClr>
                </a:solidFill>
                <a:latin typeface="微软雅黑" panose="020B0503020204020204" pitchFamily="34" charset="-122"/>
              </a:rPr>
              <a:t>人民日报 </a:t>
            </a:r>
            <a:r>
              <a:rPr lang="en-US" altLang="zh-CN" sz="2000" dirty="0">
                <a:solidFill>
                  <a:schemeClr val="tx1">
                    <a:lumMod val="85000"/>
                    <a:lumOff val="15000"/>
                  </a:schemeClr>
                </a:solidFill>
                <a:latin typeface="微软雅黑" panose="020B0503020204020204" pitchFamily="34" charset="-122"/>
              </a:rPr>
              <a:t>》2023</a:t>
            </a:r>
            <a:r>
              <a:rPr lang="zh-CN" altLang="en-US" sz="2000" dirty="0">
                <a:solidFill>
                  <a:schemeClr val="tx1">
                    <a:lumMod val="85000"/>
                    <a:lumOff val="15000"/>
                  </a:schemeClr>
                </a:solidFill>
                <a:latin typeface="微软雅黑" panose="020B0503020204020204" pitchFamily="34" charset="-122"/>
              </a:rPr>
              <a:t>年</a:t>
            </a:r>
            <a:r>
              <a:rPr lang="en-US" altLang="zh-CN" sz="2000" dirty="0">
                <a:solidFill>
                  <a:schemeClr val="tx1">
                    <a:lumMod val="85000"/>
                    <a:lumOff val="15000"/>
                  </a:schemeClr>
                </a:solidFill>
                <a:latin typeface="微软雅黑" panose="020B0503020204020204" pitchFamily="34" charset="-122"/>
              </a:rPr>
              <a:t>2</a:t>
            </a:r>
            <a:r>
              <a:rPr lang="zh-CN" altLang="en-US" sz="2000" dirty="0">
                <a:solidFill>
                  <a:schemeClr val="tx1">
                    <a:lumMod val="85000"/>
                    <a:lumOff val="15000"/>
                  </a:schemeClr>
                </a:solidFill>
                <a:latin typeface="微软雅黑" panose="020B0503020204020204" pitchFamily="34" charset="-122"/>
              </a:rPr>
              <a:t>月</a:t>
            </a:r>
            <a:r>
              <a:rPr lang="en-US" altLang="zh-CN" sz="2000" dirty="0">
                <a:solidFill>
                  <a:schemeClr val="tx1">
                    <a:lumMod val="85000"/>
                    <a:lumOff val="15000"/>
                  </a:schemeClr>
                </a:solidFill>
                <a:latin typeface="微软雅黑" panose="020B0503020204020204" pitchFamily="34" charset="-122"/>
              </a:rPr>
              <a:t>2</a:t>
            </a:r>
            <a:r>
              <a:rPr lang="zh-CN" altLang="en-US" sz="2000" dirty="0">
                <a:solidFill>
                  <a:schemeClr val="tx1">
                    <a:lumMod val="85000"/>
                    <a:lumOff val="15000"/>
                  </a:schemeClr>
                </a:solidFill>
                <a:latin typeface="微软雅黑" panose="020B0503020204020204" pitchFamily="34" charset="-122"/>
              </a:rPr>
              <a:t>日。</a:t>
            </a:r>
            <a:endPar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endParaRPr>
          </a:p>
          <a:p>
            <a:pPr marL="342900" indent="-342900" algn="just">
              <a:lnSpc>
                <a:spcPct val="150000"/>
              </a:lnSpc>
              <a:spcAft>
                <a:spcPts val="2000"/>
              </a:spcAft>
              <a:buFont typeface="+mj-lt"/>
              <a:buAutoNum type="arabicPeriod"/>
            </a:pPr>
            <a:r>
              <a:rPr lang="en-US" altLang="zh-CN" sz="2000" dirty="0">
                <a:solidFill>
                  <a:schemeClr val="tx1">
                    <a:lumMod val="85000"/>
                    <a:lumOff val="15000"/>
                  </a:schemeClr>
                </a:solidFill>
                <a:latin typeface="微软雅黑" panose="020B0503020204020204" pitchFamily="34" charset="-122"/>
              </a:rPr>
              <a:t>《</a:t>
            </a:r>
            <a:r>
              <a:rPr lang="zh-CN" altLang="en-US" sz="2000" dirty="0">
                <a:solidFill>
                  <a:schemeClr val="tx1">
                    <a:lumMod val="85000"/>
                    <a:lumOff val="15000"/>
                  </a:schemeClr>
                </a:solidFill>
                <a:latin typeface="微软雅黑" panose="020B0503020204020204" pitchFamily="34" charset="-122"/>
              </a:rPr>
              <a:t>习近平在全国教育大会上强调：坚持中国特色社会主义教育发展道路  培养德智体美劳全面发展的社会主义建设者和接班人</a:t>
            </a:r>
            <a:r>
              <a:rPr lang="en-US" altLang="zh-CN" sz="2000" dirty="0">
                <a:solidFill>
                  <a:schemeClr val="tx1">
                    <a:lumMod val="85000"/>
                    <a:lumOff val="15000"/>
                  </a:schemeClr>
                </a:solidFill>
                <a:latin typeface="微软雅黑" panose="020B0503020204020204" pitchFamily="34" charset="-122"/>
              </a:rPr>
              <a:t>》</a:t>
            </a:r>
            <a:r>
              <a:rPr lang="zh-CN" altLang="en-US" sz="2000" dirty="0">
                <a:solidFill>
                  <a:schemeClr val="tx1">
                    <a:lumMod val="85000"/>
                    <a:lumOff val="15000"/>
                  </a:schemeClr>
                </a:solidFill>
                <a:latin typeface="微软雅黑" panose="020B0503020204020204" pitchFamily="34" charset="-122"/>
              </a:rPr>
              <a:t>，</a:t>
            </a:r>
            <a:r>
              <a:rPr lang="en-US" altLang="zh-CN" sz="2000" dirty="0">
                <a:solidFill>
                  <a:schemeClr val="tx1">
                    <a:lumMod val="85000"/>
                    <a:lumOff val="15000"/>
                  </a:schemeClr>
                </a:solidFill>
                <a:latin typeface="微软雅黑" panose="020B0503020204020204" pitchFamily="34" charset="-122"/>
              </a:rPr>
              <a:t>《</a:t>
            </a:r>
            <a:r>
              <a:rPr lang="zh-CN" altLang="en-US" sz="2000" dirty="0">
                <a:solidFill>
                  <a:schemeClr val="tx1">
                    <a:lumMod val="85000"/>
                    <a:lumOff val="15000"/>
                  </a:schemeClr>
                </a:solidFill>
                <a:latin typeface="微软雅黑" panose="020B0503020204020204" pitchFamily="34" charset="-122"/>
              </a:rPr>
              <a:t>人民日报</a:t>
            </a:r>
            <a:r>
              <a:rPr lang="en-US" altLang="zh-CN" sz="2000" dirty="0">
                <a:solidFill>
                  <a:schemeClr val="tx1">
                    <a:lumMod val="85000"/>
                    <a:lumOff val="15000"/>
                  </a:schemeClr>
                </a:solidFill>
                <a:latin typeface="微软雅黑" panose="020B0503020204020204" pitchFamily="34" charset="-122"/>
              </a:rPr>
              <a:t>》2018</a:t>
            </a:r>
            <a:r>
              <a:rPr lang="zh-CN" altLang="en-US" sz="2000" dirty="0">
                <a:solidFill>
                  <a:schemeClr val="tx1">
                    <a:lumMod val="85000"/>
                    <a:lumOff val="15000"/>
                  </a:schemeClr>
                </a:solidFill>
                <a:latin typeface="微软雅黑" panose="020B0503020204020204" pitchFamily="34" charset="-122"/>
              </a:rPr>
              <a:t>年</a:t>
            </a:r>
            <a:r>
              <a:rPr lang="en-US" altLang="zh-CN" sz="2000" dirty="0">
                <a:solidFill>
                  <a:schemeClr val="tx1">
                    <a:lumMod val="85000"/>
                    <a:lumOff val="15000"/>
                  </a:schemeClr>
                </a:solidFill>
                <a:latin typeface="微软雅黑" panose="020B0503020204020204" pitchFamily="34" charset="-122"/>
              </a:rPr>
              <a:t>9</a:t>
            </a:r>
            <a:r>
              <a:rPr lang="zh-CN" altLang="en-US" sz="2000" dirty="0">
                <a:solidFill>
                  <a:schemeClr val="tx1">
                    <a:lumMod val="85000"/>
                    <a:lumOff val="15000"/>
                  </a:schemeClr>
                </a:solidFill>
                <a:latin typeface="微软雅黑" panose="020B0503020204020204" pitchFamily="34" charset="-122"/>
              </a:rPr>
              <a:t>月</a:t>
            </a:r>
            <a:r>
              <a:rPr lang="en-US" altLang="zh-CN" sz="2000" dirty="0">
                <a:solidFill>
                  <a:schemeClr val="tx1">
                    <a:lumMod val="85000"/>
                    <a:lumOff val="15000"/>
                  </a:schemeClr>
                </a:solidFill>
                <a:latin typeface="微软雅黑" panose="020B0503020204020204" pitchFamily="34" charset="-122"/>
              </a:rPr>
              <a:t>11</a:t>
            </a:r>
            <a:r>
              <a:rPr lang="zh-CN" altLang="en-US" sz="2000" dirty="0">
                <a:solidFill>
                  <a:schemeClr val="tx1">
                    <a:lumMod val="85000"/>
                    <a:lumOff val="15000"/>
                  </a:schemeClr>
                </a:solidFill>
                <a:latin typeface="微软雅黑" panose="020B0503020204020204" pitchFamily="34" charset="-122"/>
              </a:rPr>
              <a:t>日。</a:t>
            </a:r>
            <a:endPar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endParaRPr>
          </a:p>
          <a:p>
            <a:pPr marL="342900" indent="-342900" algn="just">
              <a:lnSpc>
                <a:spcPct val="150000"/>
              </a:lnSpc>
              <a:spcAft>
                <a:spcPts val="2000"/>
              </a:spcAft>
              <a:buFont typeface="+mj-lt"/>
              <a:buAutoNum type="arabicPeriod"/>
            </a:pPr>
            <a:r>
              <a:rPr sz="2000" dirty="0">
                <a:solidFill>
                  <a:schemeClr val="tx1">
                    <a:lumMod val="85000"/>
                    <a:lumOff val="15000"/>
                  </a:schemeClr>
                </a:solidFill>
                <a:latin typeface="微软雅黑" panose="020B0503020204020204" pitchFamily="34" charset="-122"/>
                <a:ea typeface="微软雅黑" panose="020B0503020204020204" pitchFamily="34" charset="-122"/>
              </a:rPr>
              <a:t>习近平：</a:t>
            </a:r>
            <a:r>
              <a:rPr lang="zh-CN" sz="2000" dirty="0">
                <a:solidFill>
                  <a:schemeClr val="tx1">
                    <a:lumMod val="85000"/>
                    <a:lumOff val="15000"/>
                  </a:schemeClr>
                </a:solidFill>
                <a:latin typeface="微软雅黑" panose="020B0503020204020204" pitchFamily="34" charset="-122"/>
                <a:ea typeface="微软雅黑" panose="020B0503020204020204" pitchFamily="34" charset="-122"/>
              </a:rPr>
              <a:t>《</a:t>
            </a:r>
            <a:r>
              <a:rPr sz="2000" dirty="0">
                <a:solidFill>
                  <a:schemeClr val="tx1">
                    <a:lumMod val="85000"/>
                    <a:lumOff val="15000"/>
                  </a:schemeClr>
                </a:solidFill>
                <a:latin typeface="微软雅黑" panose="020B0503020204020204" pitchFamily="34" charset="-122"/>
                <a:ea typeface="微软雅黑" panose="020B0503020204020204" pitchFamily="34" charset="-122"/>
              </a:rPr>
              <a:t>加快建设科技强国 实现高水平科技自立自强</a:t>
            </a:r>
            <a:r>
              <a:rPr lang="zh-CN" sz="2000" dirty="0">
                <a:solidFill>
                  <a:schemeClr val="tx1">
                    <a:lumMod val="85000"/>
                    <a:lumOff val="15000"/>
                  </a:schemeClr>
                </a:solidFill>
                <a:latin typeface="微软雅黑" panose="020B0503020204020204" pitchFamily="34" charset="-122"/>
                <a:ea typeface="微软雅黑" panose="020B0503020204020204" pitchFamily="34" charset="-122"/>
              </a:rPr>
              <a:t>》，《求是》</a:t>
            </a:r>
            <a:r>
              <a:rPr lang="en-US" altLang="zh-CN" sz="2000" dirty="0">
                <a:solidFill>
                  <a:schemeClr val="tx1">
                    <a:lumMod val="85000"/>
                    <a:lumOff val="15000"/>
                  </a:schemeClr>
                </a:solidFill>
                <a:latin typeface="微软雅黑" panose="020B0503020204020204" pitchFamily="34" charset="-122"/>
                <a:ea typeface="微软雅黑" panose="020B0503020204020204" pitchFamily="34" charset="-122"/>
              </a:rPr>
              <a:t>2022</a:t>
            </a: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年第</a:t>
            </a:r>
            <a:r>
              <a:rPr lang="en-US" altLang="zh-CN" sz="2000" dirty="0">
                <a:solidFill>
                  <a:schemeClr val="tx1">
                    <a:lumMod val="85000"/>
                    <a:lumOff val="15000"/>
                  </a:schemeClr>
                </a:solidFill>
                <a:latin typeface="微软雅黑" panose="020B0503020204020204" pitchFamily="34" charset="-122"/>
                <a:ea typeface="微软雅黑" panose="020B0503020204020204" pitchFamily="34" charset="-122"/>
              </a:rPr>
              <a:t>9</a:t>
            </a: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期。</a:t>
            </a:r>
            <a:endParaRPr lang="en-US" altLang="zh-CN" sz="2000" dirty="0">
              <a:solidFill>
                <a:schemeClr val="tx1">
                  <a:lumMod val="85000"/>
                  <a:lumOff val="15000"/>
                </a:schemeClr>
              </a:solidFill>
              <a:latin typeface="微软雅黑" panose="020B0503020204020204" pitchFamily="34" charset="-122"/>
              <a:ea typeface="微软雅黑" panose="020B0503020204020204" pitchFamily="34" charset="-122"/>
            </a:endParaRPr>
          </a:p>
          <a:p>
            <a:pPr marL="342900" indent="-342900" algn="just">
              <a:lnSpc>
                <a:spcPct val="150000"/>
              </a:lnSpc>
              <a:spcAft>
                <a:spcPts val="2000"/>
              </a:spcAft>
              <a:buFont typeface="+mj-lt"/>
              <a:buAutoNum type="arabicPeriod"/>
            </a:pPr>
            <a:r>
              <a:rPr sz="2000" dirty="0">
                <a:solidFill>
                  <a:schemeClr val="tx1">
                    <a:lumMod val="85000"/>
                    <a:lumOff val="15000"/>
                  </a:schemeClr>
                </a:solidFill>
                <a:latin typeface="微软雅黑" panose="020B0503020204020204" pitchFamily="34" charset="-122"/>
                <a:ea typeface="微软雅黑" panose="020B0503020204020204" pitchFamily="34" charset="-122"/>
              </a:rPr>
              <a:t>习近平</a:t>
            </a:r>
            <a:r>
              <a:rPr lang="zh-CN" sz="2000" dirty="0">
                <a:solidFill>
                  <a:schemeClr val="tx1">
                    <a:lumMod val="85000"/>
                    <a:lumOff val="15000"/>
                  </a:schemeClr>
                </a:solidFill>
                <a:latin typeface="微软雅黑" panose="020B0503020204020204" pitchFamily="34" charset="-122"/>
                <a:ea typeface="微软雅黑" panose="020B0503020204020204" pitchFamily="34" charset="-122"/>
              </a:rPr>
              <a:t>：</a:t>
            </a:r>
            <a:r>
              <a:rPr sz="2000" dirty="0">
                <a:solidFill>
                  <a:schemeClr val="tx1">
                    <a:lumMod val="85000"/>
                    <a:lumOff val="15000"/>
                  </a:schemeClr>
                </a:solidFill>
                <a:latin typeface="微软雅黑" panose="020B0503020204020204" pitchFamily="34" charset="-122"/>
                <a:ea typeface="微软雅黑" panose="020B0503020204020204" pitchFamily="34" charset="-122"/>
              </a:rPr>
              <a:t>《深入实施新时代人才强国战略 加快建设世界重要人才中心和创新高地》</a:t>
            </a:r>
            <a:r>
              <a:rPr lang="zh-CN" sz="2000" dirty="0">
                <a:solidFill>
                  <a:schemeClr val="tx1">
                    <a:lumMod val="85000"/>
                    <a:lumOff val="15000"/>
                  </a:schemeClr>
                </a:solidFill>
                <a:latin typeface="微软雅黑" panose="020B0503020204020204" pitchFamily="34" charset="-122"/>
                <a:ea typeface="微软雅黑" panose="020B0503020204020204" pitchFamily="34" charset="-122"/>
              </a:rPr>
              <a:t>，《求是》</a:t>
            </a:r>
            <a:r>
              <a:rPr lang="en-US" altLang="zh-CN" sz="2000" dirty="0">
                <a:solidFill>
                  <a:schemeClr val="tx1">
                    <a:lumMod val="85000"/>
                    <a:lumOff val="15000"/>
                  </a:schemeClr>
                </a:solidFill>
                <a:latin typeface="微软雅黑" panose="020B0503020204020204" pitchFamily="34" charset="-122"/>
                <a:ea typeface="微软雅黑" panose="020B0503020204020204" pitchFamily="34" charset="-122"/>
              </a:rPr>
              <a:t>2021</a:t>
            </a: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年第</a:t>
            </a:r>
            <a:r>
              <a:rPr lang="en-US" altLang="zh-CN" sz="2000" dirty="0">
                <a:solidFill>
                  <a:schemeClr val="tx1">
                    <a:lumMod val="85000"/>
                    <a:lumOff val="15000"/>
                  </a:schemeClr>
                </a:solidFill>
                <a:latin typeface="微软雅黑" panose="020B0503020204020204" pitchFamily="34" charset="-122"/>
                <a:ea typeface="微软雅黑" panose="020B0503020204020204" pitchFamily="34" charset="-122"/>
              </a:rPr>
              <a:t>24</a:t>
            </a: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期。</a:t>
            </a:r>
            <a:endParaRPr lang="en-US" altLang="zh-CN" sz="2000" dirty="0">
              <a:solidFill>
                <a:schemeClr val="tx1">
                  <a:lumMod val="85000"/>
                  <a:lumOff val="15000"/>
                </a:schemeClr>
              </a:solidFill>
              <a:latin typeface="微软雅黑" panose="020B0503020204020204" pitchFamily="34" charset="-122"/>
              <a:ea typeface="微软雅黑" panose="020B0503020204020204" pitchFamily="34" charset="-122"/>
            </a:endParaRPr>
          </a:p>
        </p:txBody>
      </p:sp>
      <p:grpSp>
        <p:nvGrpSpPr>
          <p:cNvPr id="2" name="组合 1"/>
          <p:cNvGrpSpPr/>
          <p:nvPr/>
        </p:nvGrpSpPr>
        <p:grpSpPr>
          <a:xfrm>
            <a:off x="1097153" y="2346233"/>
            <a:ext cx="8280000" cy="4037070"/>
            <a:chOff x="1097153" y="2317434"/>
            <a:chExt cx="8280000" cy="4037070"/>
          </a:xfrm>
        </p:grpSpPr>
        <p:cxnSp>
          <p:nvCxnSpPr>
            <p:cNvPr id="27" name="直接连接符 26"/>
            <p:cNvCxnSpPr/>
            <p:nvPr/>
          </p:nvCxnSpPr>
          <p:spPr>
            <a:xfrm>
              <a:off x="1097153" y="2317434"/>
              <a:ext cx="8280000" cy="0"/>
            </a:xfrm>
            <a:prstGeom prst="line">
              <a:avLst/>
            </a:prstGeom>
            <a:ln>
              <a:solidFill>
                <a:schemeClr val="tx1">
                  <a:lumMod val="85000"/>
                  <a:lumOff val="1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6" name="直接连接符 15"/>
            <p:cNvCxnSpPr/>
            <p:nvPr/>
          </p:nvCxnSpPr>
          <p:spPr>
            <a:xfrm>
              <a:off x="1097153" y="3967925"/>
              <a:ext cx="8280000" cy="0"/>
            </a:xfrm>
            <a:prstGeom prst="line">
              <a:avLst/>
            </a:prstGeom>
            <a:ln>
              <a:solidFill>
                <a:schemeClr val="tx1">
                  <a:lumMod val="85000"/>
                  <a:lumOff val="1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7" name="直接连接符 16"/>
            <p:cNvCxnSpPr/>
            <p:nvPr/>
          </p:nvCxnSpPr>
          <p:spPr>
            <a:xfrm>
              <a:off x="1097153" y="5129313"/>
              <a:ext cx="8280000" cy="0"/>
            </a:xfrm>
            <a:prstGeom prst="line">
              <a:avLst/>
            </a:prstGeom>
            <a:ln>
              <a:solidFill>
                <a:schemeClr val="tx1">
                  <a:lumMod val="85000"/>
                  <a:lumOff val="1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9" name="直接连接符 18"/>
            <p:cNvCxnSpPr/>
            <p:nvPr/>
          </p:nvCxnSpPr>
          <p:spPr>
            <a:xfrm>
              <a:off x="1097153" y="6354504"/>
              <a:ext cx="8280000" cy="0"/>
            </a:xfrm>
            <a:prstGeom prst="line">
              <a:avLst/>
            </a:prstGeom>
            <a:ln>
              <a:solidFill>
                <a:schemeClr val="tx1">
                  <a:lumMod val="85000"/>
                  <a:lumOff val="15000"/>
                  <a:alpha val="30000"/>
                </a:schemeClr>
              </a:solidFill>
            </a:ln>
          </p:spPr>
          <p:style>
            <a:lnRef idx="1">
              <a:schemeClr val="accent1"/>
            </a:lnRef>
            <a:fillRef idx="0">
              <a:schemeClr val="accent1"/>
            </a:fillRef>
            <a:effectRef idx="0">
              <a:schemeClr val="accent1"/>
            </a:effectRef>
            <a:fontRef idx="minor">
              <a:schemeClr val="tx1"/>
            </a:fontRef>
          </p:style>
        </p:cxn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ags/tag1.xml><?xml version="1.0" encoding="utf-8"?>
<p:tagLst xmlns:a="http://schemas.openxmlformats.org/drawingml/2006/main" xmlns:r="http://schemas.openxmlformats.org/officeDocument/2006/relationships" xmlns:p="http://schemas.openxmlformats.org/presentationml/2006/main">
  <p:tag name="KSO_WPP_MARK_KEY" val="77b23064-7ecb-49f6-a734-ae6613dce4b5"/>
  <p:tag name="COMMONDATA" val="eyJoZGlkIjoiMDkwMWQyNTZiY2Y2YTQzNjVlYTA0ZWVmMjgxNWJkZTUifQ=="/>
</p:tagLst>
</file>

<file path=ppt/tags/tag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DIAGRAM_GROUP_CODE" val="m1-1"/>
  <p:tag name="KSO_WM_UNIT_TYPE" val="m_h_z"/>
  <p:tag name="KSO_WM_UNIT_INDEX" val="1_2_3"/>
  <p:tag name="KSO_WM_UNIT_ID" val="diagram160430_3*m_h_z*1_2_3"/>
  <p:tag name="KSO_WM_TEMPLATE_CATEGORY" val="diagram"/>
  <p:tag name="KSO_WM_TEMPLATE_INDEX" val="160430"/>
  <p:tag name="KSO_WM_UNIT_LAYERLEVEL" val="1_1_1"/>
  <p:tag name="KSO_WM_TAG_VERSION" val="1.0"/>
  <p:tag name="KSO_WM_BEAUTIFY_FLAG" val="#wm#"/>
  <p:tag name="KSO_WM_UNIT_FILL_FORE_SCHEMECOLOR_INDEX_BRIGHTNESS" val="0.4"/>
  <p:tag name="KSO_WM_UNIT_FILL_FORE_SCHEMECOLOR_INDEX" val="6"/>
  <p:tag name="KSO_WM_UNIT_FILL_TYPE" val="1"/>
  <p:tag name="KSO_WM_UNIT_TEXT_FILL_FORE_SCHEMECOLOR_INDEX_BRIGHTNESS" val="0"/>
  <p:tag name="KSO_WM_UNIT_TEXT_FILL_FORE_SCHEMECOLOR_INDEX" val="13"/>
  <p:tag name="KSO_WM_UNIT_TEXT_FILL_TYPE" val="1"/>
  <p:tag name="KSO_WM_UNIT_USESOURCEFORMAT_APPLY" val="1"/>
</p:tagLst>
</file>

<file path=ppt/tags/tag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DIAGRAM_GROUP_CODE" val="m1-1"/>
  <p:tag name="KSO_WM_UNIT_TYPE" val="m_h_z"/>
  <p:tag name="KSO_WM_UNIT_INDEX" val="1_3_3"/>
  <p:tag name="KSO_WM_UNIT_ID" val="diagram160430_3*m_h_z*1_3_3"/>
  <p:tag name="KSO_WM_TEMPLATE_CATEGORY" val="diagram"/>
  <p:tag name="KSO_WM_TEMPLATE_INDEX" val="160430"/>
  <p:tag name="KSO_WM_UNIT_LAYERLEVEL" val="1_1_1"/>
  <p:tag name="KSO_WM_TAG_VERSION" val="1.0"/>
  <p:tag name="KSO_WM_BEAUTIFY_FLAG" val="#wm#"/>
  <p:tag name="KSO_WM_UNIT_FILL_FORE_SCHEMECOLOR_INDEX_BRIGHTNESS" val="0.4"/>
  <p:tag name="KSO_WM_UNIT_FILL_FORE_SCHEMECOLOR_INDEX" val="7"/>
  <p:tag name="KSO_WM_UNIT_FILL_TYPE" val="1"/>
  <p:tag name="KSO_WM_UNIT_TEXT_FILL_FORE_SCHEMECOLOR_INDEX_BRIGHTNESS" val="0"/>
  <p:tag name="KSO_WM_UNIT_TEXT_FILL_FORE_SCHEMECOLOR_INDEX" val="13"/>
  <p:tag name="KSO_WM_UNIT_TEXT_FILL_TYPE" val="1"/>
  <p:tag name="KSO_WM_UNIT_USESOURCEFORMAT_APPLY" val="1"/>
</p:tagLst>
</file>

<file path=ppt/tags/tag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DIAGRAM_GROUP_CODE" val="m1-1"/>
  <p:tag name="KSO_WM_UNIT_TYPE" val="m_h_z"/>
  <p:tag name="KSO_WM_UNIT_INDEX" val="1_4_3"/>
  <p:tag name="KSO_WM_UNIT_ID" val="diagram160430_3*m_h_z*1_4_3"/>
  <p:tag name="KSO_WM_TEMPLATE_CATEGORY" val="diagram"/>
  <p:tag name="KSO_WM_TEMPLATE_INDEX" val="160430"/>
  <p:tag name="KSO_WM_UNIT_LAYERLEVEL" val="1_1_1"/>
  <p:tag name="KSO_WM_TAG_VERSION" val="1.0"/>
  <p:tag name="KSO_WM_BEAUTIFY_FLAG" val="#wm#"/>
  <p:tag name="KSO_WM_UNIT_FILL_FORE_SCHEMECOLOR_INDEX_BRIGHTNESS" val="0.4"/>
  <p:tag name="KSO_WM_UNIT_FILL_FORE_SCHEMECOLOR_INDEX" val="8"/>
  <p:tag name="KSO_WM_UNIT_FILL_TYPE" val="1"/>
  <p:tag name="KSO_WM_UNIT_TEXT_FILL_FORE_SCHEMECOLOR_INDEX_BRIGHTNESS" val="0"/>
  <p:tag name="KSO_WM_UNIT_TEXT_FILL_FORE_SCHEMECOLOR_INDEX" val="13"/>
  <p:tag name="KSO_WM_UNIT_TEXT_FILL_TYPE" val="1"/>
  <p:tag name="KSO_WM_UNIT_USESOURCEFORMAT_APPLY" val="1"/>
</p:tagLst>
</file>

<file path=ppt/tags/tag5.xml><?xml version="1.0" encoding="utf-8"?>
<p:tagLst xmlns:a="http://schemas.openxmlformats.org/drawingml/2006/main" xmlns:r="http://schemas.openxmlformats.org/officeDocument/2006/relationships" xmlns:p="http://schemas.openxmlformats.org/presentationml/2006/main">
  <p:tag name="KSO_WM_UNIT_ISCONTENTSTITLE" val="0"/>
  <p:tag name="KSO_WM_UNIT_NOCLEAR" val="0"/>
  <p:tag name="KSO_WM_UNIT_HIGHLIGHT" val="0"/>
  <p:tag name="KSO_WM_UNIT_COMPATIBLE" val="0"/>
  <p:tag name="KSO_WM_UNIT_DIAGRAM_ISNUMVISUAL" val="0"/>
  <p:tag name="KSO_WM_UNIT_DIAGRAM_ISREFERUNIT" val="0"/>
  <p:tag name="KSO_WM_DIAGRAM_GROUP_CODE" val="m1-1"/>
  <p:tag name="KSO_WM_UNIT_TYPE" val="m_h_i"/>
  <p:tag name="KSO_WM_UNIT_INDEX" val="1_1_2"/>
  <p:tag name="KSO_WM_UNIT_ID" val="diagram160430_3*m_h_i*1_1_2"/>
  <p:tag name="KSO_WM_TEMPLATE_CATEGORY" val="diagram"/>
  <p:tag name="KSO_WM_TEMPLATE_INDEX" val="160430"/>
  <p:tag name="KSO_WM_UNIT_LAYERLEVEL" val="1_1_1"/>
  <p:tag name="KSO_WM_TAG_VERSION" val="1.0"/>
  <p:tag name="KSO_WM_BEAUTIFY_FLAG" val="#wm#"/>
  <p:tag name="KSO_WM_UNIT_FILL_FORE_SCHEMECOLOR_INDEX_BRIGHTNESS" val="0"/>
  <p:tag name="KSO_WM_UNIT_FILL_FORE_SCHEMECOLOR_INDEX" val="5"/>
  <p:tag name="KSO_WM_UNIT_FILL_TYPE" val="1"/>
  <p:tag name="KSO_WM_UNIT_TEXT_FILL_FORE_SCHEMECOLOR_INDEX_BRIGHTNESS" val="0"/>
  <p:tag name="KSO_WM_UNIT_TEXT_FILL_FORE_SCHEMECOLOR_INDEX" val="14"/>
  <p:tag name="KSO_WM_UNIT_TEXT_FILL_TYPE" val="1"/>
  <p:tag name="KSO_WM_UNIT_USESOURCEFORMAT_APPLY" val="1"/>
</p:tagLst>
</file>

<file path=ppt/tags/tag6.xml><?xml version="1.0" encoding="utf-8"?>
<p:tagLst xmlns:a="http://schemas.openxmlformats.org/drawingml/2006/main" xmlns:r="http://schemas.openxmlformats.org/officeDocument/2006/relationships" xmlns:p="http://schemas.openxmlformats.org/presentationml/2006/main">
  <p:tag name="KSO_WM_UNIT_ISCONTENTSTITLE" val="0"/>
  <p:tag name="KSO_WM_UNIT_NOCLEAR" val="0"/>
  <p:tag name="KSO_WM_UNIT_HIGHLIGHT" val="0"/>
  <p:tag name="KSO_WM_UNIT_COMPATIBLE" val="0"/>
  <p:tag name="KSO_WM_UNIT_DIAGRAM_ISNUMVISUAL" val="0"/>
  <p:tag name="KSO_WM_UNIT_DIAGRAM_ISREFERUNIT" val="0"/>
  <p:tag name="KSO_WM_DIAGRAM_GROUP_CODE" val="m1-1"/>
  <p:tag name="KSO_WM_UNIT_TYPE" val="m_h_i"/>
  <p:tag name="KSO_WM_UNIT_INDEX" val="1_1_2"/>
  <p:tag name="KSO_WM_UNIT_ID" val="diagram160430_3*m_h_i*1_1_2"/>
  <p:tag name="KSO_WM_TEMPLATE_CATEGORY" val="diagram"/>
  <p:tag name="KSO_WM_TEMPLATE_INDEX" val="160430"/>
  <p:tag name="KSO_WM_UNIT_LAYERLEVEL" val="1_1_1"/>
  <p:tag name="KSO_WM_TAG_VERSION" val="1.0"/>
  <p:tag name="KSO_WM_BEAUTIFY_FLAG" val="#wm#"/>
  <p:tag name="KSO_WM_UNIT_FILL_FORE_SCHEMECOLOR_INDEX_BRIGHTNESS" val="0"/>
  <p:tag name="KSO_WM_UNIT_FILL_FORE_SCHEMECOLOR_INDEX" val="5"/>
  <p:tag name="KSO_WM_UNIT_FILL_TYPE" val="1"/>
  <p:tag name="KSO_WM_UNIT_TEXT_FILL_FORE_SCHEMECOLOR_INDEX_BRIGHTNESS" val="0"/>
  <p:tag name="KSO_WM_UNIT_TEXT_FILL_FORE_SCHEMECOLOR_INDEX" val="14"/>
  <p:tag name="KSO_WM_UNIT_TEXT_FILL_TYPE" val="1"/>
  <p:tag name="KSO_WM_UNIT_USESOURCEFORMAT_APPLY" val="1"/>
</p:tagLst>
</file>

<file path=ppt/tags/tag7.xml><?xml version="1.0" encoding="utf-8"?>
<p:tagLst xmlns:a="http://schemas.openxmlformats.org/drawingml/2006/main" xmlns:r="http://schemas.openxmlformats.org/officeDocument/2006/relationships" xmlns:p="http://schemas.openxmlformats.org/presentationml/2006/main">
  <p:tag name="KSO_WM_UNIT_ISCONTENTSTITLE" val="0"/>
  <p:tag name="KSO_WM_UNIT_ISNUMDGMTITLE" val="0"/>
  <p:tag name="KSO_WM_UNIT_NOCLEAR" val="0"/>
  <p:tag name="KSO_WM_UNIT_HIGHLIGHT" val="0"/>
  <p:tag name="KSO_WM_UNIT_COMPATIBLE" val="0"/>
  <p:tag name="KSO_WM_UNIT_DIAGRAM_ISNUMVISUAL" val="0"/>
  <p:tag name="KSO_WM_UNIT_DIAGRAM_ISREFERUNIT" val="0"/>
  <p:tag name="KSO_WM_DIAGRAM_GROUP_CODE" val="m1-1"/>
  <p:tag name="KSO_WM_UNIT_TYPE" val="m_h_a"/>
  <p:tag name="KSO_WM_UNIT_INDEX" val="1_1_1"/>
  <p:tag name="KSO_WM_UNIT_ID" val="diagram160430_3*m_h_a*1_1_1"/>
  <p:tag name="KSO_WM_TEMPLATE_CATEGORY" val="diagram"/>
  <p:tag name="KSO_WM_TEMPLATE_INDEX" val="160430"/>
  <p:tag name="KSO_WM_UNIT_LAYERLEVEL" val="1_1_1"/>
  <p:tag name="KSO_WM_TAG_VERSION" val="1.0"/>
  <p:tag name="KSO_WM_BEAUTIFY_FLAG" val="#wm#"/>
  <p:tag name="KSO_WM_UNIT_PRESET_TEXT" val="添加标题"/>
  <p:tag name="KSO_WM_UNIT_TEXT_FILL_FORE_SCHEMECOLOR_INDEX_BRIGHTNESS" val="0"/>
  <p:tag name="KSO_WM_UNIT_TEXT_FILL_FORE_SCHEMECOLOR_INDEX" val="14"/>
  <p:tag name="KSO_WM_UNIT_TEXT_FILL_TYPE" val="1"/>
  <p:tag name="KSO_WM_UNIT_USESOURCEFORMAT_APPLY" val="1"/>
</p:tagLst>
</file>

<file path=ppt/tags/tag8.xml><?xml version="1.0" encoding="utf-8"?>
<p:tagLst xmlns:a="http://schemas.openxmlformats.org/drawingml/2006/main" xmlns:r="http://schemas.openxmlformats.org/officeDocument/2006/relationships" xmlns:p="http://schemas.openxmlformats.org/presentationml/2006/main">
  <p:tag name="KSO_WM_UNIT_ISCONTENTSTITLE" val="0"/>
  <p:tag name="KSO_WM_UNIT_NOCLEAR" val="0"/>
  <p:tag name="KSO_WM_UNIT_HIGHLIGHT" val="0"/>
  <p:tag name="KSO_WM_UNIT_COMPATIBLE" val="0"/>
  <p:tag name="KSO_WM_UNIT_DIAGRAM_ISNUMVISUAL" val="0"/>
  <p:tag name="KSO_WM_UNIT_DIAGRAM_ISREFERUNIT" val="0"/>
  <p:tag name="KSO_WM_DIAGRAM_GROUP_CODE" val="m1-1"/>
  <p:tag name="KSO_WM_UNIT_TYPE" val="m_h_i"/>
  <p:tag name="KSO_WM_UNIT_INDEX" val="1_1_2"/>
  <p:tag name="KSO_WM_UNIT_ID" val="diagram160430_3*m_h_i*1_1_2"/>
  <p:tag name="KSO_WM_TEMPLATE_CATEGORY" val="diagram"/>
  <p:tag name="KSO_WM_TEMPLATE_INDEX" val="160430"/>
  <p:tag name="KSO_WM_UNIT_LAYERLEVEL" val="1_1_1"/>
  <p:tag name="KSO_WM_TAG_VERSION" val="1.0"/>
  <p:tag name="KSO_WM_BEAUTIFY_FLAG" val="#wm#"/>
  <p:tag name="KSO_WM_UNIT_FILL_FORE_SCHEMECOLOR_INDEX_BRIGHTNESS" val="0"/>
  <p:tag name="KSO_WM_UNIT_FILL_FORE_SCHEMECOLOR_INDEX" val="5"/>
  <p:tag name="KSO_WM_UNIT_FILL_TYPE" val="1"/>
  <p:tag name="KSO_WM_UNIT_TEXT_FILL_FORE_SCHEMECOLOR_INDEX_BRIGHTNESS" val="0"/>
  <p:tag name="KSO_WM_UNIT_TEXT_FILL_FORE_SCHEMECOLOR_INDEX" val="14"/>
  <p:tag name="KSO_WM_UNIT_TEXT_FILL_TYPE" val="1"/>
  <p:tag name="KSO_WM_UNIT_USESOURCEFORMAT_APPLY" val="1"/>
</p:tagLst>
</file>

<file path=ppt/tags/tag9.xml><?xml version="1.0" encoding="utf-8"?>
<p:tagLst xmlns:a="http://schemas.openxmlformats.org/drawingml/2006/main" xmlns:r="http://schemas.openxmlformats.org/officeDocument/2006/relationships" xmlns:p="http://schemas.openxmlformats.org/presentationml/2006/main">
  <p:tag name="KSO_WM_UNIT_ISCONTENTSTITLE" val="0"/>
  <p:tag name="KSO_WM_UNIT_NOCLEAR" val="0"/>
  <p:tag name="KSO_WM_UNIT_HIGHLIGHT" val="0"/>
  <p:tag name="KSO_WM_UNIT_COMPATIBLE" val="0"/>
  <p:tag name="KSO_WM_UNIT_DIAGRAM_ISNUMVISUAL" val="0"/>
  <p:tag name="KSO_WM_UNIT_DIAGRAM_ISREFERUNIT" val="0"/>
  <p:tag name="KSO_WM_DIAGRAM_GROUP_CODE" val="m1-1"/>
  <p:tag name="KSO_WM_UNIT_TYPE" val="m_h_i"/>
  <p:tag name="KSO_WM_UNIT_INDEX" val="1_1_2"/>
  <p:tag name="KSO_WM_UNIT_ID" val="diagram160430_3*m_h_i*1_1_2"/>
  <p:tag name="KSO_WM_TEMPLATE_CATEGORY" val="diagram"/>
  <p:tag name="KSO_WM_TEMPLATE_INDEX" val="160430"/>
  <p:tag name="KSO_WM_UNIT_LAYERLEVEL" val="1_1_1"/>
  <p:tag name="KSO_WM_TAG_VERSION" val="1.0"/>
  <p:tag name="KSO_WM_BEAUTIFY_FLAG" val="#wm#"/>
  <p:tag name="KSO_WM_UNIT_FILL_FORE_SCHEMECOLOR_INDEX_BRIGHTNESS" val="0"/>
  <p:tag name="KSO_WM_UNIT_FILL_FORE_SCHEMECOLOR_INDEX" val="5"/>
  <p:tag name="KSO_WM_UNIT_FILL_TYPE" val="1"/>
  <p:tag name="KSO_WM_UNIT_TEXT_FILL_FORE_SCHEMECOLOR_INDEX_BRIGHTNESS" val="0"/>
  <p:tag name="KSO_WM_UNIT_TEXT_FILL_FORE_SCHEMECOLOR_INDEX" val="14"/>
  <p:tag name="KSO_WM_UNIT_TEXT_FILL_TYPE" val="1"/>
  <p:tag name="KSO_WM_UNIT_USESOURCEFORMAT_APPLY" val="1"/>
</p:tagLst>
</file>

<file path=ppt/tags/tag10.xml><?xml version="1.0" encoding="utf-8"?>
<p:tagLst xmlns:a="http://schemas.openxmlformats.org/drawingml/2006/main" xmlns:r="http://schemas.openxmlformats.org/officeDocument/2006/relationships" xmlns:p="http://schemas.openxmlformats.org/presentationml/2006/main">
  <p:tag name="KSO_WM_UNIT_ISCONTENTSTITLE" val="0"/>
  <p:tag name="KSO_WM_UNIT_ISNUMDGMTITLE" val="0"/>
  <p:tag name="KSO_WM_UNIT_NOCLEAR" val="0"/>
  <p:tag name="KSO_WM_UNIT_HIGHLIGHT" val="0"/>
  <p:tag name="KSO_WM_UNIT_COMPATIBLE" val="0"/>
  <p:tag name="KSO_WM_UNIT_DIAGRAM_ISNUMVISUAL" val="0"/>
  <p:tag name="KSO_WM_UNIT_DIAGRAM_ISREFERUNIT" val="0"/>
  <p:tag name="KSO_WM_DIAGRAM_GROUP_CODE" val="m1-1"/>
  <p:tag name="KSO_WM_UNIT_TYPE" val="m_h_a"/>
  <p:tag name="KSO_WM_UNIT_INDEX" val="1_1_1"/>
  <p:tag name="KSO_WM_UNIT_ID" val="diagram160430_3*m_h_a*1_1_1"/>
  <p:tag name="KSO_WM_TEMPLATE_CATEGORY" val="diagram"/>
  <p:tag name="KSO_WM_TEMPLATE_INDEX" val="160430"/>
  <p:tag name="KSO_WM_UNIT_LAYERLEVEL" val="1_1_1"/>
  <p:tag name="KSO_WM_TAG_VERSION" val="1.0"/>
  <p:tag name="KSO_WM_BEAUTIFY_FLAG" val="#wm#"/>
  <p:tag name="KSO_WM_UNIT_PRESET_TEXT" val="添加标题"/>
  <p:tag name="KSO_WM_UNIT_TEXT_FILL_FORE_SCHEMECOLOR_INDEX_BRIGHTNESS" val="0"/>
  <p:tag name="KSO_WM_UNIT_TEXT_FILL_FORE_SCHEMECOLOR_INDEX" val="14"/>
  <p:tag name="KSO_WM_UNIT_TEXT_FILL_TYPE" val="1"/>
  <p:tag name="KSO_WM_UNIT_USESOURCEFORMAT_APPLY" val="1"/>
</p:tagLst>
</file>

<file path=ppt/tags/tag11.xml><?xml version="1.0" encoding="utf-8"?>
<p:tagLst xmlns:a="http://schemas.openxmlformats.org/drawingml/2006/main" xmlns:r="http://schemas.openxmlformats.org/officeDocument/2006/relationships" xmlns:p="http://schemas.openxmlformats.org/presentationml/2006/main">
  <p:tag name="KSO_WM_UNIT_ISCONTENTSTITLE" val="0"/>
  <p:tag name="KSO_WM_UNIT_NOCLEAR" val="0"/>
  <p:tag name="KSO_WM_UNIT_HIGHLIGHT" val="0"/>
  <p:tag name="KSO_WM_UNIT_COMPATIBLE" val="0"/>
  <p:tag name="KSO_WM_UNIT_DIAGRAM_ISNUMVISUAL" val="0"/>
  <p:tag name="KSO_WM_UNIT_DIAGRAM_ISREFERUNIT" val="0"/>
  <p:tag name="KSO_WM_DIAGRAM_GROUP_CODE" val="m1-1"/>
  <p:tag name="KSO_WM_UNIT_TYPE" val="m_h_i"/>
  <p:tag name="KSO_WM_UNIT_INDEX" val="1_1_2"/>
  <p:tag name="KSO_WM_UNIT_ID" val="diagram160430_3*m_h_i*1_1_2"/>
  <p:tag name="KSO_WM_TEMPLATE_CATEGORY" val="diagram"/>
  <p:tag name="KSO_WM_TEMPLATE_INDEX" val="160430"/>
  <p:tag name="KSO_WM_UNIT_LAYERLEVEL" val="1_1_1"/>
  <p:tag name="KSO_WM_TAG_VERSION" val="1.0"/>
  <p:tag name="KSO_WM_BEAUTIFY_FLAG" val="#wm#"/>
  <p:tag name="KSO_WM_UNIT_FILL_FORE_SCHEMECOLOR_INDEX_BRIGHTNESS" val="0"/>
  <p:tag name="KSO_WM_UNIT_FILL_FORE_SCHEMECOLOR_INDEX" val="5"/>
  <p:tag name="KSO_WM_UNIT_FILL_TYPE" val="1"/>
  <p:tag name="KSO_WM_UNIT_TEXT_FILL_FORE_SCHEMECOLOR_INDEX_BRIGHTNESS" val="0"/>
  <p:tag name="KSO_WM_UNIT_TEXT_FILL_FORE_SCHEMECOLOR_INDEX" val="14"/>
  <p:tag name="KSO_WM_UNIT_TEXT_FILL_TYPE" val="1"/>
  <p:tag name="KSO_WM_UNIT_USESOURCEFORMAT_APPLY" val="1"/>
</p:tagLst>
</file>

<file path=ppt/tags/tag12.xml><?xml version="1.0" encoding="utf-8"?>
<p:tagLst xmlns:a="http://schemas.openxmlformats.org/drawingml/2006/main" xmlns:r="http://schemas.openxmlformats.org/officeDocument/2006/relationships" xmlns:p="http://schemas.openxmlformats.org/presentationml/2006/main">
  <p:tag name="KSO_WM_UNIT_ISCONTENTSTITLE" val="0"/>
  <p:tag name="KSO_WM_UNIT_NOCLEAR" val="0"/>
  <p:tag name="KSO_WM_UNIT_HIGHLIGHT" val="0"/>
  <p:tag name="KSO_WM_UNIT_COMPATIBLE" val="0"/>
  <p:tag name="KSO_WM_UNIT_DIAGRAM_ISNUMVISUAL" val="0"/>
  <p:tag name="KSO_WM_UNIT_DIAGRAM_ISREFERUNIT" val="0"/>
  <p:tag name="KSO_WM_DIAGRAM_GROUP_CODE" val="m1-1"/>
  <p:tag name="KSO_WM_UNIT_TYPE" val="m_h_i"/>
  <p:tag name="KSO_WM_UNIT_INDEX" val="1_1_2"/>
  <p:tag name="KSO_WM_UNIT_ID" val="diagram160430_3*m_h_i*1_1_2"/>
  <p:tag name="KSO_WM_TEMPLATE_CATEGORY" val="diagram"/>
  <p:tag name="KSO_WM_TEMPLATE_INDEX" val="160430"/>
  <p:tag name="KSO_WM_UNIT_LAYERLEVEL" val="1_1_1"/>
  <p:tag name="KSO_WM_TAG_VERSION" val="1.0"/>
  <p:tag name="KSO_WM_BEAUTIFY_FLAG" val="#wm#"/>
  <p:tag name="KSO_WM_UNIT_FILL_FORE_SCHEMECOLOR_INDEX_BRIGHTNESS" val="0"/>
  <p:tag name="KSO_WM_UNIT_FILL_FORE_SCHEMECOLOR_INDEX" val="5"/>
  <p:tag name="KSO_WM_UNIT_FILL_TYPE" val="1"/>
  <p:tag name="KSO_WM_UNIT_TEXT_FILL_FORE_SCHEMECOLOR_INDEX_BRIGHTNESS" val="0"/>
  <p:tag name="KSO_WM_UNIT_TEXT_FILL_FORE_SCHEMECOLOR_INDEX" val="14"/>
  <p:tag name="KSO_WM_UNIT_TEXT_FILL_TYPE" val="1"/>
  <p:tag name="KSO_WM_UNIT_USESOURCEFORMAT_APPLY" val="1"/>
</p:tagLst>
</file>

<file path=ppt/tags/tag13.xml><?xml version="1.0" encoding="utf-8"?>
<p:tagLst xmlns:a="http://schemas.openxmlformats.org/drawingml/2006/main" xmlns:r="http://schemas.openxmlformats.org/officeDocument/2006/relationships" xmlns:p="http://schemas.openxmlformats.org/presentationml/2006/main">
  <p:tag name="KSO_WM_UNIT_ISCONTENTSTITLE" val="0"/>
  <p:tag name="KSO_WM_UNIT_ISNUMDGMTITLE" val="0"/>
  <p:tag name="KSO_WM_UNIT_NOCLEAR" val="0"/>
  <p:tag name="KSO_WM_UNIT_HIGHLIGHT" val="0"/>
  <p:tag name="KSO_WM_UNIT_COMPATIBLE" val="0"/>
  <p:tag name="KSO_WM_UNIT_DIAGRAM_ISNUMVISUAL" val="0"/>
  <p:tag name="KSO_WM_UNIT_DIAGRAM_ISREFERUNIT" val="0"/>
  <p:tag name="KSO_WM_DIAGRAM_GROUP_CODE" val="m1-1"/>
  <p:tag name="KSO_WM_UNIT_TYPE" val="m_h_a"/>
  <p:tag name="KSO_WM_UNIT_INDEX" val="1_1_1"/>
  <p:tag name="KSO_WM_UNIT_ID" val="diagram160430_3*m_h_a*1_1_1"/>
  <p:tag name="KSO_WM_TEMPLATE_CATEGORY" val="diagram"/>
  <p:tag name="KSO_WM_TEMPLATE_INDEX" val="160430"/>
  <p:tag name="KSO_WM_UNIT_LAYERLEVEL" val="1_1_1"/>
  <p:tag name="KSO_WM_TAG_VERSION" val="1.0"/>
  <p:tag name="KSO_WM_BEAUTIFY_FLAG" val="#wm#"/>
  <p:tag name="KSO_WM_UNIT_PRESET_TEXT" val="添加标题"/>
  <p:tag name="KSO_WM_UNIT_TEXT_FILL_FORE_SCHEMECOLOR_INDEX_BRIGHTNESS" val="0"/>
  <p:tag name="KSO_WM_UNIT_TEXT_FILL_FORE_SCHEMECOLOR_INDEX" val="14"/>
  <p:tag name="KSO_WM_UNIT_TEXT_FILL_TYPE" val="1"/>
  <p:tag name="KSO_WM_UNIT_USESOURCEFORMAT_APPLY" val="1"/>
</p:tagLst>
</file>

<file path=ppt/tags/tag14.xml><?xml version="1.0" encoding="utf-8"?>
<p:tagLst xmlns:a="http://schemas.openxmlformats.org/drawingml/2006/main" xmlns:r="http://schemas.openxmlformats.org/officeDocument/2006/relationships" xmlns:p="http://schemas.openxmlformats.org/presentationml/2006/main">
  <p:tag name="KSO_WM_UNIT_ISCONTENTSTITLE" val="0"/>
  <p:tag name="KSO_WM_UNIT_NOCLEAR" val="0"/>
  <p:tag name="KSO_WM_UNIT_HIGHLIGHT" val="0"/>
  <p:tag name="KSO_WM_UNIT_COMPATIBLE" val="0"/>
  <p:tag name="KSO_WM_UNIT_DIAGRAM_ISNUMVISUAL" val="0"/>
  <p:tag name="KSO_WM_UNIT_DIAGRAM_ISREFERUNIT" val="0"/>
  <p:tag name="KSO_WM_DIAGRAM_GROUP_CODE" val="m1-1"/>
  <p:tag name="KSO_WM_UNIT_TYPE" val="m_h_i"/>
  <p:tag name="KSO_WM_UNIT_INDEX" val="1_1_2"/>
  <p:tag name="KSO_WM_UNIT_ID" val="diagram160430_3*m_h_i*1_1_2"/>
  <p:tag name="KSO_WM_TEMPLATE_CATEGORY" val="diagram"/>
  <p:tag name="KSO_WM_TEMPLATE_INDEX" val="160430"/>
  <p:tag name="KSO_WM_UNIT_LAYERLEVEL" val="1_1_1"/>
  <p:tag name="KSO_WM_TAG_VERSION" val="1.0"/>
  <p:tag name="KSO_WM_BEAUTIFY_FLAG" val="#wm#"/>
  <p:tag name="KSO_WM_UNIT_FILL_FORE_SCHEMECOLOR_INDEX_BRIGHTNESS" val="0"/>
  <p:tag name="KSO_WM_UNIT_FILL_FORE_SCHEMECOLOR_INDEX" val="5"/>
  <p:tag name="KSO_WM_UNIT_FILL_TYPE" val="1"/>
  <p:tag name="KSO_WM_UNIT_TEXT_FILL_FORE_SCHEMECOLOR_INDEX_BRIGHTNESS" val="0"/>
  <p:tag name="KSO_WM_UNIT_TEXT_FILL_FORE_SCHEMECOLOR_INDEX" val="14"/>
  <p:tag name="KSO_WM_UNIT_TEXT_FILL_TYPE" val="1"/>
  <p:tag name="KSO_WM_UNIT_USESOURCEFORMAT_APPLY" val="1"/>
</p:tagLst>
</file>

<file path=ppt/tags/tag15.xml><?xml version="1.0" encoding="utf-8"?>
<p:tagLst xmlns:a="http://schemas.openxmlformats.org/drawingml/2006/main" xmlns:r="http://schemas.openxmlformats.org/officeDocument/2006/relationships" xmlns:p="http://schemas.openxmlformats.org/presentationml/2006/main">
  <p:tag name="KSO_WM_UNIT_ISCONTENTSTITLE" val="0"/>
  <p:tag name="KSO_WM_UNIT_NOCLEAR" val="0"/>
  <p:tag name="KSO_WM_UNIT_HIGHLIGHT" val="0"/>
  <p:tag name="KSO_WM_UNIT_COMPATIBLE" val="0"/>
  <p:tag name="KSO_WM_UNIT_DIAGRAM_ISNUMVISUAL" val="0"/>
  <p:tag name="KSO_WM_UNIT_DIAGRAM_ISREFERUNIT" val="0"/>
  <p:tag name="KSO_WM_DIAGRAM_GROUP_CODE" val="m1-1"/>
  <p:tag name="KSO_WM_UNIT_TYPE" val="m_h_i"/>
  <p:tag name="KSO_WM_UNIT_INDEX" val="1_1_2"/>
  <p:tag name="KSO_WM_UNIT_ID" val="diagram160430_3*m_h_i*1_1_2"/>
  <p:tag name="KSO_WM_TEMPLATE_CATEGORY" val="diagram"/>
  <p:tag name="KSO_WM_TEMPLATE_INDEX" val="160430"/>
  <p:tag name="KSO_WM_UNIT_LAYERLEVEL" val="1_1_1"/>
  <p:tag name="KSO_WM_TAG_VERSION" val="1.0"/>
  <p:tag name="KSO_WM_BEAUTIFY_FLAG" val="#wm#"/>
  <p:tag name="KSO_WM_UNIT_FILL_FORE_SCHEMECOLOR_INDEX_BRIGHTNESS" val="0"/>
  <p:tag name="KSO_WM_UNIT_FILL_FORE_SCHEMECOLOR_INDEX" val="5"/>
  <p:tag name="KSO_WM_UNIT_FILL_TYPE" val="1"/>
  <p:tag name="KSO_WM_UNIT_TEXT_FILL_FORE_SCHEMECOLOR_INDEX_BRIGHTNESS" val="0"/>
  <p:tag name="KSO_WM_UNIT_TEXT_FILL_FORE_SCHEMECOLOR_INDEX" val="14"/>
  <p:tag name="KSO_WM_UNIT_TEXT_FILL_TYPE" val="1"/>
  <p:tag name="KSO_WM_UNIT_USESOURCEFORMAT_APPLY" val="1"/>
</p:tagLst>
</file>

<file path=ppt/tags/tag16.xml><?xml version="1.0" encoding="utf-8"?>
<p:tagLst xmlns:a="http://schemas.openxmlformats.org/drawingml/2006/main" xmlns:r="http://schemas.openxmlformats.org/officeDocument/2006/relationships" xmlns:p="http://schemas.openxmlformats.org/presentationml/2006/main">
  <p:tag name="KSO_WM_UNIT_ISCONTENTSTITLE" val="0"/>
  <p:tag name="KSO_WM_UNIT_ISNUMDGMTITLE" val="0"/>
  <p:tag name="KSO_WM_UNIT_NOCLEAR" val="0"/>
  <p:tag name="KSO_WM_UNIT_HIGHLIGHT" val="0"/>
  <p:tag name="KSO_WM_UNIT_COMPATIBLE" val="0"/>
  <p:tag name="KSO_WM_UNIT_DIAGRAM_ISNUMVISUAL" val="0"/>
  <p:tag name="KSO_WM_UNIT_DIAGRAM_ISREFERUNIT" val="0"/>
  <p:tag name="KSO_WM_DIAGRAM_GROUP_CODE" val="m1-1"/>
  <p:tag name="KSO_WM_UNIT_TYPE" val="m_h_a"/>
  <p:tag name="KSO_WM_UNIT_INDEX" val="1_1_1"/>
  <p:tag name="KSO_WM_UNIT_ID" val="diagram160430_3*m_h_a*1_1_1"/>
  <p:tag name="KSO_WM_TEMPLATE_CATEGORY" val="diagram"/>
  <p:tag name="KSO_WM_TEMPLATE_INDEX" val="160430"/>
  <p:tag name="KSO_WM_UNIT_LAYERLEVEL" val="1_1_1"/>
  <p:tag name="KSO_WM_TAG_VERSION" val="1.0"/>
  <p:tag name="KSO_WM_BEAUTIFY_FLAG" val="#wm#"/>
  <p:tag name="KSO_WM_UNIT_PRESET_TEXT" val="添加标题"/>
  <p:tag name="KSO_WM_UNIT_TEXT_FILL_FORE_SCHEMECOLOR_INDEX_BRIGHTNESS" val="0"/>
  <p:tag name="KSO_WM_UNIT_TEXT_FILL_FORE_SCHEMECOLOR_INDEX" val="14"/>
  <p:tag name="KSO_WM_UNIT_TEXT_FILL_TYPE" val="1"/>
  <p:tag name="KSO_WM_UNIT_USESOURCEFORMAT_APPLY" val="1"/>
</p:tagLst>
</file>

<file path=ppt/tags/tag17.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8.xml><?xml version="1.0" encoding="utf-8"?>
<p:tagLst xmlns:a="http://schemas.openxmlformats.org/drawingml/2006/main" xmlns:r="http://schemas.openxmlformats.org/officeDocument/2006/relationships" xmlns:p="http://schemas.openxmlformats.org/presentationml/2006/main">
  <p:tag name="KSO_WM_SLIDE_ITEM_CNT" val="4"/>
</p:tagLst>
</file>

<file path=ppt/tags/tag1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l_h_i"/>
  <p:tag name="KSO_WM_UNIT_INDEX" val="1_1_1"/>
  <p:tag name="KSO_WM_UNIT_ID" val="diagram20182020_3*l_h_i*1_1_1"/>
  <p:tag name="KSO_WM_TEMPLATE_CATEGORY" val="diagram"/>
  <p:tag name="KSO_WM_TEMPLATE_INDEX" val="20182020"/>
  <p:tag name="KSO_WM_UNIT_LAYERLEVEL" val="1_1_1"/>
  <p:tag name="KSO_WM_TAG_VERSION" val="1.0"/>
  <p:tag name="KSO_WM_BEAUTIFY_FLAG" val="#wm#"/>
  <p:tag name="KSO_WM_UNIT_FILL_FORE_SCHEMECOLOR_INDEX_BRIGHTNESS" val="0"/>
  <p:tag name="KSO_WM_UNIT_FILL_FORE_SCHEMECOLOR_INDEX" val="5"/>
  <p:tag name="KSO_WM_UNIT_FILL_TYPE" val="1"/>
  <p:tag name="KSO_WM_UNIT_TEXT_FILL_FORE_SCHEMECOLOR_INDEX_BRIGHTNESS" val="0"/>
  <p:tag name="KSO_WM_UNIT_TEXT_FILL_FORE_SCHEMECOLOR_INDEX" val="13"/>
  <p:tag name="KSO_WM_UNIT_TEXT_FILL_TYPE" val="1"/>
  <p:tag name="KSO_WM_UNIT_USESOURCEFORMAT_APPLY" val="1"/>
</p:tagLst>
</file>

<file path=ppt/tags/tag2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l_h_i"/>
  <p:tag name="KSO_WM_UNIT_INDEX" val="1_2_1"/>
  <p:tag name="KSO_WM_UNIT_ID" val="diagram20182020_3*l_h_i*1_2_1"/>
  <p:tag name="KSO_WM_TEMPLATE_CATEGORY" val="diagram"/>
  <p:tag name="KSO_WM_TEMPLATE_INDEX" val="20182020"/>
  <p:tag name="KSO_WM_UNIT_LAYERLEVEL" val="1_1_1"/>
  <p:tag name="KSO_WM_TAG_VERSION" val="1.0"/>
  <p:tag name="KSO_WM_BEAUTIFY_FLAG" val="#wm#"/>
  <p:tag name="KSO_WM_UNIT_FILL_FORE_SCHEMECOLOR_INDEX_BRIGHTNESS" val="0"/>
  <p:tag name="KSO_WM_UNIT_FILL_FORE_SCHEMECOLOR_INDEX" val="6"/>
  <p:tag name="KSO_WM_UNIT_FILL_TYPE" val="1"/>
  <p:tag name="KSO_WM_UNIT_TEXT_FILL_FORE_SCHEMECOLOR_INDEX_BRIGHTNESS" val="0"/>
  <p:tag name="KSO_WM_UNIT_TEXT_FILL_FORE_SCHEMECOLOR_INDEX" val="13"/>
  <p:tag name="KSO_WM_UNIT_TEXT_FILL_TYPE" val="1"/>
  <p:tag name="KSO_WM_UNIT_USESOURCEFORMAT_APPLY" val="1"/>
</p:tagLst>
</file>

<file path=ppt/tags/tag2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l_h_i"/>
  <p:tag name="KSO_WM_UNIT_INDEX" val="1_3_1"/>
  <p:tag name="KSO_WM_UNIT_ID" val="diagram20182020_3*l_h_i*1_3_1"/>
  <p:tag name="KSO_WM_TEMPLATE_CATEGORY" val="diagram"/>
  <p:tag name="KSO_WM_TEMPLATE_INDEX" val="20182020"/>
  <p:tag name="KSO_WM_UNIT_LAYERLEVEL" val="1_1_1"/>
  <p:tag name="KSO_WM_TAG_VERSION" val="1.0"/>
  <p:tag name="KSO_WM_BEAUTIFY_FLAG" val="#wm#"/>
  <p:tag name="KSO_WM_UNIT_FILL_FORE_SCHEMECOLOR_INDEX_BRIGHTNESS" val="0"/>
  <p:tag name="KSO_WM_UNIT_FILL_FORE_SCHEMECOLOR_INDEX" val="7"/>
  <p:tag name="KSO_WM_UNIT_FILL_TYPE" val="1"/>
  <p:tag name="KSO_WM_UNIT_TEXT_FILL_FORE_SCHEMECOLOR_INDEX_BRIGHTNESS" val="0"/>
  <p:tag name="KSO_WM_UNIT_TEXT_FILL_FORE_SCHEMECOLOR_INDEX" val="13"/>
  <p:tag name="KSO_WM_UNIT_TEXT_FILL_TYPE" val="1"/>
  <p:tag name="KSO_WM_UNIT_USESOURCEFORMAT_APPLY" val="1"/>
</p:tagLst>
</file>

<file path=ppt/tags/tag2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l_h_i"/>
  <p:tag name="KSO_WM_UNIT_INDEX" val="1_4_1"/>
  <p:tag name="KSO_WM_UNIT_ID" val="diagram20182020_3*l_h_i*1_4_1"/>
  <p:tag name="KSO_WM_TEMPLATE_CATEGORY" val="diagram"/>
  <p:tag name="KSO_WM_TEMPLATE_INDEX" val="20182020"/>
  <p:tag name="KSO_WM_UNIT_LAYERLEVEL" val="1_1_1"/>
  <p:tag name="KSO_WM_TAG_VERSION" val="1.0"/>
  <p:tag name="KSO_WM_BEAUTIFY_FLAG" val="#wm#"/>
  <p:tag name="KSO_WM_UNIT_FILL_FORE_SCHEMECOLOR_INDEX_BRIGHTNESS" val="0"/>
  <p:tag name="KSO_WM_UNIT_FILL_FORE_SCHEMECOLOR_INDEX" val="8"/>
  <p:tag name="KSO_WM_UNIT_FILL_TYPE" val="1"/>
  <p:tag name="KSO_WM_UNIT_TEXT_FILL_FORE_SCHEMECOLOR_INDEX_BRIGHTNESS" val="0"/>
  <p:tag name="KSO_WM_UNIT_TEXT_FILL_FORE_SCHEMECOLOR_INDEX" val="13"/>
  <p:tag name="KSO_WM_UNIT_TEXT_FILL_TYPE" val="1"/>
  <p:tag name="KSO_WM_UNIT_USESOURCEFORMAT_APPLY" val="1"/>
</p:tagLst>
</file>

<file path=ppt/tags/tag23.xml><?xml version="1.0" encoding="utf-8"?>
<p:tagLst xmlns:a="http://schemas.openxmlformats.org/drawingml/2006/main" xmlns:r="http://schemas.openxmlformats.org/officeDocument/2006/relationships" xmlns:p="http://schemas.openxmlformats.org/presentationml/2006/main">
  <p:tag name="KSO_WM_UNIT_VALUE" val="150*150"/>
  <p:tag name="KSO_WM_UNIT_HIGHLIGHT" val="0"/>
  <p:tag name="KSO_WM_UNIT_COMPATIBLE" val="0"/>
  <p:tag name="KSO_WM_UNIT_DIAGRAM_ISNUMVISUAL" val="0"/>
  <p:tag name="KSO_WM_UNIT_DIAGRAM_ISREFERUNIT" val="0"/>
  <p:tag name="KSO_WM_DIAGRAM_GROUP_CODE" val="l1-1"/>
  <p:tag name="KSO_WM_UNIT_TYPE" val="l_h_x"/>
  <p:tag name="KSO_WM_UNIT_INDEX" val="1_1_1"/>
  <p:tag name="KSO_WM_UNIT_ID" val="diagram20182020_3*l_h_x*1_1_1"/>
  <p:tag name="KSO_WM_TEMPLATE_CATEGORY" val="diagram"/>
  <p:tag name="KSO_WM_TEMPLATE_INDEX" val="20182020"/>
  <p:tag name="KSO_WM_UNIT_LAYERLEVEL" val="1_1_1"/>
  <p:tag name="KSO_WM_TAG_VERSION" val="1.0"/>
  <p:tag name="KSO_WM_BEAUTIFY_FLAG" val="#wm#"/>
  <p:tag name="KSO_WM_UNIT_USESOURCEFORMAT_APPLY" val="1"/>
</p:tagLst>
</file>

<file path=ppt/tags/tag24.xml><?xml version="1.0" encoding="utf-8"?>
<p:tagLst xmlns:a="http://schemas.openxmlformats.org/drawingml/2006/main" xmlns:r="http://schemas.openxmlformats.org/officeDocument/2006/relationships" xmlns:p="http://schemas.openxmlformats.org/presentationml/2006/main">
  <p:tag name="KSO_WM_UNIT_VALUE" val="125*125"/>
  <p:tag name="KSO_WM_UNIT_HIGHLIGHT" val="0"/>
  <p:tag name="KSO_WM_UNIT_COMPATIBLE" val="0"/>
  <p:tag name="KSO_WM_UNIT_DIAGRAM_ISNUMVISUAL" val="0"/>
  <p:tag name="KSO_WM_UNIT_DIAGRAM_ISREFERUNIT" val="0"/>
  <p:tag name="KSO_WM_DIAGRAM_GROUP_CODE" val="l1-1"/>
  <p:tag name="KSO_WM_UNIT_TYPE" val="l_h_x"/>
  <p:tag name="KSO_WM_UNIT_INDEX" val="1_2_1"/>
  <p:tag name="KSO_WM_UNIT_ID" val="diagram20182020_3*l_h_x*1_2_1"/>
  <p:tag name="KSO_WM_TEMPLATE_CATEGORY" val="diagram"/>
  <p:tag name="KSO_WM_TEMPLATE_INDEX" val="20182020"/>
  <p:tag name="KSO_WM_UNIT_LAYERLEVEL" val="1_1_1"/>
  <p:tag name="KSO_WM_TAG_VERSION" val="1.0"/>
  <p:tag name="KSO_WM_BEAUTIFY_FLAG" val="#wm#"/>
  <p:tag name="KSO_WM_UNIT_USESOURCEFORMAT_APPLY" val="1"/>
</p:tagLst>
</file>

<file path=ppt/tags/tag25.xml><?xml version="1.0" encoding="utf-8"?>
<p:tagLst xmlns:a="http://schemas.openxmlformats.org/drawingml/2006/main" xmlns:r="http://schemas.openxmlformats.org/officeDocument/2006/relationships" xmlns:p="http://schemas.openxmlformats.org/presentationml/2006/main">
  <p:tag name="KSO_WM_UNIT_VALUE" val="125*125"/>
  <p:tag name="KSO_WM_UNIT_HIGHLIGHT" val="0"/>
  <p:tag name="KSO_WM_UNIT_COMPATIBLE" val="0"/>
  <p:tag name="KSO_WM_UNIT_DIAGRAM_ISNUMVISUAL" val="0"/>
  <p:tag name="KSO_WM_UNIT_DIAGRAM_ISREFERUNIT" val="0"/>
  <p:tag name="KSO_WM_DIAGRAM_GROUP_CODE" val="l1-1"/>
  <p:tag name="KSO_WM_UNIT_TYPE" val="l_h_x"/>
  <p:tag name="KSO_WM_UNIT_INDEX" val="1_3_1"/>
  <p:tag name="KSO_WM_UNIT_ID" val="diagram20182020_3*l_h_x*1_3_1"/>
  <p:tag name="KSO_WM_TEMPLATE_CATEGORY" val="diagram"/>
  <p:tag name="KSO_WM_TEMPLATE_INDEX" val="20182020"/>
  <p:tag name="KSO_WM_UNIT_LAYERLEVEL" val="1_1_1"/>
  <p:tag name="KSO_WM_TAG_VERSION" val="1.0"/>
  <p:tag name="KSO_WM_BEAUTIFY_FLAG" val="#wm#"/>
  <p:tag name="KSO_WM_UNIT_USESOURCEFORMAT_APPLY" val="1"/>
</p:tagLst>
</file>

<file path=ppt/tags/tag26.xml><?xml version="1.0" encoding="utf-8"?>
<p:tagLst xmlns:a="http://schemas.openxmlformats.org/drawingml/2006/main" xmlns:r="http://schemas.openxmlformats.org/officeDocument/2006/relationships" xmlns:p="http://schemas.openxmlformats.org/presentationml/2006/main">
  <p:tag name="KSO_WM_UNIT_VALUE" val="150*150"/>
  <p:tag name="KSO_WM_UNIT_HIGHLIGHT" val="0"/>
  <p:tag name="KSO_WM_UNIT_COMPATIBLE" val="0"/>
  <p:tag name="KSO_WM_UNIT_DIAGRAM_ISNUMVISUAL" val="0"/>
  <p:tag name="KSO_WM_UNIT_DIAGRAM_ISREFERUNIT" val="0"/>
  <p:tag name="KSO_WM_DIAGRAM_GROUP_CODE" val="l1-1"/>
  <p:tag name="KSO_WM_UNIT_TYPE" val="l_h_x"/>
  <p:tag name="KSO_WM_UNIT_INDEX" val="1_4_1"/>
  <p:tag name="KSO_WM_UNIT_ID" val="diagram20182020_3*l_h_x*1_4_1"/>
  <p:tag name="KSO_WM_TEMPLATE_CATEGORY" val="diagram"/>
  <p:tag name="KSO_WM_TEMPLATE_INDEX" val="20182020"/>
  <p:tag name="KSO_WM_UNIT_LAYERLEVEL" val="1_1_1"/>
  <p:tag name="KSO_WM_TAG_VERSION" val="1.0"/>
  <p:tag name="KSO_WM_BEAUTIFY_FLAG" val="#wm#"/>
  <p:tag name="KSO_WM_UNIT_USESOURCEFORMAT_APPLY" val="1"/>
</p:tagLst>
</file>

<file path=ppt/tags/tag2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l_h_i"/>
  <p:tag name="KSO_WM_UNIT_INDEX" val="1_1_5"/>
  <p:tag name="KSO_WM_UNIT_ID" val="diagram20182020_3*l_h_i*1_1_5"/>
  <p:tag name="KSO_WM_TEMPLATE_CATEGORY" val="diagram"/>
  <p:tag name="KSO_WM_TEMPLATE_INDEX" val="20182020"/>
  <p:tag name="KSO_WM_UNIT_LAYERLEVEL" val="1_1_1"/>
  <p:tag name="KSO_WM_TAG_VERSION" val="1.0"/>
  <p:tag name="KSO_WM_BEAUTIFY_FLAG" val="#wm#"/>
  <p:tag name="KSO_WM_UNIT_FILL_FORE_SCHEMECOLOR_INDEX_BRIGHTNESS" val="-0.5"/>
  <p:tag name="KSO_WM_UNIT_FILL_FORE_SCHEMECOLOR_INDEX" val="5"/>
  <p:tag name="KSO_WM_UNIT_FILL_TYPE" val="1"/>
  <p:tag name="KSO_WM_UNIT_TEXT_FILL_FORE_SCHEMECOLOR_INDEX_BRIGHTNESS" val="0"/>
  <p:tag name="KSO_WM_UNIT_TEXT_FILL_FORE_SCHEMECOLOR_INDEX" val="13"/>
  <p:tag name="KSO_WM_UNIT_TEXT_FILL_TYPE" val="1"/>
  <p:tag name="KSO_WM_UNIT_USESOURCEFORMAT_APPLY" val="1"/>
</p:tagLst>
</file>

<file path=ppt/tags/tag2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l_h_i"/>
  <p:tag name="KSO_WM_UNIT_INDEX" val="1_4_5"/>
  <p:tag name="KSO_WM_UNIT_ID" val="diagram20182020_3*l_h_i*1_4_5"/>
  <p:tag name="KSO_WM_TEMPLATE_CATEGORY" val="diagram"/>
  <p:tag name="KSO_WM_TEMPLATE_INDEX" val="20182020"/>
  <p:tag name="KSO_WM_UNIT_LAYERLEVEL" val="1_1_1"/>
  <p:tag name="KSO_WM_TAG_VERSION" val="1.0"/>
  <p:tag name="KSO_WM_BEAUTIFY_FLAG" val="#wm#"/>
  <p:tag name="KSO_WM_UNIT_FILL_FORE_SCHEMECOLOR_INDEX_BRIGHTNESS" val="-0.5"/>
  <p:tag name="KSO_WM_UNIT_FILL_FORE_SCHEMECOLOR_INDEX" val="8"/>
  <p:tag name="KSO_WM_UNIT_FILL_TYPE" val="1"/>
  <p:tag name="KSO_WM_UNIT_TEXT_FILL_FORE_SCHEMECOLOR_INDEX_BRIGHTNESS" val="0"/>
  <p:tag name="KSO_WM_UNIT_TEXT_FILL_FORE_SCHEMECOLOR_INDEX" val="13"/>
  <p:tag name="KSO_WM_UNIT_TEXT_FILL_TYPE" val="1"/>
  <p:tag name="KSO_WM_UNIT_USESOURCEFORMAT_APPLY" val="1"/>
</p:tagLst>
</file>

<file path=ppt/tags/tag2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l_h_i"/>
  <p:tag name="KSO_WM_UNIT_INDEX" val="1_2_5"/>
  <p:tag name="KSO_WM_UNIT_ID" val="diagram20182020_3*l_h_i*1_2_5"/>
  <p:tag name="KSO_WM_TEMPLATE_CATEGORY" val="diagram"/>
  <p:tag name="KSO_WM_TEMPLATE_INDEX" val="20182020"/>
  <p:tag name="KSO_WM_UNIT_LAYERLEVEL" val="1_1_1"/>
  <p:tag name="KSO_WM_TAG_VERSION" val="1.0"/>
  <p:tag name="KSO_WM_BEAUTIFY_FLAG" val="#wm#"/>
  <p:tag name="KSO_WM_UNIT_FILL_FORE_SCHEMECOLOR_INDEX_BRIGHTNESS" val="-0.25"/>
  <p:tag name="KSO_WM_UNIT_FILL_FORE_SCHEMECOLOR_INDEX" val="6"/>
  <p:tag name="KSO_WM_UNIT_FILL_TYPE" val="1"/>
  <p:tag name="KSO_WM_UNIT_TEXT_FILL_FORE_SCHEMECOLOR_INDEX_BRIGHTNESS" val="0"/>
  <p:tag name="KSO_WM_UNIT_TEXT_FILL_FORE_SCHEMECOLOR_INDEX" val="13"/>
  <p:tag name="KSO_WM_UNIT_TEXT_FILL_TYPE" val="1"/>
  <p:tag name="KSO_WM_UNIT_USESOURCEFORMAT_APPLY" val="1"/>
</p:tagLst>
</file>

<file path=ppt/tags/tag3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l_h_i"/>
  <p:tag name="KSO_WM_UNIT_INDEX" val="1_3_5"/>
  <p:tag name="KSO_WM_UNIT_ID" val="diagram20182020_3*l_h_i*1_3_5"/>
  <p:tag name="KSO_WM_TEMPLATE_CATEGORY" val="diagram"/>
  <p:tag name="KSO_WM_TEMPLATE_INDEX" val="20182020"/>
  <p:tag name="KSO_WM_UNIT_LAYERLEVEL" val="1_1_1"/>
  <p:tag name="KSO_WM_TAG_VERSION" val="1.0"/>
  <p:tag name="KSO_WM_BEAUTIFY_FLAG" val="#wm#"/>
  <p:tag name="KSO_WM_UNIT_FILL_FORE_SCHEMECOLOR_INDEX_BRIGHTNESS" val="-0.5"/>
  <p:tag name="KSO_WM_UNIT_FILL_FORE_SCHEMECOLOR_INDEX" val="7"/>
  <p:tag name="KSO_WM_UNIT_FILL_TYPE" val="1"/>
  <p:tag name="KSO_WM_UNIT_TEXT_FILL_FORE_SCHEMECOLOR_INDEX_BRIGHTNESS" val="0"/>
  <p:tag name="KSO_WM_UNIT_TEXT_FILL_FORE_SCHEMECOLOR_INDEX" val="13"/>
  <p:tag name="KSO_WM_UNIT_TEXT_FILL_TYPE" val="1"/>
  <p:tag name="KSO_WM_UNIT_USESOURCEFORMAT_APPLY" val="1"/>
</p:tagLst>
</file>

<file path=ppt/tags/tag3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l_i"/>
  <p:tag name="KSO_WM_UNIT_INDEX" val="1_1"/>
  <p:tag name="KSO_WM_UNIT_ID" val="diagram20182020_3*l_i*1_1"/>
  <p:tag name="KSO_WM_TEMPLATE_CATEGORY" val="diagram"/>
  <p:tag name="KSO_WM_TEMPLATE_INDEX" val="20182020"/>
  <p:tag name="KSO_WM_UNIT_LAYERLEVEL" val="1_1"/>
  <p:tag name="KSO_WM_TAG_VERSION" val="1.0"/>
  <p:tag name="KSO_WM_BEAUTIFY_FLAG" val="#wm#"/>
  <p:tag name="KSO_WM_UNIT_FILL_FORE_SCHEMECOLOR_INDEX_BRIGHTNESS" val="-0.05"/>
  <p:tag name="KSO_WM_UNIT_FILL_FORE_SCHEMECOLOR_INDEX" val="14"/>
  <p:tag name="KSO_WM_UNIT_FILL_TYPE" val="1"/>
  <p:tag name="KSO_WM_UNIT_TEXT_FILL_FORE_SCHEMECOLOR_INDEX_BRIGHTNESS" val="0"/>
  <p:tag name="KSO_WM_UNIT_TEXT_FILL_FORE_SCHEMECOLOR_INDEX" val="13"/>
  <p:tag name="KSO_WM_UNIT_TEXT_FILL_TYPE" val="1"/>
  <p:tag name="KSO_WM_UNIT_USESOURCEFORMAT_APPLY" val="1"/>
</p:tagLst>
</file>

<file path=ppt/tags/tag3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l_i"/>
  <p:tag name="KSO_WM_UNIT_INDEX" val="1_2"/>
  <p:tag name="KSO_WM_UNIT_ID" val="diagram20182020_3*l_i*1_2"/>
  <p:tag name="KSO_WM_TEMPLATE_CATEGORY" val="diagram"/>
  <p:tag name="KSO_WM_TEMPLATE_INDEX" val="20182020"/>
  <p:tag name="KSO_WM_UNIT_LAYERLEVEL" val="1_1"/>
  <p:tag name="KSO_WM_TAG_VERSION" val="1.0"/>
  <p:tag name="KSO_WM_BEAUTIFY_FLAG" val="#wm#"/>
  <p:tag name="KSO_WM_UNIT_FILL_FORE_SCHEMECOLOR_INDEX_BRIGHTNESS" val="-0.15"/>
  <p:tag name="KSO_WM_UNIT_FILL_FORE_SCHEMECOLOR_INDEX" val="14"/>
  <p:tag name="KSO_WM_UNIT_FILL_TYPE" val="1"/>
  <p:tag name="KSO_WM_UNIT_TEXT_FILL_FORE_SCHEMECOLOR_INDEX_BRIGHTNESS" val="0"/>
  <p:tag name="KSO_WM_UNIT_TEXT_FILL_FORE_SCHEMECOLOR_INDEX" val="13"/>
  <p:tag name="KSO_WM_UNIT_TEXT_FILL_TYPE" val="1"/>
  <p:tag name="KSO_WM_UNIT_USESOURCEFORMAT_APPLY" val="1"/>
</p:tagLst>
</file>

<file path=ppt/tags/tag33.xml><?xml version="1.0" encoding="utf-8"?>
<p:tagLst xmlns:a="http://schemas.openxmlformats.org/drawingml/2006/main" xmlns:r="http://schemas.openxmlformats.org/officeDocument/2006/relationships" xmlns:p="http://schemas.openxmlformats.org/presentationml/2006/main">
  <p:tag name="KSO_WM_BEAUTIFY_FLAG" val=""/>
</p:tagLst>
</file>

<file path=ppt/tags/tag34.xml><?xml version="1.0" encoding="utf-8"?>
<p:tagLst xmlns:a="http://schemas.openxmlformats.org/drawingml/2006/main" xmlns:r="http://schemas.openxmlformats.org/officeDocument/2006/relationships" xmlns:p="http://schemas.openxmlformats.org/presentationml/2006/main">
  <p:tag name="KSO_WM_BEAUTIFY_FLAG" val=""/>
</p:tagLst>
</file>

<file path=ppt/tags/tag35.xml><?xml version="1.0" encoding="utf-8"?>
<p:tagLst xmlns:a="http://schemas.openxmlformats.org/drawingml/2006/main" xmlns:r="http://schemas.openxmlformats.org/officeDocument/2006/relationships" xmlns:p="http://schemas.openxmlformats.org/presentationml/2006/main">
  <p:tag name="KSO_WM_BEAUTIFY_FLAG" val=""/>
</p:tagLst>
</file>

<file path=ppt/tags/tag36.xml><?xml version="1.0" encoding="utf-8"?>
<p:tagLst xmlns:a="http://schemas.openxmlformats.org/drawingml/2006/main" xmlns:r="http://schemas.openxmlformats.org/officeDocument/2006/relationships" xmlns:p="http://schemas.openxmlformats.org/presentationml/2006/main">
  <p:tag name="KSO_WM_BEAUTIFY_FLAG" val=""/>
</p:tagLst>
</file>

<file path=ppt/tags/tag37.xml><?xml version="1.0" encoding="utf-8"?>
<p:tagLst xmlns:a="http://schemas.openxmlformats.org/drawingml/2006/main" xmlns:r="http://schemas.openxmlformats.org/officeDocument/2006/relationships" xmlns:p="http://schemas.openxmlformats.org/presentationml/2006/main">
  <p:tag name="KSO_WM_BEAUTIFY_FLAG" val=""/>
</p:tagLst>
</file>

<file path=ppt/tags/tag38.xml><?xml version="1.0" encoding="utf-8"?>
<p:tagLst xmlns:a="http://schemas.openxmlformats.org/drawingml/2006/main" xmlns:r="http://schemas.openxmlformats.org/officeDocument/2006/relationships" xmlns:p="http://schemas.openxmlformats.org/presentationml/2006/main">
  <p:tag name="KSO_WM_BEAUTIFY_FLAG" val=""/>
</p:tagLst>
</file>

<file path=ppt/tags/tag39.xml><?xml version="1.0" encoding="utf-8"?>
<p:tagLst xmlns:a="http://schemas.openxmlformats.org/drawingml/2006/main" xmlns:r="http://schemas.openxmlformats.org/officeDocument/2006/relationships" xmlns:p="http://schemas.openxmlformats.org/presentationml/2006/main">
  <p:tag name="KSO_WM_BEAUTIFY_FLAG" val=""/>
</p:tagLst>
</file>

<file path=ppt/tags/tag40.xml><?xml version="1.0" encoding="utf-8"?>
<p:tagLst xmlns:a="http://schemas.openxmlformats.org/drawingml/2006/main" xmlns:r="http://schemas.openxmlformats.org/officeDocument/2006/relationships" xmlns:p="http://schemas.openxmlformats.org/presentationml/2006/main">
  <p:tag name="KSO_WM_BEAUTIFY_FLAG" val=""/>
</p:tagLst>
</file>

<file path=ppt/tags/tag41.xml><?xml version="1.0" encoding="utf-8"?>
<p:tagLst xmlns:a="http://schemas.openxmlformats.org/drawingml/2006/main" xmlns:r="http://schemas.openxmlformats.org/officeDocument/2006/relationships" xmlns:p="http://schemas.openxmlformats.org/presentationml/2006/main">
  <p:tag name="KSO_WM_BEAUTIFY_FLAG" val=""/>
</p:tagLst>
</file>

<file path=ppt/tags/tag42.xml><?xml version="1.0" encoding="utf-8"?>
<p:tagLst xmlns:a="http://schemas.openxmlformats.org/drawingml/2006/main" xmlns:r="http://schemas.openxmlformats.org/officeDocument/2006/relationships" xmlns:p="http://schemas.openxmlformats.org/presentationml/2006/main">
  <p:tag name="KSO_WM_BEAUTIFY_FLAG" val=""/>
</p:tagLst>
</file>

<file path=ppt/tags/tag43.xml><?xml version="1.0" encoding="utf-8"?>
<p:tagLst xmlns:a="http://schemas.openxmlformats.org/drawingml/2006/main" xmlns:r="http://schemas.openxmlformats.org/officeDocument/2006/relationships" xmlns:p="http://schemas.openxmlformats.org/presentationml/2006/main">
  <p:tag name="KSO_WM_BEAUTIFY_FLAG" val=""/>
</p:tagLst>
</file>

<file path=ppt/tags/tag44.xml><?xml version="1.0" encoding="utf-8"?>
<p:tagLst xmlns:a="http://schemas.openxmlformats.org/drawingml/2006/main" xmlns:r="http://schemas.openxmlformats.org/officeDocument/2006/relationships" xmlns:p="http://schemas.openxmlformats.org/presentationml/2006/main">
  <p:tag name="KSO_WM_BEAUTIFY_FLAG" val=""/>
</p:tagLst>
</file>

<file path=ppt/tags/tag45.xml><?xml version="1.0" encoding="utf-8"?>
<p:tagLst xmlns:a="http://schemas.openxmlformats.org/drawingml/2006/main" xmlns:r="http://schemas.openxmlformats.org/officeDocument/2006/relationships" xmlns:p="http://schemas.openxmlformats.org/presentationml/2006/main">
  <p:tag name="KSO_WM_BEAUTIFY_FLAG" val=""/>
</p:tagLst>
</file>

<file path=ppt/tags/tag46.xml><?xml version="1.0" encoding="utf-8"?>
<p:tagLst xmlns:a="http://schemas.openxmlformats.org/drawingml/2006/main" xmlns:r="http://schemas.openxmlformats.org/officeDocument/2006/relationships" xmlns:p="http://schemas.openxmlformats.org/presentationml/2006/main">
  <p:tag name="KSO_WM_BEAUTIFY_FLAG" val=""/>
</p:tagLst>
</file>

<file path=ppt/tags/tag47.xml><?xml version="1.0" encoding="utf-8"?>
<p:tagLst xmlns:a="http://schemas.openxmlformats.org/drawingml/2006/main" xmlns:r="http://schemas.openxmlformats.org/officeDocument/2006/relationships" xmlns:p="http://schemas.openxmlformats.org/presentationml/2006/main">
  <p:tag name="KSO_WM_BEAUTIFY_FLAG" val=""/>
</p:tagLst>
</file>

<file path=ppt/tags/tag48.xml><?xml version="1.0" encoding="utf-8"?>
<p:tagLst xmlns:a="http://schemas.openxmlformats.org/drawingml/2006/main" xmlns:r="http://schemas.openxmlformats.org/officeDocument/2006/relationships" xmlns:p="http://schemas.openxmlformats.org/presentationml/2006/main">
  <p:tag name="KSO_WM_BEAUTIFY_FLAG" val=""/>
</p:tagLst>
</file>

<file path=ppt/tags/tag49.xml><?xml version="1.0" encoding="utf-8"?>
<p:tagLst xmlns:a="http://schemas.openxmlformats.org/drawingml/2006/main" xmlns:r="http://schemas.openxmlformats.org/officeDocument/2006/relationships" xmlns:p="http://schemas.openxmlformats.org/presentationml/2006/main">
  <p:tag name="KSO_WM_BEAUTIFY_FLAG" val=""/>
</p:tagLst>
</file>

<file path=ppt/tags/tag50.xml><?xml version="1.0" encoding="utf-8"?>
<p:tagLst xmlns:a="http://schemas.openxmlformats.org/drawingml/2006/main" xmlns:r="http://schemas.openxmlformats.org/officeDocument/2006/relationships" xmlns:p="http://schemas.openxmlformats.org/presentationml/2006/main">
  <p:tag name="KSO_WM_BEAUTIFY_FLAG" val=""/>
</p:tagLst>
</file>

<file path=ppt/tags/tag51.xml><?xml version="1.0" encoding="utf-8"?>
<p:tagLst xmlns:a="http://schemas.openxmlformats.org/drawingml/2006/main" xmlns:r="http://schemas.openxmlformats.org/officeDocument/2006/relationships" xmlns:p="http://schemas.openxmlformats.org/presentationml/2006/main">
  <p:tag name="KSO_WM_BEAUTIFY_FLAG" val=""/>
</p:tagLst>
</file>

<file path=ppt/tags/tag52.xml><?xml version="1.0" encoding="utf-8"?>
<p:tagLst xmlns:a="http://schemas.openxmlformats.org/drawingml/2006/main" xmlns:r="http://schemas.openxmlformats.org/officeDocument/2006/relationships" xmlns:p="http://schemas.openxmlformats.org/presentationml/2006/main">
  <p:tag name="KSO_WM_BEAUTIFY_FLAG" val=""/>
</p:tagLst>
</file>

<file path=ppt/tags/tag53.xml><?xml version="1.0" encoding="utf-8"?>
<p:tagLst xmlns:a="http://schemas.openxmlformats.org/drawingml/2006/main" xmlns:r="http://schemas.openxmlformats.org/officeDocument/2006/relationships" xmlns:p="http://schemas.openxmlformats.org/presentationml/2006/main">
  <p:tag name="KSO_WM_BEAUTIFY_FLAG" val=""/>
</p:tagLst>
</file>

<file path=ppt/tags/tag54.xml><?xml version="1.0" encoding="utf-8"?>
<p:tagLst xmlns:a="http://schemas.openxmlformats.org/drawingml/2006/main" xmlns:r="http://schemas.openxmlformats.org/officeDocument/2006/relationships" xmlns:p="http://schemas.openxmlformats.org/presentationml/2006/main">
  <p:tag name="KSO_WM_BEAUTIFY_FLAG" val=""/>
</p:tagLst>
</file>

<file path=ppt/tags/tag55.xml><?xml version="1.0" encoding="utf-8"?>
<p:tagLst xmlns:a="http://schemas.openxmlformats.org/drawingml/2006/main" xmlns:r="http://schemas.openxmlformats.org/officeDocument/2006/relationships" xmlns:p="http://schemas.openxmlformats.org/presentationml/2006/main">
  <p:tag name="KSO_WM_BEAUTIFY_FLAG" val=""/>
</p:tagLst>
</file>

<file path=ppt/tags/tag56.xml><?xml version="1.0" encoding="utf-8"?>
<p:tagLst xmlns:a="http://schemas.openxmlformats.org/drawingml/2006/main" xmlns:r="http://schemas.openxmlformats.org/officeDocument/2006/relationships" xmlns:p="http://schemas.openxmlformats.org/presentationml/2006/main">
  <p:tag name="KSO_WM_UNIT_TABLE_BEAUTIFY" val="smartTable{7e4e6b66-299d-4f8c-afef-fc3548be98f2}"/>
  <p:tag name="TABLE_ENDDRAG_ORIGIN_RECT" val="676*281"/>
  <p:tag name="TABLE_ENDDRAG_RECT" val="144*195*676*281"/>
  <p:tag name="KSO_WM_BEAUTIFY_FLAG" val=""/>
</p:tagLst>
</file>

<file path=ppt/tags/tag57.xml><?xml version="1.0" encoding="utf-8"?>
<p:tagLst xmlns:a="http://schemas.openxmlformats.org/drawingml/2006/main" xmlns:r="http://schemas.openxmlformats.org/officeDocument/2006/relationships" xmlns:p="http://schemas.openxmlformats.org/presentationml/2006/main">
  <p:tag name="KSO_WM_BEAUTIFY_FLAG" val=""/>
</p:tagLst>
</file>

<file path=ppt/tags/tag58.xml><?xml version="1.0" encoding="utf-8"?>
<p:tagLst xmlns:a="http://schemas.openxmlformats.org/drawingml/2006/main" xmlns:r="http://schemas.openxmlformats.org/officeDocument/2006/relationships" xmlns:p="http://schemas.openxmlformats.org/presentationml/2006/main">
  <p:tag name="KSO_WM_BEAUTIFY_FLAG" val="#wm#"/>
  <p:tag name="KSO_WM_TEMPLATE_CATEGORY" val="diagram"/>
  <p:tag name="KSO_WM_TEMPLATE_INDEX" val="20217073"/>
  <p:tag name="KSO_WM_SLIDE_ID" val="diagram20217073_1"/>
  <p:tag name="KSO_WM_TEMPLATE_SUBCATEGORY" val="21"/>
  <p:tag name="KSO_WM_TEMPLATE_MASTER_TYPE" val="0"/>
  <p:tag name="KSO_WM_TEMPLATE_COLOR_TYPE" val="1"/>
  <p:tag name="KSO_WM_SLIDE_ITEM_CNT" val="0"/>
  <p:tag name="KSO_WM_SLIDE_INDEX" val="1"/>
  <p:tag name="KSO_WM_TAG_VERSION" val="1.0"/>
  <p:tag name="KSO_WM_SLIDE_LAYOUT" val="a_d_f"/>
  <p:tag name="KSO_WM_SLIDE_LAYOUT_CNT" val="1_1_1"/>
  <p:tag name="KSO_WM_SLIDE_LAYOUT_INFO" val="{&quot;direction&quot;:1,&quot;id&quot;:&quot;2021-04-01T16:16:09&quot;,&quot;maxSize&quot;:{&quot;size1&quot;:57.5},&quot;minSize&quot;:{&quot;size1&quot;:32.6},&quot;normalSize&quot;:{&quot;size1&quot;:36.0375},&quot;subLayout&quot;:[{&quot;id&quot;:&quot;2021-04-01T16:16:09&quot;,&quot;maxSize&quot;:{&quot;size1&quot;:35.6},&quot;minSize&quot;:{&quot;size1&quot;:17.8},&quot;normalSize&quot;:{&quot;size1&quot;:34.966666666666676},&quot;subLayout&quot;:[{&quot;id&quot;:&quot;2021-04-01T16:16:09&quot;,&quot;margin&quot;:{&quot;bottom&quot;:0,&quot;left&quot;:2.117000102996826,&quot;right&quot;:0.02600000612437725,&quot;top&quot;:1.6929999589920044},&quot;type&quot;:0},{&quot;id&quot;:&quot;2021-04-01T16:16:09&quot;,&quot;margin&quot;:{&quot;bottom&quot;:1.6929999589920044,&quot;left&quot;:2.117000102996826,&quot;right&quot;:0.02600000612437725,&quot;top&quot;:1.720000147819519},&quot;type&quot;:0}],&quot;type&quot;:0},{&quot;id&quot;:&quot;2021-04-01T16:16:09&quot;,&quot;margin&quot;:{&quot;bottom&quot;:0,&quot;left&quot;:1.6670000553131104,&quot;right&quot;:0,&quot;top&quot;:0},&quot;type&quot;:0}],&quot;type&quot;:0}"/>
  <p:tag name="KSO_WM_SLIDE_RATIO" val="1.777778"/>
  <p:tag name="KSO_WM_CHIP_INFOS" val="{&quot;type&quot;:0,&quot;layout_type&quot;:&quot;leftright&quot;,&quot;layout_feature&quot;:1,&quot;aspect_ratio&quot;:&quot;16:9&quot;,&quot;same_font_size&quot;:false,&quot;diagram&quot;:{&quot;type&quot;:[],&quot;direction&quot;:0,&quot;isSupportDecBetweenItems&quot;:false},&quot;tags&quot;:{&quot;style&quot;:[&quot;商务&quot;,&quot;简约&quot;,&quot;文艺清新&quot;,&quot;中国风&quot;,&quot;卡通&quot;,&quot;欧美风&quot;,&quot;黑板风&quot;,&quot;渐变风&quot;,&quot;党政风&quot;]},&quot;slide_type&quot;:[&quot;text&quot;]}"/>
  <p:tag name="KSO_WM_CHIP_XID" val="5fade49c998712faa657a980"/>
  <p:tag name="KSO_WM_CHIP_FILLPROP" val="[[{&quot;text_align&quot;:&quot;cm&quot;,&quot;text_direction&quot;:&quot;horizontal&quot;,&quot;support_features&quot;:[&quot;creativepic&quot;],&quot;support_big_font&quot;:false,&quot;picture_toward&quot;:1,&quot;picture_dockside&quot;:[&quot;cb&quot;,&quot;rm&quot;,&quot;ct&quot;],&quot;fill_id&quot;:&quot;3ff8b7e9ece344528a0d0bda437c3435&quot;,&quot;fill_align&quot;:&quot;cm&quot;,&quot;chip_types&quot;:[&quot;picture&quot;]},{&quot;text_align&quot;:&quot;lt&quot;,&quot;text_direction&quot;:&quot;horizontal&quot;,&quot;support_big_font&quot;:false,&quot;picture_toward&quot;:0,&quot;picture_dockside&quot;:[],&quot;fill_id&quot;:&quot;8730a6765360444782bef596a7b527c4&quot;,&quot;fill_align&quot;:&quot;lt&quot;,&quot;chip_types&quot;:[&quot;header&quot;]},{&quot;text_align&quot;:&quot;lt&quot;,&quot;text_direction&quot;:&quot;horizontal&quot;,&quot;support_big_font&quot;:false,&quot;picture_toward&quot;:0,&quot;picture_dockside&quot;:[],&quot;fill_id&quot;:&quot;13ab5cb2370249159930a241f720671f&quot;,&quot;fill_align&quot;:&quot;lt&quot;,&quot;chip_types&quot;:[&quot;text&quot;]}]]"/>
  <p:tag name="KSO_WM_CHIP_DECFILLPROP" val="[]"/>
  <p:tag name="KSO_WM_SLIDE_TYPE" val="text"/>
  <p:tag name="KSO_WM_SLIDE_SIZE" val="960*540"/>
  <p:tag name="KSO_WM_SLIDE_POSITION" val="0*0"/>
  <p:tag name="KSO_WM_CHIP_GROUPID" val="5fade49c998712faa657a97f"/>
  <p:tag name="KSO_WM_SLIDE_BK_DARK_LIGHT" val="2"/>
  <p:tag name="KSO_WM_SLIDE_BACKGROUND_TYPE" val="general"/>
  <p:tag name="KSO_WM_SLIDE_SUPPORT_FEATURE_TYPE" val="8"/>
  <p:tag name="KSO_WM_SLIDE_SUBTYPE" val="picTxt"/>
  <p:tag name="KSO_WM_TEMPLATE_ASSEMBLE_XID" val="606570534054ed1e2fb814c7"/>
  <p:tag name="KSO_WM_TEMPLATE_ASSEMBLE_GROUPID" val="606570534054ed1e2fb814c7"/>
</p:tagLst>
</file>

<file path=ppt/tags/tag59.xml><?xml version="1.0" encoding="utf-8"?>
<p:tagLst xmlns:a="http://schemas.openxmlformats.org/drawingml/2006/main" xmlns:r="http://schemas.openxmlformats.org/officeDocument/2006/relationships" xmlns:p="http://schemas.openxmlformats.org/presentationml/2006/main">
  <p:tag name="KSO_WM_UNIT_TEXT_SUBTYPE" val="a"/>
  <p:tag name="KSO_WM_UNIT_SUBTYPE" val="a"/>
  <p:tag name="KSO_WM_UNIT_PRESET_TEXT" val="单击此处添加正文，文字是您思想的提炼，为了演示发布的良好效果，请言简意赅的阐述您的观点。您的内容已经简明扼要。"/>
  <p:tag name="KSO_WM_UNIT_NOCLEAR" val="0"/>
  <p:tag name="KSO_WM_UNIT_HIGHLIGHT" val="0"/>
  <p:tag name="KSO_WM_UNIT_COMPATIBLE" val="0"/>
  <p:tag name="KSO_WM_UNIT_DIAGRAM_ISNUMVISUAL" val="0"/>
  <p:tag name="KSO_WM_UNIT_DIAGRAM_ISREFERUNIT" val="0"/>
  <p:tag name="KSO_WM_UNIT_TYPE" val="f"/>
  <p:tag name="KSO_WM_UNIT_INDEX" val="1"/>
  <p:tag name="KSO_WM_UNIT_ID" val="diagram20217073_1*f*1"/>
  <p:tag name="KSO_WM_TEMPLATE_CATEGORY" val="diagram"/>
  <p:tag name="KSO_WM_TEMPLATE_INDEX" val="20217073"/>
  <p:tag name="KSO_WM_UNIT_LAYERLEVEL" val="1"/>
  <p:tag name="KSO_WM_TAG_VERSION" val="1.0"/>
  <p:tag name="KSO_WM_BEAUTIFY_FLAG" val="#wm#"/>
  <p:tag name="KSO_WM_UNIT_DEFAULT_FONT" val="14;20;2"/>
  <p:tag name="KSO_WM_UNIT_BLOCK" val="0"/>
  <p:tag name="KSO_WM_UNIT_VALUE" val="72"/>
  <p:tag name="KSO_WM_UNIT_SHOW_EDIT_AREA_INDICATION" val="1"/>
  <p:tag name="KSO_WM_CHIP_GROUPID" val="5e6b05596848fb12bee65ac8"/>
  <p:tag name="KSO_WM_CHIP_XID" val="5e6b05596848fb12bee65aca"/>
  <p:tag name="KSO_WM_UNIT_DEC_AREA_ID" val="ce82e2753746471daed8748529970ba4"/>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SM_LIMIT_TYPE" val="2"/>
  <p:tag name="KSO_WM_CHIP_FILLAREA_FILL_RULE" val="{&quot;fill_align&quot;:&quot;lt&quot;,&quot;fill_mode&quot;:&quot;full&quot;,&quot;sacle_strategy&quot;:&quot;smart&quot;}"/>
  <p:tag name="KSO_WM_ASSEMBLE_CHIP_INDEX" val="ba28c40bb95945a5a4e748a293b73aa4"/>
  <p:tag name="KSO_WM_UNIT_TEXT_FILL_FORE_SCHEMECOLOR_INDEX_BRIGHTNESS" val="0.25"/>
  <p:tag name="KSO_WM_UNIT_TEXT_FILL_FORE_SCHEMECOLOR_INDEX" val="13"/>
  <p:tag name="KSO_WM_UNIT_TEXT_FILL_TYPE" val="1"/>
  <p:tag name="KSO_WM_TEMPLATE_ASSEMBLE_XID" val="606570534054ed1e2fb814c7"/>
  <p:tag name="KSO_WM_TEMPLATE_ASSEMBLE_GROUPID" val="606570534054ed1e2fb814c7"/>
</p:tagLst>
</file>

<file path=ppt/tags/tag60.xml><?xml version="1.0" encoding="utf-8"?>
<p:tagLst xmlns:a="http://schemas.openxmlformats.org/drawingml/2006/main" xmlns:r="http://schemas.openxmlformats.org/officeDocument/2006/relationships" xmlns:p="http://schemas.openxmlformats.org/presentationml/2006/main">
  <p:tag name="KSO_WM_BEAUTIFY_FLAG" val="#wm#"/>
  <p:tag name="KSO_WM_TEMPLATE_CATEGORY" val="diagram"/>
  <p:tag name="KSO_WM_TEMPLATE_INDEX" val="20217073"/>
  <p:tag name="KSO_WM_SLIDE_ID" val="diagram20217073_1"/>
  <p:tag name="KSO_WM_TEMPLATE_SUBCATEGORY" val="21"/>
  <p:tag name="KSO_WM_TEMPLATE_MASTER_TYPE" val="0"/>
  <p:tag name="KSO_WM_TEMPLATE_COLOR_TYPE" val="1"/>
  <p:tag name="KSO_WM_SLIDE_ITEM_CNT" val="0"/>
  <p:tag name="KSO_WM_SLIDE_INDEX" val="1"/>
  <p:tag name="KSO_WM_TAG_VERSION" val="1.0"/>
  <p:tag name="KSO_WM_SLIDE_LAYOUT" val="a_d_f"/>
  <p:tag name="KSO_WM_SLIDE_LAYOUT_CNT" val="1_1_1"/>
  <p:tag name="KSO_WM_SLIDE_LAYOUT_INFO" val="{&quot;direction&quot;:1,&quot;id&quot;:&quot;2021-04-01T16:16:09&quot;,&quot;maxSize&quot;:{&quot;size1&quot;:57.5},&quot;minSize&quot;:{&quot;size1&quot;:32.6},&quot;normalSize&quot;:{&quot;size1&quot;:36.0375},&quot;subLayout&quot;:[{&quot;id&quot;:&quot;2021-04-01T16:16:09&quot;,&quot;maxSize&quot;:{&quot;size1&quot;:35.6},&quot;minSize&quot;:{&quot;size1&quot;:17.8},&quot;normalSize&quot;:{&quot;size1&quot;:34.966666666666676},&quot;subLayout&quot;:[{&quot;id&quot;:&quot;2021-04-01T16:16:09&quot;,&quot;margin&quot;:{&quot;bottom&quot;:0,&quot;left&quot;:2.117000102996826,&quot;right&quot;:0.02600000612437725,&quot;top&quot;:1.6929999589920044},&quot;type&quot;:0},{&quot;id&quot;:&quot;2021-04-01T16:16:09&quot;,&quot;margin&quot;:{&quot;bottom&quot;:1.6929999589920044,&quot;left&quot;:2.117000102996826,&quot;right&quot;:0.02600000612437725,&quot;top&quot;:1.720000147819519},&quot;type&quot;:0}],&quot;type&quot;:0},{&quot;id&quot;:&quot;2021-04-01T16:16:09&quot;,&quot;margin&quot;:{&quot;bottom&quot;:0,&quot;left&quot;:1.6670000553131104,&quot;right&quot;:0,&quot;top&quot;:0},&quot;type&quot;:0}],&quot;type&quot;:0}"/>
  <p:tag name="KSO_WM_SLIDE_RATIO" val="1.777778"/>
  <p:tag name="KSO_WM_CHIP_INFOS" val="{&quot;type&quot;:0,&quot;layout_type&quot;:&quot;leftright&quot;,&quot;layout_feature&quot;:1,&quot;aspect_ratio&quot;:&quot;16:9&quot;,&quot;same_font_size&quot;:false,&quot;diagram&quot;:{&quot;type&quot;:[],&quot;direction&quot;:0,&quot;isSupportDecBetweenItems&quot;:false},&quot;tags&quot;:{&quot;style&quot;:[&quot;商务&quot;,&quot;简约&quot;,&quot;文艺清新&quot;,&quot;中国风&quot;,&quot;卡通&quot;,&quot;欧美风&quot;,&quot;黑板风&quot;,&quot;渐变风&quot;,&quot;党政风&quot;]},&quot;slide_type&quot;:[&quot;text&quot;]}"/>
  <p:tag name="KSO_WM_CHIP_XID" val="5fade49c998712faa657a980"/>
  <p:tag name="KSO_WM_CHIP_FILLPROP" val="[[{&quot;text_align&quot;:&quot;cm&quot;,&quot;text_direction&quot;:&quot;horizontal&quot;,&quot;support_features&quot;:[&quot;creativepic&quot;],&quot;support_big_font&quot;:false,&quot;picture_toward&quot;:1,&quot;picture_dockside&quot;:[&quot;cb&quot;,&quot;rm&quot;,&quot;ct&quot;],&quot;fill_id&quot;:&quot;3ff8b7e9ece344528a0d0bda437c3435&quot;,&quot;fill_align&quot;:&quot;cm&quot;,&quot;chip_types&quot;:[&quot;picture&quot;]},{&quot;text_align&quot;:&quot;lt&quot;,&quot;text_direction&quot;:&quot;horizontal&quot;,&quot;support_big_font&quot;:false,&quot;picture_toward&quot;:0,&quot;picture_dockside&quot;:[],&quot;fill_id&quot;:&quot;8730a6765360444782bef596a7b527c4&quot;,&quot;fill_align&quot;:&quot;lt&quot;,&quot;chip_types&quot;:[&quot;header&quot;]},{&quot;text_align&quot;:&quot;lt&quot;,&quot;text_direction&quot;:&quot;horizontal&quot;,&quot;support_big_font&quot;:false,&quot;picture_toward&quot;:0,&quot;picture_dockside&quot;:[],&quot;fill_id&quot;:&quot;13ab5cb2370249159930a241f720671f&quot;,&quot;fill_align&quot;:&quot;lt&quot;,&quot;chip_types&quot;:[&quot;text&quot;]}]]"/>
  <p:tag name="KSO_WM_CHIP_DECFILLPROP" val="[]"/>
  <p:tag name="KSO_WM_SLIDE_TYPE" val="text"/>
  <p:tag name="KSO_WM_SLIDE_SIZE" val="960*540"/>
  <p:tag name="KSO_WM_SLIDE_POSITION" val="0*0"/>
  <p:tag name="KSO_WM_CHIP_GROUPID" val="5fade49c998712faa657a97f"/>
  <p:tag name="KSO_WM_SLIDE_BK_DARK_LIGHT" val="2"/>
  <p:tag name="KSO_WM_SLIDE_BACKGROUND_TYPE" val="general"/>
  <p:tag name="KSO_WM_SLIDE_SUPPORT_FEATURE_TYPE" val="8"/>
  <p:tag name="KSO_WM_SLIDE_SUBTYPE" val="picTxt"/>
  <p:tag name="KSO_WM_TEMPLATE_ASSEMBLE_XID" val="606570534054ed1e2fb814c7"/>
  <p:tag name="KSO_WM_TEMPLATE_ASSEMBLE_GROUPID" val="606570534054ed1e2fb814c7"/>
</p:tagLst>
</file>

<file path=ppt/tags/tag61.xml><?xml version="1.0" encoding="utf-8"?>
<p:tagLst xmlns:a="http://schemas.openxmlformats.org/drawingml/2006/main" xmlns:r="http://schemas.openxmlformats.org/officeDocument/2006/relationships" xmlns:p="http://schemas.openxmlformats.org/presentationml/2006/main">
  <p:tag name="KSO_WM_UNIT_TEXT_SUBTYPE" val="a"/>
  <p:tag name="KSO_WM_UNIT_SUBTYPE" val="a"/>
  <p:tag name="KSO_WM_UNIT_PRESET_TEXT" val="单击此处添加正文，文字是您思想的提炼，为了演示发布的良好效果，请言简意赅的阐述您的观点。您的内容已经简明扼要。"/>
  <p:tag name="KSO_WM_UNIT_NOCLEAR" val="0"/>
  <p:tag name="KSO_WM_UNIT_HIGHLIGHT" val="0"/>
  <p:tag name="KSO_WM_UNIT_COMPATIBLE" val="0"/>
  <p:tag name="KSO_WM_UNIT_DIAGRAM_ISNUMVISUAL" val="0"/>
  <p:tag name="KSO_WM_UNIT_DIAGRAM_ISREFERUNIT" val="0"/>
  <p:tag name="KSO_WM_UNIT_TYPE" val="f"/>
  <p:tag name="KSO_WM_UNIT_INDEX" val="1"/>
  <p:tag name="KSO_WM_UNIT_ID" val="diagram20217073_1*f*1"/>
  <p:tag name="KSO_WM_TEMPLATE_CATEGORY" val="diagram"/>
  <p:tag name="KSO_WM_TEMPLATE_INDEX" val="20217073"/>
  <p:tag name="KSO_WM_UNIT_LAYERLEVEL" val="1"/>
  <p:tag name="KSO_WM_TAG_VERSION" val="1.0"/>
  <p:tag name="KSO_WM_BEAUTIFY_FLAG" val="#wm#"/>
  <p:tag name="KSO_WM_UNIT_DEFAULT_FONT" val="14;20;2"/>
  <p:tag name="KSO_WM_UNIT_BLOCK" val="0"/>
  <p:tag name="KSO_WM_UNIT_VALUE" val="72"/>
  <p:tag name="KSO_WM_UNIT_SHOW_EDIT_AREA_INDICATION" val="1"/>
  <p:tag name="KSO_WM_CHIP_GROUPID" val="5e6b05596848fb12bee65ac8"/>
  <p:tag name="KSO_WM_CHIP_XID" val="5e6b05596848fb12bee65aca"/>
  <p:tag name="KSO_WM_UNIT_DEC_AREA_ID" val="ce82e2753746471daed8748529970ba4"/>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SM_LIMIT_TYPE" val="2"/>
  <p:tag name="KSO_WM_CHIP_FILLAREA_FILL_RULE" val="{&quot;fill_align&quot;:&quot;lt&quot;,&quot;fill_mode&quot;:&quot;full&quot;,&quot;sacle_strategy&quot;:&quot;smart&quot;}"/>
  <p:tag name="KSO_WM_ASSEMBLE_CHIP_INDEX" val="ba28c40bb95945a5a4e748a293b73aa4"/>
  <p:tag name="KSO_WM_UNIT_TEXT_FILL_FORE_SCHEMECOLOR_INDEX_BRIGHTNESS" val="0.25"/>
  <p:tag name="KSO_WM_UNIT_TEXT_FILL_FORE_SCHEMECOLOR_INDEX" val="13"/>
  <p:tag name="KSO_WM_UNIT_TEXT_FILL_TYPE" val="1"/>
  <p:tag name="KSO_WM_TEMPLATE_ASSEMBLE_XID" val="606570534054ed1e2fb814c7"/>
  <p:tag name="KSO_WM_TEMPLATE_ASSEMBLE_GROUPID" val="606570534054ed1e2fb814c7"/>
</p:tagLst>
</file>

<file path=ppt/tags/tag62.xml><?xml version="1.0" encoding="utf-8"?>
<p:tagLst xmlns:a="http://schemas.openxmlformats.org/drawingml/2006/main" xmlns:r="http://schemas.openxmlformats.org/officeDocument/2006/relationships" xmlns:p="http://schemas.openxmlformats.org/presentationml/2006/main">
  <p:tag name="KSO_WM_BEAUTIFY_FLAG" val=""/>
</p:tagLst>
</file>

<file path=ppt/tags/tag63.xml><?xml version="1.0" encoding="utf-8"?>
<p:tagLst xmlns:a="http://schemas.openxmlformats.org/drawingml/2006/main" xmlns:r="http://schemas.openxmlformats.org/officeDocument/2006/relationships" xmlns:p="http://schemas.openxmlformats.org/presentationml/2006/main">
  <p:tag name="KSO_WM_BEAUTIFY_FLAG" val=""/>
</p:tagLst>
</file>

<file path=ppt/theme/theme1.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微软雅黑"/>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微软雅黑"/>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33</TotalTime>
  <Words>6192</Words>
  <PresentationFormat>宽屏</PresentationFormat>
  <Paragraphs>395</Paragraphs>
  <Slides>78</Slides>
  <Notes>21</Notes>
  <HiddenSlides>0</HiddenSlides>
  <MMClips>3</MMClips>
  <ScaleCrop>false</ScaleCrop>
  <HeadingPairs>
    <vt:vector size="6" baseType="variant">
      <vt:variant>
        <vt:lpstr>已用的字体</vt:lpstr>
      </vt:variant>
      <vt:variant>
        <vt:i4>16</vt:i4>
      </vt:variant>
      <vt:variant>
        <vt:lpstr>主题</vt:lpstr>
      </vt:variant>
      <vt:variant>
        <vt:i4>1</vt:i4>
      </vt:variant>
      <vt:variant>
        <vt:lpstr>幻灯片标题</vt:lpstr>
      </vt:variant>
      <vt:variant>
        <vt:i4>78</vt:i4>
      </vt:variant>
    </vt:vector>
  </HeadingPairs>
  <TitlesOfParts>
    <vt:vector size="95" baseType="lpstr">
      <vt:lpstr>Times New Roman Regular</vt:lpstr>
      <vt:lpstr>等线</vt:lpstr>
      <vt:lpstr>方正粗金陵简体</vt:lpstr>
      <vt:lpstr>方正粗楷简体</vt:lpstr>
      <vt:lpstr>仿宋</vt:lpstr>
      <vt:lpstr>华文新魏</vt:lpstr>
      <vt:lpstr>华文行楷</vt:lpstr>
      <vt:lpstr>华文中宋</vt:lpstr>
      <vt:lpstr>楷体</vt:lpstr>
      <vt:lpstr>宋体</vt:lpstr>
      <vt:lpstr>微软雅黑</vt:lpstr>
      <vt:lpstr>Arial</vt:lpstr>
      <vt:lpstr>Arial Black</vt:lpstr>
      <vt:lpstr>Calibri</vt:lpstr>
      <vt:lpstr>Times New Roman</vt:lpstr>
      <vt:lpstr>Wingdings</vt:lpstr>
      <vt:lpstr>Office 主题</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2023-05-22T03:26:00Z</dcterms:created>
  <dcterms:modified xsi:type="dcterms:W3CDTF">2023-08-30T06:28:35Z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12AFA6EEB79D41D8A1F675FD5442E316_12</vt:lpwstr>
  </property>
  <property fmtid="{D5CDD505-2E9C-101B-9397-08002B2CF9AE}" pid="3" name="KSOProductBuildVer">
    <vt:lpwstr>2052-11.1.0.14309</vt:lpwstr>
  </property>
</Properties>
</file>