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6.xml" ContentType="application/vnd.openxmlformats-officedocument.presentationml.notesSlide+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3.xml" ContentType="application/vnd.openxmlformats-officedocument.drawingml.chart+xml"/>
  <Override PartName="/ppt/charts/style2.xml" ContentType="application/vnd.ms-office.chartstyle+xml"/>
  <Override PartName="/ppt/charts/colors2.xml" ContentType="application/vnd.ms-office.chartcolorstyle+xml"/>
  <Override PartName="/ppt/charts/chart4.xml" ContentType="application/vnd.openxmlformats-officedocument.drawingml.chart+xml"/>
  <Override PartName="/ppt/charts/style3.xml" ContentType="application/vnd.ms-office.chartstyle+xml"/>
  <Override PartName="/ppt/charts/colors3.xml" ContentType="application/vnd.ms-office.chartcolorstyle+xml"/>
  <Override PartName="/ppt/charts/chart5.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70"/>
  </p:notesMasterIdLst>
  <p:sldIdLst>
    <p:sldId id="2748" r:id="rId2"/>
    <p:sldId id="329" r:id="rId3"/>
    <p:sldId id="2761" r:id="rId4"/>
    <p:sldId id="2728" r:id="rId5"/>
    <p:sldId id="2754" r:id="rId6"/>
    <p:sldId id="2755" r:id="rId7"/>
    <p:sldId id="337" r:id="rId8"/>
    <p:sldId id="802" r:id="rId9"/>
    <p:sldId id="2723" r:id="rId10"/>
    <p:sldId id="1704" r:id="rId11"/>
    <p:sldId id="2704" r:id="rId12"/>
    <p:sldId id="1705" r:id="rId13"/>
    <p:sldId id="1595" r:id="rId14"/>
    <p:sldId id="2732" r:id="rId15"/>
    <p:sldId id="2724" r:id="rId16"/>
    <p:sldId id="757" r:id="rId17"/>
    <p:sldId id="2760" r:id="rId18"/>
    <p:sldId id="2771" r:id="rId19"/>
    <p:sldId id="2699" r:id="rId20"/>
    <p:sldId id="2729" r:id="rId21"/>
    <p:sldId id="2730" r:id="rId22"/>
    <p:sldId id="804" r:id="rId23"/>
    <p:sldId id="2827" r:id="rId24"/>
    <p:sldId id="2773" r:id="rId25"/>
    <p:sldId id="2706" r:id="rId26"/>
    <p:sldId id="776" r:id="rId27"/>
    <p:sldId id="2764" r:id="rId28"/>
    <p:sldId id="791" r:id="rId29"/>
    <p:sldId id="2711" r:id="rId30"/>
    <p:sldId id="2712" r:id="rId31"/>
    <p:sldId id="793" r:id="rId32"/>
    <p:sldId id="2714" r:id="rId33"/>
    <p:sldId id="2713" r:id="rId34"/>
    <p:sldId id="2775" r:id="rId35"/>
    <p:sldId id="2778" r:id="rId36"/>
    <p:sldId id="2772" r:id="rId37"/>
    <p:sldId id="2768" r:id="rId38"/>
    <p:sldId id="2779" r:id="rId39"/>
    <p:sldId id="2717" r:id="rId40"/>
    <p:sldId id="2718" r:id="rId41"/>
    <p:sldId id="2721" r:id="rId42"/>
    <p:sldId id="2776" r:id="rId43"/>
    <p:sldId id="2751" r:id="rId44"/>
    <p:sldId id="2742" r:id="rId45"/>
    <p:sldId id="768" r:id="rId46"/>
    <p:sldId id="2703" r:id="rId47"/>
    <p:sldId id="815" r:id="rId48"/>
    <p:sldId id="2739" r:id="rId49"/>
    <p:sldId id="848" r:id="rId50"/>
    <p:sldId id="2758" r:id="rId51"/>
    <p:sldId id="847" r:id="rId52"/>
    <p:sldId id="2695" r:id="rId53"/>
    <p:sldId id="2774" r:id="rId54"/>
    <p:sldId id="826" r:id="rId55"/>
    <p:sldId id="817" r:id="rId56"/>
    <p:sldId id="2696" r:id="rId57"/>
    <p:sldId id="2763" r:id="rId58"/>
    <p:sldId id="840" r:id="rId59"/>
    <p:sldId id="788" r:id="rId60"/>
    <p:sldId id="2734" r:id="rId61"/>
    <p:sldId id="846" r:id="rId62"/>
    <p:sldId id="2708" r:id="rId63"/>
    <p:sldId id="2767" r:id="rId64"/>
    <p:sldId id="841" r:id="rId65"/>
    <p:sldId id="2735" r:id="rId66"/>
    <p:sldId id="2757" r:id="rId67"/>
    <p:sldId id="2756" r:id="rId68"/>
    <p:sldId id="334" r:id="rId69"/>
  </p:sldIdLst>
  <p:sldSz cx="12192000" cy="6858000"/>
  <p:notesSz cx="6858000" cy="9144000"/>
  <p:custDataLst>
    <p:tags r:id="rId71"/>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c He" initials="cH" lastIdx="1" clrIdx="0"/>
  <p:cmAuthor id="2" name="Fyod Zechen" initials="FZ" lastIdx="1" clrIdx="1"/>
  <p:cmAuthor id="3" name="202" initials="2" lastIdx="14" clrIdx="2"/>
  <p:cmAuthor id="4" name="chuen" initials="chuen" lastIdx="3" clrIdx="3"/>
  <p:cmAuthor id="5" name="a" initials="a" lastIdx="8" clrIdx="4"/>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BA5D9"/>
    <a:srgbClr val="FFF1CF"/>
    <a:srgbClr val="9E480E"/>
    <a:srgbClr val="264478"/>
    <a:srgbClr val="70AD47"/>
    <a:srgbClr val="EB9E03"/>
    <a:srgbClr val="FFC000"/>
    <a:srgbClr val="AEAEAE"/>
    <a:srgbClr val="ED7D31"/>
    <a:srgbClr val="547EC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730" autoAdjust="0"/>
    <p:restoredTop sz="95680" autoAdjust="0"/>
  </p:normalViewPr>
  <p:slideViewPr>
    <p:cSldViewPr snapToGrid="0" showGuides="1">
      <p:cViewPr>
        <p:scale>
          <a:sx n="75" d="100"/>
          <a:sy n="75" d="100"/>
        </p:scale>
        <p:origin x="1074" y="660"/>
      </p:cViewPr>
      <p:guideLst>
        <p:guide orient="horz" pos="2183"/>
        <p:guide pos="3840"/>
      </p:guideLst>
    </p:cSldViewPr>
  </p:slid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commentAuthors" Target="commentAuthor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tags" Target="tags/tag1.xml"/></Relationships>
</file>

<file path=ppt/charts/_rels/chart1.xml.rels><?xml version="1.0" encoding="UTF-8" standalone="yes"?>
<Relationships xmlns="http://schemas.openxmlformats.org/package/2006/relationships"><Relationship Id="rId1" Type="http://schemas.openxmlformats.org/officeDocument/2006/relationships/oleObject" Target="file:///\\Users\msx\Documents\32.&#21103;&#25945;&#25480;3.2\&#39033;&#30446;&#65306;&#25945;&#32946;&#37096;&#20064;&#24605;&#24819;&#35838;&#20214;\&#25968;&#25454;&#22270;\ppt&#21046;&#20316;\&#20013;&#22269;GDP&#24180;&#24230;&#25968;&#25454;.xls" TargetMode="External"/></Relationships>
</file>

<file path=ppt/charts/_rels/chart2.xml.rels><?xml version="1.0" encoding="UTF-8" standalone="yes"?>
<Relationships xmlns="http://schemas.openxmlformats.org/package/2006/relationships"><Relationship Id="rId3" Type="http://schemas.openxmlformats.org/officeDocument/2006/relationships/oleObject" Target="&#24037;&#20316;&#31807;1" TargetMode="External"/><Relationship Id="rId2" Type="http://schemas.microsoft.com/office/2011/relationships/chartColorStyle" Target="colors1.xml"/><Relationship Id="rId1" Type="http://schemas.microsoft.com/office/2011/relationships/chartStyle" Target="style1.xml"/></Relationships>
</file>

<file path=ppt/charts/_rels/chart3.xml.rels><?xml version="1.0" encoding="UTF-8" standalone="yes"?>
<Relationships xmlns="http://schemas.openxmlformats.org/package/2006/relationships"><Relationship Id="rId3" Type="http://schemas.openxmlformats.org/officeDocument/2006/relationships/oleObject" Target="file:///\\Users\msx\Documents\32.&#21103;&#25945;&#25480;3.2\&#39033;&#30446;&#65306;&#25945;&#32946;&#37096;&#20064;&#24605;&#24819;&#35838;&#20214;\&#25968;&#25454;&#22270;\ppt&#21046;&#20316;\&#20869;&#38656;&#36129;&#29486;&#29575;1.xlsx" TargetMode="External"/><Relationship Id="rId2" Type="http://schemas.microsoft.com/office/2011/relationships/chartColorStyle" Target="colors2.xml"/><Relationship Id="rId1" Type="http://schemas.microsoft.com/office/2011/relationships/chartStyle" Target="style2.xml"/></Relationships>
</file>

<file path=ppt/charts/_rels/chart4.xml.rels><?xml version="1.0" encoding="UTF-8" standalone="yes"?>
<Relationships xmlns="http://schemas.openxmlformats.org/package/2006/relationships"><Relationship Id="rId3" Type="http://schemas.openxmlformats.org/officeDocument/2006/relationships/oleObject" Target="file:///\\Users\msx\Desktop\&#25945;&#32946;&#37096;&#65306;&#20064;&#24605;&#24819;&#35838;&#20214;\&#25968;&#25454;&#22270;\ppt&#21046;&#20316;\&#36152;&#26131;&#20445;&#25252;&#20027;&#20041;&#25919;&#31574;11.xlsx" TargetMode="External"/><Relationship Id="rId2" Type="http://schemas.microsoft.com/office/2011/relationships/chartColorStyle" Target="colors3.xml"/><Relationship Id="rId1" Type="http://schemas.microsoft.com/office/2011/relationships/chartStyle" Target="style3.xml"/></Relationships>
</file>

<file path=ppt/charts/_rels/chart5.xml.rels><?xml version="1.0" encoding="UTF-8" standalone="yes"?>
<Relationships xmlns="http://schemas.openxmlformats.org/package/2006/relationships"><Relationship Id="rId3" Type="http://schemas.openxmlformats.org/officeDocument/2006/relationships/oleObject" Target="file:///\\Users\msx\Desktop\&#25945;&#32946;&#37096;&#65306;&#20064;&#24605;&#24819;&#35838;&#20214;\&#25968;&#25454;&#22270;\&#25968;&#25454;&#26356;&#26032;.xlsx" TargetMode="External"/><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国内生产总值（亿元）</c:f>
              <c:strCache>
                <c:ptCount val="1"/>
                <c:pt idx="0">
                  <c:v>国内生产总值（亿元）</c:v>
                </c:pt>
              </c:strCache>
            </c:strRef>
          </c:tx>
          <c:spPr>
            <a:ln w="28575" cap="rnd">
              <a:solidFill>
                <a:schemeClr val="accent1"/>
              </a:solidFill>
              <a:round/>
            </a:ln>
            <a:effectLst/>
          </c:spPr>
          <c:invertIfNegative val="0"/>
          <c:cat>
            <c:strRef>
              <c:f>Sheet1!$A$2:$A$46</c:f>
              <c:strCache>
                <c:ptCount val="45"/>
                <c:pt idx="0">
                  <c:v>1978年</c:v>
                </c:pt>
                <c:pt idx="1">
                  <c:v>1979年</c:v>
                </c:pt>
                <c:pt idx="2">
                  <c:v>1980年</c:v>
                </c:pt>
                <c:pt idx="3">
                  <c:v>1981年</c:v>
                </c:pt>
                <c:pt idx="4">
                  <c:v>1982年</c:v>
                </c:pt>
                <c:pt idx="5">
                  <c:v>1983年</c:v>
                </c:pt>
                <c:pt idx="6">
                  <c:v>1984年</c:v>
                </c:pt>
                <c:pt idx="7">
                  <c:v>1985年</c:v>
                </c:pt>
                <c:pt idx="8">
                  <c:v>1986年</c:v>
                </c:pt>
                <c:pt idx="9">
                  <c:v>1987年</c:v>
                </c:pt>
                <c:pt idx="10">
                  <c:v>1988年</c:v>
                </c:pt>
                <c:pt idx="11">
                  <c:v>1989年</c:v>
                </c:pt>
                <c:pt idx="12">
                  <c:v>1990年</c:v>
                </c:pt>
                <c:pt idx="13">
                  <c:v>1991年</c:v>
                </c:pt>
                <c:pt idx="14">
                  <c:v>1992年</c:v>
                </c:pt>
                <c:pt idx="15">
                  <c:v>1993年</c:v>
                </c:pt>
                <c:pt idx="16">
                  <c:v>1994年</c:v>
                </c:pt>
                <c:pt idx="17">
                  <c:v>1995年</c:v>
                </c:pt>
                <c:pt idx="18">
                  <c:v>1996年</c:v>
                </c:pt>
                <c:pt idx="19">
                  <c:v>1997年</c:v>
                </c:pt>
                <c:pt idx="20">
                  <c:v>1998年</c:v>
                </c:pt>
                <c:pt idx="21">
                  <c:v>1999年</c:v>
                </c:pt>
                <c:pt idx="22">
                  <c:v>2000年</c:v>
                </c:pt>
                <c:pt idx="23">
                  <c:v>2001年</c:v>
                </c:pt>
                <c:pt idx="24">
                  <c:v>2002年</c:v>
                </c:pt>
                <c:pt idx="25">
                  <c:v>2003年</c:v>
                </c:pt>
                <c:pt idx="26">
                  <c:v>2004年</c:v>
                </c:pt>
                <c:pt idx="27">
                  <c:v>2005年</c:v>
                </c:pt>
                <c:pt idx="28">
                  <c:v>2006年</c:v>
                </c:pt>
                <c:pt idx="29">
                  <c:v>2007年</c:v>
                </c:pt>
                <c:pt idx="30">
                  <c:v>2008年</c:v>
                </c:pt>
                <c:pt idx="31">
                  <c:v>2009年</c:v>
                </c:pt>
                <c:pt idx="32">
                  <c:v>2010年</c:v>
                </c:pt>
                <c:pt idx="33">
                  <c:v>2011年</c:v>
                </c:pt>
                <c:pt idx="34">
                  <c:v>2012年</c:v>
                </c:pt>
                <c:pt idx="35">
                  <c:v>2013年</c:v>
                </c:pt>
                <c:pt idx="36">
                  <c:v>2014年</c:v>
                </c:pt>
                <c:pt idx="37">
                  <c:v>2015年</c:v>
                </c:pt>
                <c:pt idx="38">
                  <c:v>2016年</c:v>
                </c:pt>
                <c:pt idx="39">
                  <c:v>2017年</c:v>
                </c:pt>
                <c:pt idx="40">
                  <c:v>2018年</c:v>
                </c:pt>
                <c:pt idx="41">
                  <c:v>2019年</c:v>
                </c:pt>
                <c:pt idx="42">
                  <c:v>2020年</c:v>
                </c:pt>
                <c:pt idx="43">
                  <c:v>2021年</c:v>
                </c:pt>
                <c:pt idx="44">
                  <c:v>2022年</c:v>
                </c:pt>
              </c:strCache>
            </c:strRef>
          </c:cat>
          <c:val>
            <c:numRef>
              <c:f>Sheet1!$B$2:$B$46</c:f>
              <c:numCache>
                <c:formatCode>General</c:formatCode>
                <c:ptCount val="45"/>
                <c:pt idx="0">
                  <c:v>3678.7</c:v>
                </c:pt>
                <c:pt idx="1">
                  <c:v>4100.5</c:v>
                </c:pt>
                <c:pt idx="2">
                  <c:v>4587.6000000000004</c:v>
                </c:pt>
                <c:pt idx="3">
                  <c:v>4935.8</c:v>
                </c:pt>
                <c:pt idx="4">
                  <c:v>5373.4</c:v>
                </c:pt>
                <c:pt idx="5">
                  <c:v>6020.9</c:v>
                </c:pt>
                <c:pt idx="6">
                  <c:v>7278.5</c:v>
                </c:pt>
                <c:pt idx="7">
                  <c:v>9098.9</c:v>
                </c:pt>
                <c:pt idx="8">
                  <c:v>10376.200000000001</c:v>
                </c:pt>
                <c:pt idx="9">
                  <c:v>12174.6</c:v>
                </c:pt>
                <c:pt idx="10">
                  <c:v>15180.4</c:v>
                </c:pt>
                <c:pt idx="11">
                  <c:v>17179.7</c:v>
                </c:pt>
                <c:pt idx="12">
                  <c:v>18872.900000000001</c:v>
                </c:pt>
                <c:pt idx="13">
                  <c:v>22005.599999999999</c:v>
                </c:pt>
                <c:pt idx="14">
                  <c:v>27194.5</c:v>
                </c:pt>
                <c:pt idx="15">
                  <c:v>35673.199999999997</c:v>
                </c:pt>
                <c:pt idx="16">
                  <c:v>48637.5</c:v>
                </c:pt>
                <c:pt idx="17">
                  <c:v>61339.9</c:v>
                </c:pt>
                <c:pt idx="18">
                  <c:v>71813.600000000006</c:v>
                </c:pt>
                <c:pt idx="19">
                  <c:v>79715</c:v>
                </c:pt>
                <c:pt idx="20">
                  <c:v>85195.5</c:v>
                </c:pt>
                <c:pt idx="21">
                  <c:v>90564.4</c:v>
                </c:pt>
                <c:pt idx="22">
                  <c:v>100280.1</c:v>
                </c:pt>
                <c:pt idx="23">
                  <c:v>110863.1</c:v>
                </c:pt>
                <c:pt idx="24">
                  <c:v>121717.4</c:v>
                </c:pt>
                <c:pt idx="25">
                  <c:v>137422</c:v>
                </c:pt>
                <c:pt idx="26">
                  <c:v>161840.20000000001</c:v>
                </c:pt>
                <c:pt idx="27">
                  <c:v>187318.9</c:v>
                </c:pt>
                <c:pt idx="28">
                  <c:v>219438.5</c:v>
                </c:pt>
                <c:pt idx="29">
                  <c:v>270092.3</c:v>
                </c:pt>
                <c:pt idx="30">
                  <c:v>319244.59999999998</c:v>
                </c:pt>
                <c:pt idx="31">
                  <c:v>348517.7</c:v>
                </c:pt>
                <c:pt idx="32">
                  <c:v>412119.3</c:v>
                </c:pt>
                <c:pt idx="33">
                  <c:v>487940.2</c:v>
                </c:pt>
                <c:pt idx="34">
                  <c:v>538580</c:v>
                </c:pt>
                <c:pt idx="35">
                  <c:v>592963.19999999995</c:v>
                </c:pt>
                <c:pt idx="36">
                  <c:v>643563.1</c:v>
                </c:pt>
                <c:pt idx="37">
                  <c:v>688858.2</c:v>
                </c:pt>
                <c:pt idx="38">
                  <c:v>746395.1</c:v>
                </c:pt>
                <c:pt idx="39">
                  <c:v>832035.9</c:v>
                </c:pt>
                <c:pt idx="40">
                  <c:v>919281.1</c:v>
                </c:pt>
                <c:pt idx="41">
                  <c:v>986515.2</c:v>
                </c:pt>
                <c:pt idx="42">
                  <c:v>1013567</c:v>
                </c:pt>
                <c:pt idx="43">
                  <c:v>1143669.7</c:v>
                </c:pt>
                <c:pt idx="44">
                  <c:v>1210207</c:v>
                </c:pt>
              </c:numCache>
            </c:numRef>
          </c:val>
          <c:extLst>
            <c:ext xmlns:c16="http://schemas.microsoft.com/office/drawing/2014/chart" uri="{C3380CC4-5D6E-409C-BE32-E72D297353CC}">
              <c16:uniqueId val="{00000000-5A1D-47F6-9CA5-9428B0ECAAD1}"/>
            </c:ext>
          </c:extLst>
        </c:ser>
        <c:dLbls>
          <c:showLegendKey val="0"/>
          <c:showVal val="0"/>
          <c:showCatName val="0"/>
          <c:showSerName val="0"/>
          <c:showPercent val="0"/>
          <c:showBubbleSize val="0"/>
        </c:dLbls>
        <c:gapWidth val="150"/>
        <c:axId val="383414544"/>
        <c:axId val="1"/>
      </c:barChart>
      <c:lineChart>
        <c:grouping val="standard"/>
        <c:varyColors val="0"/>
        <c:ser>
          <c:idx val="1"/>
          <c:order val="1"/>
          <c:tx>
            <c:strRef>
              <c:f>国内生产总值增长率（%）</c:f>
              <c:strCache>
                <c:ptCount val="1"/>
                <c:pt idx="0">
                  <c:v>国内生产总值增长率（%）</c:v>
                </c:pt>
              </c:strCache>
            </c:strRef>
          </c:tx>
          <c:spPr>
            <a:ln w="28575" cap="rnd" cmpd="sng" algn="ctr">
              <a:solidFill>
                <a:srgbClr val="C00000"/>
              </a:solidFill>
              <a:prstDash val="solid"/>
              <a:round/>
            </a:ln>
            <a:effectLst/>
          </c:spPr>
          <c:marker>
            <c:symbol val="none"/>
          </c:marker>
          <c:cat>
            <c:strRef>
              <c:f>Sheet1!$A$2:$A$46</c:f>
              <c:strCache>
                <c:ptCount val="45"/>
                <c:pt idx="0">
                  <c:v>1978年</c:v>
                </c:pt>
                <c:pt idx="1">
                  <c:v>1979年</c:v>
                </c:pt>
                <c:pt idx="2">
                  <c:v>1980年</c:v>
                </c:pt>
                <c:pt idx="3">
                  <c:v>1981年</c:v>
                </c:pt>
                <c:pt idx="4">
                  <c:v>1982年</c:v>
                </c:pt>
                <c:pt idx="5">
                  <c:v>1983年</c:v>
                </c:pt>
                <c:pt idx="6">
                  <c:v>1984年</c:v>
                </c:pt>
                <c:pt idx="7">
                  <c:v>1985年</c:v>
                </c:pt>
                <c:pt idx="8">
                  <c:v>1986年</c:v>
                </c:pt>
                <c:pt idx="9">
                  <c:v>1987年</c:v>
                </c:pt>
                <c:pt idx="10">
                  <c:v>1988年</c:v>
                </c:pt>
                <c:pt idx="11">
                  <c:v>1989年</c:v>
                </c:pt>
                <c:pt idx="12">
                  <c:v>1990年</c:v>
                </c:pt>
                <c:pt idx="13">
                  <c:v>1991年</c:v>
                </c:pt>
                <c:pt idx="14">
                  <c:v>1992年</c:v>
                </c:pt>
                <c:pt idx="15">
                  <c:v>1993年</c:v>
                </c:pt>
                <c:pt idx="16">
                  <c:v>1994年</c:v>
                </c:pt>
                <c:pt idx="17">
                  <c:v>1995年</c:v>
                </c:pt>
                <c:pt idx="18">
                  <c:v>1996年</c:v>
                </c:pt>
                <c:pt idx="19">
                  <c:v>1997年</c:v>
                </c:pt>
                <c:pt idx="20">
                  <c:v>1998年</c:v>
                </c:pt>
                <c:pt idx="21">
                  <c:v>1999年</c:v>
                </c:pt>
                <c:pt idx="22">
                  <c:v>2000年</c:v>
                </c:pt>
                <c:pt idx="23">
                  <c:v>2001年</c:v>
                </c:pt>
                <c:pt idx="24">
                  <c:v>2002年</c:v>
                </c:pt>
                <c:pt idx="25">
                  <c:v>2003年</c:v>
                </c:pt>
                <c:pt idx="26">
                  <c:v>2004年</c:v>
                </c:pt>
                <c:pt idx="27">
                  <c:v>2005年</c:v>
                </c:pt>
                <c:pt idx="28">
                  <c:v>2006年</c:v>
                </c:pt>
                <c:pt idx="29">
                  <c:v>2007年</c:v>
                </c:pt>
                <c:pt idx="30">
                  <c:v>2008年</c:v>
                </c:pt>
                <c:pt idx="31">
                  <c:v>2009年</c:v>
                </c:pt>
                <c:pt idx="32">
                  <c:v>2010年</c:v>
                </c:pt>
                <c:pt idx="33">
                  <c:v>2011年</c:v>
                </c:pt>
                <c:pt idx="34">
                  <c:v>2012年</c:v>
                </c:pt>
                <c:pt idx="35">
                  <c:v>2013年</c:v>
                </c:pt>
                <c:pt idx="36">
                  <c:v>2014年</c:v>
                </c:pt>
                <c:pt idx="37">
                  <c:v>2015年</c:v>
                </c:pt>
                <c:pt idx="38">
                  <c:v>2016年</c:v>
                </c:pt>
                <c:pt idx="39">
                  <c:v>2017年</c:v>
                </c:pt>
                <c:pt idx="40">
                  <c:v>2018年</c:v>
                </c:pt>
                <c:pt idx="41">
                  <c:v>2019年</c:v>
                </c:pt>
                <c:pt idx="42">
                  <c:v>2020年</c:v>
                </c:pt>
                <c:pt idx="43">
                  <c:v>2021年</c:v>
                </c:pt>
                <c:pt idx="44">
                  <c:v>2022年</c:v>
                </c:pt>
              </c:strCache>
            </c:strRef>
          </c:cat>
          <c:val>
            <c:numRef>
              <c:f>Sheet1!$C$2:$C$46</c:f>
              <c:numCache>
                <c:formatCode>General</c:formatCode>
                <c:ptCount val="45"/>
                <c:pt idx="0">
                  <c:v>11.7</c:v>
                </c:pt>
                <c:pt idx="1">
                  <c:v>7.5999999999999899</c:v>
                </c:pt>
                <c:pt idx="2">
                  <c:v>7.8</c:v>
                </c:pt>
                <c:pt idx="3">
                  <c:v>5.0999999999999899</c:v>
                </c:pt>
                <c:pt idx="4">
                  <c:v>9</c:v>
                </c:pt>
                <c:pt idx="5">
                  <c:v>10.8</c:v>
                </c:pt>
                <c:pt idx="6">
                  <c:v>15.2</c:v>
                </c:pt>
                <c:pt idx="7">
                  <c:v>13.4</c:v>
                </c:pt>
                <c:pt idx="8">
                  <c:v>8.9000000000000092</c:v>
                </c:pt>
                <c:pt idx="9">
                  <c:v>11.7</c:v>
                </c:pt>
                <c:pt idx="10">
                  <c:v>11.2</c:v>
                </c:pt>
                <c:pt idx="11">
                  <c:v>4.2</c:v>
                </c:pt>
                <c:pt idx="12">
                  <c:v>3.9000000000000101</c:v>
                </c:pt>
                <c:pt idx="13">
                  <c:v>9.3000000000000007</c:v>
                </c:pt>
                <c:pt idx="14">
                  <c:v>14.2</c:v>
                </c:pt>
                <c:pt idx="15">
                  <c:v>13.9</c:v>
                </c:pt>
                <c:pt idx="16">
                  <c:v>13</c:v>
                </c:pt>
                <c:pt idx="17">
                  <c:v>11</c:v>
                </c:pt>
                <c:pt idx="18">
                  <c:v>9.9000000000000092</c:v>
                </c:pt>
                <c:pt idx="19">
                  <c:v>9.1999999999999993</c:v>
                </c:pt>
                <c:pt idx="20">
                  <c:v>7.8</c:v>
                </c:pt>
                <c:pt idx="21">
                  <c:v>7.7</c:v>
                </c:pt>
                <c:pt idx="22">
                  <c:v>8.5</c:v>
                </c:pt>
                <c:pt idx="23">
                  <c:v>8.3000000000000007</c:v>
                </c:pt>
                <c:pt idx="24">
                  <c:v>9.0999999999999908</c:v>
                </c:pt>
                <c:pt idx="25">
                  <c:v>10</c:v>
                </c:pt>
                <c:pt idx="26">
                  <c:v>10.1</c:v>
                </c:pt>
                <c:pt idx="27">
                  <c:v>11.4</c:v>
                </c:pt>
                <c:pt idx="28">
                  <c:v>12.7</c:v>
                </c:pt>
                <c:pt idx="29">
                  <c:v>14.2</c:v>
                </c:pt>
                <c:pt idx="30">
                  <c:v>9.6999999999999993</c:v>
                </c:pt>
                <c:pt idx="31">
                  <c:v>9.4000000000000092</c:v>
                </c:pt>
                <c:pt idx="32">
                  <c:v>10.6</c:v>
                </c:pt>
                <c:pt idx="33">
                  <c:v>9.5999999999999908</c:v>
                </c:pt>
                <c:pt idx="34">
                  <c:v>7.9000000000000101</c:v>
                </c:pt>
                <c:pt idx="35">
                  <c:v>7.8</c:v>
                </c:pt>
                <c:pt idx="36">
                  <c:v>7.4000000000000101</c:v>
                </c:pt>
                <c:pt idx="37">
                  <c:v>7</c:v>
                </c:pt>
                <c:pt idx="38">
                  <c:v>6.8</c:v>
                </c:pt>
                <c:pt idx="39">
                  <c:v>6.9000000000000101</c:v>
                </c:pt>
                <c:pt idx="40">
                  <c:v>6.7</c:v>
                </c:pt>
                <c:pt idx="41">
                  <c:v>6</c:v>
                </c:pt>
                <c:pt idx="42">
                  <c:v>2.2000000000000002</c:v>
                </c:pt>
                <c:pt idx="43">
                  <c:v>8.0999999999999908</c:v>
                </c:pt>
                <c:pt idx="44">
                  <c:v>3</c:v>
                </c:pt>
              </c:numCache>
            </c:numRef>
          </c:val>
          <c:smooth val="0"/>
          <c:extLst>
            <c:ext xmlns:c16="http://schemas.microsoft.com/office/drawing/2014/chart" uri="{C3380CC4-5D6E-409C-BE32-E72D297353CC}">
              <c16:uniqueId val="{00000001-5A1D-47F6-9CA5-9428B0ECAAD1}"/>
            </c:ext>
          </c:extLst>
        </c:ser>
        <c:dLbls>
          <c:showLegendKey val="0"/>
          <c:showVal val="0"/>
          <c:showCatName val="0"/>
          <c:showSerName val="0"/>
          <c:showPercent val="0"/>
          <c:showBubbleSize val="0"/>
        </c:dLbls>
        <c:marker val="1"/>
        <c:smooth val="0"/>
        <c:axId val="3"/>
        <c:axId val="4"/>
      </c:lineChart>
      <c:catAx>
        <c:axId val="383414544"/>
        <c:scaling>
          <c:orientation val="minMax"/>
        </c:scaling>
        <c:delete val="0"/>
        <c:axPos val="b"/>
        <c:numFmt formatCode="General" sourceLinked="1"/>
        <c:majorTickMark val="none"/>
        <c:minorTickMark val="none"/>
        <c:tickLblPos val="nextTo"/>
        <c:spPr>
          <a:noFill/>
          <a:ln w="9525" cap="flat" cmpd="sng" algn="ctr">
            <a:solidFill>
              <a:schemeClr val="tx1"/>
            </a:solidFill>
            <a:prstDash val="solid"/>
            <a:round/>
          </a:ln>
          <a:effectLst/>
        </c:spPr>
        <c:txPr>
          <a:bodyPr rot="-60000000" spcFirstLastPara="0" vertOverflow="ellipsis" vert="horz" wrap="square" anchor="ctr" anchorCtr="1"/>
          <a:lstStyle/>
          <a:p>
            <a:pPr>
              <a:defRPr lang="zh-CN" sz="900" b="0" i="0" u="none" strike="noStrike" kern="1200" baseline="0">
                <a:solidFill>
                  <a:schemeClr val="tx1"/>
                </a:solidFill>
                <a:latin typeface="+mn-lt"/>
                <a:ea typeface="+mn-ea"/>
                <a:cs typeface="+mn-cs"/>
              </a:defRPr>
            </a:pPr>
            <a:endParaRPr lang="zh-CN"/>
          </a:p>
        </c:txPr>
        <c:crossAx val="1"/>
        <c:crosses val="autoZero"/>
        <c:auto val="1"/>
        <c:lblAlgn val="ctr"/>
        <c:lblOffset val="100"/>
        <c:tickLblSkip val="4"/>
        <c:tickMarkSkip val="4"/>
        <c:noMultiLvlLbl val="0"/>
      </c:catAx>
      <c:valAx>
        <c:axId val="1"/>
        <c:scaling>
          <c:orientation val="minMax"/>
          <c:max val="1200000"/>
        </c:scaling>
        <c:delete val="0"/>
        <c:axPos val="l"/>
        <c:majorGridlines>
          <c:spPr>
            <a:ln w="9525" cap="flat" cmpd="sng" algn="ctr">
              <a:solidFill>
                <a:schemeClr val="tx1">
                  <a:lumMod val="15000"/>
                  <a:lumOff val="85000"/>
                </a:schemeClr>
              </a:solidFill>
              <a:prstDash val="solid"/>
              <a:round/>
            </a:ln>
            <a:effectLst/>
          </c:spPr>
        </c:majorGridlines>
        <c:numFmt formatCode="General" sourceLinked="1"/>
        <c:majorTickMark val="in"/>
        <c:minorTickMark val="none"/>
        <c:tickLblPos val="nextTo"/>
        <c:spPr>
          <a:ln w="6350" cap="flat" cmpd="sng" algn="ctr">
            <a:solidFill>
              <a:schemeClr val="tx1"/>
            </a:solidFill>
            <a:prstDash val="solid"/>
            <a:round/>
          </a:ln>
        </c:spPr>
        <c:txPr>
          <a:bodyPr rot="-60000000" spcFirstLastPara="0" vertOverflow="ellipsis" vert="horz" wrap="square" anchor="ctr" anchorCtr="1"/>
          <a:lstStyle/>
          <a:p>
            <a:pPr>
              <a:defRPr lang="zh-CN" sz="900" b="0" i="0" u="none" strike="noStrike" kern="1200" baseline="0">
                <a:solidFill>
                  <a:schemeClr val="tx1"/>
                </a:solidFill>
                <a:latin typeface="+mn-lt"/>
                <a:ea typeface="+mn-ea"/>
                <a:cs typeface="+mn-cs"/>
              </a:defRPr>
            </a:pPr>
            <a:endParaRPr lang="zh-CN"/>
          </a:p>
        </c:txPr>
        <c:crossAx val="383414544"/>
        <c:crosses val="autoZero"/>
        <c:crossBetween val="between"/>
        <c:majorUnit val="100000"/>
      </c:valAx>
      <c:catAx>
        <c:axId val="3"/>
        <c:scaling>
          <c:orientation val="minMax"/>
        </c:scaling>
        <c:delete val="1"/>
        <c:axPos val="b"/>
        <c:numFmt formatCode="General" sourceLinked="1"/>
        <c:majorTickMark val="out"/>
        <c:minorTickMark val="none"/>
        <c:tickLblPos val="nextTo"/>
        <c:crossAx val="4"/>
        <c:crosses val="autoZero"/>
        <c:auto val="1"/>
        <c:lblAlgn val="ctr"/>
        <c:lblOffset val="100"/>
        <c:noMultiLvlLbl val="0"/>
      </c:catAx>
      <c:valAx>
        <c:axId val="4"/>
        <c:scaling>
          <c:orientation val="minMax"/>
        </c:scaling>
        <c:delete val="0"/>
        <c:axPos val="r"/>
        <c:numFmt formatCode="General" sourceLinked="1"/>
        <c:majorTickMark val="in"/>
        <c:minorTickMark val="none"/>
        <c:tickLblPos val="nextTo"/>
        <c:spPr>
          <a:ln w="6350" cap="flat" cmpd="sng" algn="ctr">
            <a:solidFill>
              <a:schemeClr val="tx1"/>
            </a:solidFill>
            <a:prstDash val="solid"/>
            <a:round/>
          </a:ln>
        </c:spPr>
        <c:txPr>
          <a:bodyPr rot="-60000000" spcFirstLastPara="0" vertOverflow="ellipsis" vert="horz" wrap="square" anchor="ctr" anchorCtr="1"/>
          <a:lstStyle/>
          <a:p>
            <a:pPr>
              <a:defRPr lang="zh-CN" sz="900" b="0" i="0" u="none" strike="noStrike" kern="1200" baseline="0">
                <a:solidFill>
                  <a:schemeClr val="tx1"/>
                </a:solidFill>
                <a:latin typeface="+mn-lt"/>
                <a:ea typeface="+mn-ea"/>
                <a:cs typeface="+mn-cs"/>
              </a:defRPr>
            </a:pPr>
            <a:endParaRPr lang="zh-CN"/>
          </a:p>
        </c:txPr>
        <c:crossAx val="3"/>
        <c:crosses val="max"/>
        <c:crossBetween val="between"/>
      </c:valAx>
      <c:spPr>
        <a:noFill/>
        <a:ln w="25400">
          <a:noFill/>
        </a:ln>
      </c:spPr>
    </c:plotArea>
    <c:legend>
      <c:legendPos val="b"/>
      <c:overlay val="0"/>
      <c:spPr>
        <a:noFill/>
        <a:ln w="25400">
          <a:noFill/>
        </a:ln>
      </c:spPr>
      <c:txPr>
        <a:bodyPr rot="0" spcFirstLastPara="0" vertOverflow="ellipsis" vert="horz" wrap="square" anchor="ctr" anchorCtr="1"/>
        <a:lstStyle/>
        <a:p>
          <a:pPr>
            <a:defRPr lang="zh-CN" sz="900" b="0" i="0" u="none" strike="noStrike" kern="1200" baseline="0">
              <a:solidFill>
                <a:schemeClr val="tx1"/>
              </a:solidFill>
              <a:latin typeface="+mn-lt"/>
              <a:ea typeface="+mn-ea"/>
              <a:cs typeface="+mn-cs"/>
            </a:defRPr>
          </a:pPr>
          <a:endParaRPr lang="zh-CN"/>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lang="zh-CN" sz="900"/>
      </a:pPr>
      <a:endParaRPr lang="zh-CN"/>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4"/>
          <c:order val="0"/>
          <c:tx>
            <c:strRef>
              <c:f>中美gdp之比</c:f>
              <c:strCache>
                <c:ptCount val="1"/>
                <c:pt idx="0">
                  <c:v>中美gdp之比</c:v>
                </c:pt>
              </c:strCache>
            </c:strRef>
          </c:tx>
          <c:spPr>
            <a:solidFill>
              <a:schemeClr val="accent2"/>
            </a:solidFill>
            <a:ln w="6350">
              <a:solidFill>
                <a:schemeClr val="bg1"/>
              </a:solidFill>
            </a:ln>
            <a:effectLst/>
            <a:sp3d contourW="6350">
              <a:contourClr>
                <a:schemeClr val="bg1"/>
              </a:contourClr>
            </a:sp3d>
          </c:spPr>
          <c:invertIfNegative val="0"/>
          <c:dLbls>
            <c:spPr>
              <a:noFill/>
              <a:ln>
                <a:noFill/>
              </a:ln>
              <a:effectLst/>
            </c:spPr>
            <c:txPr>
              <a:bodyPr rot="0" spcFirstLastPara="1" vertOverflow="ellipsis" vert="horz" wrap="square" lIns="38100" tIns="19050" rIns="38100" bIns="19050" anchor="ctr" anchorCtr="1">
                <a:spAutoFit/>
              </a:bodyPr>
              <a:lstStyle/>
              <a:p>
                <a:pPr>
                  <a:defRPr lang="zh-CN" sz="1000" b="1" i="0" u="none" strike="noStrike" kern="1200" baseline="0">
                    <a:solidFill>
                      <a:schemeClr val="accent2">
                        <a:lumMod val="75000"/>
                      </a:schemeClr>
                    </a:solidFill>
                    <a:latin typeface="+mn-lt"/>
                    <a:ea typeface="+mn-ea"/>
                    <a:cs typeface="+mn-cs"/>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Sheet1!$A$2:$A$15</c:f>
              <c:strCache>
                <c:ptCount val="14"/>
                <c:pt idx="0">
                  <c:v>2008年</c:v>
                </c:pt>
                <c:pt idx="1">
                  <c:v>2009年</c:v>
                </c:pt>
                <c:pt idx="2">
                  <c:v>2010年</c:v>
                </c:pt>
                <c:pt idx="3">
                  <c:v>2011年</c:v>
                </c:pt>
                <c:pt idx="4">
                  <c:v>2012年</c:v>
                </c:pt>
                <c:pt idx="5">
                  <c:v>2013年</c:v>
                </c:pt>
                <c:pt idx="6">
                  <c:v>2014年</c:v>
                </c:pt>
                <c:pt idx="7">
                  <c:v>2015年</c:v>
                </c:pt>
                <c:pt idx="8">
                  <c:v>2016年</c:v>
                </c:pt>
                <c:pt idx="9">
                  <c:v>2017年</c:v>
                </c:pt>
                <c:pt idx="10">
                  <c:v>2018年</c:v>
                </c:pt>
                <c:pt idx="11">
                  <c:v>2019年</c:v>
                </c:pt>
                <c:pt idx="12">
                  <c:v>2020年</c:v>
                </c:pt>
                <c:pt idx="13">
                  <c:v>2021年</c:v>
                </c:pt>
              </c:strCache>
            </c:strRef>
          </c:cat>
          <c:val>
            <c:numRef>
              <c:f>Sheet1!$F$2:$F$15</c:f>
              <c:numCache>
                <c:formatCode>0%</c:formatCode>
                <c:ptCount val="14"/>
                <c:pt idx="0">
                  <c:v>0.31122000234417901</c:v>
                </c:pt>
                <c:pt idx="1">
                  <c:v>0.35239438677254598</c:v>
                </c:pt>
                <c:pt idx="2">
                  <c:v>0.40453743710423301</c:v>
                </c:pt>
                <c:pt idx="3">
                  <c:v>0.48428221131598598</c:v>
                </c:pt>
                <c:pt idx="4">
                  <c:v>0.52491450695457098</c:v>
                </c:pt>
                <c:pt idx="5">
                  <c:v>0.568444450064437</c:v>
                </c:pt>
                <c:pt idx="6">
                  <c:v>0.59693949884517306</c:v>
                </c:pt>
                <c:pt idx="7">
                  <c:v>0.60748953105650605</c:v>
                </c:pt>
                <c:pt idx="8">
                  <c:v>0.60106646804194996</c:v>
                </c:pt>
                <c:pt idx="9">
                  <c:v>0.63261933503176604</c:v>
                </c:pt>
                <c:pt idx="10">
                  <c:v>0.67675462189372304</c:v>
                </c:pt>
                <c:pt idx="11">
                  <c:v>0.66910111677454898</c:v>
                </c:pt>
                <c:pt idx="12">
                  <c:v>0.70329754604658101</c:v>
                </c:pt>
                <c:pt idx="13">
                  <c:v>0.77087813045842901</c:v>
                </c:pt>
              </c:numCache>
            </c:numRef>
          </c:val>
          <c:extLst>
            <c:ext xmlns:c16="http://schemas.microsoft.com/office/drawing/2014/chart" uri="{C3380CC4-5D6E-409C-BE32-E72D297353CC}">
              <c16:uniqueId val="{00000000-3F9D-43AD-8DF3-F337C63C199F}"/>
            </c:ext>
          </c:extLst>
        </c:ser>
        <c:dLbls>
          <c:showLegendKey val="0"/>
          <c:showVal val="0"/>
          <c:showCatName val="0"/>
          <c:showSerName val="0"/>
          <c:showPercent val="0"/>
          <c:showBubbleSize val="0"/>
        </c:dLbls>
        <c:gapWidth val="150"/>
        <c:axId val="847740784"/>
        <c:axId val="847747448"/>
      </c:barChart>
      <c:catAx>
        <c:axId val="8477407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zh-CN" sz="1100" b="1" i="0" u="none" strike="noStrike" kern="1200" baseline="0">
                <a:solidFill>
                  <a:schemeClr val="tx1">
                    <a:lumMod val="85000"/>
                    <a:lumOff val="15000"/>
                  </a:schemeClr>
                </a:solidFill>
                <a:latin typeface="+mn-lt"/>
                <a:ea typeface="+mn-ea"/>
                <a:cs typeface="+mn-cs"/>
              </a:defRPr>
            </a:pPr>
            <a:endParaRPr lang="zh-CN"/>
          </a:p>
        </c:txPr>
        <c:crossAx val="847747448"/>
        <c:crosses val="autoZero"/>
        <c:auto val="1"/>
        <c:lblAlgn val="ctr"/>
        <c:lblOffset val="100"/>
        <c:noMultiLvlLbl val="0"/>
      </c:catAx>
      <c:valAx>
        <c:axId val="847747448"/>
        <c:scaling>
          <c:orientation val="minMax"/>
        </c:scaling>
        <c:delete val="0"/>
        <c:axPos val="l"/>
        <c:majorGridlines>
          <c:spPr>
            <a:ln w="9525" cap="flat" cmpd="sng" algn="ctr">
              <a:solidFill>
                <a:schemeClr val="accent5">
                  <a:lumMod val="20000"/>
                  <a:lumOff val="80000"/>
                </a:schemeClr>
              </a:solidFill>
              <a:round/>
            </a:ln>
            <a:effectLst/>
          </c:spPr>
        </c:majorGridlines>
        <c:numFmt formatCode="0%"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endParaRPr lang="zh-CN"/>
          </a:p>
        </c:txPr>
        <c:crossAx val="847740784"/>
        <c:crosses val="autoZero"/>
        <c:crossBetween val="between"/>
      </c:valAx>
      <c:spPr>
        <a:gradFill>
          <a:gsLst>
            <a:gs pos="100000">
              <a:schemeClr val="accent4">
                <a:lumMod val="20000"/>
                <a:lumOff val="80000"/>
              </a:schemeClr>
            </a:gs>
            <a:gs pos="0">
              <a:srgbClr val="FFFFFF"/>
            </a:gs>
          </a:gsLst>
          <a:lin ang="5400000" scaled="0"/>
        </a:gradFill>
        <a:ln>
          <a:noFill/>
        </a:ln>
        <a:effectLst/>
      </c:spPr>
    </c:plotArea>
    <c:plotVisOnly val="1"/>
    <c:dispBlanksAs val="gap"/>
    <c:showDLblsOverMax val="0"/>
  </c:chart>
  <c:spPr>
    <a:noFill/>
    <a:ln>
      <a:noFill/>
    </a:ln>
    <a:effectLst/>
  </c:spPr>
  <c:txPr>
    <a:bodyPr/>
    <a:lstStyle/>
    <a:p>
      <a:pPr>
        <a:defRPr lang="zh-CN"/>
      </a:pPr>
      <a:endParaRPr lang="zh-CN"/>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2993136535604705E-2"/>
          <c:y val="1.51878743966283E-2"/>
          <c:w val="0.93212121696880501"/>
          <c:h val="0.84972471961710805"/>
        </c:manualLayout>
      </c:layout>
      <c:lineChart>
        <c:grouping val="standard"/>
        <c:varyColors val="0"/>
        <c:ser>
          <c:idx val="0"/>
          <c:order val="0"/>
          <c:tx>
            <c:strRef>
              <c:f>内需对经济增长贡献率</c:f>
              <c:strCache>
                <c:ptCount val="1"/>
                <c:pt idx="0">
                  <c:v>内需对经济增长贡献率</c:v>
                </c:pt>
              </c:strCache>
            </c:strRef>
          </c:tx>
          <c:spPr>
            <a:ln w="38100" cap="rnd">
              <a:solidFill>
                <a:srgbClr val="C00000"/>
              </a:solidFill>
              <a:round/>
            </a:ln>
            <a:effectLst/>
          </c:spPr>
          <c:marker>
            <c:symbol val="none"/>
          </c:marker>
          <c:cat>
            <c:strRef>
              <c:f>Sheet1!$A$31:$A$46</c:f>
              <c:strCache>
                <c:ptCount val="16"/>
                <c:pt idx="0">
                  <c:v>2007年</c:v>
                </c:pt>
                <c:pt idx="1">
                  <c:v>2008年</c:v>
                </c:pt>
                <c:pt idx="2">
                  <c:v>2009年</c:v>
                </c:pt>
                <c:pt idx="3">
                  <c:v>2010年</c:v>
                </c:pt>
                <c:pt idx="4">
                  <c:v>2011年</c:v>
                </c:pt>
                <c:pt idx="5">
                  <c:v>2012年</c:v>
                </c:pt>
                <c:pt idx="6">
                  <c:v>2013年</c:v>
                </c:pt>
                <c:pt idx="7">
                  <c:v>2014年</c:v>
                </c:pt>
                <c:pt idx="8">
                  <c:v>2015年</c:v>
                </c:pt>
                <c:pt idx="9">
                  <c:v>2016年</c:v>
                </c:pt>
                <c:pt idx="10">
                  <c:v>2017年</c:v>
                </c:pt>
                <c:pt idx="11">
                  <c:v>2018年</c:v>
                </c:pt>
                <c:pt idx="12">
                  <c:v>2019年</c:v>
                </c:pt>
                <c:pt idx="13">
                  <c:v>2020年</c:v>
                </c:pt>
                <c:pt idx="14">
                  <c:v>2021年</c:v>
                </c:pt>
                <c:pt idx="15">
                  <c:v>2022年</c:v>
                </c:pt>
              </c:strCache>
            </c:strRef>
          </c:cat>
          <c:val>
            <c:numRef>
              <c:f>Sheet1!$E$31:$E$46</c:f>
              <c:numCache>
                <c:formatCode>0.00%</c:formatCode>
                <c:ptCount val="16"/>
                <c:pt idx="0">
                  <c:v>0.92173194999999997</c:v>
                </c:pt>
                <c:pt idx="1">
                  <c:v>0.97264397999999996</c:v>
                </c:pt>
                <c:pt idx="2">
                  <c:v>1.42844076</c:v>
                </c:pt>
                <c:pt idx="3">
                  <c:v>1.10811389</c:v>
                </c:pt>
                <c:pt idx="4">
                  <c:v>1.06779037</c:v>
                </c:pt>
                <c:pt idx="5">
                  <c:v>0.97530459000000003</c:v>
                </c:pt>
                <c:pt idx="6">
                  <c:v>1.0325830899999999</c:v>
                </c:pt>
                <c:pt idx="7">
                  <c:v>1.0126851699999999</c:v>
                </c:pt>
                <c:pt idx="8">
                  <c:v>0.91574864</c:v>
                </c:pt>
                <c:pt idx="9">
                  <c:v>1.117</c:v>
                </c:pt>
                <c:pt idx="10">
                  <c:v>0.95399999999999996</c:v>
                </c:pt>
                <c:pt idx="11">
                  <c:v>1.0720000000000001</c:v>
                </c:pt>
                <c:pt idx="12">
                  <c:v>0.875</c:v>
                </c:pt>
                <c:pt idx="13">
                  <c:v>0.747</c:v>
                </c:pt>
                <c:pt idx="14">
                  <c:v>0.79100000000000004</c:v>
                </c:pt>
                <c:pt idx="15">
                  <c:v>0.82899999999999996</c:v>
                </c:pt>
              </c:numCache>
            </c:numRef>
          </c:val>
          <c:smooth val="0"/>
          <c:extLst>
            <c:ext xmlns:c16="http://schemas.microsoft.com/office/drawing/2014/chart" uri="{C3380CC4-5D6E-409C-BE32-E72D297353CC}">
              <c16:uniqueId val="{00000000-54D7-41B8-B5A8-DB871F65E524}"/>
            </c:ext>
          </c:extLst>
        </c:ser>
        <c:ser>
          <c:idx val="1"/>
          <c:order val="1"/>
          <c:tx>
            <c:strRef>
              <c:f>净出口对经济增长贡献率</c:f>
              <c:strCache>
                <c:ptCount val="1"/>
                <c:pt idx="0">
                  <c:v>净出口对经济增长贡献率</c:v>
                </c:pt>
              </c:strCache>
            </c:strRef>
          </c:tx>
          <c:spPr>
            <a:ln w="38100" cap="rnd">
              <a:solidFill>
                <a:schemeClr val="accent5">
                  <a:lumMod val="75000"/>
                </a:schemeClr>
              </a:solidFill>
              <a:round/>
            </a:ln>
            <a:effectLst/>
          </c:spPr>
          <c:marker>
            <c:symbol val="none"/>
          </c:marker>
          <c:cat>
            <c:strRef>
              <c:f>Sheet1!$A$31:$A$46</c:f>
              <c:strCache>
                <c:ptCount val="16"/>
                <c:pt idx="0">
                  <c:v>2007年</c:v>
                </c:pt>
                <c:pt idx="1">
                  <c:v>2008年</c:v>
                </c:pt>
                <c:pt idx="2">
                  <c:v>2009年</c:v>
                </c:pt>
                <c:pt idx="3">
                  <c:v>2010年</c:v>
                </c:pt>
                <c:pt idx="4">
                  <c:v>2011年</c:v>
                </c:pt>
                <c:pt idx="5">
                  <c:v>2012年</c:v>
                </c:pt>
                <c:pt idx="6">
                  <c:v>2013年</c:v>
                </c:pt>
                <c:pt idx="7">
                  <c:v>2014年</c:v>
                </c:pt>
                <c:pt idx="8">
                  <c:v>2015年</c:v>
                </c:pt>
                <c:pt idx="9">
                  <c:v>2016年</c:v>
                </c:pt>
                <c:pt idx="10">
                  <c:v>2017年</c:v>
                </c:pt>
                <c:pt idx="11">
                  <c:v>2018年</c:v>
                </c:pt>
                <c:pt idx="12">
                  <c:v>2019年</c:v>
                </c:pt>
                <c:pt idx="13">
                  <c:v>2020年</c:v>
                </c:pt>
                <c:pt idx="14">
                  <c:v>2021年</c:v>
                </c:pt>
                <c:pt idx="15">
                  <c:v>2022年</c:v>
                </c:pt>
              </c:strCache>
            </c:strRef>
          </c:cat>
          <c:val>
            <c:numRef>
              <c:f>Sheet1!$F$31:$F$46</c:f>
              <c:numCache>
                <c:formatCode>0.00%</c:formatCode>
                <c:ptCount val="16"/>
                <c:pt idx="0">
                  <c:v>7.8268050000000006E-2</c:v>
                </c:pt>
                <c:pt idx="1">
                  <c:v>2.7356020000000002E-2</c:v>
                </c:pt>
                <c:pt idx="2">
                  <c:v>-0.42844075999999998</c:v>
                </c:pt>
                <c:pt idx="3">
                  <c:v>-0.10811389</c:v>
                </c:pt>
                <c:pt idx="4">
                  <c:v>-6.7790370000000003E-2</c:v>
                </c:pt>
                <c:pt idx="5">
                  <c:v>2.4695410000000001E-2</c:v>
                </c:pt>
                <c:pt idx="6">
                  <c:v>-3.2583090000000002E-2</c:v>
                </c:pt>
                <c:pt idx="7">
                  <c:v>-1.2685170000000001E-2</c:v>
                </c:pt>
                <c:pt idx="8">
                  <c:v>8.4251370000000006E-2</c:v>
                </c:pt>
                <c:pt idx="9">
                  <c:v>-0.11700000000000001</c:v>
                </c:pt>
                <c:pt idx="10">
                  <c:v>4.7E-2</c:v>
                </c:pt>
                <c:pt idx="11">
                  <c:v>-7.1999999999999995E-2</c:v>
                </c:pt>
                <c:pt idx="12">
                  <c:v>0.126</c:v>
                </c:pt>
                <c:pt idx="13">
                  <c:v>0.253</c:v>
                </c:pt>
                <c:pt idx="14">
                  <c:v>0.20899999999999999</c:v>
                </c:pt>
                <c:pt idx="15">
                  <c:v>0.17100000000000001</c:v>
                </c:pt>
              </c:numCache>
            </c:numRef>
          </c:val>
          <c:smooth val="0"/>
          <c:extLst>
            <c:ext xmlns:c16="http://schemas.microsoft.com/office/drawing/2014/chart" uri="{C3380CC4-5D6E-409C-BE32-E72D297353CC}">
              <c16:uniqueId val="{00000001-54D7-41B8-B5A8-DB871F65E524}"/>
            </c:ext>
          </c:extLst>
        </c:ser>
        <c:dLbls>
          <c:showLegendKey val="0"/>
          <c:showVal val="0"/>
          <c:showCatName val="0"/>
          <c:showSerName val="0"/>
          <c:showPercent val="0"/>
          <c:showBubbleSize val="0"/>
        </c:dLbls>
        <c:smooth val="0"/>
        <c:axId val="1596571199"/>
        <c:axId val="1597995311"/>
      </c:lineChart>
      <c:catAx>
        <c:axId val="1596571199"/>
        <c:scaling>
          <c:orientation val="minMax"/>
        </c:scaling>
        <c:delete val="0"/>
        <c:axPos val="b"/>
        <c:numFmt formatCode="General"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lang="zh-CN" sz="900" b="1" i="0" u="none" strike="noStrike" kern="1200" baseline="0">
                <a:solidFill>
                  <a:schemeClr val="tx1"/>
                </a:solidFill>
                <a:latin typeface="+mn-lt"/>
                <a:ea typeface="+mn-ea"/>
                <a:cs typeface="+mn-cs"/>
              </a:defRPr>
            </a:pPr>
            <a:endParaRPr lang="zh-CN"/>
          </a:p>
        </c:txPr>
        <c:crossAx val="1597995311"/>
        <c:crosses val="autoZero"/>
        <c:auto val="1"/>
        <c:lblAlgn val="ctr"/>
        <c:lblOffset val="100"/>
        <c:noMultiLvlLbl val="0"/>
      </c:catAx>
      <c:valAx>
        <c:axId val="1597995311"/>
        <c:scaling>
          <c:orientation val="minMax"/>
          <c:max val="1.5"/>
          <c:min val="-0.5"/>
        </c:scaling>
        <c:delete val="0"/>
        <c:axPos val="l"/>
        <c:majorGridlines>
          <c:spPr>
            <a:ln w="9525" cap="flat" cmpd="sng" algn="ctr">
              <a:solidFill>
                <a:schemeClr val="tx1">
                  <a:lumMod val="15000"/>
                  <a:lumOff val="85000"/>
                </a:schemeClr>
              </a:solidFill>
              <a:round/>
            </a:ln>
            <a:effectLst/>
          </c:spPr>
        </c:majorGridlines>
        <c:numFmt formatCode="0%" sourceLinked="0"/>
        <c:majorTickMark val="in"/>
        <c:minorTickMark val="none"/>
        <c:tickLblPos val="nextTo"/>
        <c:spPr>
          <a:noFill/>
          <a:ln>
            <a:solidFill>
              <a:schemeClr val="tx1"/>
            </a:solidFill>
          </a:ln>
          <a:effectLst/>
        </c:spPr>
        <c:txPr>
          <a:bodyPr rot="-60000000" spcFirstLastPara="1" vertOverflow="ellipsis" vert="horz" wrap="square" anchor="ctr" anchorCtr="1"/>
          <a:lstStyle/>
          <a:p>
            <a:pPr>
              <a:defRPr lang="zh-CN" sz="900" b="1" i="0" u="none" strike="noStrike" kern="1200" baseline="0">
                <a:ln>
                  <a:noFill/>
                </a:ln>
                <a:solidFill>
                  <a:schemeClr val="tx1"/>
                </a:solidFill>
                <a:latin typeface="+mn-lt"/>
                <a:ea typeface="+mn-ea"/>
                <a:cs typeface="+mn-cs"/>
              </a:defRPr>
            </a:pPr>
            <a:endParaRPr lang="zh-CN"/>
          </a:p>
        </c:txPr>
        <c:crossAx val="1596571199"/>
        <c:crossesAt val="1"/>
        <c:crossBetween val="between"/>
        <c:majorUnit val="0.2"/>
      </c:valAx>
      <c:spPr>
        <a:gradFill>
          <a:gsLst>
            <a:gs pos="0">
              <a:schemeClr val="accent3">
                <a:lumMod val="0"/>
                <a:lumOff val="100000"/>
              </a:schemeClr>
            </a:gs>
            <a:gs pos="41000">
              <a:schemeClr val="accent3">
                <a:lumMod val="0"/>
                <a:lumOff val="100000"/>
              </a:schemeClr>
            </a:gs>
            <a:gs pos="100000">
              <a:schemeClr val="bg1">
                <a:lumMod val="85000"/>
              </a:schemeClr>
            </a:gs>
          </a:gsLst>
          <a:lin ang="5400000" scaled="1"/>
        </a:gradFill>
        <a:ln>
          <a:noFill/>
        </a:ln>
        <a:effectLst/>
      </c:spPr>
    </c:plotArea>
    <c:legend>
      <c:legendPos val="b"/>
      <c:overlay val="0"/>
      <c:spPr>
        <a:noFill/>
        <a:ln>
          <a:noFill/>
        </a:ln>
        <a:effectLst/>
      </c:spPr>
      <c:txPr>
        <a:bodyPr rot="0" spcFirstLastPara="1" vertOverflow="ellipsis" vert="horz" wrap="square" anchor="ctr" anchorCtr="1"/>
        <a:lstStyle/>
        <a:p>
          <a:pPr>
            <a:defRPr lang="zh-CN" sz="1200" b="1" i="0" u="none" strike="noStrike" kern="1200" baseline="0">
              <a:solidFill>
                <a:schemeClr val="tx1"/>
              </a:solidFill>
              <a:latin typeface="微软雅黑" panose="020B0503020204020204" pitchFamily="34" charset="-122"/>
              <a:ea typeface="微软雅黑" panose="020B0503020204020204" pitchFamily="34" charset="-122"/>
              <a:cs typeface="+mn-cs"/>
            </a:defRPr>
          </a:pPr>
          <a:endParaRPr lang="zh-CN"/>
        </a:p>
      </c:txPr>
    </c:legend>
    <c:plotVisOnly val="1"/>
    <c:dispBlanksAs val="gap"/>
    <c:showDLblsOverMax val="0"/>
  </c:chart>
  <c:spPr>
    <a:noFill/>
    <a:ln>
      <a:noFill/>
    </a:ln>
    <a:effectLst/>
  </c:spPr>
  <c:txPr>
    <a:bodyPr/>
    <a:lstStyle/>
    <a:p>
      <a:pPr>
        <a:defRPr lang="zh-CN"/>
      </a:pPr>
      <a:endParaRPr lang="zh-CN"/>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 (2)'!$A$3</c:f>
              <c:strCache>
                <c:ptCount val="1"/>
                <c:pt idx="0">
                  <c:v>全球</c:v>
                </c:pt>
              </c:strCache>
            </c:strRef>
          </c:tx>
          <c:spPr>
            <a:gradFill>
              <a:gsLst>
                <a:gs pos="100000">
                  <a:schemeClr val="accent1">
                    <a:lumMod val="60000"/>
                    <a:lumOff val="40000"/>
                  </a:schemeClr>
                </a:gs>
                <a:gs pos="0">
                  <a:schemeClr val="accent1"/>
                </a:gs>
              </a:gsLst>
              <a:lin ang="5400000" scaled="0"/>
            </a:gradFill>
            <a:ln>
              <a:noFill/>
            </a:ln>
            <a:effectLst/>
            <a:sp3d/>
          </c:spPr>
          <c:invertIfNegative val="0"/>
          <c:dLbls>
            <c:dLbl>
              <c:idx val="0"/>
              <c:layout>
                <c:manualLayout>
                  <c:x val="0.113228389947528"/>
                  <c:y val="-5.3763440860214999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6DF1-4270-982B-ADCA9208AA4C}"/>
                </c:ext>
              </c:extLst>
            </c:dLbl>
            <c:dLbl>
              <c:idx val="1"/>
              <c:layout>
                <c:manualLayout>
                  <c:x val="3.5901684617508998E-2"/>
                  <c:y val="-6.617038875103389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6DF1-4270-982B-ADCA9208AA4C}"/>
                </c:ext>
              </c:extLst>
            </c:dLbl>
            <c:spPr>
              <a:noFill/>
              <a:ln>
                <a:noFill/>
              </a:ln>
              <a:effectLst/>
            </c:spPr>
            <c:txPr>
              <a:bodyPr rot="0" spcFirstLastPara="1" vertOverflow="ellipsis" vert="horz" wrap="square" lIns="38100" tIns="19050" rIns="38100" bIns="19050" anchor="ctr" anchorCtr="1"/>
              <a:lstStyle/>
              <a:p>
                <a:pPr>
                  <a:defRPr lang="zh-CN" sz="1000" b="0" i="0" u="none" strike="noStrike" kern="1200" baseline="0">
                    <a:solidFill>
                      <a:schemeClr val="tx1">
                        <a:lumMod val="50000"/>
                        <a:lumOff val="50000"/>
                      </a:schemeClr>
                    </a:solidFill>
                    <a:latin typeface="微软雅黑" panose="020B0503020204020204" pitchFamily="34" charset="-122"/>
                    <a:ea typeface="微软雅黑" panose="020B0503020204020204" pitchFamily="34" charset="-122"/>
                    <a:cs typeface="+mn-cs"/>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 (2)'!$AA$2:$AB$2</c:f>
              <c:strCache>
                <c:ptCount val="2"/>
                <c:pt idx="0">
                  <c:v>2009-2020年</c:v>
                </c:pt>
                <c:pt idx="1">
                  <c:v>2020年</c:v>
                </c:pt>
              </c:strCache>
            </c:strRef>
          </c:cat>
          <c:val>
            <c:numRef>
              <c:f>'Sheet1 (2)'!$AA$3:$AB$3</c:f>
              <c:numCache>
                <c:formatCode>General</c:formatCode>
                <c:ptCount val="2"/>
                <c:pt idx="0">
                  <c:v>18342</c:v>
                </c:pt>
                <c:pt idx="1">
                  <c:v>2530</c:v>
                </c:pt>
              </c:numCache>
            </c:numRef>
          </c:val>
          <c:extLst>
            <c:ext xmlns:c16="http://schemas.microsoft.com/office/drawing/2014/chart" uri="{C3380CC4-5D6E-409C-BE32-E72D297353CC}">
              <c16:uniqueId val="{00000002-6DF1-4270-982B-ADCA9208AA4C}"/>
            </c:ext>
          </c:extLst>
        </c:ser>
        <c:ser>
          <c:idx val="1"/>
          <c:order val="1"/>
          <c:tx>
            <c:strRef>
              <c:f>'Sheet1 (2)'!$A$4</c:f>
              <c:strCache>
                <c:ptCount val="1"/>
                <c:pt idx="0">
                  <c:v>美国</c:v>
                </c:pt>
              </c:strCache>
            </c:strRef>
          </c:tx>
          <c:spPr>
            <a:gradFill>
              <a:gsLst>
                <a:gs pos="100000">
                  <a:schemeClr val="accent2">
                    <a:lumMod val="60000"/>
                    <a:lumOff val="40000"/>
                  </a:schemeClr>
                </a:gs>
                <a:gs pos="0">
                  <a:schemeClr val="accent2"/>
                </a:gs>
              </a:gsLst>
              <a:lin ang="5400000" scaled="0"/>
            </a:gradFill>
            <a:ln>
              <a:noFill/>
            </a:ln>
            <a:effectLst/>
            <a:sp3d/>
          </c:spPr>
          <c:invertIfNegative val="0"/>
          <c:dLbls>
            <c:dLbl>
              <c:idx val="0"/>
              <c:layout>
                <c:manualLayout>
                  <c:x val="8.8373377520022001E-2"/>
                  <c:y val="-2.8949545078577301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6DF1-4270-982B-ADCA9208AA4C}"/>
                </c:ext>
              </c:extLst>
            </c:dLbl>
            <c:dLbl>
              <c:idx val="1"/>
              <c:layout>
                <c:manualLayout>
                  <c:x val="6.62800331400165E-2"/>
                  <c:y val="-4.9627791563275403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DF1-4270-982B-ADCA9208AA4C}"/>
                </c:ext>
              </c:extLst>
            </c:dLbl>
            <c:spPr>
              <a:noFill/>
              <a:ln>
                <a:noFill/>
              </a:ln>
              <a:effectLst/>
            </c:spPr>
            <c:txPr>
              <a:bodyPr rot="0" spcFirstLastPara="1" vertOverflow="ellipsis" vert="horz" wrap="square" lIns="38100" tIns="19050" rIns="38100" bIns="19050" anchor="ctr" anchorCtr="1"/>
              <a:lstStyle/>
              <a:p>
                <a:pPr>
                  <a:defRPr lang="zh-CN" sz="1000" b="0" i="0" u="none" strike="noStrike" kern="1200" baseline="0">
                    <a:solidFill>
                      <a:schemeClr val="tx1">
                        <a:lumMod val="50000"/>
                        <a:lumOff val="50000"/>
                      </a:schemeClr>
                    </a:solidFill>
                    <a:latin typeface="微软雅黑" panose="020B0503020204020204" pitchFamily="34" charset="-122"/>
                    <a:ea typeface="微软雅黑" panose="020B0503020204020204" pitchFamily="34" charset="-122"/>
                    <a:cs typeface="+mn-cs"/>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 (2)'!$AA$2:$AB$2</c:f>
              <c:strCache>
                <c:ptCount val="2"/>
                <c:pt idx="0">
                  <c:v>2009-2020年</c:v>
                </c:pt>
                <c:pt idx="1">
                  <c:v>2020年</c:v>
                </c:pt>
              </c:strCache>
            </c:strRef>
          </c:cat>
          <c:val>
            <c:numRef>
              <c:f>'Sheet1 (2)'!$AA$4:$AB$4</c:f>
              <c:numCache>
                <c:formatCode>General</c:formatCode>
                <c:ptCount val="2"/>
                <c:pt idx="0">
                  <c:v>3456</c:v>
                </c:pt>
                <c:pt idx="1">
                  <c:v>1270</c:v>
                </c:pt>
              </c:numCache>
            </c:numRef>
          </c:val>
          <c:extLst>
            <c:ext xmlns:c16="http://schemas.microsoft.com/office/drawing/2014/chart" uri="{C3380CC4-5D6E-409C-BE32-E72D297353CC}">
              <c16:uniqueId val="{00000005-6DF1-4270-982B-ADCA9208AA4C}"/>
            </c:ext>
          </c:extLst>
        </c:ser>
        <c:dLbls>
          <c:showLegendKey val="0"/>
          <c:showVal val="0"/>
          <c:showCatName val="0"/>
          <c:showSerName val="0"/>
          <c:showPercent val="0"/>
          <c:showBubbleSize val="0"/>
        </c:dLbls>
        <c:gapWidth val="150"/>
        <c:axId val="873599576"/>
        <c:axId val="873598008"/>
      </c:barChart>
      <c:catAx>
        <c:axId val="87359957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zh-CN" sz="1000" b="0" i="0" u="none" strike="noStrike" kern="1200" baseline="0">
                <a:solidFill>
                  <a:schemeClr val="tx1">
                    <a:lumMod val="50000"/>
                    <a:lumOff val="50000"/>
                  </a:schemeClr>
                </a:solidFill>
                <a:latin typeface="微软雅黑" panose="020B0503020204020204" pitchFamily="34" charset="-122"/>
                <a:ea typeface="微软雅黑" panose="020B0503020204020204" pitchFamily="34" charset="-122"/>
                <a:cs typeface="+mn-cs"/>
              </a:defRPr>
            </a:pPr>
            <a:endParaRPr lang="zh-CN"/>
          </a:p>
        </c:txPr>
        <c:crossAx val="873598008"/>
        <c:crosses val="autoZero"/>
        <c:auto val="1"/>
        <c:lblAlgn val="ctr"/>
        <c:lblOffset val="100"/>
        <c:noMultiLvlLbl val="0"/>
      </c:catAx>
      <c:valAx>
        <c:axId val="87359800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zh-CN" sz="1000" b="0" i="0" u="none" strike="noStrike" kern="1200" baseline="0">
                <a:solidFill>
                  <a:schemeClr val="tx1">
                    <a:lumMod val="50000"/>
                    <a:lumOff val="50000"/>
                  </a:schemeClr>
                </a:solidFill>
                <a:latin typeface="微软雅黑" panose="020B0503020204020204" pitchFamily="34" charset="-122"/>
                <a:ea typeface="微软雅黑" panose="020B0503020204020204" pitchFamily="34" charset="-122"/>
                <a:cs typeface="+mn-cs"/>
              </a:defRPr>
            </a:pPr>
            <a:endParaRPr lang="zh-CN"/>
          </a:p>
        </c:txPr>
        <c:crossAx val="873599576"/>
        <c:crosses val="autoZero"/>
        <c:crossBetween val="between"/>
      </c:valAx>
      <c:spPr>
        <a:noFill/>
        <a:ln>
          <a:noFill/>
        </a:ln>
        <a:effectLst/>
      </c:spPr>
    </c:plotArea>
    <c:legend>
      <c:legendPos val="b"/>
      <c:layout>
        <c:manualLayout>
          <c:xMode val="edge"/>
          <c:yMode val="edge"/>
          <c:x val="0.43510939704329799"/>
          <c:y val="0.86180309733226501"/>
          <c:w val="0.18910813887219299"/>
          <c:h val="9.3876178832375798E-2"/>
        </c:manualLayout>
      </c:layout>
      <c:overlay val="0"/>
      <c:spPr>
        <a:noFill/>
        <a:ln>
          <a:noFill/>
        </a:ln>
        <a:effectLst/>
      </c:spPr>
      <c:txPr>
        <a:bodyPr rot="0" spcFirstLastPara="1" vertOverflow="ellipsis" vert="horz" wrap="square" anchor="ctr" anchorCtr="1"/>
        <a:lstStyle/>
        <a:p>
          <a:pPr>
            <a:defRPr lang="zh-CN" sz="1000" b="0" i="0" u="none" strike="noStrike" kern="1200" baseline="0">
              <a:solidFill>
                <a:schemeClr val="tx1">
                  <a:lumMod val="50000"/>
                  <a:lumOff val="50000"/>
                </a:schemeClr>
              </a:solidFill>
              <a:latin typeface="微软雅黑" panose="020B0503020204020204" pitchFamily="34" charset="-122"/>
              <a:ea typeface="微软雅黑" panose="020B0503020204020204" pitchFamily="34" charset="-122"/>
              <a:cs typeface="+mn-cs"/>
            </a:defRPr>
          </a:pPr>
          <a:endParaRPr lang="zh-CN"/>
        </a:p>
      </c:txPr>
    </c:legend>
    <c:plotVisOnly val="1"/>
    <c:dispBlanksAs val="gap"/>
    <c:showDLblsOverMax val="0"/>
  </c:chart>
  <c:spPr>
    <a:noFill/>
    <a:ln>
      <a:noFill/>
    </a:ln>
    <a:effectLst/>
  </c:spPr>
  <c:txPr>
    <a:bodyPr/>
    <a:lstStyle/>
    <a:p>
      <a:pPr>
        <a:defRPr lang="zh-CN" sz="1000">
          <a:solidFill>
            <a:schemeClr val="tx1">
              <a:lumMod val="50000"/>
              <a:lumOff val="50000"/>
            </a:schemeClr>
          </a:solidFill>
          <a:latin typeface="微软雅黑" panose="020B0503020204020204" pitchFamily="34" charset="-122"/>
          <a:ea typeface="微软雅黑" panose="020B0503020204020204" pitchFamily="34" charset="-122"/>
        </a:defRPr>
      </a:pPr>
      <a:endParaRPr lang="zh-CN"/>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7777777777777801E-2"/>
          <c:y val="5.0925925925925902E-2"/>
          <c:w val="0.93888888888888899"/>
          <c:h val="0.89814814814814803"/>
        </c:manualLayout>
      </c:layout>
      <c:pieChart>
        <c:varyColors val="1"/>
        <c:ser>
          <c:idx val="0"/>
          <c:order val="0"/>
          <c:dPt>
            <c:idx val="0"/>
            <c:bubble3D val="0"/>
            <c:spPr>
              <a:solidFill>
                <a:srgbClr val="547EC8"/>
              </a:solidFill>
              <a:ln w="19050">
                <a:solidFill>
                  <a:schemeClr val="lt1"/>
                </a:solidFill>
              </a:ln>
              <a:effectLst/>
            </c:spPr>
            <c:extLst>
              <c:ext xmlns:c16="http://schemas.microsoft.com/office/drawing/2014/chart" uri="{C3380CC4-5D6E-409C-BE32-E72D297353CC}">
                <c16:uniqueId val="{00000001-8C2D-4A33-BF2B-C3549641C3CD}"/>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8C2D-4A33-BF2B-C3549641C3CD}"/>
              </c:ext>
            </c:extLst>
          </c:dPt>
          <c:dPt>
            <c:idx val="2"/>
            <c:bubble3D val="0"/>
            <c:spPr>
              <a:solidFill>
                <a:srgbClr val="AEAEAE"/>
              </a:solidFill>
              <a:ln w="19050">
                <a:solidFill>
                  <a:schemeClr val="lt1"/>
                </a:solidFill>
              </a:ln>
              <a:effectLst/>
            </c:spPr>
            <c:extLst>
              <c:ext xmlns:c16="http://schemas.microsoft.com/office/drawing/2014/chart" uri="{C3380CC4-5D6E-409C-BE32-E72D297353CC}">
                <c16:uniqueId val="{00000005-8C2D-4A33-BF2B-C3549641C3CD}"/>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8C2D-4A33-BF2B-C3549641C3CD}"/>
              </c:ext>
            </c:extLst>
          </c:dPt>
          <c:dPt>
            <c:idx val="4"/>
            <c:bubble3D val="0"/>
            <c:spPr>
              <a:solidFill>
                <a:srgbClr val="6BA5D9"/>
              </a:solidFill>
              <a:ln w="19050">
                <a:solidFill>
                  <a:schemeClr val="lt1"/>
                </a:solidFill>
              </a:ln>
              <a:effectLst/>
            </c:spPr>
            <c:extLst>
              <c:ext xmlns:c16="http://schemas.microsoft.com/office/drawing/2014/chart" uri="{C3380CC4-5D6E-409C-BE32-E72D297353CC}">
                <c16:uniqueId val="{00000009-8C2D-4A33-BF2B-C3549641C3CD}"/>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8C2D-4A33-BF2B-C3549641C3CD}"/>
              </c:ext>
            </c:extLst>
          </c:dPt>
          <c:dPt>
            <c:idx val="6"/>
            <c:bubble3D val="0"/>
            <c:spPr>
              <a:solidFill>
                <a:schemeClr val="accent1">
                  <a:lumMod val="60000"/>
                </a:schemeClr>
              </a:solidFill>
              <a:ln w="19050">
                <a:solidFill>
                  <a:schemeClr val="lt1"/>
                </a:solidFill>
              </a:ln>
              <a:effectLst/>
            </c:spPr>
            <c:extLst>
              <c:ext xmlns:c16="http://schemas.microsoft.com/office/drawing/2014/chart" uri="{C3380CC4-5D6E-409C-BE32-E72D297353CC}">
                <c16:uniqueId val="{0000000D-8C2D-4A33-BF2B-C3549641C3CD}"/>
              </c:ext>
            </c:extLst>
          </c:dPt>
          <c:dPt>
            <c:idx val="7"/>
            <c:bubble3D val="0"/>
            <c:spPr>
              <a:solidFill>
                <a:schemeClr val="accent2">
                  <a:lumMod val="60000"/>
                </a:schemeClr>
              </a:solidFill>
              <a:ln w="19050">
                <a:solidFill>
                  <a:schemeClr val="lt1"/>
                </a:solidFill>
              </a:ln>
              <a:effectLst/>
            </c:spPr>
            <c:extLst>
              <c:ext xmlns:c16="http://schemas.microsoft.com/office/drawing/2014/chart" uri="{C3380CC4-5D6E-409C-BE32-E72D297353CC}">
                <c16:uniqueId val="{0000000F-8C2D-4A33-BF2B-C3549641C3CD}"/>
              </c:ext>
            </c:extLst>
          </c:dPt>
          <c:dPt>
            <c:idx val="8"/>
            <c:bubble3D val="0"/>
            <c:spPr>
              <a:solidFill>
                <a:srgbClr val="707070"/>
              </a:solidFill>
              <a:ln w="19050">
                <a:solidFill>
                  <a:schemeClr val="lt1"/>
                </a:solidFill>
              </a:ln>
              <a:effectLst/>
            </c:spPr>
            <c:extLst>
              <c:ext xmlns:c16="http://schemas.microsoft.com/office/drawing/2014/chart" uri="{C3380CC4-5D6E-409C-BE32-E72D297353CC}">
                <c16:uniqueId val="{00000011-8C2D-4A33-BF2B-C3549641C3CD}"/>
              </c:ext>
            </c:extLst>
          </c:dPt>
          <c:dPt>
            <c:idx val="9"/>
            <c:bubble3D val="0"/>
            <c:spPr>
              <a:solidFill>
                <a:schemeClr val="accent4">
                  <a:lumMod val="60000"/>
                </a:schemeClr>
              </a:solidFill>
              <a:ln w="19050">
                <a:solidFill>
                  <a:schemeClr val="lt1"/>
                </a:solidFill>
              </a:ln>
              <a:effectLst/>
            </c:spPr>
            <c:extLst>
              <c:ext xmlns:c16="http://schemas.microsoft.com/office/drawing/2014/chart" uri="{C3380CC4-5D6E-409C-BE32-E72D297353CC}">
                <c16:uniqueId val="{00000013-8C2D-4A33-BF2B-C3549641C3CD}"/>
              </c:ext>
            </c:extLst>
          </c:dPt>
          <c:dLbls>
            <c:delete val="1"/>
          </c:dLbls>
          <c:cat>
            <c:strRef>
              <c:f>'[数据更新.xlsx]Sheet1 (2)'!$AA$25:$AA$34</c:f>
              <c:strCache>
                <c:ptCount val="10"/>
                <c:pt idx="0">
                  <c:v>美国NO.1</c:v>
                </c:pt>
                <c:pt idx="1">
                  <c:v>德国NO.2</c:v>
                </c:pt>
                <c:pt idx="2">
                  <c:v>印度NO.3</c:v>
                </c:pt>
                <c:pt idx="3">
                  <c:v>加拿大NO.4</c:v>
                </c:pt>
                <c:pt idx="4">
                  <c:v>俄罗斯NO.5</c:v>
                </c:pt>
                <c:pt idx="5">
                  <c:v>英国NO.6</c:v>
                </c:pt>
                <c:pt idx="6">
                  <c:v>巴西NO.7</c:v>
                </c:pt>
                <c:pt idx="7">
                  <c:v>意大利NO.8</c:v>
                </c:pt>
                <c:pt idx="8">
                  <c:v>阿根廷NO.9</c:v>
                </c:pt>
                <c:pt idx="9">
                  <c:v>法国NO.10</c:v>
                </c:pt>
              </c:strCache>
            </c:strRef>
          </c:cat>
          <c:val>
            <c:numRef>
              <c:f>'[数据更新.xlsx]Sheet1 (2)'!$AB$25:$AB$34</c:f>
              <c:numCache>
                <c:formatCode>General</c:formatCode>
                <c:ptCount val="10"/>
                <c:pt idx="0">
                  <c:v>2176</c:v>
                </c:pt>
                <c:pt idx="1">
                  <c:v>1588</c:v>
                </c:pt>
                <c:pt idx="2">
                  <c:v>989</c:v>
                </c:pt>
                <c:pt idx="3">
                  <c:v>868</c:v>
                </c:pt>
                <c:pt idx="4">
                  <c:v>866</c:v>
                </c:pt>
                <c:pt idx="5">
                  <c:v>836</c:v>
                </c:pt>
                <c:pt idx="6">
                  <c:v>832</c:v>
                </c:pt>
                <c:pt idx="7">
                  <c:v>747</c:v>
                </c:pt>
                <c:pt idx="8">
                  <c:v>740</c:v>
                </c:pt>
                <c:pt idx="9">
                  <c:v>711</c:v>
                </c:pt>
              </c:numCache>
            </c:numRef>
          </c:val>
          <c:extLst>
            <c:ext xmlns:c16="http://schemas.microsoft.com/office/drawing/2014/chart" uri="{C3380CC4-5D6E-409C-BE32-E72D297353CC}">
              <c16:uniqueId val="{00000014-8C2D-4A33-BF2B-C3549641C3CD}"/>
            </c:ext>
          </c:extLst>
        </c:ser>
        <c:dLbls>
          <c:showLegendKey val="0"/>
          <c:showVal val="0"/>
          <c:showCatName val="1"/>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lang="zh-CN"/>
      </a:pPr>
      <a:endParaRPr lang="zh-CN"/>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5"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5" kern="1200"/>
  </cs:chartArea>
  <cs:dataLabel>
    <cs:lnRef idx="0"/>
    <cs:fillRef idx="0"/>
    <cs:effectRef idx="0"/>
    <cs:fontRef idx="minor">
      <a:schemeClr val="tx1">
        <a:lumMod val="75000"/>
        <a:lumOff val="25000"/>
      </a:schemeClr>
    </cs:fontRef>
    <cs:defRPr sz="1195"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5"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5"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5"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5"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5"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5"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670D4F-9E4A-49DE-8109-90CDAC769F07}" type="datetimeFigureOut">
              <a:rPr lang="zh-CN" altLang="en-US" smtClean="0"/>
              <a:t>2023/8/30</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8C695A-5F97-42A9-BC5B-16E22B1DDB01}"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12</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14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19</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23</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28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31</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32</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36</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37</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49</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52</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54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58</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63</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空白页">
    <p:bg>
      <p:bgPr>
        <a:solidFill>
          <a:srgbClr val="FFFDFD"/>
        </a:solid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
    <p:bg>
      <p:bgPr>
        <a:solidFill>
          <a:srgbClr val="FFFDFD"/>
        </a:solidFill>
        <a:effectLst/>
      </p:bgPr>
    </p:bg>
    <p:spTree>
      <p:nvGrpSpPr>
        <p:cNvPr id="1" name=""/>
        <p:cNvGrpSpPr/>
        <p:nvPr/>
      </p:nvGrpSpPr>
      <p:grpSpPr>
        <a:xfrm>
          <a:off x="0" y="0"/>
          <a:ext cx="0" cy="0"/>
          <a:chOff x="0" y="0"/>
          <a:chExt cx="0" cy="0"/>
        </a:xfrm>
      </p:grpSpPr>
      <p:sp>
        <p:nvSpPr>
          <p:cNvPr id="6" name="矩形 5"/>
          <p:cNvSpPr/>
          <p:nvPr userDrawn="1"/>
        </p:nvSpPr>
        <p:spPr>
          <a:xfrm>
            <a:off x="9250326" y="210506"/>
            <a:ext cx="2839514" cy="26161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第六章  推动高质量发展</a:t>
            </a:r>
          </a:p>
        </p:txBody>
      </p:sp>
      <p:sp>
        <p:nvSpPr>
          <p:cNvPr id="7" name="文本框 6"/>
          <p:cNvSpPr txBox="1"/>
          <p:nvPr userDrawn="1"/>
        </p:nvSpPr>
        <p:spPr>
          <a:xfrm>
            <a:off x="45718" y="184281"/>
            <a:ext cx="4205647" cy="278218"/>
          </a:xfrm>
          <a:prstGeom prst="rect">
            <a:avLst/>
          </a:prstGeom>
          <a:noFill/>
        </p:spPr>
        <p:txBody>
          <a:bodyPr wrap="square" rtlCol="0">
            <a:spAutoFit/>
          </a:bodyPr>
          <a:lstStyle/>
          <a:p>
            <a:pPr marL="0" marR="0" lvl="0" indent="0" algn="just" defTabSz="914400" rtl="0" eaLnBrk="1" fontAlgn="auto" latinLnBrk="0" hangingPunct="1">
              <a:lnSpc>
                <a:spcPct val="120000"/>
              </a:lnSpc>
              <a:spcBef>
                <a:spcPts val="0"/>
              </a:spcBef>
              <a:spcAft>
                <a:spcPts val="0"/>
              </a:spcAft>
              <a:buClrTx/>
              <a:buSzTx/>
              <a:buFontTx/>
              <a:buNone/>
              <a:defRPr/>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一</a:t>
            </a:r>
            <a:r>
              <a:rPr lang="zh-CN" altLang="en-US" sz="1100" kern="1200" dirty="0">
                <a:solidFill>
                  <a:schemeClr val="bg1">
                    <a:lumMod val="50000"/>
                  </a:schemeClr>
                </a:solidFill>
                <a:latin typeface="微软雅黑" panose="020B0503020204020204" pitchFamily="34" charset="-122"/>
                <a:ea typeface="微软雅黑" panose="020B0503020204020204" pitchFamily="34" charset="-122"/>
                <a:cs typeface="+mn-cs"/>
              </a:rPr>
              <a:t>、如何完整、准确、全面贯彻新发展理念</a:t>
            </a:r>
          </a:p>
        </p:txBody>
      </p:sp>
      <p:sp>
        <p:nvSpPr>
          <p:cNvPr id="9" name="矩形 8"/>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userDrawn="1"/>
        </p:nvSpPr>
        <p:spPr>
          <a:xfrm>
            <a:off x="9037605"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
    <p:bg>
      <p:bgPr>
        <a:solidFill>
          <a:srgbClr val="FFFDFD"/>
        </a:solidFill>
        <a:effectLst/>
      </p:bgPr>
    </p:bg>
    <p:spTree>
      <p:nvGrpSpPr>
        <p:cNvPr id="1" name=""/>
        <p:cNvGrpSpPr/>
        <p:nvPr/>
      </p:nvGrpSpPr>
      <p:grpSpPr>
        <a:xfrm>
          <a:off x="0" y="0"/>
          <a:ext cx="0" cy="0"/>
          <a:chOff x="0" y="0"/>
          <a:chExt cx="0" cy="0"/>
        </a:xfrm>
      </p:grpSpPr>
      <p:sp>
        <p:nvSpPr>
          <p:cNvPr id="7" name="文本框 6"/>
          <p:cNvSpPr txBox="1"/>
          <p:nvPr userDrawn="1"/>
        </p:nvSpPr>
        <p:spPr>
          <a:xfrm>
            <a:off x="45718" y="184281"/>
            <a:ext cx="7098031" cy="281424"/>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二、</a:t>
            </a:r>
            <a:r>
              <a:rPr lang="zh-CN" altLang="en-US" sz="1100" kern="1200" dirty="0">
                <a:solidFill>
                  <a:schemeClr val="bg1">
                    <a:lumMod val="50000"/>
                  </a:schemeClr>
                </a:solidFill>
                <a:latin typeface="微软雅黑" panose="020B0503020204020204" pitchFamily="34" charset="-122"/>
                <a:ea typeface="微软雅黑" panose="020B0503020204020204" pitchFamily="34" charset="-122"/>
                <a:cs typeface="+mn-cs"/>
              </a:rPr>
              <a:t>如何坚持和完善社会主义基本经济制度</a:t>
            </a:r>
          </a:p>
        </p:txBody>
      </p:sp>
      <p:sp>
        <p:nvSpPr>
          <p:cNvPr id="9" name="矩形 8"/>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userDrawn="1"/>
        </p:nvSpPr>
        <p:spPr>
          <a:xfrm>
            <a:off x="9037605"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
        <p:nvSpPr>
          <p:cNvPr id="3" name="矩形 2">
            <a:extLst>
              <a:ext uri="{FF2B5EF4-FFF2-40B4-BE49-F238E27FC236}">
                <a16:creationId xmlns:a16="http://schemas.microsoft.com/office/drawing/2014/main" id="{0E03CC4F-28E4-63C3-5F36-21D6408EADD0}"/>
              </a:ext>
            </a:extLst>
          </p:cNvPr>
          <p:cNvSpPr/>
          <p:nvPr userDrawn="1"/>
        </p:nvSpPr>
        <p:spPr>
          <a:xfrm>
            <a:off x="9250326" y="210506"/>
            <a:ext cx="2839514" cy="26161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第六章  推动高质量发展</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
    <p:bg>
      <p:bgPr>
        <a:solidFill>
          <a:srgbClr val="FFFDFD"/>
        </a:solidFill>
        <a:effectLst/>
      </p:bgPr>
    </p:bg>
    <p:spTree>
      <p:nvGrpSpPr>
        <p:cNvPr id="1" name=""/>
        <p:cNvGrpSpPr/>
        <p:nvPr/>
      </p:nvGrpSpPr>
      <p:grpSpPr>
        <a:xfrm>
          <a:off x="0" y="0"/>
          <a:ext cx="0" cy="0"/>
          <a:chOff x="0" y="0"/>
          <a:chExt cx="0" cy="0"/>
        </a:xfrm>
      </p:grpSpPr>
      <p:sp>
        <p:nvSpPr>
          <p:cNvPr id="7" name="文本框 6"/>
          <p:cNvSpPr txBox="1"/>
          <p:nvPr userDrawn="1"/>
        </p:nvSpPr>
        <p:spPr>
          <a:xfrm>
            <a:off x="45719" y="184281"/>
            <a:ext cx="6345556" cy="278218"/>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三、</a:t>
            </a:r>
            <a:r>
              <a:rPr lang="zh-CN" altLang="en-US" sz="1100" kern="1200" dirty="0">
                <a:solidFill>
                  <a:schemeClr val="bg1">
                    <a:lumMod val="50000"/>
                  </a:schemeClr>
                </a:solidFill>
                <a:latin typeface="微软雅黑" panose="020B0503020204020204" pitchFamily="34" charset="-122"/>
                <a:ea typeface="微软雅黑" panose="020B0503020204020204" pitchFamily="34" charset="-122"/>
                <a:cs typeface="+mn-cs"/>
              </a:rPr>
              <a:t>如何加快构建新发展格局</a:t>
            </a:r>
          </a:p>
        </p:txBody>
      </p:sp>
      <p:sp>
        <p:nvSpPr>
          <p:cNvPr id="9" name="矩形 8"/>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userDrawn="1"/>
        </p:nvSpPr>
        <p:spPr>
          <a:xfrm>
            <a:off x="9037605"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
        <p:nvSpPr>
          <p:cNvPr id="3" name="矩形 2">
            <a:extLst>
              <a:ext uri="{FF2B5EF4-FFF2-40B4-BE49-F238E27FC236}">
                <a16:creationId xmlns:a16="http://schemas.microsoft.com/office/drawing/2014/main" id="{F4A8B850-78E1-0DDF-1B88-B3955CFECCC8}"/>
              </a:ext>
            </a:extLst>
          </p:cNvPr>
          <p:cNvSpPr/>
          <p:nvPr userDrawn="1"/>
        </p:nvSpPr>
        <p:spPr>
          <a:xfrm>
            <a:off x="9250326" y="210506"/>
            <a:ext cx="2839514" cy="26161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第六章  推动高质量发展</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tiff"/><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2.wdp"/></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microsoft.com/office/2007/relationships/hdphoto" Target="../media/hdphoto3.wdp"/><Relationship Id="rId5" Type="http://schemas.openxmlformats.org/officeDocument/2006/relationships/image" Target="../media/image16.png"/><Relationship Id="rId4" Type="http://schemas.openxmlformats.org/officeDocument/2006/relationships/image" Target="../media/image15.tiff"/></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2.xml"/><Relationship Id="rId5" Type="http://schemas.openxmlformats.org/officeDocument/2006/relationships/image" Target="../media/image18.png"/><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tags" Target="../tags/tag5.xml"/><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image" Target="../media/image7.png"/><Relationship Id="rId5" Type="http://schemas.openxmlformats.org/officeDocument/2006/relationships/slideLayout" Target="../slideLayouts/slideLayout2.xml"/><Relationship Id="rId4" Type="http://schemas.openxmlformats.org/officeDocument/2006/relationships/tags" Target="../tags/tag6.xml"/></Relationships>
</file>

<file path=ppt/slides/_rels/slide23.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microsoft.com/office/2007/relationships/hdphoto" Target="../media/hdphoto4.wdp"/></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11.jpeg"/><Relationship Id="rId5" Type="http://schemas.openxmlformats.org/officeDocument/2006/relationships/image" Target="../media/image10.png"/><Relationship Id="rId4" Type="http://schemas.microsoft.com/office/2007/relationships/hdphoto" Target="../media/hdphoto1.wdp"/></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1.jpeg"/><Relationship Id="rId1" Type="http://schemas.openxmlformats.org/officeDocument/2006/relationships/slideLayout" Target="../slideLayouts/slideLayout3.xml"/><Relationship Id="rId4" Type="http://schemas.microsoft.com/office/2007/relationships/hdphoto" Target="../media/hdphoto4.wdp"/></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0.png"/><Relationship Id="rId4" Type="http://schemas.openxmlformats.org/officeDocument/2006/relationships/notesSlide" Target="../notesSlides/notesSlide10.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tiff"/><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34.png"/><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4.xml"/><Relationship Id="rId5" Type="http://schemas.openxmlformats.org/officeDocument/2006/relationships/image" Target="../media/image11.jpeg"/><Relationship Id="rId4" Type="http://schemas.openxmlformats.org/officeDocument/2006/relationships/image" Target="../media/image10.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 Id="rId4" Type="http://schemas.microsoft.com/office/2007/relationships/hdphoto" Target="../media/hdphoto4.wdp"/></Relationships>
</file>

<file path=ppt/slides/_rels/slide48.xml.rels><?xml version="1.0" encoding="UTF-8" standalone="yes"?>
<Relationships xmlns="http://schemas.openxmlformats.org/package/2006/relationships"><Relationship Id="rId2" Type="http://schemas.openxmlformats.org/officeDocument/2006/relationships/image" Target="../media/image37.tiff"/><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image" Target="../media/image11.jpeg"/><Relationship Id="rId1" Type="http://schemas.openxmlformats.org/officeDocument/2006/relationships/slideLayout" Target="../slideLayouts/slideLayout4.xml"/><Relationship Id="rId4" Type="http://schemas.openxmlformats.org/officeDocument/2006/relationships/chart" Target="../charts/chart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 Id="rId4" Type="http://schemas.microsoft.com/office/2007/relationships/hdphoto" Target="../media/hdphoto4.wdp"/></Relationships>
</file>

<file path=ppt/slides/_rels/slide5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 Id="rId4" Type="http://schemas.microsoft.com/office/2007/relationships/hdphoto" Target="../media/hdphoto4.wdp"/></Relationships>
</file>

<file path=ppt/slides/_rels/slide5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42.tiff"/><Relationship Id="rId2" Type="http://schemas.openxmlformats.org/officeDocument/2006/relationships/image" Target="../media/image41.jpe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4.xml"/><Relationship Id="rId4" Type="http://schemas.openxmlformats.org/officeDocument/2006/relationships/image" Target="../media/image45.jpeg"/></Relationships>
</file>

<file path=ppt/slides/_rels/slide65.xml.rels><?xml version="1.0" encoding="UTF-8" standalone="yes"?>
<Relationships xmlns="http://schemas.openxmlformats.org/package/2006/relationships"><Relationship Id="rId3" Type="http://schemas.microsoft.com/office/2007/relationships/hdphoto" Target="../media/hdphoto5.wdp"/><Relationship Id="rId7" Type="http://schemas.openxmlformats.org/officeDocument/2006/relationships/image" Target="../media/image50.jpeg"/><Relationship Id="rId2" Type="http://schemas.openxmlformats.org/officeDocument/2006/relationships/image" Target="../media/image46.png"/><Relationship Id="rId1" Type="http://schemas.openxmlformats.org/officeDocument/2006/relationships/slideLayout" Target="../slideLayouts/slideLayout4.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image" Target="../media/image47.jpeg"/></Relationships>
</file>

<file path=ppt/slides/_rels/slide6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4.xml"/><Relationship Id="rId6" Type="http://schemas.openxmlformats.org/officeDocument/2006/relationships/image" Target="../media/image55.jpeg"/><Relationship Id="rId5" Type="http://schemas.openxmlformats.org/officeDocument/2006/relationships/image" Target="../media/image54.jpeg"/><Relationship Id="rId4" Type="http://schemas.openxmlformats.org/officeDocument/2006/relationships/image" Target="../media/image53.jpeg"/></Relationships>
</file>

<file path=ppt/slides/_rels/slide6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3.tif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组合 18"/>
          <p:cNvGrpSpPr/>
          <p:nvPr/>
        </p:nvGrpSpPr>
        <p:grpSpPr>
          <a:xfrm>
            <a:off x="-2" y="0"/>
            <a:ext cx="12192002" cy="6858000"/>
            <a:chOff x="-2" y="0"/>
            <a:chExt cx="12192002" cy="6858000"/>
          </a:xfrm>
        </p:grpSpPr>
        <p:grpSp>
          <p:nvGrpSpPr>
            <p:cNvPr id="21" name="组合 20"/>
            <p:cNvGrpSpPr/>
            <p:nvPr/>
          </p:nvGrpSpPr>
          <p:grpSpPr>
            <a:xfrm>
              <a:off x="-2" y="899998"/>
              <a:ext cx="12192002" cy="5958002"/>
              <a:chOff x="-2" y="899998"/>
              <a:chExt cx="12192002" cy="5958002"/>
            </a:xfrm>
          </p:grpSpPr>
          <p:pic>
            <p:nvPicPr>
              <p:cNvPr id="47" name="图片 46"/>
              <p:cNvPicPr>
                <a:picLocks noChangeAspect="1"/>
              </p:cNvPicPr>
              <p:nvPr/>
            </p:nvPicPr>
            <p:blipFill rotWithShape="1">
              <a:blip r:embed="rId3" cstate="print">
                <a:extLst>
                  <a:ext uri="{28A0092B-C50C-407E-A947-70E740481C1C}">
                    <a14:useLocalDpi xmlns:a14="http://schemas.microsoft.com/office/drawing/2010/main" val="0"/>
                  </a:ext>
                </a:extLst>
              </a:blip>
              <a:srcRect b="13124"/>
              <a:stretch>
                <a:fillRect/>
              </a:stretch>
            </p:blipFill>
            <p:spPr>
              <a:xfrm>
                <a:off x="-2" y="900000"/>
                <a:ext cx="12192000" cy="5958000"/>
              </a:xfrm>
              <a:prstGeom prst="rect">
                <a:avLst/>
              </a:prstGeom>
              <a:ln>
                <a:noFill/>
              </a:ln>
            </p:spPr>
          </p:pic>
          <p:sp>
            <p:nvSpPr>
              <p:cNvPr id="48" name="矩形 47"/>
              <p:cNvSpPr/>
              <p:nvPr/>
            </p:nvSpPr>
            <p:spPr>
              <a:xfrm>
                <a:off x="-1" y="899998"/>
                <a:ext cx="12192001" cy="5958001"/>
              </a:xfrm>
              <a:prstGeom prst="rect">
                <a:avLst/>
              </a:prstGeom>
              <a:gradFill>
                <a:gsLst>
                  <a:gs pos="50000">
                    <a:srgbClr val="FFFDFD"/>
                  </a:gs>
                  <a:gs pos="100000">
                    <a:srgbClr val="FFFDFD">
                      <a:alpha val="0"/>
                    </a:srgbClr>
                  </a:gs>
                  <a:gs pos="0">
                    <a:srgbClr val="FFFDFD"/>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4" name="组合 23"/>
            <p:cNvGrpSpPr/>
            <p:nvPr/>
          </p:nvGrpSpPr>
          <p:grpSpPr>
            <a:xfrm>
              <a:off x="-2" y="1"/>
              <a:ext cx="2582820" cy="2280468"/>
              <a:chOff x="426029" y="1"/>
              <a:chExt cx="2582820" cy="2280468"/>
            </a:xfrm>
          </p:grpSpPr>
          <p:cxnSp>
            <p:nvCxnSpPr>
              <p:cNvPr id="40" name="直接连接符 39"/>
              <p:cNvCxnSpPr/>
              <p:nvPr/>
            </p:nvCxnSpPr>
            <p:spPr>
              <a:xfrm flipV="1">
                <a:off x="426029" y="2"/>
                <a:ext cx="2258122" cy="2004563"/>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flipV="1">
                <a:off x="426029" y="1"/>
                <a:ext cx="2423216" cy="2139548"/>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flipV="1">
                <a:off x="426031" y="1"/>
                <a:ext cx="2582818" cy="2280468"/>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grpSp>
        <p:pic>
          <p:nvPicPr>
            <p:cNvPr id="25" name="图片 2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 y="0"/>
              <a:ext cx="2114568" cy="1872000"/>
            </a:xfrm>
            <a:prstGeom prst="rect">
              <a:avLst/>
            </a:prstGeom>
          </p:spPr>
        </p:pic>
        <p:sp>
          <p:nvSpPr>
            <p:cNvPr id="26" name="文本框 25"/>
            <p:cNvSpPr txBox="1"/>
            <p:nvPr/>
          </p:nvSpPr>
          <p:spPr>
            <a:xfrm>
              <a:off x="2136000" y="1889297"/>
              <a:ext cx="7920000" cy="1620000"/>
            </a:xfrm>
            <a:prstGeom prst="rect">
              <a:avLst/>
            </a:prstGeom>
            <a:noFill/>
          </p:spPr>
          <p:txBody>
            <a:bodyPr wrap="square" rtlCol="0">
              <a:spAutoFit/>
            </a:bodyPr>
            <a:lstStyle/>
            <a:p>
              <a:pPr marL="0" lvl="1" algn="ctr">
                <a:spcAft>
                  <a:spcPts val="1200"/>
                </a:spcAft>
              </a:pPr>
              <a:r>
                <a:rPr lang="zh-CN" altLang="en-US" sz="4400" b="1" spc="300" dirty="0">
                  <a:gradFill>
                    <a:gsLst>
                      <a:gs pos="30000">
                        <a:srgbClr val="9E0406"/>
                      </a:gs>
                      <a:gs pos="100000">
                        <a:schemeClr val="accent2">
                          <a:lumMod val="75000"/>
                        </a:schemeClr>
                      </a:gs>
                    </a:gsLst>
                    <a:lin ang="3600000" scaled="0"/>
                  </a:gradFill>
                  <a:effectLst>
                    <a:outerShdw blurRad="50800" dist="38100" dir="2700000" algn="tl" rotWithShape="0">
                      <a:schemeClr val="accent2">
                        <a:lumMod val="20000"/>
                        <a:lumOff val="80000"/>
                      </a:schemeClr>
                    </a:outerShdw>
                  </a:effectLst>
                  <a:latin typeface="微软雅黑" panose="020B0503020204020204" pitchFamily="34" charset="-122"/>
                  <a:ea typeface="微软雅黑" panose="020B0503020204020204" pitchFamily="34" charset="-122"/>
                </a:rPr>
                <a:t>习近平新时代</a:t>
              </a:r>
            </a:p>
            <a:p>
              <a:pPr marL="0" lvl="1" algn="ctr">
                <a:spcAft>
                  <a:spcPts val="1200"/>
                </a:spcAft>
              </a:pPr>
              <a:r>
                <a:rPr lang="zh-CN" altLang="en-US" sz="4400" b="1" spc="300" dirty="0">
                  <a:gradFill>
                    <a:gsLst>
                      <a:gs pos="30000">
                        <a:srgbClr val="9E0406"/>
                      </a:gs>
                      <a:gs pos="100000">
                        <a:schemeClr val="accent2">
                          <a:lumMod val="75000"/>
                        </a:schemeClr>
                      </a:gs>
                    </a:gsLst>
                    <a:lin ang="3600000" scaled="0"/>
                  </a:gradFill>
                  <a:effectLst>
                    <a:outerShdw blurRad="50800" dist="38100" dir="2700000" algn="tl" rotWithShape="0">
                      <a:schemeClr val="accent2">
                        <a:lumMod val="20000"/>
                        <a:lumOff val="80000"/>
                      </a:schemeClr>
                    </a:outerShdw>
                  </a:effectLst>
                  <a:latin typeface="微软雅黑" panose="020B0503020204020204" pitchFamily="34" charset="-122"/>
                  <a:ea typeface="微软雅黑" panose="020B0503020204020204" pitchFamily="34" charset="-122"/>
                </a:rPr>
                <a:t>中国特色社会主义思想概论</a:t>
              </a:r>
            </a:p>
          </p:txBody>
        </p:sp>
        <p:grpSp>
          <p:nvGrpSpPr>
            <p:cNvPr id="27" name="组合 26"/>
            <p:cNvGrpSpPr/>
            <p:nvPr/>
          </p:nvGrpSpPr>
          <p:grpSpPr>
            <a:xfrm>
              <a:off x="2855656" y="3672000"/>
              <a:ext cx="6483570" cy="461665"/>
              <a:chOff x="2855656" y="3816000"/>
              <a:chExt cx="6483570" cy="461665"/>
            </a:xfrm>
          </p:grpSpPr>
          <p:sp>
            <p:nvSpPr>
              <p:cNvPr id="37" name="文本框 36"/>
              <p:cNvSpPr txBox="1"/>
              <p:nvPr/>
            </p:nvSpPr>
            <p:spPr>
              <a:xfrm>
                <a:off x="5148000" y="3816000"/>
                <a:ext cx="1944000" cy="461665"/>
              </a:xfrm>
              <a:prstGeom prst="rect">
                <a:avLst/>
              </a:prstGeom>
              <a:noFill/>
            </p:spPr>
            <p:txBody>
              <a:bodyPr wrap="square" rtlCol="0">
                <a:spAutoFit/>
              </a:bodyPr>
              <a:lstStyle/>
              <a:p>
                <a:pPr marL="0" lvl="1" algn="ctr"/>
                <a:r>
                  <a:rPr lang="zh-CN" altLang="en-US" sz="2400" b="1" spc="300" dirty="0">
                    <a:solidFill>
                      <a:schemeClr val="tx1">
                        <a:lumMod val="85000"/>
                        <a:lumOff val="15000"/>
                      </a:schemeClr>
                    </a:solidFill>
                    <a:latin typeface="华文中宋" panose="02010600040101010101" pitchFamily="2" charset="-122"/>
                    <a:ea typeface="华文中宋" panose="02010600040101010101" pitchFamily="2" charset="-122"/>
                  </a:rPr>
                  <a:t>教学课件</a:t>
                </a:r>
              </a:p>
            </p:txBody>
          </p:sp>
          <p:cxnSp>
            <p:nvCxnSpPr>
              <p:cNvPr id="38" name="直接连接符 37"/>
              <p:cNvCxnSpPr/>
              <p:nvPr/>
            </p:nvCxnSpPr>
            <p:spPr>
              <a:xfrm>
                <a:off x="7035226" y="4068000"/>
                <a:ext cx="2304000" cy="0"/>
              </a:xfrm>
              <a:prstGeom prst="line">
                <a:avLst/>
              </a:prstGeom>
              <a:ln w="19050">
                <a:solidFill>
                  <a:srgbClr val="D49A78"/>
                </a:soli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2855656" y="4068000"/>
                <a:ext cx="2304000" cy="0"/>
              </a:xfrm>
              <a:prstGeom prst="line">
                <a:avLst/>
              </a:prstGeom>
              <a:ln w="19050">
                <a:solidFill>
                  <a:srgbClr val="D49A78"/>
                </a:solidFill>
              </a:ln>
            </p:spPr>
            <p:style>
              <a:lnRef idx="1">
                <a:schemeClr val="accent1"/>
              </a:lnRef>
              <a:fillRef idx="0">
                <a:schemeClr val="accent1"/>
              </a:fillRef>
              <a:effectRef idx="0">
                <a:schemeClr val="accent1"/>
              </a:effectRef>
              <a:fontRef idx="minor">
                <a:schemeClr val="tx1"/>
              </a:fontRef>
            </p:style>
          </p:cxnSp>
        </p:grpSp>
        <p:sp>
          <p:nvSpPr>
            <p:cNvPr id="28" name="矩形 27"/>
            <p:cNvSpPr/>
            <p:nvPr/>
          </p:nvSpPr>
          <p:spPr>
            <a:xfrm>
              <a:off x="0" y="6390000"/>
              <a:ext cx="12192000" cy="468000"/>
            </a:xfrm>
            <a:prstGeom prst="rect">
              <a:avLst/>
            </a:prstGeom>
            <a:gradFill>
              <a:gsLst>
                <a:gs pos="100000">
                  <a:srgbClr val="FAE7D0"/>
                </a:gs>
                <a:gs pos="0">
                  <a:srgbClr val="FFFDFD"/>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sz="900" dirty="0">
                <a:solidFill>
                  <a:srgbClr val="FFFDFD"/>
                </a:solidFill>
                <a:latin typeface="微软雅黑" panose="020B0503020204020204" pitchFamily="34" charset="-122"/>
                <a:ea typeface="微软雅黑" panose="020B0503020204020204" pitchFamily="34" charset="-122"/>
              </a:endParaRPr>
            </a:p>
          </p:txBody>
        </p:sp>
        <p:grpSp>
          <p:nvGrpSpPr>
            <p:cNvPr id="31" name="组合 30"/>
            <p:cNvGrpSpPr/>
            <p:nvPr/>
          </p:nvGrpSpPr>
          <p:grpSpPr>
            <a:xfrm>
              <a:off x="1160499" y="6426509"/>
              <a:ext cx="9871003" cy="394980"/>
              <a:chOff x="591786" y="6414718"/>
              <a:chExt cx="9871003" cy="394980"/>
            </a:xfrm>
          </p:grpSpPr>
          <p:sp>
            <p:nvSpPr>
              <p:cNvPr id="33" name="文本框 32"/>
              <p:cNvSpPr txBox="1"/>
              <p:nvPr/>
            </p:nvSpPr>
            <p:spPr>
              <a:xfrm>
                <a:off x="591786" y="6414718"/>
                <a:ext cx="3384000" cy="394980"/>
              </a:xfrm>
              <a:prstGeom prst="rect">
                <a:avLst/>
              </a:prstGeom>
              <a:noFill/>
            </p:spPr>
            <p:txBody>
              <a:bodyPr wrap="square" rtlCol="0">
                <a:spAutoFit/>
              </a:bodyPr>
              <a:lstStyle/>
              <a:p>
                <a:pPr>
                  <a:spcAft>
                    <a:spcPts val="200"/>
                  </a:spcAft>
                </a:pP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教育部全国高校思想政治理论课教学指导委员会</a:t>
                </a:r>
                <a:endParaRPr lang="en-US" altLang="zh-CN" sz="900" dirty="0">
                  <a:solidFill>
                    <a:schemeClr val="tx1">
                      <a:lumMod val="85000"/>
                      <a:lumOff val="15000"/>
                    </a:schemeClr>
                  </a:solidFill>
                  <a:latin typeface="微软雅黑" panose="020B0503020204020204" pitchFamily="34" charset="-122"/>
                  <a:ea typeface="微软雅黑" panose="020B0503020204020204" pitchFamily="34" charset="-122"/>
                </a:endParaRPr>
              </a:p>
              <a:p>
                <a:pPr>
                  <a:spcAft>
                    <a:spcPts val="200"/>
                  </a:spcAft>
                </a:pP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“习近平新时代中国特色社会主义思想概论”分教学指导委员会</a:t>
                </a:r>
              </a:p>
            </p:txBody>
          </p:sp>
          <p:sp>
            <p:nvSpPr>
              <p:cNvPr id="36" name="文本框 35"/>
              <p:cNvSpPr txBox="1"/>
              <p:nvPr/>
            </p:nvSpPr>
            <p:spPr>
              <a:xfrm>
                <a:off x="4054789" y="6496792"/>
                <a:ext cx="6408000" cy="230832"/>
              </a:xfrm>
              <a:prstGeom prst="rect">
                <a:avLst/>
              </a:prstGeom>
              <a:noFill/>
            </p:spPr>
            <p:txBody>
              <a:bodyPr wrap="square" rtlCol="0">
                <a:spAutoFit/>
              </a:bodyPr>
              <a:lstStyle/>
              <a:p>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高等教育出版社  联合出品    </a:t>
                </a:r>
                <a:r>
                  <a:rPr lang="en-US" altLang="zh-CN" sz="900" dirty="0">
                    <a:solidFill>
                      <a:schemeClr val="tx1">
                        <a:lumMod val="85000"/>
                        <a:lumOff val="15000"/>
                      </a:schemeClr>
                    </a:solidFill>
                    <a:latin typeface="微软雅黑" panose="020B0503020204020204" pitchFamily="34" charset="-122"/>
                    <a:ea typeface="微软雅黑" panose="020B0503020204020204" pitchFamily="34" charset="-122"/>
                  </a:rPr>
                  <a:t>I</a:t>
                </a: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　全国高校“习近平新时代中国特色社会主义思想概论”教学创新中心（中国人民大学） 监制</a:t>
                </a:r>
              </a:p>
            </p:txBody>
          </p:sp>
        </p:grpSp>
        <p:cxnSp>
          <p:nvCxnSpPr>
            <p:cNvPr id="32" name="直接连接符 31"/>
            <p:cNvCxnSpPr/>
            <p:nvPr/>
          </p:nvCxnSpPr>
          <p:spPr>
            <a:xfrm>
              <a:off x="2112000" y="540000"/>
              <a:ext cx="10080000" cy="0"/>
            </a:xfrm>
            <a:prstGeom prst="line">
              <a:avLst/>
            </a:prstGeom>
            <a:ln w="6350">
              <a:gradFill>
                <a:gsLst>
                  <a:gs pos="0">
                    <a:srgbClr val="9E0406">
                      <a:alpha val="0"/>
                    </a:srgbClr>
                  </a:gs>
                  <a:gs pos="100000">
                    <a:srgbClr val="9E0406"/>
                  </a:gs>
                </a:gsLst>
                <a:lin ang="0" scaled="0"/>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组合 10"/>
          <p:cNvGrpSpPr/>
          <p:nvPr/>
        </p:nvGrpSpPr>
        <p:grpSpPr>
          <a:xfrm>
            <a:off x="0" y="0"/>
            <a:ext cx="12192001" cy="6858000"/>
            <a:chOff x="0" y="0"/>
            <a:chExt cx="12192001" cy="6858000"/>
          </a:xfrm>
        </p:grpSpPr>
        <p:pic>
          <p:nvPicPr>
            <p:cNvPr id="6" name="图片 5"/>
            <p:cNvPicPr>
              <a:picLocks noChangeAspect="1"/>
            </p:cNvPicPr>
            <p:nvPr/>
          </p:nvPicPr>
          <p:blipFill>
            <a:blip r:embed="rId2"/>
            <a:stretch>
              <a:fillRect/>
            </a:stretch>
          </p:blipFill>
          <p:spPr>
            <a:xfrm>
              <a:off x="1" y="0"/>
              <a:ext cx="12192000" cy="6858000"/>
            </a:xfrm>
            <a:prstGeom prst="rect">
              <a:avLst/>
            </a:prstGeom>
            <a:noFill/>
          </p:spPr>
        </p:pic>
        <p:pic>
          <p:nvPicPr>
            <p:cNvPr id="10" name="图片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56000" y="0"/>
              <a:ext cx="6480000" cy="3240000"/>
            </a:xfrm>
            <a:prstGeom prst="rect">
              <a:avLst/>
            </a:prstGeom>
          </p:spPr>
        </p:pic>
        <p:pic>
          <p:nvPicPr>
            <p:cNvPr id="7" name="图片 6"/>
            <p:cNvPicPr>
              <a:picLocks noChangeAspect="1"/>
            </p:cNvPicPr>
            <p:nvPr/>
          </p:nvPicPr>
          <p:blipFill rotWithShape="1">
            <a:blip r:embed="rId4"/>
            <a:srcRect b="37589"/>
            <a:stretch>
              <a:fillRect/>
            </a:stretch>
          </p:blipFill>
          <p:spPr>
            <a:xfrm>
              <a:off x="0" y="4694174"/>
              <a:ext cx="12192000" cy="2163826"/>
            </a:xfrm>
            <a:prstGeom prst="rect">
              <a:avLst/>
            </a:prstGeom>
          </p:spPr>
        </p:pic>
      </p:grpSp>
      <p:sp>
        <p:nvSpPr>
          <p:cNvPr id="3" name="文本框 2"/>
          <p:cNvSpPr txBox="1"/>
          <p:nvPr/>
        </p:nvSpPr>
        <p:spPr>
          <a:xfrm>
            <a:off x="3849232" y="3168000"/>
            <a:ext cx="4493538" cy="830997"/>
          </a:xfrm>
          <a:prstGeom prst="rect">
            <a:avLst/>
          </a:prstGeom>
          <a:noFill/>
        </p:spPr>
        <p:txBody>
          <a:bodyPr wrap="none" rtlCol="0">
            <a:spAutoFit/>
          </a:bodyPr>
          <a:lstStyle/>
          <a:p>
            <a:pPr algn="ctr"/>
            <a:r>
              <a:rPr lang="zh-CN" altLang="en-US" sz="4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推动</a:t>
            </a:r>
            <a:r>
              <a:rPr lang="zh-CN" altLang="zh-CN" sz="4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高质量发展</a:t>
            </a:r>
            <a:endParaRPr lang="zh-CN" altLang="en-US" sz="4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4" name="文本框 3"/>
          <p:cNvSpPr txBox="1"/>
          <p:nvPr/>
        </p:nvSpPr>
        <p:spPr>
          <a:xfrm>
            <a:off x="3962400" y="2088000"/>
            <a:ext cx="4267200" cy="830997"/>
          </a:xfrm>
          <a:prstGeom prst="rect">
            <a:avLst/>
          </a:prstGeom>
          <a:noFill/>
        </p:spPr>
        <p:txBody>
          <a:bodyPr wrap="square" rtlCol="0">
            <a:spAutoFit/>
          </a:bodyPr>
          <a:lstStyle/>
          <a:p>
            <a:pPr algn="ctr"/>
            <a:r>
              <a:rPr lang="zh-CN" altLang="en-US" sz="4800"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第六章</a:t>
            </a:r>
          </a:p>
        </p:txBody>
      </p:sp>
      <p:cxnSp>
        <p:nvCxnSpPr>
          <p:cNvPr id="5" name="直接连接符 4"/>
          <p:cNvCxnSpPr/>
          <p:nvPr/>
        </p:nvCxnSpPr>
        <p:spPr>
          <a:xfrm>
            <a:off x="1416000" y="3060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0" y="0"/>
            <a:ext cx="12192001" cy="6857999"/>
            <a:chOff x="0" y="0"/>
            <a:chExt cx="12192001" cy="6857999"/>
          </a:xfrm>
        </p:grpSpPr>
        <p:sp>
          <p:nvSpPr>
            <p:cNvPr id="11" name="矩形 10"/>
            <p:cNvSpPr/>
            <p:nvPr/>
          </p:nvSpPr>
          <p:spPr>
            <a:xfrm>
              <a:off x="0" y="0"/>
              <a:ext cx="12192001" cy="6857999"/>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2" name="图片 11"/>
            <p:cNvPicPr>
              <a:picLocks noChangeAspect="1"/>
            </p:cNvPicPr>
            <p:nvPr/>
          </p:nvPicPr>
          <p:blipFill rotWithShape="1">
            <a:blip r:embed="rId3"/>
            <a:srcRect b="8243"/>
            <a:stretch>
              <a:fillRect/>
            </a:stretch>
          </p:blipFill>
          <p:spPr>
            <a:xfrm>
              <a:off x="516001" y="552893"/>
              <a:ext cx="11159999" cy="5760000"/>
            </a:xfrm>
            <a:prstGeom prst="rect">
              <a:avLst/>
            </a:prstGeom>
            <a:noFill/>
            <a:effectLst>
              <a:outerShdw blurRad="381000" dist="127000" dir="2700000" algn="tl" rotWithShape="0">
                <a:prstClr val="black">
                  <a:alpha val="30000"/>
                </a:prstClr>
              </a:outerShdw>
            </a:effectLst>
          </p:spPr>
        </p:pic>
        <p:pic>
          <p:nvPicPr>
            <p:cNvPr id="13" name="图片 12" descr="图片包含 游戏机, 食物&#10;&#10;描述已自动生成"/>
            <p:cNvPicPr preferRelativeResize="0"/>
            <p:nvPr/>
          </p:nvPicPr>
          <p:blipFill>
            <a:blip r:embed="rId4">
              <a:duotone>
                <a:schemeClr val="accent2">
                  <a:shade val="45000"/>
                  <a:satMod val="135000"/>
                </a:schemeClr>
                <a:prstClr val="white"/>
              </a:duotone>
            </a:blip>
            <a:stretch>
              <a:fillRect/>
            </a:stretch>
          </p:blipFill>
          <p:spPr>
            <a:xfrm>
              <a:off x="516000" y="3522893"/>
              <a:ext cx="11160000" cy="2790000"/>
            </a:xfrm>
            <a:prstGeom prst="rect">
              <a:avLst/>
            </a:prstGeom>
          </p:spPr>
        </p:pic>
        <p:sp>
          <p:nvSpPr>
            <p:cNvPr id="14" name="图文框 13"/>
            <p:cNvSpPr/>
            <p:nvPr/>
          </p:nvSpPr>
          <p:spPr>
            <a:xfrm>
              <a:off x="516000" y="552893"/>
              <a:ext cx="11160000" cy="5760000"/>
            </a:xfrm>
            <a:prstGeom prst="frame">
              <a:avLst>
                <a:gd name="adj1" fmla="val 3681"/>
              </a:avLst>
            </a:prstGeom>
            <a:gradFill flip="none" rotWithShape="1">
              <a:gsLst>
                <a:gs pos="35000">
                  <a:srgbClr val="FAE7D0"/>
                </a:gs>
                <a:gs pos="0">
                  <a:srgbClr val="FFFDEB"/>
                </a:gs>
                <a:gs pos="100000">
                  <a:srgbClr val="FFFDFD">
                    <a:alpha val="0"/>
                  </a:srgbClr>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 name="矩形 2"/>
          <p:cNvSpPr/>
          <p:nvPr/>
        </p:nvSpPr>
        <p:spPr>
          <a:xfrm>
            <a:off x="2505560" y="4789812"/>
            <a:ext cx="8017790" cy="774443"/>
          </a:xfrm>
          <a:prstGeom prst="rect">
            <a:avLst/>
          </a:prstGeom>
        </p:spPr>
        <p:txBody>
          <a:bodyPr wrap="square">
            <a:spAutoFit/>
          </a:bodyPr>
          <a:lstStyle/>
          <a:p>
            <a:pPr algn="r">
              <a:lnSpc>
                <a:spcPct val="130000"/>
              </a:lnSpc>
            </a:pP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习近平在中国共产党第二十次全国代表大会上的报告</a:t>
            </a:r>
            <a:b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b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2022</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年</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10</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月</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16</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日）</a:t>
            </a:r>
            <a:endParaRPr lang="en-US" altLang="zh-CN" sz="1600" dirty="0">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a:outerShdw blurRad="38100" dist="38100" dir="2700000" algn="tl">
                  <a:srgbClr val="000000">
                    <a:alpha val="43137"/>
                  </a:srgbClr>
                </a:outerShdw>
              </a:effectLst>
              <a:latin typeface="方正粗楷简体" panose="02000000000000000000" pitchFamily="2" charset="-122"/>
              <a:ea typeface="方正粗楷简体" panose="02000000000000000000" pitchFamily="2" charset="-122"/>
            </a:endParaRPr>
          </a:p>
        </p:txBody>
      </p:sp>
      <p:sp>
        <p:nvSpPr>
          <p:cNvPr id="10" name="文本框 9"/>
          <p:cNvSpPr txBox="1"/>
          <p:nvPr/>
        </p:nvSpPr>
        <p:spPr>
          <a:xfrm>
            <a:off x="1881560" y="1503220"/>
            <a:ext cx="8445270" cy="3024187"/>
          </a:xfrm>
          <a:custGeom>
            <a:avLst/>
            <a:gdLst/>
            <a:ahLst/>
            <a:cxnLst/>
            <a:rect l="l" t="t" r="r" b="b"/>
            <a:pathLst>
              <a:path w="8445270" h="3024187">
                <a:moveTo>
                  <a:pt x="3111271" y="2959893"/>
                </a:moveTo>
                <a:cubicBezTo>
                  <a:pt x="3098571" y="2959893"/>
                  <a:pt x="3091824" y="2964259"/>
                  <a:pt x="3091030" y="2972990"/>
                </a:cubicBezTo>
                <a:cubicBezTo>
                  <a:pt x="3091030" y="2977753"/>
                  <a:pt x="3093014" y="2980531"/>
                  <a:pt x="3096983" y="2981325"/>
                </a:cubicBezTo>
                <a:cubicBezTo>
                  <a:pt x="3099365" y="2983706"/>
                  <a:pt x="3100555" y="2985690"/>
                  <a:pt x="3100555" y="2987278"/>
                </a:cubicBezTo>
                <a:cubicBezTo>
                  <a:pt x="3102936" y="2988072"/>
                  <a:pt x="3104921" y="2988468"/>
                  <a:pt x="3106508" y="2988468"/>
                </a:cubicBezTo>
                <a:cubicBezTo>
                  <a:pt x="3120796" y="2988468"/>
                  <a:pt x="3127940" y="2983706"/>
                  <a:pt x="3127940" y="2974181"/>
                </a:cubicBezTo>
                <a:cubicBezTo>
                  <a:pt x="3127146" y="2965450"/>
                  <a:pt x="3121589" y="2960687"/>
                  <a:pt x="3111271" y="2959893"/>
                </a:cubicBezTo>
                <a:close/>
                <a:moveTo>
                  <a:pt x="3111271" y="2942034"/>
                </a:moveTo>
                <a:cubicBezTo>
                  <a:pt x="3138258" y="2943622"/>
                  <a:pt x="3152546" y="2954337"/>
                  <a:pt x="3154133" y="2974181"/>
                </a:cubicBezTo>
                <a:cubicBezTo>
                  <a:pt x="3152546" y="2992437"/>
                  <a:pt x="3141036" y="3002756"/>
                  <a:pt x="3119605" y="3005137"/>
                </a:cubicBezTo>
                <a:cubicBezTo>
                  <a:pt x="3110080" y="3005137"/>
                  <a:pt x="3100555" y="3002756"/>
                  <a:pt x="3091030" y="2997993"/>
                </a:cubicBezTo>
                <a:cubicBezTo>
                  <a:pt x="3089442" y="2999581"/>
                  <a:pt x="3087061" y="3000375"/>
                  <a:pt x="3083886" y="3000375"/>
                </a:cubicBezTo>
                <a:cubicBezTo>
                  <a:pt x="3071980" y="3000375"/>
                  <a:pt x="3066027" y="2993231"/>
                  <a:pt x="3066027" y="2978943"/>
                </a:cubicBezTo>
                <a:cubicBezTo>
                  <a:pt x="3068408" y="2956719"/>
                  <a:pt x="3083489" y="2944415"/>
                  <a:pt x="3111271" y="2942034"/>
                </a:cubicBezTo>
                <a:close/>
                <a:moveTo>
                  <a:pt x="2620733" y="2942034"/>
                </a:moveTo>
                <a:cubicBezTo>
                  <a:pt x="2616765" y="2942034"/>
                  <a:pt x="2610414" y="2942431"/>
                  <a:pt x="2601683" y="2943225"/>
                </a:cubicBezTo>
                <a:cubicBezTo>
                  <a:pt x="2595333" y="2944812"/>
                  <a:pt x="2590571" y="2945606"/>
                  <a:pt x="2587396" y="2945606"/>
                </a:cubicBezTo>
                <a:cubicBezTo>
                  <a:pt x="2588190" y="2955131"/>
                  <a:pt x="2588586" y="2963862"/>
                  <a:pt x="2588586" y="2971800"/>
                </a:cubicBezTo>
                <a:cubicBezTo>
                  <a:pt x="2592555" y="2971006"/>
                  <a:pt x="2598111" y="2970212"/>
                  <a:pt x="2605255" y="2969418"/>
                </a:cubicBezTo>
                <a:cubicBezTo>
                  <a:pt x="2613193" y="2968625"/>
                  <a:pt x="2618749" y="2968228"/>
                  <a:pt x="2621924" y="2968228"/>
                </a:cubicBezTo>
                <a:cubicBezTo>
                  <a:pt x="2621924" y="2967434"/>
                  <a:pt x="2621924" y="2966244"/>
                  <a:pt x="2621924" y="2964656"/>
                </a:cubicBezTo>
                <a:cubicBezTo>
                  <a:pt x="2623511" y="2959100"/>
                  <a:pt x="2624305" y="2952750"/>
                  <a:pt x="2624305" y="2945606"/>
                </a:cubicBezTo>
                <a:cubicBezTo>
                  <a:pt x="2624305" y="2943225"/>
                  <a:pt x="2623115" y="2942034"/>
                  <a:pt x="2620733" y="2942034"/>
                </a:cubicBezTo>
                <a:close/>
                <a:moveTo>
                  <a:pt x="225196" y="2918222"/>
                </a:moveTo>
                <a:cubicBezTo>
                  <a:pt x="225196" y="2918222"/>
                  <a:pt x="224800" y="2918619"/>
                  <a:pt x="224006" y="2919412"/>
                </a:cubicBezTo>
                <a:cubicBezTo>
                  <a:pt x="216862" y="2920206"/>
                  <a:pt x="207337" y="2921397"/>
                  <a:pt x="195430" y="2922984"/>
                </a:cubicBezTo>
                <a:cubicBezTo>
                  <a:pt x="190668" y="2923778"/>
                  <a:pt x="185112" y="2923778"/>
                  <a:pt x="178762" y="2922984"/>
                </a:cubicBezTo>
                <a:cubicBezTo>
                  <a:pt x="178762" y="2934097"/>
                  <a:pt x="178762" y="2943225"/>
                  <a:pt x="178762" y="2950368"/>
                </a:cubicBezTo>
                <a:cubicBezTo>
                  <a:pt x="189080" y="2948781"/>
                  <a:pt x="197415" y="2946797"/>
                  <a:pt x="203765" y="2944415"/>
                </a:cubicBezTo>
                <a:cubicBezTo>
                  <a:pt x="209321" y="2941240"/>
                  <a:pt x="214480" y="2941637"/>
                  <a:pt x="219243" y="2945606"/>
                </a:cubicBezTo>
                <a:cubicBezTo>
                  <a:pt x="220037" y="2945606"/>
                  <a:pt x="221227" y="2946003"/>
                  <a:pt x="222815" y="2946797"/>
                </a:cubicBezTo>
                <a:cubicBezTo>
                  <a:pt x="223609" y="2947590"/>
                  <a:pt x="224402" y="2948384"/>
                  <a:pt x="225196" y="2949178"/>
                </a:cubicBezTo>
                <a:cubicBezTo>
                  <a:pt x="225196" y="2940447"/>
                  <a:pt x="225196" y="2930128"/>
                  <a:pt x="225196" y="2918222"/>
                </a:cubicBezTo>
                <a:close/>
                <a:moveTo>
                  <a:pt x="2870765" y="2912268"/>
                </a:moveTo>
                <a:cubicBezTo>
                  <a:pt x="2868383" y="2912268"/>
                  <a:pt x="2864018" y="2913062"/>
                  <a:pt x="2857668" y="2914650"/>
                </a:cubicBezTo>
                <a:cubicBezTo>
                  <a:pt x="2852111" y="2915443"/>
                  <a:pt x="2847746" y="2916237"/>
                  <a:pt x="2844571" y="2917031"/>
                </a:cubicBezTo>
                <a:cubicBezTo>
                  <a:pt x="2844571" y="2920206"/>
                  <a:pt x="2845365" y="2926159"/>
                  <a:pt x="2846952" y="2934890"/>
                </a:cubicBezTo>
                <a:cubicBezTo>
                  <a:pt x="2845365" y="2928540"/>
                  <a:pt x="2845365" y="2929731"/>
                  <a:pt x="2846952" y="2938462"/>
                </a:cubicBezTo>
                <a:cubicBezTo>
                  <a:pt x="2848539" y="2938462"/>
                  <a:pt x="2850524" y="2938065"/>
                  <a:pt x="2852905" y="2937272"/>
                </a:cubicBezTo>
                <a:cubicBezTo>
                  <a:pt x="2860049" y="2936478"/>
                  <a:pt x="2864811" y="2935684"/>
                  <a:pt x="2867193" y="2934890"/>
                </a:cubicBezTo>
                <a:cubicBezTo>
                  <a:pt x="2867987" y="2934890"/>
                  <a:pt x="2869177" y="2934493"/>
                  <a:pt x="2870765" y="2933700"/>
                </a:cubicBezTo>
                <a:cubicBezTo>
                  <a:pt x="2872352" y="2933700"/>
                  <a:pt x="2873543" y="2933700"/>
                  <a:pt x="2874336" y="2933700"/>
                </a:cubicBezTo>
                <a:cubicBezTo>
                  <a:pt x="2875130" y="2928144"/>
                  <a:pt x="2875527" y="2922587"/>
                  <a:pt x="2875527" y="2917031"/>
                </a:cubicBezTo>
                <a:cubicBezTo>
                  <a:pt x="2875527" y="2912268"/>
                  <a:pt x="2873940" y="2910681"/>
                  <a:pt x="2870765" y="2912268"/>
                </a:cubicBezTo>
                <a:close/>
                <a:moveTo>
                  <a:pt x="1312237" y="2903934"/>
                </a:moveTo>
                <a:cubicBezTo>
                  <a:pt x="1304299" y="2906315"/>
                  <a:pt x="1294378" y="2907903"/>
                  <a:pt x="1282471" y="2908697"/>
                </a:cubicBezTo>
                <a:cubicBezTo>
                  <a:pt x="1281678" y="2908697"/>
                  <a:pt x="1280487" y="2908697"/>
                  <a:pt x="1278899" y="2908697"/>
                </a:cubicBezTo>
                <a:cubicBezTo>
                  <a:pt x="1278899" y="2911078"/>
                  <a:pt x="1278899" y="2914650"/>
                  <a:pt x="1278899" y="2919412"/>
                </a:cubicBezTo>
                <a:cubicBezTo>
                  <a:pt x="1279693" y="2926556"/>
                  <a:pt x="1280090" y="2932112"/>
                  <a:pt x="1280090" y="2936081"/>
                </a:cubicBezTo>
                <a:cubicBezTo>
                  <a:pt x="1284852" y="2935287"/>
                  <a:pt x="1288821" y="2933700"/>
                  <a:pt x="1291996" y="2931318"/>
                </a:cubicBezTo>
                <a:cubicBezTo>
                  <a:pt x="1298346" y="2928937"/>
                  <a:pt x="1305093" y="2928937"/>
                  <a:pt x="1312237" y="2931318"/>
                </a:cubicBezTo>
                <a:cubicBezTo>
                  <a:pt x="1312237" y="2923381"/>
                  <a:pt x="1312237" y="2914253"/>
                  <a:pt x="1312237" y="2903934"/>
                </a:cubicBezTo>
                <a:close/>
                <a:moveTo>
                  <a:pt x="2324268" y="2894409"/>
                </a:moveTo>
                <a:cubicBezTo>
                  <a:pt x="2313949" y="2895203"/>
                  <a:pt x="2300852" y="2896393"/>
                  <a:pt x="2284978" y="2897981"/>
                </a:cubicBezTo>
                <a:cubicBezTo>
                  <a:pt x="2280215" y="2898775"/>
                  <a:pt x="2275453" y="2899172"/>
                  <a:pt x="2270690" y="2899172"/>
                </a:cubicBezTo>
                <a:cubicBezTo>
                  <a:pt x="2280215" y="2907903"/>
                  <a:pt x="2290137" y="2915840"/>
                  <a:pt x="2300456" y="2922984"/>
                </a:cubicBezTo>
                <a:cubicBezTo>
                  <a:pt x="2303631" y="2919809"/>
                  <a:pt x="2307202" y="2915840"/>
                  <a:pt x="2311171" y="2911078"/>
                </a:cubicBezTo>
                <a:cubicBezTo>
                  <a:pt x="2314346" y="2907903"/>
                  <a:pt x="2316330" y="2905918"/>
                  <a:pt x="2317124" y="2905125"/>
                </a:cubicBezTo>
                <a:cubicBezTo>
                  <a:pt x="2317918" y="2904331"/>
                  <a:pt x="2318711" y="2903140"/>
                  <a:pt x="2319505" y="2901553"/>
                </a:cubicBezTo>
                <a:cubicBezTo>
                  <a:pt x="2321886" y="2898378"/>
                  <a:pt x="2323474" y="2895997"/>
                  <a:pt x="2324268" y="2894409"/>
                </a:cubicBezTo>
                <a:close/>
                <a:moveTo>
                  <a:pt x="1939696" y="2894409"/>
                </a:moveTo>
                <a:cubicBezTo>
                  <a:pt x="1937315" y="2899172"/>
                  <a:pt x="1934934" y="2903537"/>
                  <a:pt x="1932553" y="2907506"/>
                </a:cubicBezTo>
                <a:cubicBezTo>
                  <a:pt x="1943665" y="2908300"/>
                  <a:pt x="1951602" y="2911475"/>
                  <a:pt x="1956365" y="2917031"/>
                </a:cubicBezTo>
                <a:cubicBezTo>
                  <a:pt x="1957952" y="2917825"/>
                  <a:pt x="1959540" y="2919015"/>
                  <a:pt x="1961128" y="2920603"/>
                </a:cubicBezTo>
                <a:cubicBezTo>
                  <a:pt x="1963508" y="2922984"/>
                  <a:pt x="1965096" y="2924572"/>
                  <a:pt x="1965890" y="2925365"/>
                </a:cubicBezTo>
                <a:cubicBezTo>
                  <a:pt x="1970652" y="2918222"/>
                  <a:pt x="1973827" y="2910284"/>
                  <a:pt x="1975415" y="2901553"/>
                </a:cubicBezTo>
                <a:cubicBezTo>
                  <a:pt x="1976209" y="2899172"/>
                  <a:pt x="1976209" y="2897584"/>
                  <a:pt x="1975415" y="2896790"/>
                </a:cubicBezTo>
                <a:cubicBezTo>
                  <a:pt x="1975415" y="2896790"/>
                  <a:pt x="1974621" y="2897187"/>
                  <a:pt x="1973034" y="2897981"/>
                </a:cubicBezTo>
                <a:cubicBezTo>
                  <a:pt x="1972240" y="2897981"/>
                  <a:pt x="1970652" y="2898378"/>
                  <a:pt x="1968271" y="2899172"/>
                </a:cubicBezTo>
                <a:cubicBezTo>
                  <a:pt x="1966684" y="2899965"/>
                  <a:pt x="1965096" y="2900759"/>
                  <a:pt x="1963508" y="2901553"/>
                </a:cubicBezTo>
                <a:cubicBezTo>
                  <a:pt x="1958746" y="2903934"/>
                  <a:pt x="1953983" y="2903537"/>
                  <a:pt x="1949221" y="2900362"/>
                </a:cubicBezTo>
                <a:cubicBezTo>
                  <a:pt x="1946840" y="2898775"/>
                  <a:pt x="1943665" y="2896790"/>
                  <a:pt x="1939696" y="2894409"/>
                </a:cubicBezTo>
                <a:close/>
                <a:moveTo>
                  <a:pt x="991958" y="2881312"/>
                </a:moveTo>
                <a:cubicBezTo>
                  <a:pt x="986402" y="2886868"/>
                  <a:pt x="983228" y="2890440"/>
                  <a:pt x="982433" y="2892028"/>
                </a:cubicBezTo>
                <a:cubicBezTo>
                  <a:pt x="977671" y="2896790"/>
                  <a:pt x="978862" y="2902743"/>
                  <a:pt x="986006" y="2909887"/>
                </a:cubicBezTo>
                <a:cubicBezTo>
                  <a:pt x="990768" y="2916237"/>
                  <a:pt x="989975" y="2924175"/>
                  <a:pt x="983624" y="2933700"/>
                </a:cubicBezTo>
                <a:cubicBezTo>
                  <a:pt x="981243" y="2936081"/>
                  <a:pt x="978465" y="2938859"/>
                  <a:pt x="975290" y="2942034"/>
                </a:cubicBezTo>
                <a:cubicBezTo>
                  <a:pt x="977671" y="2942034"/>
                  <a:pt x="982831" y="2943225"/>
                  <a:pt x="990768" y="2945606"/>
                </a:cubicBezTo>
                <a:cubicBezTo>
                  <a:pt x="996325" y="2947194"/>
                  <a:pt x="999896" y="2947987"/>
                  <a:pt x="1001484" y="2947987"/>
                </a:cubicBezTo>
                <a:cubicBezTo>
                  <a:pt x="1016565" y="2933700"/>
                  <a:pt x="1026090" y="2914253"/>
                  <a:pt x="1030058" y="2889647"/>
                </a:cubicBezTo>
                <a:cubicBezTo>
                  <a:pt x="1023709" y="2890440"/>
                  <a:pt x="1018152" y="2891631"/>
                  <a:pt x="1013390" y="2893218"/>
                </a:cubicBezTo>
                <a:cubicBezTo>
                  <a:pt x="1009421" y="2894012"/>
                  <a:pt x="1005849" y="2893615"/>
                  <a:pt x="1002674" y="2892028"/>
                </a:cubicBezTo>
                <a:cubicBezTo>
                  <a:pt x="1001881" y="2891234"/>
                  <a:pt x="1000690" y="2890044"/>
                  <a:pt x="999103" y="2888456"/>
                </a:cubicBezTo>
                <a:cubicBezTo>
                  <a:pt x="995134" y="2885281"/>
                  <a:pt x="992752" y="2882900"/>
                  <a:pt x="991958" y="2881312"/>
                </a:cubicBezTo>
                <a:close/>
                <a:moveTo>
                  <a:pt x="224006" y="2872978"/>
                </a:moveTo>
                <a:cubicBezTo>
                  <a:pt x="208130" y="2875359"/>
                  <a:pt x="195034" y="2876550"/>
                  <a:pt x="184715" y="2876550"/>
                </a:cubicBezTo>
                <a:cubicBezTo>
                  <a:pt x="183127" y="2876550"/>
                  <a:pt x="181540" y="2876550"/>
                  <a:pt x="179952" y="2876550"/>
                </a:cubicBezTo>
                <a:cubicBezTo>
                  <a:pt x="179952" y="2884487"/>
                  <a:pt x="179952" y="2892822"/>
                  <a:pt x="179952" y="2901553"/>
                </a:cubicBezTo>
                <a:cubicBezTo>
                  <a:pt x="184715" y="2899965"/>
                  <a:pt x="189477" y="2897981"/>
                  <a:pt x="194240" y="2895600"/>
                </a:cubicBezTo>
                <a:cubicBezTo>
                  <a:pt x="201384" y="2893218"/>
                  <a:pt x="208924" y="2893615"/>
                  <a:pt x="216862" y="2896790"/>
                </a:cubicBezTo>
                <a:cubicBezTo>
                  <a:pt x="217655" y="2897584"/>
                  <a:pt x="219640" y="2899569"/>
                  <a:pt x="222815" y="2902743"/>
                </a:cubicBezTo>
                <a:cubicBezTo>
                  <a:pt x="223609" y="2903537"/>
                  <a:pt x="224402" y="2904331"/>
                  <a:pt x="225196" y="2905125"/>
                </a:cubicBezTo>
                <a:cubicBezTo>
                  <a:pt x="225990" y="2894012"/>
                  <a:pt x="226387" y="2883297"/>
                  <a:pt x="226387" y="2872978"/>
                </a:cubicBezTo>
                <a:cubicBezTo>
                  <a:pt x="225593" y="2872978"/>
                  <a:pt x="224800" y="2872978"/>
                  <a:pt x="224006" y="2872978"/>
                </a:cubicBezTo>
                <a:close/>
                <a:moveTo>
                  <a:pt x="460940" y="2869406"/>
                </a:moveTo>
                <a:cubicBezTo>
                  <a:pt x="460146" y="2869406"/>
                  <a:pt x="458161" y="2869803"/>
                  <a:pt x="454987" y="2870597"/>
                </a:cubicBezTo>
                <a:cubicBezTo>
                  <a:pt x="451018" y="2872184"/>
                  <a:pt x="448240" y="2872978"/>
                  <a:pt x="446652" y="2872978"/>
                </a:cubicBezTo>
                <a:cubicBezTo>
                  <a:pt x="441890" y="2873772"/>
                  <a:pt x="436731" y="2873375"/>
                  <a:pt x="431175" y="2871787"/>
                </a:cubicBezTo>
                <a:cubicBezTo>
                  <a:pt x="428793" y="2874962"/>
                  <a:pt x="425618" y="2880122"/>
                  <a:pt x="421649" y="2887265"/>
                </a:cubicBezTo>
                <a:cubicBezTo>
                  <a:pt x="419268" y="2891234"/>
                  <a:pt x="417284" y="2894409"/>
                  <a:pt x="415696" y="2896790"/>
                </a:cubicBezTo>
                <a:cubicBezTo>
                  <a:pt x="418871" y="2896790"/>
                  <a:pt x="424030" y="2895997"/>
                  <a:pt x="431175" y="2894409"/>
                </a:cubicBezTo>
                <a:cubicBezTo>
                  <a:pt x="442287" y="2893615"/>
                  <a:pt x="450224" y="2892822"/>
                  <a:pt x="454987" y="2892028"/>
                </a:cubicBezTo>
                <a:cubicBezTo>
                  <a:pt x="455780" y="2888853"/>
                  <a:pt x="456971" y="2885281"/>
                  <a:pt x="458559" y="2881312"/>
                </a:cubicBezTo>
                <a:cubicBezTo>
                  <a:pt x="459353" y="2875756"/>
                  <a:pt x="460146" y="2871787"/>
                  <a:pt x="460940" y="2869406"/>
                </a:cubicBezTo>
                <a:close/>
                <a:moveTo>
                  <a:pt x="2217112" y="2864643"/>
                </a:moveTo>
                <a:cubicBezTo>
                  <a:pt x="2216318" y="2867025"/>
                  <a:pt x="2215524" y="2870597"/>
                  <a:pt x="2214731" y="2875359"/>
                </a:cubicBezTo>
                <a:cubicBezTo>
                  <a:pt x="2213143" y="2880915"/>
                  <a:pt x="2211953" y="2884884"/>
                  <a:pt x="2211159" y="2887265"/>
                </a:cubicBezTo>
                <a:cubicBezTo>
                  <a:pt x="2214334" y="2887265"/>
                  <a:pt x="2219493" y="2886472"/>
                  <a:pt x="2226637" y="2884884"/>
                </a:cubicBezTo>
                <a:cubicBezTo>
                  <a:pt x="2221874" y="2886472"/>
                  <a:pt x="2223065" y="2886472"/>
                  <a:pt x="2230209" y="2884884"/>
                </a:cubicBezTo>
                <a:cubicBezTo>
                  <a:pt x="2232590" y="2884884"/>
                  <a:pt x="2234971" y="2884487"/>
                  <a:pt x="2237352" y="2883693"/>
                </a:cubicBezTo>
                <a:cubicBezTo>
                  <a:pt x="2237352" y="2878931"/>
                  <a:pt x="2236956" y="2874168"/>
                  <a:pt x="2236162" y="2869406"/>
                </a:cubicBezTo>
                <a:cubicBezTo>
                  <a:pt x="2230606" y="2870994"/>
                  <a:pt x="2224256" y="2869406"/>
                  <a:pt x="2217112" y="2864643"/>
                </a:cubicBezTo>
                <a:close/>
                <a:moveTo>
                  <a:pt x="2276643" y="2861072"/>
                </a:moveTo>
                <a:cubicBezTo>
                  <a:pt x="2275055" y="2861865"/>
                  <a:pt x="2270293" y="2863056"/>
                  <a:pt x="2262355" y="2864643"/>
                </a:cubicBezTo>
                <a:cubicBezTo>
                  <a:pt x="2262355" y="2869406"/>
                  <a:pt x="2262355" y="2874565"/>
                  <a:pt x="2262355" y="2880122"/>
                </a:cubicBezTo>
                <a:cubicBezTo>
                  <a:pt x="2264737" y="2879328"/>
                  <a:pt x="2267912" y="2878931"/>
                  <a:pt x="2271880" y="2878931"/>
                </a:cubicBezTo>
                <a:cubicBezTo>
                  <a:pt x="2275849" y="2878137"/>
                  <a:pt x="2278628" y="2877740"/>
                  <a:pt x="2280215" y="2877740"/>
                </a:cubicBezTo>
                <a:cubicBezTo>
                  <a:pt x="2280215" y="2871390"/>
                  <a:pt x="2280215" y="2865834"/>
                  <a:pt x="2280215" y="2861072"/>
                </a:cubicBezTo>
                <a:cubicBezTo>
                  <a:pt x="2279421" y="2861072"/>
                  <a:pt x="2278230" y="2861072"/>
                  <a:pt x="2276643" y="2861072"/>
                </a:cubicBezTo>
                <a:close/>
                <a:moveTo>
                  <a:pt x="1305093" y="2856309"/>
                </a:moveTo>
                <a:cubicBezTo>
                  <a:pt x="1295568" y="2857103"/>
                  <a:pt x="1286043" y="2858293"/>
                  <a:pt x="1276518" y="2859881"/>
                </a:cubicBezTo>
                <a:cubicBezTo>
                  <a:pt x="1276518" y="2861469"/>
                  <a:pt x="1276915" y="2863850"/>
                  <a:pt x="1277709" y="2867025"/>
                </a:cubicBezTo>
                <a:cubicBezTo>
                  <a:pt x="1277709" y="2870200"/>
                  <a:pt x="1277709" y="2872581"/>
                  <a:pt x="1277709" y="2874168"/>
                </a:cubicBezTo>
                <a:cubicBezTo>
                  <a:pt x="1277709" y="2878931"/>
                  <a:pt x="1277709" y="2883297"/>
                  <a:pt x="1277709" y="2887265"/>
                </a:cubicBezTo>
                <a:cubicBezTo>
                  <a:pt x="1282471" y="2886472"/>
                  <a:pt x="1286043" y="2884884"/>
                  <a:pt x="1288424" y="2882503"/>
                </a:cubicBezTo>
                <a:cubicBezTo>
                  <a:pt x="1292393" y="2880122"/>
                  <a:pt x="1298346" y="2880519"/>
                  <a:pt x="1306284" y="2883693"/>
                </a:cubicBezTo>
                <a:cubicBezTo>
                  <a:pt x="1307872" y="2883693"/>
                  <a:pt x="1309459" y="2884487"/>
                  <a:pt x="1311046" y="2886075"/>
                </a:cubicBezTo>
                <a:cubicBezTo>
                  <a:pt x="1311046" y="2876550"/>
                  <a:pt x="1310649" y="2868612"/>
                  <a:pt x="1309855" y="2862262"/>
                </a:cubicBezTo>
                <a:cubicBezTo>
                  <a:pt x="1309855" y="2858293"/>
                  <a:pt x="1308268" y="2856309"/>
                  <a:pt x="1305093" y="2856309"/>
                </a:cubicBezTo>
                <a:close/>
                <a:moveTo>
                  <a:pt x="1076493" y="2844403"/>
                </a:moveTo>
                <a:cubicBezTo>
                  <a:pt x="1074905" y="2844403"/>
                  <a:pt x="1072524" y="2844800"/>
                  <a:pt x="1069349" y="2845593"/>
                </a:cubicBezTo>
                <a:cubicBezTo>
                  <a:pt x="1066175" y="2845593"/>
                  <a:pt x="1063793" y="2845990"/>
                  <a:pt x="1062206" y="2846784"/>
                </a:cubicBezTo>
                <a:cubicBezTo>
                  <a:pt x="1062206" y="2852340"/>
                  <a:pt x="1061809" y="2857897"/>
                  <a:pt x="1061015" y="2863453"/>
                </a:cubicBezTo>
                <a:cubicBezTo>
                  <a:pt x="1068158" y="2863453"/>
                  <a:pt x="1074509" y="2863056"/>
                  <a:pt x="1080065" y="2862262"/>
                </a:cubicBezTo>
                <a:lnTo>
                  <a:pt x="1080065" y="2844403"/>
                </a:lnTo>
                <a:cubicBezTo>
                  <a:pt x="1079271" y="2844403"/>
                  <a:pt x="1078080" y="2844403"/>
                  <a:pt x="1076493" y="2844403"/>
                </a:cubicBezTo>
                <a:close/>
                <a:moveTo>
                  <a:pt x="2619543" y="2828925"/>
                </a:moveTo>
                <a:cubicBezTo>
                  <a:pt x="2613193" y="2829718"/>
                  <a:pt x="2606446" y="2831306"/>
                  <a:pt x="2599302" y="2833687"/>
                </a:cubicBezTo>
                <a:cubicBezTo>
                  <a:pt x="2597715" y="2833687"/>
                  <a:pt x="2595730" y="2832894"/>
                  <a:pt x="2593349" y="2831306"/>
                </a:cubicBezTo>
                <a:cubicBezTo>
                  <a:pt x="2590968" y="2833687"/>
                  <a:pt x="2588586" y="2836862"/>
                  <a:pt x="2586205" y="2840831"/>
                </a:cubicBezTo>
                <a:cubicBezTo>
                  <a:pt x="2588586" y="2842419"/>
                  <a:pt x="2591364" y="2844403"/>
                  <a:pt x="2594540" y="2846784"/>
                </a:cubicBezTo>
                <a:cubicBezTo>
                  <a:pt x="2599302" y="2849959"/>
                  <a:pt x="2602874" y="2852340"/>
                  <a:pt x="2605255" y="2853928"/>
                </a:cubicBezTo>
                <a:cubicBezTo>
                  <a:pt x="2609224" y="2848372"/>
                  <a:pt x="2613986" y="2840037"/>
                  <a:pt x="2619543" y="2828925"/>
                </a:cubicBezTo>
                <a:close/>
                <a:moveTo>
                  <a:pt x="2225446" y="2822972"/>
                </a:moveTo>
                <a:cubicBezTo>
                  <a:pt x="2223859" y="2828528"/>
                  <a:pt x="2222271" y="2836465"/>
                  <a:pt x="2220684" y="2846784"/>
                </a:cubicBezTo>
                <a:cubicBezTo>
                  <a:pt x="2220684" y="2848372"/>
                  <a:pt x="2220684" y="2849562"/>
                  <a:pt x="2220684" y="2850356"/>
                </a:cubicBezTo>
                <a:cubicBezTo>
                  <a:pt x="2225446" y="2848768"/>
                  <a:pt x="2230209" y="2847975"/>
                  <a:pt x="2234971" y="2847975"/>
                </a:cubicBezTo>
                <a:cubicBezTo>
                  <a:pt x="2234971" y="2847181"/>
                  <a:pt x="2234971" y="2846784"/>
                  <a:pt x="2234971" y="2846784"/>
                </a:cubicBezTo>
                <a:cubicBezTo>
                  <a:pt x="2234177" y="2841228"/>
                  <a:pt x="2232590" y="2835275"/>
                  <a:pt x="2230209" y="2828925"/>
                </a:cubicBezTo>
                <a:cubicBezTo>
                  <a:pt x="2230209" y="2828131"/>
                  <a:pt x="2230209" y="2827734"/>
                  <a:pt x="2230209" y="2827734"/>
                </a:cubicBezTo>
                <a:cubicBezTo>
                  <a:pt x="2229415" y="2825353"/>
                  <a:pt x="2229018" y="2823765"/>
                  <a:pt x="2229018" y="2822972"/>
                </a:cubicBezTo>
                <a:cubicBezTo>
                  <a:pt x="2228224" y="2822972"/>
                  <a:pt x="2227034" y="2822972"/>
                  <a:pt x="2225446" y="2822972"/>
                </a:cubicBezTo>
                <a:close/>
                <a:moveTo>
                  <a:pt x="219243" y="2818209"/>
                </a:moveTo>
                <a:cubicBezTo>
                  <a:pt x="214480" y="2819003"/>
                  <a:pt x="208527" y="2819797"/>
                  <a:pt x="201384" y="2820590"/>
                </a:cubicBezTo>
                <a:cubicBezTo>
                  <a:pt x="192652" y="2821384"/>
                  <a:pt x="185905" y="2822178"/>
                  <a:pt x="181143" y="2822972"/>
                </a:cubicBezTo>
                <a:lnTo>
                  <a:pt x="181143" y="2828925"/>
                </a:lnTo>
                <a:cubicBezTo>
                  <a:pt x="181143" y="2829718"/>
                  <a:pt x="181143" y="2832100"/>
                  <a:pt x="181143" y="2836068"/>
                </a:cubicBezTo>
                <a:cubicBezTo>
                  <a:pt x="180349" y="2844006"/>
                  <a:pt x="179952" y="2850356"/>
                  <a:pt x="179952" y="2855118"/>
                </a:cubicBezTo>
                <a:cubicBezTo>
                  <a:pt x="179952" y="2855118"/>
                  <a:pt x="180349" y="2855118"/>
                  <a:pt x="181143" y="2855118"/>
                </a:cubicBezTo>
                <a:cubicBezTo>
                  <a:pt x="185905" y="2854325"/>
                  <a:pt x="190668" y="2852340"/>
                  <a:pt x="195430" y="2849165"/>
                </a:cubicBezTo>
                <a:cubicBezTo>
                  <a:pt x="201780" y="2846784"/>
                  <a:pt x="207734" y="2846387"/>
                  <a:pt x="213290" y="2847975"/>
                </a:cubicBezTo>
                <a:cubicBezTo>
                  <a:pt x="218052" y="2851150"/>
                  <a:pt x="222418" y="2855118"/>
                  <a:pt x="226387" y="2859881"/>
                </a:cubicBezTo>
                <a:cubicBezTo>
                  <a:pt x="226387" y="2840037"/>
                  <a:pt x="225990" y="2828528"/>
                  <a:pt x="225196" y="2825353"/>
                </a:cubicBezTo>
                <a:cubicBezTo>
                  <a:pt x="224402" y="2819797"/>
                  <a:pt x="222418" y="2817415"/>
                  <a:pt x="219243" y="2818209"/>
                </a:cubicBezTo>
                <a:close/>
                <a:moveTo>
                  <a:pt x="2279024" y="2817018"/>
                </a:moveTo>
                <a:cubicBezTo>
                  <a:pt x="2267118" y="2817812"/>
                  <a:pt x="2255212" y="2819400"/>
                  <a:pt x="2243306" y="2821781"/>
                </a:cubicBezTo>
                <a:cubicBezTo>
                  <a:pt x="2249655" y="2823369"/>
                  <a:pt x="2255212" y="2825353"/>
                  <a:pt x="2259974" y="2827734"/>
                </a:cubicBezTo>
                <a:cubicBezTo>
                  <a:pt x="2264737" y="2830909"/>
                  <a:pt x="2266721" y="2834481"/>
                  <a:pt x="2265928" y="2838450"/>
                </a:cubicBezTo>
                <a:cubicBezTo>
                  <a:pt x="2265134" y="2839243"/>
                  <a:pt x="2264737" y="2840434"/>
                  <a:pt x="2264737" y="2842022"/>
                </a:cubicBezTo>
                <a:cubicBezTo>
                  <a:pt x="2270293" y="2840434"/>
                  <a:pt x="2275453" y="2839640"/>
                  <a:pt x="2280215" y="2839640"/>
                </a:cubicBezTo>
                <a:lnTo>
                  <a:pt x="2280215" y="2834878"/>
                </a:lnTo>
                <a:cubicBezTo>
                  <a:pt x="2280215" y="2831703"/>
                  <a:pt x="2279818" y="2827337"/>
                  <a:pt x="2279024" y="2821781"/>
                </a:cubicBezTo>
                <a:cubicBezTo>
                  <a:pt x="2279024" y="2819400"/>
                  <a:pt x="2279024" y="2817812"/>
                  <a:pt x="2279024" y="2817018"/>
                </a:cubicBezTo>
                <a:close/>
                <a:moveTo>
                  <a:pt x="794910" y="2806005"/>
                </a:moveTo>
                <a:cubicBezTo>
                  <a:pt x="794116" y="2805807"/>
                  <a:pt x="793124" y="2805906"/>
                  <a:pt x="791934" y="2806303"/>
                </a:cubicBezTo>
                <a:cubicBezTo>
                  <a:pt x="777646" y="2808684"/>
                  <a:pt x="764549" y="2811462"/>
                  <a:pt x="752643" y="2814637"/>
                </a:cubicBezTo>
                <a:cubicBezTo>
                  <a:pt x="753437" y="2816225"/>
                  <a:pt x="754230" y="2819400"/>
                  <a:pt x="755024" y="2824162"/>
                </a:cubicBezTo>
                <a:cubicBezTo>
                  <a:pt x="755818" y="2828131"/>
                  <a:pt x="756215" y="2831306"/>
                  <a:pt x="756215" y="2833687"/>
                </a:cubicBezTo>
                <a:cubicBezTo>
                  <a:pt x="756215" y="2835275"/>
                  <a:pt x="756215" y="2837259"/>
                  <a:pt x="756215" y="2839640"/>
                </a:cubicBezTo>
                <a:cubicBezTo>
                  <a:pt x="760978" y="2838847"/>
                  <a:pt x="767724" y="2837259"/>
                  <a:pt x="776456" y="2834878"/>
                </a:cubicBezTo>
                <a:cubicBezTo>
                  <a:pt x="778837" y="2834084"/>
                  <a:pt x="780822" y="2833687"/>
                  <a:pt x="782409" y="2833687"/>
                </a:cubicBezTo>
                <a:cubicBezTo>
                  <a:pt x="785583" y="2832100"/>
                  <a:pt x="789156" y="2831306"/>
                  <a:pt x="793124" y="2831306"/>
                </a:cubicBezTo>
                <a:cubicBezTo>
                  <a:pt x="794711" y="2824162"/>
                  <a:pt x="795902" y="2817812"/>
                  <a:pt x="796696" y="2812256"/>
                </a:cubicBezTo>
                <a:cubicBezTo>
                  <a:pt x="797490" y="2809875"/>
                  <a:pt x="797490" y="2808287"/>
                  <a:pt x="796696" y="2807493"/>
                </a:cubicBezTo>
                <a:cubicBezTo>
                  <a:pt x="796299" y="2806700"/>
                  <a:pt x="795704" y="2806204"/>
                  <a:pt x="794910" y="2806005"/>
                </a:cubicBezTo>
                <a:close/>
                <a:moveTo>
                  <a:pt x="2895768" y="2790825"/>
                </a:moveTo>
                <a:cubicBezTo>
                  <a:pt x="2891005" y="2791618"/>
                  <a:pt x="2882671" y="2792809"/>
                  <a:pt x="2870765" y="2794397"/>
                </a:cubicBezTo>
                <a:cubicBezTo>
                  <a:pt x="2861240" y="2795984"/>
                  <a:pt x="2854493" y="2797175"/>
                  <a:pt x="2850524" y="2797968"/>
                </a:cubicBezTo>
                <a:cubicBezTo>
                  <a:pt x="2850524" y="2799556"/>
                  <a:pt x="2850127" y="2801540"/>
                  <a:pt x="2849333" y="2803922"/>
                </a:cubicBezTo>
                <a:cubicBezTo>
                  <a:pt x="2848539" y="2807890"/>
                  <a:pt x="2847746" y="2811462"/>
                  <a:pt x="2846952" y="2814637"/>
                </a:cubicBezTo>
                <a:lnTo>
                  <a:pt x="2846952" y="2820590"/>
                </a:lnTo>
                <a:cubicBezTo>
                  <a:pt x="2855683" y="2819003"/>
                  <a:pt x="2863621" y="2817812"/>
                  <a:pt x="2870765" y="2817018"/>
                </a:cubicBezTo>
                <a:cubicBezTo>
                  <a:pt x="2877908" y="2816225"/>
                  <a:pt x="2886639" y="2814637"/>
                  <a:pt x="2896958" y="2812256"/>
                </a:cubicBezTo>
                <a:cubicBezTo>
                  <a:pt x="2898546" y="2807493"/>
                  <a:pt x="2899340" y="2801540"/>
                  <a:pt x="2899340" y="2794397"/>
                </a:cubicBezTo>
                <a:cubicBezTo>
                  <a:pt x="2900133" y="2792809"/>
                  <a:pt x="2900133" y="2791618"/>
                  <a:pt x="2899340" y="2790825"/>
                </a:cubicBezTo>
                <a:cubicBezTo>
                  <a:pt x="2899340" y="2790825"/>
                  <a:pt x="2898149" y="2790825"/>
                  <a:pt x="2895768" y="2790825"/>
                </a:cubicBezTo>
                <a:close/>
                <a:moveTo>
                  <a:pt x="234721" y="2789039"/>
                </a:moveTo>
                <a:cubicBezTo>
                  <a:pt x="237102" y="2789039"/>
                  <a:pt x="239087" y="2789634"/>
                  <a:pt x="240675" y="2790825"/>
                </a:cubicBezTo>
                <a:cubicBezTo>
                  <a:pt x="248612" y="2794000"/>
                  <a:pt x="256153" y="2800350"/>
                  <a:pt x="263296" y="2809875"/>
                </a:cubicBezTo>
                <a:cubicBezTo>
                  <a:pt x="268059" y="2816225"/>
                  <a:pt x="268852" y="2821781"/>
                  <a:pt x="265678" y="2826543"/>
                </a:cubicBezTo>
                <a:cubicBezTo>
                  <a:pt x="260915" y="2836068"/>
                  <a:pt x="258931" y="2855515"/>
                  <a:pt x="259724" y="2884884"/>
                </a:cubicBezTo>
                <a:cubicBezTo>
                  <a:pt x="260518" y="2902347"/>
                  <a:pt x="260518" y="2925762"/>
                  <a:pt x="259724" y="2955131"/>
                </a:cubicBezTo>
                <a:cubicBezTo>
                  <a:pt x="259724" y="2960687"/>
                  <a:pt x="259724" y="2964259"/>
                  <a:pt x="259724" y="2965847"/>
                </a:cubicBezTo>
                <a:cubicBezTo>
                  <a:pt x="260518" y="2975372"/>
                  <a:pt x="256550" y="2984897"/>
                  <a:pt x="247818" y="2994422"/>
                </a:cubicBezTo>
                <a:cubicBezTo>
                  <a:pt x="242262" y="2999184"/>
                  <a:pt x="237499" y="2999581"/>
                  <a:pt x="233530" y="2995612"/>
                </a:cubicBezTo>
                <a:cubicBezTo>
                  <a:pt x="232737" y="2994819"/>
                  <a:pt x="230752" y="2991643"/>
                  <a:pt x="227578" y="2986087"/>
                </a:cubicBezTo>
                <a:cubicBezTo>
                  <a:pt x="226783" y="2983706"/>
                  <a:pt x="225990" y="2981722"/>
                  <a:pt x="225196" y="2980134"/>
                </a:cubicBezTo>
                <a:cubicBezTo>
                  <a:pt x="224402" y="2978547"/>
                  <a:pt x="224006" y="2975769"/>
                  <a:pt x="224006" y="2971800"/>
                </a:cubicBezTo>
                <a:cubicBezTo>
                  <a:pt x="212099" y="2971800"/>
                  <a:pt x="196621" y="2972593"/>
                  <a:pt x="177571" y="2974181"/>
                </a:cubicBezTo>
                <a:cubicBezTo>
                  <a:pt x="176777" y="2984500"/>
                  <a:pt x="173999" y="2990850"/>
                  <a:pt x="169237" y="2993231"/>
                </a:cubicBezTo>
                <a:cubicBezTo>
                  <a:pt x="164474" y="2997200"/>
                  <a:pt x="159712" y="2996803"/>
                  <a:pt x="154949" y="2992040"/>
                </a:cubicBezTo>
                <a:cubicBezTo>
                  <a:pt x="144630" y="2983309"/>
                  <a:pt x="141852" y="2973784"/>
                  <a:pt x="146615" y="2963465"/>
                </a:cubicBezTo>
                <a:cubicBezTo>
                  <a:pt x="148996" y="2956322"/>
                  <a:pt x="150187" y="2927350"/>
                  <a:pt x="150187" y="2876550"/>
                </a:cubicBezTo>
                <a:cubicBezTo>
                  <a:pt x="150980" y="2836862"/>
                  <a:pt x="148599" y="2814240"/>
                  <a:pt x="143043" y="2808684"/>
                </a:cubicBezTo>
                <a:cubicBezTo>
                  <a:pt x="141455" y="2803128"/>
                  <a:pt x="143043" y="2799953"/>
                  <a:pt x="147805" y="2799159"/>
                </a:cubicBezTo>
                <a:cubicBezTo>
                  <a:pt x="152568" y="2799159"/>
                  <a:pt x="158521" y="2800350"/>
                  <a:pt x="165665" y="2802731"/>
                </a:cubicBezTo>
                <a:cubicBezTo>
                  <a:pt x="166459" y="2802731"/>
                  <a:pt x="168443" y="2802334"/>
                  <a:pt x="171618" y="2801540"/>
                </a:cubicBezTo>
                <a:cubicBezTo>
                  <a:pt x="181937" y="2799953"/>
                  <a:pt x="190668" y="2798365"/>
                  <a:pt x="197812" y="2796778"/>
                </a:cubicBezTo>
                <a:cubicBezTo>
                  <a:pt x="206543" y="2795984"/>
                  <a:pt x="216068" y="2794000"/>
                  <a:pt x="226387" y="2790825"/>
                </a:cubicBezTo>
                <a:cubicBezTo>
                  <a:pt x="229562" y="2789634"/>
                  <a:pt x="232340" y="2789039"/>
                  <a:pt x="234721" y="2789039"/>
                </a:cubicBezTo>
                <a:close/>
                <a:moveTo>
                  <a:pt x="2288549" y="2781300"/>
                </a:moveTo>
                <a:cubicBezTo>
                  <a:pt x="2271880" y="2784475"/>
                  <a:pt x="2251640" y="2788840"/>
                  <a:pt x="2227827" y="2794397"/>
                </a:cubicBezTo>
                <a:cubicBezTo>
                  <a:pt x="2227827" y="2797572"/>
                  <a:pt x="2227431" y="2801143"/>
                  <a:pt x="2226637" y="2805112"/>
                </a:cubicBezTo>
                <a:cubicBezTo>
                  <a:pt x="2232193" y="2803525"/>
                  <a:pt x="2240527" y="2801937"/>
                  <a:pt x="2251640" y="2800350"/>
                </a:cubicBezTo>
                <a:cubicBezTo>
                  <a:pt x="2257196" y="2798762"/>
                  <a:pt x="2269896" y="2795984"/>
                  <a:pt x="2289740" y="2792015"/>
                </a:cubicBezTo>
                <a:cubicBezTo>
                  <a:pt x="2291327" y="2789634"/>
                  <a:pt x="2292518" y="2787253"/>
                  <a:pt x="2293312" y="2784872"/>
                </a:cubicBezTo>
                <a:cubicBezTo>
                  <a:pt x="2294106" y="2782490"/>
                  <a:pt x="2292518" y="2781300"/>
                  <a:pt x="2288549" y="2781300"/>
                </a:cubicBezTo>
                <a:close/>
                <a:moveTo>
                  <a:pt x="495171" y="2778323"/>
                </a:moveTo>
                <a:cubicBezTo>
                  <a:pt x="497750" y="2778323"/>
                  <a:pt x="500230" y="2778918"/>
                  <a:pt x="502612" y="2780109"/>
                </a:cubicBezTo>
                <a:cubicBezTo>
                  <a:pt x="512931" y="2786459"/>
                  <a:pt x="519281" y="2792015"/>
                  <a:pt x="521662" y="2796778"/>
                </a:cubicBezTo>
                <a:cubicBezTo>
                  <a:pt x="524043" y="2801540"/>
                  <a:pt x="522852" y="2804715"/>
                  <a:pt x="518090" y="2806303"/>
                </a:cubicBezTo>
                <a:cubicBezTo>
                  <a:pt x="499040" y="2811065"/>
                  <a:pt x="476815" y="2815431"/>
                  <a:pt x="451415" y="2819400"/>
                </a:cubicBezTo>
                <a:cubicBezTo>
                  <a:pt x="453002" y="2821781"/>
                  <a:pt x="454193" y="2823369"/>
                  <a:pt x="454987" y="2824162"/>
                </a:cubicBezTo>
                <a:cubicBezTo>
                  <a:pt x="457368" y="2827337"/>
                  <a:pt x="456971" y="2831306"/>
                  <a:pt x="453796" y="2836068"/>
                </a:cubicBezTo>
                <a:cubicBezTo>
                  <a:pt x="451415" y="2839243"/>
                  <a:pt x="448637" y="2843212"/>
                  <a:pt x="445462" y="2847975"/>
                </a:cubicBezTo>
                <a:cubicBezTo>
                  <a:pt x="449431" y="2847181"/>
                  <a:pt x="454590" y="2845593"/>
                  <a:pt x="460940" y="2843212"/>
                </a:cubicBezTo>
                <a:cubicBezTo>
                  <a:pt x="463321" y="2842419"/>
                  <a:pt x="464908" y="2842022"/>
                  <a:pt x="465703" y="2842022"/>
                </a:cubicBezTo>
                <a:cubicBezTo>
                  <a:pt x="472846" y="2838847"/>
                  <a:pt x="479990" y="2839640"/>
                  <a:pt x="487133" y="2844403"/>
                </a:cubicBezTo>
                <a:cubicBezTo>
                  <a:pt x="496658" y="2853928"/>
                  <a:pt x="502612" y="2860278"/>
                  <a:pt x="504993" y="2863453"/>
                </a:cubicBezTo>
                <a:cubicBezTo>
                  <a:pt x="508168" y="2872184"/>
                  <a:pt x="507375" y="2877740"/>
                  <a:pt x="502612" y="2880122"/>
                </a:cubicBezTo>
                <a:cubicBezTo>
                  <a:pt x="497849" y="2882503"/>
                  <a:pt x="494674" y="2886472"/>
                  <a:pt x="493087" y="2892028"/>
                </a:cubicBezTo>
                <a:cubicBezTo>
                  <a:pt x="485943" y="2915047"/>
                  <a:pt x="479196" y="2934493"/>
                  <a:pt x="472846" y="2950368"/>
                </a:cubicBezTo>
                <a:cubicBezTo>
                  <a:pt x="476022" y="2950368"/>
                  <a:pt x="478799" y="2950368"/>
                  <a:pt x="481181" y="2950368"/>
                </a:cubicBezTo>
                <a:cubicBezTo>
                  <a:pt x="502612" y="2948781"/>
                  <a:pt x="518090" y="2947194"/>
                  <a:pt x="527615" y="2945606"/>
                </a:cubicBezTo>
                <a:cubicBezTo>
                  <a:pt x="533965" y="2944812"/>
                  <a:pt x="539918" y="2945606"/>
                  <a:pt x="545474" y="2947987"/>
                </a:cubicBezTo>
                <a:cubicBezTo>
                  <a:pt x="554999" y="2953543"/>
                  <a:pt x="562143" y="2960687"/>
                  <a:pt x="566906" y="2969418"/>
                </a:cubicBezTo>
                <a:cubicBezTo>
                  <a:pt x="570874" y="2976562"/>
                  <a:pt x="568890" y="2980928"/>
                  <a:pt x="560953" y="2982515"/>
                </a:cubicBezTo>
                <a:cubicBezTo>
                  <a:pt x="552222" y="2982515"/>
                  <a:pt x="543093" y="2981722"/>
                  <a:pt x="533568" y="2980134"/>
                </a:cubicBezTo>
                <a:cubicBezTo>
                  <a:pt x="504199" y="2976165"/>
                  <a:pt x="474830" y="2975372"/>
                  <a:pt x="445462" y="2977753"/>
                </a:cubicBezTo>
                <a:cubicBezTo>
                  <a:pt x="401012" y="2980928"/>
                  <a:pt x="370452" y="2984500"/>
                  <a:pt x="353784" y="2988468"/>
                </a:cubicBezTo>
                <a:cubicBezTo>
                  <a:pt x="352990" y="2988468"/>
                  <a:pt x="352196" y="2988468"/>
                  <a:pt x="351403" y="2988468"/>
                </a:cubicBezTo>
                <a:cubicBezTo>
                  <a:pt x="345847" y="2990056"/>
                  <a:pt x="341480" y="2989659"/>
                  <a:pt x="338305" y="2987278"/>
                </a:cubicBezTo>
                <a:cubicBezTo>
                  <a:pt x="336718" y="2986484"/>
                  <a:pt x="334734" y="2984897"/>
                  <a:pt x="332353" y="2982515"/>
                </a:cubicBezTo>
                <a:cubicBezTo>
                  <a:pt x="326796" y="2978547"/>
                  <a:pt x="322430" y="2974975"/>
                  <a:pt x="319255" y="2971800"/>
                </a:cubicBezTo>
                <a:cubicBezTo>
                  <a:pt x="317668" y="2969418"/>
                  <a:pt x="317271" y="2967434"/>
                  <a:pt x="318065" y="2965847"/>
                </a:cubicBezTo>
                <a:cubicBezTo>
                  <a:pt x="319653" y="2964259"/>
                  <a:pt x="322034" y="2963465"/>
                  <a:pt x="325209" y="2963465"/>
                </a:cubicBezTo>
                <a:cubicBezTo>
                  <a:pt x="341084" y="2963465"/>
                  <a:pt x="356958" y="2962275"/>
                  <a:pt x="372833" y="2959893"/>
                </a:cubicBezTo>
                <a:cubicBezTo>
                  <a:pt x="393471" y="2957512"/>
                  <a:pt x="415299" y="2955528"/>
                  <a:pt x="438318" y="2953940"/>
                </a:cubicBezTo>
                <a:cubicBezTo>
                  <a:pt x="438318" y="2946797"/>
                  <a:pt x="439509" y="2940050"/>
                  <a:pt x="441890" y="2933700"/>
                </a:cubicBezTo>
                <a:cubicBezTo>
                  <a:pt x="442683" y="2931318"/>
                  <a:pt x="443477" y="2928144"/>
                  <a:pt x="444271" y="2924175"/>
                </a:cubicBezTo>
                <a:cubicBezTo>
                  <a:pt x="445859" y="2921793"/>
                  <a:pt x="446652" y="2919809"/>
                  <a:pt x="446652" y="2918222"/>
                </a:cubicBezTo>
                <a:cubicBezTo>
                  <a:pt x="431571" y="2919015"/>
                  <a:pt x="413712" y="2924572"/>
                  <a:pt x="393075" y="2934890"/>
                </a:cubicBezTo>
                <a:cubicBezTo>
                  <a:pt x="389106" y="2938065"/>
                  <a:pt x="385534" y="2938065"/>
                  <a:pt x="382359" y="2934890"/>
                </a:cubicBezTo>
                <a:cubicBezTo>
                  <a:pt x="375215" y="2927747"/>
                  <a:pt x="370055" y="2919412"/>
                  <a:pt x="366881" y="2909887"/>
                </a:cubicBezTo>
                <a:cubicBezTo>
                  <a:pt x="366087" y="2905125"/>
                  <a:pt x="367277" y="2901950"/>
                  <a:pt x="370452" y="2900362"/>
                </a:cubicBezTo>
                <a:cubicBezTo>
                  <a:pt x="379978" y="2895600"/>
                  <a:pt x="385930" y="2890440"/>
                  <a:pt x="388312" y="2884884"/>
                </a:cubicBezTo>
                <a:cubicBezTo>
                  <a:pt x="397836" y="2871390"/>
                  <a:pt x="404981" y="2856309"/>
                  <a:pt x="409743" y="2839640"/>
                </a:cubicBezTo>
                <a:cubicBezTo>
                  <a:pt x="411330" y="2834878"/>
                  <a:pt x="412124" y="2830512"/>
                  <a:pt x="412124" y="2826543"/>
                </a:cubicBezTo>
                <a:cubicBezTo>
                  <a:pt x="410537" y="2826543"/>
                  <a:pt x="408553" y="2826543"/>
                  <a:pt x="406172" y="2826543"/>
                </a:cubicBezTo>
                <a:cubicBezTo>
                  <a:pt x="402996" y="2827337"/>
                  <a:pt x="400615" y="2827734"/>
                  <a:pt x="399027" y="2827734"/>
                </a:cubicBezTo>
                <a:cubicBezTo>
                  <a:pt x="391090" y="2829322"/>
                  <a:pt x="382756" y="2827337"/>
                  <a:pt x="374024" y="2821781"/>
                </a:cubicBezTo>
                <a:cubicBezTo>
                  <a:pt x="370850" y="2818606"/>
                  <a:pt x="366881" y="2814637"/>
                  <a:pt x="362118" y="2809875"/>
                </a:cubicBezTo>
                <a:cubicBezTo>
                  <a:pt x="359737" y="2804319"/>
                  <a:pt x="360927" y="2801540"/>
                  <a:pt x="365690" y="2801540"/>
                </a:cubicBezTo>
                <a:cubicBezTo>
                  <a:pt x="388709" y="2799953"/>
                  <a:pt x="419268" y="2795587"/>
                  <a:pt x="457368" y="2788443"/>
                </a:cubicBezTo>
                <a:cubicBezTo>
                  <a:pt x="459749" y="2787650"/>
                  <a:pt x="463718" y="2786459"/>
                  <a:pt x="469274" y="2784872"/>
                </a:cubicBezTo>
                <a:cubicBezTo>
                  <a:pt x="474830" y="2784078"/>
                  <a:pt x="480784" y="2782490"/>
                  <a:pt x="487133" y="2780109"/>
                </a:cubicBezTo>
                <a:cubicBezTo>
                  <a:pt x="489912" y="2778918"/>
                  <a:pt x="492590" y="2778323"/>
                  <a:pt x="495171" y="2778323"/>
                </a:cubicBezTo>
                <a:close/>
                <a:moveTo>
                  <a:pt x="1995655" y="2777728"/>
                </a:moveTo>
                <a:lnTo>
                  <a:pt x="2021849" y="2777728"/>
                </a:lnTo>
                <a:cubicBezTo>
                  <a:pt x="2032168" y="2777728"/>
                  <a:pt x="2040502" y="2782490"/>
                  <a:pt x="2046853" y="2792015"/>
                </a:cubicBezTo>
                <a:cubicBezTo>
                  <a:pt x="2050028" y="2798365"/>
                  <a:pt x="2050028" y="2805112"/>
                  <a:pt x="2046853" y="2812256"/>
                </a:cubicBezTo>
                <a:cubicBezTo>
                  <a:pt x="2044471" y="2817018"/>
                  <a:pt x="2038915" y="2818606"/>
                  <a:pt x="2030183" y="2817018"/>
                </a:cubicBezTo>
                <a:cubicBezTo>
                  <a:pt x="2025421" y="2814637"/>
                  <a:pt x="2019865" y="2810272"/>
                  <a:pt x="2013515" y="2803922"/>
                </a:cubicBezTo>
                <a:cubicBezTo>
                  <a:pt x="2011134" y="2800747"/>
                  <a:pt x="2006768" y="2796381"/>
                  <a:pt x="2000418" y="2790825"/>
                </a:cubicBezTo>
                <a:cubicBezTo>
                  <a:pt x="1997243" y="2787650"/>
                  <a:pt x="1994862" y="2785269"/>
                  <a:pt x="1993274" y="2783681"/>
                </a:cubicBezTo>
                <a:cubicBezTo>
                  <a:pt x="1991687" y="2782093"/>
                  <a:pt x="1990893" y="2780506"/>
                  <a:pt x="1990893" y="2778918"/>
                </a:cubicBezTo>
                <a:cubicBezTo>
                  <a:pt x="1991687" y="2778125"/>
                  <a:pt x="1993274" y="2777728"/>
                  <a:pt x="1995655" y="2777728"/>
                </a:cubicBezTo>
                <a:close/>
                <a:moveTo>
                  <a:pt x="1739671" y="2776537"/>
                </a:moveTo>
                <a:cubicBezTo>
                  <a:pt x="1750784" y="2779712"/>
                  <a:pt x="1759118" y="2785665"/>
                  <a:pt x="1764674" y="2794397"/>
                </a:cubicBezTo>
                <a:cubicBezTo>
                  <a:pt x="1766262" y="2798365"/>
                  <a:pt x="1765071" y="2801143"/>
                  <a:pt x="1761102" y="2802731"/>
                </a:cubicBezTo>
                <a:cubicBezTo>
                  <a:pt x="1760309" y="2803525"/>
                  <a:pt x="1758324" y="2804319"/>
                  <a:pt x="1755149" y="2805112"/>
                </a:cubicBezTo>
                <a:cubicBezTo>
                  <a:pt x="1748799" y="2807493"/>
                  <a:pt x="1744037" y="2809478"/>
                  <a:pt x="1740862" y="2811065"/>
                </a:cubicBezTo>
                <a:cubicBezTo>
                  <a:pt x="1731337" y="2814240"/>
                  <a:pt x="1719828" y="2817415"/>
                  <a:pt x="1706334" y="2820590"/>
                </a:cubicBezTo>
                <a:cubicBezTo>
                  <a:pt x="1707128" y="2822178"/>
                  <a:pt x="1707525" y="2824162"/>
                  <a:pt x="1707525" y="2826543"/>
                </a:cubicBezTo>
                <a:cubicBezTo>
                  <a:pt x="1707525" y="2832894"/>
                  <a:pt x="1706730" y="2844800"/>
                  <a:pt x="1705143" y="2862262"/>
                </a:cubicBezTo>
                <a:cubicBezTo>
                  <a:pt x="1706730" y="2849562"/>
                  <a:pt x="1706730" y="2851150"/>
                  <a:pt x="1705143" y="2867025"/>
                </a:cubicBezTo>
                <a:cubicBezTo>
                  <a:pt x="1725780" y="2862262"/>
                  <a:pt x="1743640" y="2857500"/>
                  <a:pt x="1758721" y="2852737"/>
                </a:cubicBezTo>
                <a:cubicBezTo>
                  <a:pt x="1765071" y="2850356"/>
                  <a:pt x="1771025" y="2850356"/>
                  <a:pt x="1776580" y="2852737"/>
                </a:cubicBezTo>
                <a:cubicBezTo>
                  <a:pt x="1782930" y="2854325"/>
                  <a:pt x="1788487" y="2858293"/>
                  <a:pt x="1793249" y="2864643"/>
                </a:cubicBezTo>
                <a:cubicBezTo>
                  <a:pt x="1796424" y="2870200"/>
                  <a:pt x="1795630" y="2874565"/>
                  <a:pt x="1790868" y="2877740"/>
                </a:cubicBezTo>
                <a:cubicBezTo>
                  <a:pt x="1785312" y="2878534"/>
                  <a:pt x="1776184" y="2879725"/>
                  <a:pt x="1763484" y="2881312"/>
                </a:cubicBezTo>
                <a:cubicBezTo>
                  <a:pt x="1756340" y="2882106"/>
                  <a:pt x="1750784" y="2882900"/>
                  <a:pt x="1746815" y="2883693"/>
                </a:cubicBezTo>
                <a:lnTo>
                  <a:pt x="1749196" y="2884884"/>
                </a:lnTo>
                <a:cubicBezTo>
                  <a:pt x="1751577" y="2888853"/>
                  <a:pt x="1751975" y="2893218"/>
                  <a:pt x="1750387" y="2897981"/>
                </a:cubicBezTo>
                <a:cubicBezTo>
                  <a:pt x="1750387" y="2899569"/>
                  <a:pt x="1750387" y="2901950"/>
                  <a:pt x="1750387" y="2905125"/>
                </a:cubicBezTo>
                <a:cubicBezTo>
                  <a:pt x="1749593" y="2909887"/>
                  <a:pt x="1749196" y="2913459"/>
                  <a:pt x="1749196" y="2915840"/>
                </a:cubicBezTo>
                <a:cubicBezTo>
                  <a:pt x="1749196" y="2931715"/>
                  <a:pt x="1748799" y="2946003"/>
                  <a:pt x="1748006" y="2958703"/>
                </a:cubicBezTo>
                <a:cubicBezTo>
                  <a:pt x="1746418" y="2988865"/>
                  <a:pt x="1742450" y="3009900"/>
                  <a:pt x="1736099" y="3021806"/>
                </a:cubicBezTo>
                <a:cubicBezTo>
                  <a:pt x="1736099" y="3023394"/>
                  <a:pt x="1735703" y="3024187"/>
                  <a:pt x="1734908" y="3024187"/>
                </a:cubicBezTo>
                <a:cubicBezTo>
                  <a:pt x="1734115" y="3024187"/>
                  <a:pt x="1733321" y="3023394"/>
                  <a:pt x="1732528" y="3021806"/>
                </a:cubicBezTo>
                <a:cubicBezTo>
                  <a:pt x="1727765" y="3007518"/>
                  <a:pt x="1724987" y="2989262"/>
                  <a:pt x="1724193" y="2967037"/>
                </a:cubicBezTo>
                <a:cubicBezTo>
                  <a:pt x="1723399" y="2952750"/>
                  <a:pt x="1723003" y="2934097"/>
                  <a:pt x="1723003" y="2911078"/>
                </a:cubicBezTo>
                <a:cubicBezTo>
                  <a:pt x="1723003" y="2901553"/>
                  <a:pt x="1722209" y="2893218"/>
                  <a:pt x="1720621" y="2886075"/>
                </a:cubicBezTo>
                <a:cubicBezTo>
                  <a:pt x="1719828" y="2886075"/>
                  <a:pt x="1718240" y="2886075"/>
                  <a:pt x="1715859" y="2886075"/>
                </a:cubicBezTo>
                <a:cubicBezTo>
                  <a:pt x="1713478" y="2886868"/>
                  <a:pt x="1711493" y="2887265"/>
                  <a:pt x="1709905" y="2887265"/>
                </a:cubicBezTo>
                <a:cubicBezTo>
                  <a:pt x="1707525" y="2887265"/>
                  <a:pt x="1705143" y="2886868"/>
                  <a:pt x="1702762" y="2886075"/>
                </a:cubicBezTo>
                <a:cubicBezTo>
                  <a:pt x="1698793" y="2931318"/>
                  <a:pt x="1677758" y="2966244"/>
                  <a:pt x="1639659" y="2990850"/>
                </a:cubicBezTo>
                <a:cubicBezTo>
                  <a:pt x="1638071" y="2991643"/>
                  <a:pt x="1636484" y="2991643"/>
                  <a:pt x="1634896" y="2990850"/>
                </a:cubicBezTo>
                <a:cubicBezTo>
                  <a:pt x="1634103" y="2989262"/>
                  <a:pt x="1634103" y="2987675"/>
                  <a:pt x="1634896" y="2986087"/>
                </a:cubicBezTo>
                <a:cubicBezTo>
                  <a:pt x="1662678" y="2953543"/>
                  <a:pt x="1676568" y="2908697"/>
                  <a:pt x="1676568" y="2851547"/>
                </a:cubicBezTo>
                <a:cubicBezTo>
                  <a:pt x="1677362" y="2838847"/>
                  <a:pt x="1675377" y="2828131"/>
                  <a:pt x="1670615" y="2819400"/>
                </a:cubicBezTo>
                <a:cubicBezTo>
                  <a:pt x="1666646" y="2813050"/>
                  <a:pt x="1669027" y="2809478"/>
                  <a:pt x="1677758" y="2808684"/>
                </a:cubicBezTo>
                <a:cubicBezTo>
                  <a:pt x="1679346" y="2808684"/>
                  <a:pt x="1682124" y="2809081"/>
                  <a:pt x="1686093" y="2809875"/>
                </a:cubicBezTo>
                <a:cubicBezTo>
                  <a:pt x="1690062" y="2810668"/>
                  <a:pt x="1692840" y="2811462"/>
                  <a:pt x="1694427" y="2812256"/>
                </a:cubicBezTo>
                <a:cubicBezTo>
                  <a:pt x="1700777" y="2807493"/>
                  <a:pt x="1708318" y="2800747"/>
                  <a:pt x="1717049" y="2792015"/>
                </a:cubicBezTo>
                <a:cubicBezTo>
                  <a:pt x="1722605" y="2786459"/>
                  <a:pt x="1726178" y="2782490"/>
                  <a:pt x="1727765" y="2780109"/>
                </a:cubicBezTo>
                <a:cubicBezTo>
                  <a:pt x="1730146" y="2776934"/>
                  <a:pt x="1734115" y="2775744"/>
                  <a:pt x="1739671" y="2776537"/>
                </a:cubicBezTo>
                <a:close/>
                <a:moveTo>
                  <a:pt x="945524" y="2776537"/>
                </a:moveTo>
                <a:cubicBezTo>
                  <a:pt x="963780" y="2779712"/>
                  <a:pt x="976878" y="2783284"/>
                  <a:pt x="984815" y="2787253"/>
                </a:cubicBezTo>
                <a:cubicBezTo>
                  <a:pt x="996721" y="2791222"/>
                  <a:pt x="997912" y="2801540"/>
                  <a:pt x="988387" y="2818209"/>
                </a:cubicBezTo>
                <a:cubicBezTo>
                  <a:pt x="982831" y="2825353"/>
                  <a:pt x="976083" y="2825750"/>
                  <a:pt x="968146" y="2819400"/>
                </a:cubicBezTo>
                <a:cubicBezTo>
                  <a:pt x="955446" y="2801143"/>
                  <a:pt x="947111" y="2788047"/>
                  <a:pt x="943143" y="2780109"/>
                </a:cubicBezTo>
                <a:cubicBezTo>
                  <a:pt x="942349" y="2777728"/>
                  <a:pt x="943143" y="2776537"/>
                  <a:pt x="945524" y="2776537"/>
                </a:cubicBezTo>
                <a:close/>
                <a:moveTo>
                  <a:pt x="687159" y="2767012"/>
                </a:moveTo>
                <a:cubicBezTo>
                  <a:pt x="687159" y="2767012"/>
                  <a:pt x="687953" y="2767409"/>
                  <a:pt x="689540" y="2768203"/>
                </a:cubicBezTo>
                <a:cubicBezTo>
                  <a:pt x="699065" y="2774553"/>
                  <a:pt x="706605" y="2780903"/>
                  <a:pt x="712162" y="2787253"/>
                </a:cubicBezTo>
                <a:cubicBezTo>
                  <a:pt x="716924" y="2791222"/>
                  <a:pt x="716924" y="2795587"/>
                  <a:pt x="712162" y="2800350"/>
                </a:cubicBezTo>
                <a:cubicBezTo>
                  <a:pt x="711368" y="2801143"/>
                  <a:pt x="708590" y="2805509"/>
                  <a:pt x="703827" y="2813447"/>
                </a:cubicBezTo>
                <a:cubicBezTo>
                  <a:pt x="699065" y="2820590"/>
                  <a:pt x="696287" y="2824956"/>
                  <a:pt x="695493" y="2826543"/>
                </a:cubicBezTo>
                <a:cubicBezTo>
                  <a:pt x="694699" y="2827337"/>
                  <a:pt x="693906" y="2828925"/>
                  <a:pt x="693112" y="2831306"/>
                </a:cubicBezTo>
                <a:cubicBezTo>
                  <a:pt x="691524" y="2834481"/>
                  <a:pt x="688349" y="2839243"/>
                  <a:pt x="683587" y="2845593"/>
                </a:cubicBezTo>
                <a:cubicBezTo>
                  <a:pt x="690730" y="2853531"/>
                  <a:pt x="693906" y="2861865"/>
                  <a:pt x="693112" y="2870597"/>
                </a:cubicBezTo>
                <a:cubicBezTo>
                  <a:pt x="693112" y="2895997"/>
                  <a:pt x="692318" y="2929334"/>
                  <a:pt x="690730" y="2970609"/>
                </a:cubicBezTo>
                <a:cubicBezTo>
                  <a:pt x="701843" y="2954734"/>
                  <a:pt x="710574" y="2936081"/>
                  <a:pt x="716924" y="2914650"/>
                </a:cubicBezTo>
                <a:cubicBezTo>
                  <a:pt x="721687" y="2899569"/>
                  <a:pt x="722877" y="2887265"/>
                  <a:pt x="720496" y="2877740"/>
                </a:cubicBezTo>
                <a:cubicBezTo>
                  <a:pt x="719702" y="2874565"/>
                  <a:pt x="720099" y="2872581"/>
                  <a:pt x="721687" y="2871787"/>
                </a:cubicBezTo>
                <a:cubicBezTo>
                  <a:pt x="722480" y="2870994"/>
                  <a:pt x="724465" y="2870994"/>
                  <a:pt x="727640" y="2871787"/>
                </a:cubicBezTo>
                <a:cubicBezTo>
                  <a:pt x="739546" y="2876550"/>
                  <a:pt x="748278" y="2882503"/>
                  <a:pt x="753834" y="2889647"/>
                </a:cubicBezTo>
                <a:cubicBezTo>
                  <a:pt x="757009" y="2893615"/>
                  <a:pt x="757405" y="2897584"/>
                  <a:pt x="755024" y="2901553"/>
                </a:cubicBezTo>
                <a:cubicBezTo>
                  <a:pt x="751849" y="2906315"/>
                  <a:pt x="749468" y="2911475"/>
                  <a:pt x="747880" y="2917031"/>
                </a:cubicBezTo>
                <a:cubicBezTo>
                  <a:pt x="749468" y="2917825"/>
                  <a:pt x="751849" y="2919412"/>
                  <a:pt x="755024" y="2921793"/>
                </a:cubicBezTo>
                <a:cubicBezTo>
                  <a:pt x="759787" y="2924968"/>
                  <a:pt x="763756" y="2927350"/>
                  <a:pt x="766931" y="2928937"/>
                </a:cubicBezTo>
                <a:cubicBezTo>
                  <a:pt x="766931" y="2912268"/>
                  <a:pt x="766931" y="2900759"/>
                  <a:pt x="766931" y="2894409"/>
                </a:cubicBezTo>
                <a:cubicBezTo>
                  <a:pt x="766931" y="2880122"/>
                  <a:pt x="766137" y="2869009"/>
                  <a:pt x="764549" y="2861072"/>
                </a:cubicBezTo>
                <a:cubicBezTo>
                  <a:pt x="762168" y="2861072"/>
                  <a:pt x="759787" y="2861072"/>
                  <a:pt x="757405" y="2861072"/>
                </a:cubicBezTo>
                <a:cubicBezTo>
                  <a:pt x="757405" y="2863453"/>
                  <a:pt x="757405" y="2865040"/>
                  <a:pt x="757405" y="2865834"/>
                </a:cubicBezTo>
                <a:cubicBezTo>
                  <a:pt x="755024" y="2870597"/>
                  <a:pt x="749865" y="2871390"/>
                  <a:pt x="741928" y="2868215"/>
                </a:cubicBezTo>
                <a:cubicBezTo>
                  <a:pt x="735577" y="2863453"/>
                  <a:pt x="732402" y="2858293"/>
                  <a:pt x="732402" y="2852737"/>
                </a:cubicBezTo>
                <a:cubicBezTo>
                  <a:pt x="730815" y="2836862"/>
                  <a:pt x="725656" y="2820193"/>
                  <a:pt x="716924" y="2802731"/>
                </a:cubicBezTo>
                <a:cubicBezTo>
                  <a:pt x="713750" y="2797968"/>
                  <a:pt x="714940" y="2794794"/>
                  <a:pt x="720496" y="2793206"/>
                </a:cubicBezTo>
                <a:cubicBezTo>
                  <a:pt x="726052" y="2792412"/>
                  <a:pt x="732402" y="2793206"/>
                  <a:pt x="739546" y="2795587"/>
                </a:cubicBezTo>
                <a:cubicBezTo>
                  <a:pt x="741928" y="2794794"/>
                  <a:pt x="746690" y="2793603"/>
                  <a:pt x="753834" y="2792015"/>
                </a:cubicBezTo>
                <a:cubicBezTo>
                  <a:pt x="764946" y="2789634"/>
                  <a:pt x="774074" y="2787650"/>
                  <a:pt x="781218" y="2786062"/>
                </a:cubicBezTo>
                <a:cubicBezTo>
                  <a:pt x="783600" y="2785269"/>
                  <a:pt x="787171" y="2784078"/>
                  <a:pt x="791934" y="2782490"/>
                </a:cubicBezTo>
                <a:cubicBezTo>
                  <a:pt x="797490" y="2780903"/>
                  <a:pt x="801062" y="2779712"/>
                  <a:pt x="802649" y="2778918"/>
                </a:cubicBezTo>
                <a:cubicBezTo>
                  <a:pt x="808999" y="2776537"/>
                  <a:pt x="815349" y="2776934"/>
                  <a:pt x="821699" y="2780109"/>
                </a:cubicBezTo>
                <a:cubicBezTo>
                  <a:pt x="830431" y="2784872"/>
                  <a:pt x="836780" y="2790825"/>
                  <a:pt x="840749" y="2797968"/>
                </a:cubicBezTo>
                <a:cubicBezTo>
                  <a:pt x="843131" y="2801937"/>
                  <a:pt x="843131" y="2805112"/>
                  <a:pt x="840749" y="2807493"/>
                </a:cubicBezTo>
                <a:cubicBezTo>
                  <a:pt x="835987" y="2811462"/>
                  <a:pt x="832812" y="2816225"/>
                  <a:pt x="831224" y="2821781"/>
                </a:cubicBezTo>
                <a:cubicBezTo>
                  <a:pt x="829637" y="2827337"/>
                  <a:pt x="827652" y="2831703"/>
                  <a:pt x="825271" y="2834878"/>
                </a:cubicBezTo>
                <a:cubicBezTo>
                  <a:pt x="826065" y="2835672"/>
                  <a:pt x="826859" y="2836862"/>
                  <a:pt x="827652" y="2838450"/>
                </a:cubicBezTo>
                <a:cubicBezTo>
                  <a:pt x="828446" y="2839243"/>
                  <a:pt x="829240" y="2840434"/>
                  <a:pt x="830034" y="2842022"/>
                </a:cubicBezTo>
                <a:cubicBezTo>
                  <a:pt x="831621" y="2846784"/>
                  <a:pt x="830431" y="2849959"/>
                  <a:pt x="826462" y="2851547"/>
                </a:cubicBezTo>
                <a:cubicBezTo>
                  <a:pt x="823287" y="2851547"/>
                  <a:pt x="818921" y="2852340"/>
                  <a:pt x="813365" y="2853928"/>
                </a:cubicBezTo>
                <a:cubicBezTo>
                  <a:pt x="805428" y="2854722"/>
                  <a:pt x="799474" y="2855515"/>
                  <a:pt x="795506" y="2856309"/>
                </a:cubicBezTo>
                <a:cubicBezTo>
                  <a:pt x="797093" y="2857897"/>
                  <a:pt x="798284" y="2858690"/>
                  <a:pt x="799077" y="2858690"/>
                </a:cubicBezTo>
                <a:cubicBezTo>
                  <a:pt x="801459" y="2861865"/>
                  <a:pt x="801459" y="2865040"/>
                  <a:pt x="799077" y="2868215"/>
                </a:cubicBezTo>
                <a:cubicBezTo>
                  <a:pt x="797490" y="2869803"/>
                  <a:pt x="796696" y="2874168"/>
                  <a:pt x="796696" y="2881312"/>
                </a:cubicBezTo>
                <a:cubicBezTo>
                  <a:pt x="799077" y="2880519"/>
                  <a:pt x="802649" y="2879328"/>
                  <a:pt x="807412" y="2877740"/>
                </a:cubicBezTo>
                <a:cubicBezTo>
                  <a:pt x="808999" y="2876947"/>
                  <a:pt x="810190" y="2876550"/>
                  <a:pt x="810984" y="2876550"/>
                </a:cubicBezTo>
                <a:cubicBezTo>
                  <a:pt x="814953" y="2873375"/>
                  <a:pt x="820112" y="2872978"/>
                  <a:pt x="826462" y="2875359"/>
                </a:cubicBezTo>
                <a:cubicBezTo>
                  <a:pt x="832018" y="2877740"/>
                  <a:pt x="835987" y="2881709"/>
                  <a:pt x="838368" y="2887265"/>
                </a:cubicBezTo>
                <a:cubicBezTo>
                  <a:pt x="843131" y="2895203"/>
                  <a:pt x="840352" y="2899965"/>
                  <a:pt x="830034" y="2901553"/>
                </a:cubicBezTo>
                <a:cubicBezTo>
                  <a:pt x="817334" y="2903140"/>
                  <a:pt x="806221" y="2903934"/>
                  <a:pt x="796696" y="2903934"/>
                </a:cubicBezTo>
                <a:cubicBezTo>
                  <a:pt x="795902" y="2914253"/>
                  <a:pt x="795506" y="2927747"/>
                  <a:pt x="795506" y="2944415"/>
                </a:cubicBezTo>
                <a:cubicBezTo>
                  <a:pt x="822493" y="2957115"/>
                  <a:pt x="853846" y="2967037"/>
                  <a:pt x="889565" y="2974181"/>
                </a:cubicBezTo>
                <a:cubicBezTo>
                  <a:pt x="893534" y="2974975"/>
                  <a:pt x="895518" y="2976165"/>
                  <a:pt x="895518" y="2977753"/>
                </a:cubicBezTo>
                <a:cubicBezTo>
                  <a:pt x="895518" y="2979340"/>
                  <a:pt x="893534" y="2980928"/>
                  <a:pt x="889565" y="2982515"/>
                </a:cubicBezTo>
                <a:cubicBezTo>
                  <a:pt x="883215" y="2984103"/>
                  <a:pt x="872102" y="2987278"/>
                  <a:pt x="856227" y="2992040"/>
                </a:cubicBezTo>
                <a:cubicBezTo>
                  <a:pt x="845115" y="2995215"/>
                  <a:pt x="837178" y="2997597"/>
                  <a:pt x="832415" y="2999184"/>
                </a:cubicBezTo>
                <a:cubicBezTo>
                  <a:pt x="828446" y="3000772"/>
                  <a:pt x="823684" y="3000375"/>
                  <a:pt x="818128" y="2997993"/>
                </a:cubicBezTo>
                <a:cubicBezTo>
                  <a:pt x="787965" y="2982118"/>
                  <a:pt x="762168" y="2960290"/>
                  <a:pt x="740736" y="2932509"/>
                </a:cubicBezTo>
                <a:cubicBezTo>
                  <a:pt x="730418" y="2952353"/>
                  <a:pt x="714543" y="2968228"/>
                  <a:pt x="693112" y="2980134"/>
                </a:cubicBezTo>
                <a:cubicBezTo>
                  <a:pt x="691524" y="2980134"/>
                  <a:pt x="690730" y="2980531"/>
                  <a:pt x="690730" y="2981325"/>
                </a:cubicBezTo>
                <a:cubicBezTo>
                  <a:pt x="689143" y="2989262"/>
                  <a:pt x="687159" y="2994025"/>
                  <a:pt x="684778" y="2995612"/>
                </a:cubicBezTo>
                <a:cubicBezTo>
                  <a:pt x="680809" y="2997993"/>
                  <a:pt x="677237" y="2997993"/>
                  <a:pt x="674062" y="2995612"/>
                </a:cubicBezTo>
                <a:cubicBezTo>
                  <a:pt x="667712" y="2992437"/>
                  <a:pt x="662949" y="2987278"/>
                  <a:pt x="659774" y="2980134"/>
                </a:cubicBezTo>
                <a:cubicBezTo>
                  <a:pt x="657393" y="2976165"/>
                  <a:pt x="657393" y="2970609"/>
                  <a:pt x="659774" y="2963465"/>
                </a:cubicBezTo>
                <a:cubicBezTo>
                  <a:pt x="663743" y="2948384"/>
                  <a:pt x="665728" y="2926556"/>
                  <a:pt x="665728" y="2897981"/>
                </a:cubicBezTo>
                <a:cubicBezTo>
                  <a:pt x="665728" y="2889250"/>
                  <a:pt x="665728" y="2879725"/>
                  <a:pt x="665728" y="2869406"/>
                </a:cubicBezTo>
                <a:cubicBezTo>
                  <a:pt x="665728" y="2869406"/>
                  <a:pt x="665331" y="2869803"/>
                  <a:pt x="664536" y="2870597"/>
                </a:cubicBezTo>
                <a:cubicBezTo>
                  <a:pt x="647074" y="2889647"/>
                  <a:pt x="627231" y="2904331"/>
                  <a:pt x="605005" y="2914650"/>
                </a:cubicBezTo>
                <a:cubicBezTo>
                  <a:pt x="601830" y="2917031"/>
                  <a:pt x="599846" y="2917825"/>
                  <a:pt x="599053" y="2917031"/>
                </a:cubicBezTo>
                <a:cubicBezTo>
                  <a:pt x="599053" y="2916237"/>
                  <a:pt x="600243" y="2914253"/>
                  <a:pt x="602624" y="2911078"/>
                </a:cubicBezTo>
                <a:cubicBezTo>
                  <a:pt x="629612" y="2884090"/>
                  <a:pt x="652234" y="2848372"/>
                  <a:pt x="670490" y="2803922"/>
                </a:cubicBezTo>
                <a:cubicBezTo>
                  <a:pt x="677633" y="2788047"/>
                  <a:pt x="679618" y="2777728"/>
                  <a:pt x="676443" y="2772965"/>
                </a:cubicBezTo>
                <a:cubicBezTo>
                  <a:pt x="676443" y="2767409"/>
                  <a:pt x="680015" y="2765425"/>
                  <a:pt x="687159" y="2767012"/>
                </a:cubicBezTo>
                <a:close/>
                <a:moveTo>
                  <a:pt x="2590968" y="2764631"/>
                </a:moveTo>
                <a:cubicBezTo>
                  <a:pt x="2601287" y="2767012"/>
                  <a:pt x="2609621" y="2771775"/>
                  <a:pt x="2615971" y="2778918"/>
                </a:cubicBezTo>
                <a:cubicBezTo>
                  <a:pt x="2620733" y="2785269"/>
                  <a:pt x="2621130" y="2790428"/>
                  <a:pt x="2617161" y="2794397"/>
                </a:cubicBezTo>
                <a:cubicBezTo>
                  <a:pt x="2616368" y="2795984"/>
                  <a:pt x="2614383" y="2798762"/>
                  <a:pt x="2611208" y="2802731"/>
                </a:cubicBezTo>
                <a:cubicBezTo>
                  <a:pt x="2608827" y="2806700"/>
                  <a:pt x="2606843" y="2809875"/>
                  <a:pt x="2605255" y="2812256"/>
                </a:cubicBezTo>
                <a:cubicBezTo>
                  <a:pt x="2606049" y="2812256"/>
                  <a:pt x="2607240" y="2812256"/>
                  <a:pt x="2608827" y="2812256"/>
                </a:cubicBezTo>
                <a:cubicBezTo>
                  <a:pt x="2611208" y="2811462"/>
                  <a:pt x="2613193" y="2811065"/>
                  <a:pt x="2614780" y="2811065"/>
                </a:cubicBezTo>
                <a:cubicBezTo>
                  <a:pt x="2620337" y="2809478"/>
                  <a:pt x="2625496" y="2807097"/>
                  <a:pt x="2630258" y="2803922"/>
                </a:cubicBezTo>
                <a:cubicBezTo>
                  <a:pt x="2632640" y="2802334"/>
                  <a:pt x="2636211" y="2801937"/>
                  <a:pt x="2640974" y="2802731"/>
                </a:cubicBezTo>
                <a:cubicBezTo>
                  <a:pt x="2650499" y="2807493"/>
                  <a:pt x="2657643" y="2812653"/>
                  <a:pt x="2662405" y="2818209"/>
                </a:cubicBezTo>
                <a:cubicBezTo>
                  <a:pt x="2665580" y="2823765"/>
                  <a:pt x="2665580" y="2827734"/>
                  <a:pt x="2662405" y="2830115"/>
                </a:cubicBezTo>
                <a:cubicBezTo>
                  <a:pt x="2656849" y="2834878"/>
                  <a:pt x="2651690" y="2840831"/>
                  <a:pt x="2646927" y="2847975"/>
                </a:cubicBezTo>
                <a:cubicBezTo>
                  <a:pt x="2645340" y="2851150"/>
                  <a:pt x="2642165" y="2855515"/>
                  <a:pt x="2637402" y="2861072"/>
                </a:cubicBezTo>
                <a:cubicBezTo>
                  <a:pt x="2635021" y="2865040"/>
                  <a:pt x="2633036" y="2867818"/>
                  <a:pt x="2631449" y="2869406"/>
                </a:cubicBezTo>
                <a:cubicBezTo>
                  <a:pt x="2639387" y="2874168"/>
                  <a:pt x="2649308" y="2878931"/>
                  <a:pt x="2661215" y="2883693"/>
                </a:cubicBezTo>
                <a:cubicBezTo>
                  <a:pt x="2677089" y="2891631"/>
                  <a:pt x="2694949" y="2897981"/>
                  <a:pt x="2714793" y="2902743"/>
                </a:cubicBezTo>
                <a:cubicBezTo>
                  <a:pt x="2720349" y="2905918"/>
                  <a:pt x="2721143" y="2908697"/>
                  <a:pt x="2717174" y="2911078"/>
                </a:cubicBezTo>
                <a:cubicBezTo>
                  <a:pt x="2713205" y="2911872"/>
                  <a:pt x="2706062" y="2913459"/>
                  <a:pt x="2695743" y="2915840"/>
                </a:cubicBezTo>
                <a:cubicBezTo>
                  <a:pt x="2684630" y="2919015"/>
                  <a:pt x="2676296" y="2921000"/>
                  <a:pt x="2670740" y="2921793"/>
                </a:cubicBezTo>
                <a:cubicBezTo>
                  <a:pt x="2663596" y="2922587"/>
                  <a:pt x="2657643" y="2921793"/>
                  <a:pt x="2652880" y="2919412"/>
                </a:cubicBezTo>
                <a:cubicBezTo>
                  <a:pt x="2637005" y="2909094"/>
                  <a:pt x="2623115" y="2899172"/>
                  <a:pt x="2611208" y="2889647"/>
                </a:cubicBezTo>
                <a:cubicBezTo>
                  <a:pt x="2597715" y="2902347"/>
                  <a:pt x="2582633" y="2912665"/>
                  <a:pt x="2565965" y="2920603"/>
                </a:cubicBezTo>
                <a:cubicBezTo>
                  <a:pt x="2570727" y="2921397"/>
                  <a:pt x="2575093" y="2922984"/>
                  <a:pt x="2579061" y="2925365"/>
                </a:cubicBezTo>
                <a:cubicBezTo>
                  <a:pt x="2586205" y="2923778"/>
                  <a:pt x="2595730" y="2922190"/>
                  <a:pt x="2607636" y="2920603"/>
                </a:cubicBezTo>
                <a:cubicBezTo>
                  <a:pt x="2609224" y="2920603"/>
                  <a:pt x="2610414" y="2920603"/>
                  <a:pt x="2611208" y="2920603"/>
                </a:cubicBezTo>
                <a:cubicBezTo>
                  <a:pt x="2618352" y="2919809"/>
                  <a:pt x="2625496" y="2918222"/>
                  <a:pt x="2632640" y="2915840"/>
                </a:cubicBezTo>
                <a:cubicBezTo>
                  <a:pt x="2637402" y="2914253"/>
                  <a:pt x="2640974" y="2914253"/>
                  <a:pt x="2643355" y="2915840"/>
                </a:cubicBezTo>
                <a:cubicBezTo>
                  <a:pt x="2652880" y="2920603"/>
                  <a:pt x="2660818" y="2928144"/>
                  <a:pt x="2667168" y="2938462"/>
                </a:cubicBezTo>
                <a:cubicBezTo>
                  <a:pt x="2668755" y="2941637"/>
                  <a:pt x="2668358" y="2945209"/>
                  <a:pt x="2665977" y="2949178"/>
                </a:cubicBezTo>
                <a:cubicBezTo>
                  <a:pt x="2663596" y="2951559"/>
                  <a:pt x="2660818" y="2955528"/>
                  <a:pt x="2657643" y="2961084"/>
                </a:cubicBezTo>
                <a:cubicBezTo>
                  <a:pt x="2657643" y="2961084"/>
                  <a:pt x="2657246" y="2961878"/>
                  <a:pt x="2656452" y="2963465"/>
                </a:cubicBezTo>
                <a:cubicBezTo>
                  <a:pt x="2654865" y="2965847"/>
                  <a:pt x="2653674" y="2967434"/>
                  <a:pt x="2652880" y="2968228"/>
                </a:cubicBezTo>
                <a:cubicBezTo>
                  <a:pt x="2655261" y="2970609"/>
                  <a:pt x="2657643" y="2974181"/>
                  <a:pt x="2660024" y="2978943"/>
                </a:cubicBezTo>
                <a:cubicBezTo>
                  <a:pt x="2662405" y="2986881"/>
                  <a:pt x="2660818" y="2990850"/>
                  <a:pt x="2655261" y="2990850"/>
                </a:cubicBezTo>
                <a:cubicBezTo>
                  <a:pt x="2636211" y="2990850"/>
                  <a:pt x="2613986" y="2992040"/>
                  <a:pt x="2588586" y="2994422"/>
                </a:cubicBezTo>
                <a:cubicBezTo>
                  <a:pt x="2587793" y="3003153"/>
                  <a:pt x="2585015" y="3007122"/>
                  <a:pt x="2580252" y="3006328"/>
                </a:cubicBezTo>
                <a:cubicBezTo>
                  <a:pt x="2576283" y="3005534"/>
                  <a:pt x="2571918" y="3001962"/>
                  <a:pt x="2567155" y="2995612"/>
                </a:cubicBezTo>
                <a:cubicBezTo>
                  <a:pt x="2565568" y="2992437"/>
                  <a:pt x="2564774" y="2988865"/>
                  <a:pt x="2564774" y="2984897"/>
                </a:cubicBezTo>
                <a:cubicBezTo>
                  <a:pt x="2564774" y="2982515"/>
                  <a:pt x="2564377" y="2976959"/>
                  <a:pt x="2563583" y="2968228"/>
                </a:cubicBezTo>
                <a:cubicBezTo>
                  <a:pt x="2561996" y="2960290"/>
                  <a:pt x="2561202" y="2954337"/>
                  <a:pt x="2561202" y="2950368"/>
                </a:cubicBezTo>
                <a:cubicBezTo>
                  <a:pt x="2558821" y="2940050"/>
                  <a:pt x="2556440" y="2932112"/>
                  <a:pt x="2554058" y="2926556"/>
                </a:cubicBezTo>
                <a:cubicBezTo>
                  <a:pt x="2554058" y="2926556"/>
                  <a:pt x="2554058" y="2926159"/>
                  <a:pt x="2554058" y="2925365"/>
                </a:cubicBezTo>
                <a:cubicBezTo>
                  <a:pt x="2545327" y="2928540"/>
                  <a:pt x="2536199" y="2931318"/>
                  <a:pt x="2526674" y="2933700"/>
                </a:cubicBezTo>
                <a:cubicBezTo>
                  <a:pt x="2524293" y="2934493"/>
                  <a:pt x="2522705" y="2934097"/>
                  <a:pt x="2521911" y="2932509"/>
                </a:cubicBezTo>
                <a:cubicBezTo>
                  <a:pt x="2521911" y="2931715"/>
                  <a:pt x="2522705" y="2930525"/>
                  <a:pt x="2524293" y="2928937"/>
                </a:cubicBezTo>
                <a:cubicBezTo>
                  <a:pt x="2553662" y="2910681"/>
                  <a:pt x="2576680" y="2891631"/>
                  <a:pt x="2593349" y="2871787"/>
                </a:cubicBezTo>
                <a:cubicBezTo>
                  <a:pt x="2586999" y="2864643"/>
                  <a:pt x="2581443" y="2857897"/>
                  <a:pt x="2576680" y="2851547"/>
                </a:cubicBezTo>
                <a:cubicBezTo>
                  <a:pt x="2569536" y="2858690"/>
                  <a:pt x="2561599" y="2865437"/>
                  <a:pt x="2552868" y="2871787"/>
                </a:cubicBezTo>
                <a:cubicBezTo>
                  <a:pt x="2550486" y="2873375"/>
                  <a:pt x="2548502" y="2873375"/>
                  <a:pt x="2546915" y="2871787"/>
                </a:cubicBezTo>
                <a:cubicBezTo>
                  <a:pt x="2546121" y="2870994"/>
                  <a:pt x="2546518" y="2869406"/>
                  <a:pt x="2548105" y="2867025"/>
                </a:cubicBezTo>
                <a:cubicBezTo>
                  <a:pt x="2559218" y="2848768"/>
                  <a:pt x="2568743" y="2828528"/>
                  <a:pt x="2576680" y="2806303"/>
                </a:cubicBezTo>
                <a:cubicBezTo>
                  <a:pt x="2582237" y="2790428"/>
                  <a:pt x="2584221" y="2778522"/>
                  <a:pt x="2582633" y="2770584"/>
                </a:cubicBezTo>
                <a:cubicBezTo>
                  <a:pt x="2581839" y="2765028"/>
                  <a:pt x="2584618" y="2763043"/>
                  <a:pt x="2590968" y="2764631"/>
                </a:cubicBezTo>
                <a:close/>
                <a:moveTo>
                  <a:pt x="1594415" y="2762250"/>
                </a:moveTo>
                <a:cubicBezTo>
                  <a:pt x="1614259" y="2762250"/>
                  <a:pt x="1626562" y="2763043"/>
                  <a:pt x="1631325" y="2764631"/>
                </a:cubicBezTo>
                <a:cubicBezTo>
                  <a:pt x="1637675" y="2766219"/>
                  <a:pt x="1642040" y="2770187"/>
                  <a:pt x="1644421" y="2776537"/>
                </a:cubicBezTo>
                <a:cubicBezTo>
                  <a:pt x="1647596" y="2789237"/>
                  <a:pt x="1644421" y="2797175"/>
                  <a:pt x="1634896" y="2800350"/>
                </a:cubicBezTo>
                <a:cubicBezTo>
                  <a:pt x="1637278" y="2800350"/>
                  <a:pt x="1639262" y="2799953"/>
                  <a:pt x="1640849" y="2799159"/>
                </a:cubicBezTo>
                <a:cubicBezTo>
                  <a:pt x="1647993" y="2795190"/>
                  <a:pt x="1655534" y="2798365"/>
                  <a:pt x="1663471" y="2808684"/>
                </a:cubicBezTo>
                <a:cubicBezTo>
                  <a:pt x="1665853" y="2812653"/>
                  <a:pt x="1663868" y="2816622"/>
                  <a:pt x="1657518" y="2820590"/>
                </a:cubicBezTo>
                <a:cubicBezTo>
                  <a:pt x="1651962" y="2821384"/>
                  <a:pt x="1646009" y="2822575"/>
                  <a:pt x="1639659" y="2824162"/>
                </a:cubicBezTo>
                <a:cubicBezTo>
                  <a:pt x="1642834" y="2824956"/>
                  <a:pt x="1647596" y="2826940"/>
                  <a:pt x="1653946" y="2830115"/>
                </a:cubicBezTo>
                <a:cubicBezTo>
                  <a:pt x="1654740" y="2830909"/>
                  <a:pt x="1655534" y="2831306"/>
                  <a:pt x="1656328" y="2831306"/>
                </a:cubicBezTo>
                <a:cubicBezTo>
                  <a:pt x="1659502" y="2835275"/>
                  <a:pt x="1659502" y="2838450"/>
                  <a:pt x="1656328" y="2840831"/>
                </a:cubicBezTo>
                <a:cubicBezTo>
                  <a:pt x="1654740" y="2842419"/>
                  <a:pt x="1651962" y="2844403"/>
                  <a:pt x="1647993" y="2846784"/>
                </a:cubicBezTo>
                <a:cubicBezTo>
                  <a:pt x="1642437" y="2850753"/>
                  <a:pt x="1638468" y="2853928"/>
                  <a:pt x="1636087" y="2856309"/>
                </a:cubicBezTo>
                <a:cubicBezTo>
                  <a:pt x="1638468" y="2855515"/>
                  <a:pt x="1641643" y="2854722"/>
                  <a:pt x="1645612" y="2853928"/>
                </a:cubicBezTo>
                <a:cubicBezTo>
                  <a:pt x="1650374" y="2853134"/>
                  <a:pt x="1653549" y="2852737"/>
                  <a:pt x="1655137" y="2852737"/>
                </a:cubicBezTo>
                <a:cubicBezTo>
                  <a:pt x="1662281" y="2851944"/>
                  <a:pt x="1667837" y="2855515"/>
                  <a:pt x="1671806" y="2863453"/>
                </a:cubicBezTo>
                <a:cubicBezTo>
                  <a:pt x="1673393" y="2868215"/>
                  <a:pt x="1671408" y="2871390"/>
                  <a:pt x="1665853" y="2872978"/>
                </a:cubicBezTo>
                <a:cubicBezTo>
                  <a:pt x="1659502" y="2873772"/>
                  <a:pt x="1649184" y="2875359"/>
                  <a:pt x="1634896" y="2877740"/>
                </a:cubicBezTo>
                <a:cubicBezTo>
                  <a:pt x="1632515" y="2878534"/>
                  <a:pt x="1630530" y="2878931"/>
                  <a:pt x="1628943" y="2878931"/>
                </a:cubicBezTo>
                <a:cubicBezTo>
                  <a:pt x="1630530" y="2878931"/>
                  <a:pt x="1631721" y="2879725"/>
                  <a:pt x="1632515" y="2881312"/>
                </a:cubicBezTo>
                <a:cubicBezTo>
                  <a:pt x="1634103" y="2882900"/>
                  <a:pt x="1634103" y="2886075"/>
                  <a:pt x="1632515" y="2890837"/>
                </a:cubicBezTo>
                <a:cubicBezTo>
                  <a:pt x="1632515" y="2891631"/>
                  <a:pt x="1632515" y="2892028"/>
                  <a:pt x="1632515" y="2892028"/>
                </a:cubicBezTo>
                <a:cubicBezTo>
                  <a:pt x="1634103" y="2892028"/>
                  <a:pt x="1636087" y="2891631"/>
                  <a:pt x="1638468" y="2890837"/>
                </a:cubicBezTo>
                <a:cubicBezTo>
                  <a:pt x="1640055" y="2890837"/>
                  <a:pt x="1641246" y="2890837"/>
                  <a:pt x="1642040" y="2890837"/>
                </a:cubicBezTo>
                <a:cubicBezTo>
                  <a:pt x="1645215" y="2889250"/>
                  <a:pt x="1648787" y="2889250"/>
                  <a:pt x="1652755" y="2890837"/>
                </a:cubicBezTo>
                <a:cubicBezTo>
                  <a:pt x="1658312" y="2893218"/>
                  <a:pt x="1662281" y="2895997"/>
                  <a:pt x="1664662" y="2899172"/>
                </a:cubicBezTo>
                <a:cubicBezTo>
                  <a:pt x="1667043" y="2904728"/>
                  <a:pt x="1665456" y="2908300"/>
                  <a:pt x="1659899" y="2909887"/>
                </a:cubicBezTo>
                <a:cubicBezTo>
                  <a:pt x="1657518" y="2909887"/>
                  <a:pt x="1652359" y="2910284"/>
                  <a:pt x="1644421" y="2911078"/>
                </a:cubicBezTo>
                <a:cubicBezTo>
                  <a:pt x="1638071" y="2912665"/>
                  <a:pt x="1633308" y="2913459"/>
                  <a:pt x="1630134" y="2913459"/>
                </a:cubicBezTo>
                <a:cubicBezTo>
                  <a:pt x="1630134" y="2916634"/>
                  <a:pt x="1630134" y="2919412"/>
                  <a:pt x="1630134" y="2921793"/>
                </a:cubicBezTo>
                <a:cubicBezTo>
                  <a:pt x="1637278" y="2921793"/>
                  <a:pt x="1642834" y="2922190"/>
                  <a:pt x="1646803" y="2922984"/>
                </a:cubicBezTo>
                <a:cubicBezTo>
                  <a:pt x="1652359" y="2924572"/>
                  <a:pt x="1656328" y="2928540"/>
                  <a:pt x="1658708" y="2934890"/>
                </a:cubicBezTo>
                <a:cubicBezTo>
                  <a:pt x="1661090" y="2944415"/>
                  <a:pt x="1658312" y="2950368"/>
                  <a:pt x="1650374" y="2952750"/>
                </a:cubicBezTo>
                <a:cubicBezTo>
                  <a:pt x="1647199" y="2952750"/>
                  <a:pt x="1644421" y="2951162"/>
                  <a:pt x="1642040" y="2947987"/>
                </a:cubicBezTo>
                <a:cubicBezTo>
                  <a:pt x="1641246" y="2947194"/>
                  <a:pt x="1640453" y="2946003"/>
                  <a:pt x="1639659" y="2944415"/>
                </a:cubicBezTo>
                <a:cubicBezTo>
                  <a:pt x="1636484" y="2940447"/>
                  <a:pt x="1633308" y="2936875"/>
                  <a:pt x="1630134" y="2933700"/>
                </a:cubicBezTo>
                <a:cubicBezTo>
                  <a:pt x="1630927" y="2937669"/>
                  <a:pt x="1630927" y="2944018"/>
                  <a:pt x="1630134" y="2952750"/>
                </a:cubicBezTo>
                <a:cubicBezTo>
                  <a:pt x="1630134" y="2957512"/>
                  <a:pt x="1630134" y="2961084"/>
                  <a:pt x="1630134" y="2963465"/>
                </a:cubicBezTo>
                <a:cubicBezTo>
                  <a:pt x="1629340" y="2984103"/>
                  <a:pt x="1622196" y="2995215"/>
                  <a:pt x="1608702" y="2996803"/>
                </a:cubicBezTo>
                <a:cubicBezTo>
                  <a:pt x="1604733" y="2996009"/>
                  <a:pt x="1601558" y="2993231"/>
                  <a:pt x="1599178" y="2988468"/>
                </a:cubicBezTo>
                <a:cubicBezTo>
                  <a:pt x="1597590" y="2981325"/>
                  <a:pt x="1591637" y="2972593"/>
                  <a:pt x="1581318" y="2962275"/>
                </a:cubicBezTo>
                <a:cubicBezTo>
                  <a:pt x="1577349" y="2972593"/>
                  <a:pt x="1572190" y="2978150"/>
                  <a:pt x="1565840" y="2978943"/>
                </a:cubicBezTo>
                <a:cubicBezTo>
                  <a:pt x="1557109" y="2978150"/>
                  <a:pt x="1551950" y="2971800"/>
                  <a:pt x="1550362" y="2959893"/>
                </a:cubicBezTo>
                <a:cubicBezTo>
                  <a:pt x="1550362" y="2952750"/>
                  <a:pt x="1552743" y="2947194"/>
                  <a:pt x="1557506" y="2943225"/>
                </a:cubicBezTo>
                <a:cubicBezTo>
                  <a:pt x="1566237" y="2936081"/>
                  <a:pt x="1571793" y="2929731"/>
                  <a:pt x="1574174" y="2924175"/>
                </a:cubicBezTo>
                <a:cubicBezTo>
                  <a:pt x="1575762" y="2921793"/>
                  <a:pt x="1576953" y="2921397"/>
                  <a:pt x="1577746" y="2922984"/>
                </a:cubicBezTo>
                <a:cubicBezTo>
                  <a:pt x="1580921" y="2930922"/>
                  <a:pt x="1582509" y="2941637"/>
                  <a:pt x="1582509" y="2955131"/>
                </a:cubicBezTo>
                <a:cubicBezTo>
                  <a:pt x="1584890" y="2955131"/>
                  <a:pt x="1587668" y="2955528"/>
                  <a:pt x="1590843" y="2956322"/>
                </a:cubicBezTo>
                <a:cubicBezTo>
                  <a:pt x="1593224" y="2956322"/>
                  <a:pt x="1595208" y="2956322"/>
                  <a:pt x="1596796" y="2956322"/>
                </a:cubicBezTo>
                <a:cubicBezTo>
                  <a:pt x="1599971" y="2956322"/>
                  <a:pt x="1601558" y="2955528"/>
                  <a:pt x="1601558" y="2953940"/>
                </a:cubicBezTo>
                <a:cubicBezTo>
                  <a:pt x="1601558" y="2938859"/>
                  <a:pt x="1601558" y="2926953"/>
                  <a:pt x="1601558" y="2918222"/>
                </a:cubicBezTo>
                <a:cubicBezTo>
                  <a:pt x="1590446" y="2919015"/>
                  <a:pt x="1581715" y="2920206"/>
                  <a:pt x="1575365" y="2921793"/>
                </a:cubicBezTo>
                <a:cubicBezTo>
                  <a:pt x="1567428" y="2921793"/>
                  <a:pt x="1559093" y="2917428"/>
                  <a:pt x="1550362" y="2908697"/>
                </a:cubicBezTo>
                <a:cubicBezTo>
                  <a:pt x="1549568" y="2905522"/>
                  <a:pt x="1550759" y="2903934"/>
                  <a:pt x="1553934" y="2903934"/>
                </a:cubicBezTo>
                <a:cubicBezTo>
                  <a:pt x="1558696" y="2903934"/>
                  <a:pt x="1563459" y="2903140"/>
                  <a:pt x="1568221" y="2901553"/>
                </a:cubicBezTo>
                <a:cubicBezTo>
                  <a:pt x="1571396" y="2901553"/>
                  <a:pt x="1582509" y="2899965"/>
                  <a:pt x="1601558" y="2896790"/>
                </a:cubicBezTo>
                <a:cubicBezTo>
                  <a:pt x="1600765" y="2890440"/>
                  <a:pt x="1600368" y="2885678"/>
                  <a:pt x="1600368" y="2882503"/>
                </a:cubicBezTo>
                <a:cubicBezTo>
                  <a:pt x="1593224" y="2884090"/>
                  <a:pt x="1581318" y="2886472"/>
                  <a:pt x="1564649" y="2889647"/>
                </a:cubicBezTo>
                <a:cubicBezTo>
                  <a:pt x="1559887" y="2890440"/>
                  <a:pt x="1556315" y="2891234"/>
                  <a:pt x="1553934" y="2892028"/>
                </a:cubicBezTo>
                <a:cubicBezTo>
                  <a:pt x="1545202" y="2894409"/>
                  <a:pt x="1537265" y="2889250"/>
                  <a:pt x="1530121" y="2876550"/>
                </a:cubicBezTo>
                <a:cubicBezTo>
                  <a:pt x="1528533" y="2871787"/>
                  <a:pt x="1529724" y="2869406"/>
                  <a:pt x="1533693" y="2869406"/>
                </a:cubicBezTo>
                <a:cubicBezTo>
                  <a:pt x="1555124" y="2867818"/>
                  <a:pt x="1574968" y="2865834"/>
                  <a:pt x="1593224" y="2863453"/>
                </a:cubicBezTo>
                <a:cubicBezTo>
                  <a:pt x="1586874" y="2856309"/>
                  <a:pt x="1579730" y="2847181"/>
                  <a:pt x="1571793" y="2836068"/>
                </a:cubicBezTo>
                <a:cubicBezTo>
                  <a:pt x="1571000" y="2834481"/>
                  <a:pt x="1571396" y="2833687"/>
                  <a:pt x="1572984" y="2833687"/>
                </a:cubicBezTo>
                <a:cubicBezTo>
                  <a:pt x="1580128" y="2833687"/>
                  <a:pt x="1588462" y="2834481"/>
                  <a:pt x="1597987" y="2836068"/>
                </a:cubicBezTo>
                <a:cubicBezTo>
                  <a:pt x="1606718" y="2836862"/>
                  <a:pt x="1611481" y="2841228"/>
                  <a:pt x="1612274" y="2849165"/>
                </a:cubicBezTo>
                <a:cubicBezTo>
                  <a:pt x="1613068" y="2853928"/>
                  <a:pt x="1612274" y="2857897"/>
                  <a:pt x="1609893" y="2861072"/>
                </a:cubicBezTo>
                <a:cubicBezTo>
                  <a:pt x="1610687" y="2861072"/>
                  <a:pt x="1611481" y="2861072"/>
                  <a:pt x="1612274" y="2861072"/>
                </a:cubicBezTo>
                <a:cubicBezTo>
                  <a:pt x="1613862" y="2860278"/>
                  <a:pt x="1615450" y="2859881"/>
                  <a:pt x="1617037" y="2859881"/>
                </a:cubicBezTo>
                <a:cubicBezTo>
                  <a:pt x="1623387" y="2840831"/>
                  <a:pt x="1626959" y="2829718"/>
                  <a:pt x="1627752" y="2826543"/>
                </a:cubicBezTo>
                <a:cubicBezTo>
                  <a:pt x="1626959" y="2826543"/>
                  <a:pt x="1625371" y="2826940"/>
                  <a:pt x="1622990" y="2827734"/>
                </a:cubicBezTo>
                <a:cubicBezTo>
                  <a:pt x="1607115" y="2830115"/>
                  <a:pt x="1594415" y="2831703"/>
                  <a:pt x="1584890" y="2832497"/>
                </a:cubicBezTo>
                <a:cubicBezTo>
                  <a:pt x="1580128" y="2834084"/>
                  <a:pt x="1572587" y="2830115"/>
                  <a:pt x="1562268" y="2820590"/>
                </a:cubicBezTo>
                <a:cubicBezTo>
                  <a:pt x="1559093" y="2816622"/>
                  <a:pt x="1560284" y="2813844"/>
                  <a:pt x="1565840" y="2812256"/>
                </a:cubicBezTo>
                <a:cubicBezTo>
                  <a:pt x="1592828" y="2808287"/>
                  <a:pt x="1614656" y="2804715"/>
                  <a:pt x="1631325" y="2801540"/>
                </a:cubicBezTo>
                <a:cubicBezTo>
                  <a:pt x="1628943" y="2801540"/>
                  <a:pt x="1625768" y="2799953"/>
                  <a:pt x="1621799" y="2796778"/>
                </a:cubicBezTo>
                <a:cubicBezTo>
                  <a:pt x="1613862" y="2791222"/>
                  <a:pt x="1603543" y="2780903"/>
                  <a:pt x="1590843" y="2765822"/>
                </a:cubicBezTo>
                <a:cubicBezTo>
                  <a:pt x="1590049" y="2764234"/>
                  <a:pt x="1591240" y="2763043"/>
                  <a:pt x="1594415" y="2762250"/>
                </a:cubicBezTo>
                <a:close/>
                <a:moveTo>
                  <a:pt x="2491550" y="2761059"/>
                </a:moveTo>
                <a:cubicBezTo>
                  <a:pt x="2493138" y="2761059"/>
                  <a:pt x="2494924" y="2761456"/>
                  <a:pt x="2496908" y="2762250"/>
                </a:cubicBezTo>
                <a:cubicBezTo>
                  <a:pt x="2510402" y="2765425"/>
                  <a:pt x="2520721" y="2771378"/>
                  <a:pt x="2527865" y="2780109"/>
                </a:cubicBezTo>
                <a:cubicBezTo>
                  <a:pt x="2530246" y="2781697"/>
                  <a:pt x="2530246" y="2786062"/>
                  <a:pt x="2527865" y="2793206"/>
                </a:cubicBezTo>
                <a:cubicBezTo>
                  <a:pt x="2524689" y="2802731"/>
                  <a:pt x="2522308" y="2816225"/>
                  <a:pt x="2520721" y="2833687"/>
                </a:cubicBezTo>
                <a:cubicBezTo>
                  <a:pt x="2522308" y="2832894"/>
                  <a:pt x="2524293" y="2832497"/>
                  <a:pt x="2526674" y="2832497"/>
                </a:cubicBezTo>
                <a:cubicBezTo>
                  <a:pt x="2529055" y="2831703"/>
                  <a:pt x="2530643" y="2831306"/>
                  <a:pt x="2531436" y="2831306"/>
                </a:cubicBezTo>
                <a:cubicBezTo>
                  <a:pt x="2540961" y="2828131"/>
                  <a:pt x="2548502" y="2831703"/>
                  <a:pt x="2554058" y="2842022"/>
                </a:cubicBezTo>
                <a:cubicBezTo>
                  <a:pt x="2557233" y="2846784"/>
                  <a:pt x="2556043" y="2850356"/>
                  <a:pt x="2550486" y="2852737"/>
                </a:cubicBezTo>
                <a:cubicBezTo>
                  <a:pt x="2548105" y="2853531"/>
                  <a:pt x="2544137" y="2854722"/>
                  <a:pt x="2538580" y="2856309"/>
                </a:cubicBezTo>
                <a:cubicBezTo>
                  <a:pt x="2530643" y="2858690"/>
                  <a:pt x="2524689" y="2860278"/>
                  <a:pt x="2520721" y="2861072"/>
                </a:cubicBezTo>
                <a:lnTo>
                  <a:pt x="2520721" y="2872978"/>
                </a:lnTo>
                <a:cubicBezTo>
                  <a:pt x="2529452" y="2872978"/>
                  <a:pt x="2536596" y="2873772"/>
                  <a:pt x="2542152" y="2875359"/>
                </a:cubicBezTo>
                <a:cubicBezTo>
                  <a:pt x="2546915" y="2876947"/>
                  <a:pt x="2550486" y="2880122"/>
                  <a:pt x="2552868" y="2884884"/>
                </a:cubicBezTo>
                <a:cubicBezTo>
                  <a:pt x="2556043" y="2895997"/>
                  <a:pt x="2553264" y="2902743"/>
                  <a:pt x="2544533" y="2905125"/>
                </a:cubicBezTo>
                <a:cubicBezTo>
                  <a:pt x="2542152" y="2905918"/>
                  <a:pt x="2538977" y="2904728"/>
                  <a:pt x="2535008" y="2901553"/>
                </a:cubicBezTo>
                <a:cubicBezTo>
                  <a:pt x="2533421" y="2899172"/>
                  <a:pt x="2531040" y="2896393"/>
                  <a:pt x="2527865" y="2893218"/>
                </a:cubicBezTo>
                <a:cubicBezTo>
                  <a:pt x="2524689" y="2889250"/>
                  <a:pt x="2522308" y="2886472"/>
                  <a:pt x="2520721" y="2884884"/>
                </a:cubicBezTo>
                <a:cubicBezTo>
                  <a:pt x="2520721" y="2895203"/>
                  <a:pt x="2520721" y="2910681"/>
                  <a:pt x="2520721" y="2931318"/>
                </a:cubicBezTo>
                <a:cubicBezTo>
                  <a:pt x="2519927" y="2953543"/>
                  <a:pt x="2519530" y="2970609"/>
                  <a:pt x="2519530" y="2982515"/>
                </a:cubicBezTo>
                <a:cubicBezTo>
                  <a:pt x="2518736" y="2999184"/>
                  <a:pt x="2514371" y="3007518"/>
                  <a:pt x="2506433" y="3007518"/>
                </a:cubicBezTo>
                <a:cubicBezTo>
                  <a:pt x="2501671" y="3006725"/>
                  <a:pt x="2496512" y="3002359"/>
                  <a:pt x="2490955" y="2994422"/>
                </a:cubicBezTo>
                <a:cubicBezTo>
                  <a:pt x="2487780" y="2989659"/>
                  <a:pt x="2486987" y="2984103"/>
                  <a:pt x="2488574" y="2977753"/>
                </a:cubicBezTo>
                <a:cubicBezTo>
                  <a:pt x="2490955" y="2960290"/>
                  <a:pt x="2492543" y="2937669"/>
                  <a:pt x="2493336" y="2909887"/>
                </a:cubicBezTo>
                <a:cubicBezTo>
                  <a:pt x="2478255" y="2929731"/>
                  <a:pt x="2461190" y="2944415"/>
                  <a:pt x="2442140" y="2953940"/>
                </a:cubicBezTo>
                <a:cubicBezTo>
                  <a:pt x="2439758" y="2955528"/>
                  <a:pt x="2438171" y="2955925"/>
                  <a:pt x="2437377" y="2955131"/>
                </a:cubicBezTo>
                <a:cubicBezTo>
                  <a:pt x="2436583" y="2953543"/>
                  <a:pt x="2436980" y="2951956"/>
                  <a:pt x="2438568" y="2950368"/>
                </a:cubicBezTo>
                <a:cubicBezTo>
                  <a:pt x="2459999" y="2921793"/>
                  <a:pt x="2475080" y="2894806"/>
                  <a:pt x="2483811" y="2869406"/>
                </a:cubicBezTo>
                <a:cubicBezTo>
                  <a:pt x="2479843" y="2870994"/>
                  <a:pt x="2475477" y="2871787"/>
                  <a:pt x="2470715" y="2871787"/>
                </a:cubicBezTo>
                <a:cubicBezTo>
                  <a:pt x="2465158" y="2873375"/>
                  <a:pt x="2457618" y="2867818"/>
                  <a:pt x="2448093" y="2855118"/>
                </a:cubicBezTo>
                <a:cubicBezTo>
                  <a:pt x="2445711" y="2851150"/>
                  <a:pt x="2446505" y="2848768"/>
                  <a:pt x="2450474" y="2847975"/>
                </a:cubicBezTo>
                <a:cubicBezTo>
                  <a:pt x="2467143" y="2845593"/>
                  <a:pt x="2481430" y="2842815"/>
                  <a:pt x="2493336" y="2839640"/>
                </a:cubicBezTo>
                <a:cubicBezTo>
                  <a:pt x="2493336" y="2834878"/>
                  <a:pt x="2493336" y="2830115"/>
                  <a:pt x="2493336" y="2825353"/>
                </a:cubicBezTo>
                <a:cubicBezTo>
                  <a:pt x="2493336" y="2794397"/>
                  <a:pt x="2491352" y="2776537"/>
                  <a:pt x="2487383" y="2771775"/>
                </a:cubicBezTo>
                <a:cubicBezTo>
                  <a:pt x="2485796" y="2767806"/>
                  <a:pt x="2485796" y="2764631"/>
                  <a:pt x="2487383" y="2762250"/>
                </a:cubicBezTo>
                <a:cubicBezTo>
                  <a:pt x="2488574" y="2761456"/>
                  <a:pt x="2489963" y="2761059"/>
                  <a:pt x="2491550" y="2761059"/>
                </a:cubicBezTo>
                <a:close/>
                <a:moveTo>
                  <a:pt x="2912139" y="2760464"/>
                </a:moveTo>
                <a:cubicBezTo>
                  <a:pt x="2914321" y="2760464"/>
                  <a:pt x="2916405" y="2761059"/>
                  <a:pt x="2918390" y="2762250"/>
                </a:cubicBezTo>
                <a:cubicBezTo>
                  <a:pt x="2927915" y="2767012"/>
                  <a:pt x="2935852" y="2773759"/>
                  <a:pt x="2942202" y="2782490"/>
                </a:cubicBezTo>
                <a:cubicBezTo>
                  <a:pt x="2944583" y="2786459"/>
                  <a:pt x="2944187" y="2789634"/>
                  <a:pt x="2941011" y="2792015"/>
                </a:cubicBezTo>
                <a:cubicBezTo>
                  <a:pt x="2936249" y="2798365"/>
                  <a:pt x="2931883" y="2806303"/>
                  <a:pt x="2927915" y="2815828"/>
                </a:cubicBezTo>
                <a:cubicBezTo>
                  <a:pt x="2930296" y="2817415"/>
                  <a:pt x="2931883" y="2819400"/>
                  <a:pt x="2932677" y="2821781"/>
                </a:cubicBezTo>
                <a:cubicBezTo>
                  <a:pt x="2935058" y="2828131"/>
                  <a:pt x="2933074" y="2831306"/>
                  <a:pt x="2926724" y="2831306"/>
                </a:cubicBezTo>
                <a:cubicBezTo>
                  <a:pt x="2922755" y="2832100"/>
                  <a:pt x="2915612" y="2832894"/>
                  <a:pt x="2905293" y="2833687"/>
                </a:cubicBezTo>
                <a:cubicBezTo>
                  <a:pt x="2876718" y="2838450"/>
                  <a:pt x="2855683" y="2841228"/>
                  <a:pt x="2842190" y="2842022"/>
                </a:cubicBezTo>
                <a:cubicBezTo>
                  <a:pt x="2841396" y="2844403"/>
                  <a:pt x="2840602" y="2847181"/>
                  <a:pt x="2839808" y="2850356"/>
                </a:cubicBezTo>
                <a:cubicBezTo>
                  <a:pt x="2838221" y="2855118"/>
                  <a:pt x="2837030" y="2858690"/>
                  <a:pt x="2836236" y="2861072"/>
                </a:cubicBezTo>
                <a:cubicBezTo>
                  <a:pt x="2852111" y="2859484"/>
                  <a:pt x="2878305" y="2856309"/>
                  <a:pt x="2914818" y="2851547"/>
                </a:cubicBezTo>
                <a:cubicBezTo>
                  <a:pt x="2929105" y="2849165"/>
                  <a:pt x="2939424" y="2847181"/>
                  <a:pt x="2945774" y="2845593"/>
                </a:cubicBezTo>
                <a:cubicBezTo>
                  <a:pt x="2951330" y="2844006"/>
                  <a:pt x="2956490" y="2844403"/>
                  <a:pt x="2961252" y="2846784"/>
                </a:cubicBezTo>
                <a:cubicBezTo>
                  <a:pt x="2971571" y="2851547"/>
                  <a:pt x="2980302" y="2859087"/>
                  <a:pt x="2987446" y="2869406"/>
                </a:cubicBezTo>
                <a:cubicBezTo>
                  <a:pt x="2989033" y="2874168"/>
                  <a:pt x="2989033" y="2877740"/>
                  <a:pt x="2987446" y="2880122"/>
                </a:cubicBezTo>
                <a:cubicBezTo>
                  <a:pt x="2985858" y="2881709"/>
                  <a:pt x="2984271" y="2885678"/>
                  <a:pt x="2982683" y="2892028"/>
                </a:cubicBezTo>
                <a:cubicBezTo>
                  <a:pt x="2981889" y="2894409"/>
                  <a:pt x="2981493" y="2896393"/>
                  <a:pt x="2981493" y="2897981"/>
                </a:cubicBezTo>
                <a:cubicBezTo>
                  <a:pt x="2980699" y="2900362"/>
                  <a:pt x="2979905" y="2904728"/>
                  <a:pt x="2979111" y="2911078"/>
                </a:cubicBezTo>
                <a:cubicBezTo>
                  <a:pt x="2974349" y="2942828"/>
                  <a:pt x="2970380" y="2965053"/>
                  <a:pt x="2967205" y="2977753"/>
                </a:cubicBezTo>
                <a:cubicBezTo>
                  <a:pt x="2961649" y="2996803"/>
                  <a:pt x="2950536" y="3007122"/>
                  <a:pt x="2933868" y="3008709"/>
                </a:cubicBezTo>
                <a:cubicBezTo>
                  <a:pt x="2929105" y="3008709"/>
                  <a:pt x="2925930" y="3007122"/>
                  <a:pt x="2924343" y="3003947"/>
                </a:cubicBezTo>
                <a:cubicBezTo>
                  <a:pt x="2917199" y="2984103"/>
                  <a:pt x="2907277" y="2970609"/>
                  <a:pt x="2894577" y="2963465"/>
                </a:cubicBezTo>
                <a:cubicBezTo>
                  <a:pt x="2891402" y="2962672"/>
                  <a:pt x="2889815" y="2961481"/>
                  <a:pt x="2889815" y="2959893"/>
                </a:cubicBezTo>
                <a:cubicBezTo>
                  <a:pt x="2890608" y="2958306"/>
                  <a:pt x="2892593" y="2957909"/>
                  <a:pt x="2895768" y="2958703"/>
                </a:cubicBezTo>
                <a:cubicBezTo>
                  <a:pt x="2906880" y="2959497"/>
                  <a:pt x="2916802" y="2961084"/>
                  <a:pt x="2925533" y="2963465"/>
                </a:cubicBezTo>
                <a:cubicBezTo>
                  <a:pt x="2927915" y="2964259"/>
                  <a:pt x="2930296" y="2963068"/>
                  <a:pt x="2932677" y="2959893"/>
                </a:cubicBezTo>
                <a:cubicBezTo>
                  <a:pt x="2933471" y="2959100"/>
                  <a:pt x="2933868" y="2958703"/>
                  <a:pt x="2933868" y="2958703"/>
                </a:cubicBezTo>
                <a:cubicBezTo>
                  <a:pt x="2939424" y="2949972"/>
                  <a:pt x="2943393" y="2922984"/>
                  <a:pt x="2945774" y="2877740"/>
                </a:cubicBezTo>
                <a:cubicBezTo>
                  <a:pt x="2946568" y="2872978"/>
                  <a:pt x="2944187" y="2870994"/>
                  <a:pt x="2938630" y="2871787"/>
                </a:cubicBezTo>
                <a:cubicBezTo>
                  <a:pt x="2906880" y="2874168"/>
                  <a:pt x="2876718" y="2878137"/>
                  <a:pt x="2848143" y="2883693"/>
                </a:cubicBezTo>
                <a:cubicBezTo>
                  <a:pt x="2847349" y="2883693"/>
                  <a:pt x="2846555" y="2883693"/>
                  <a:pt x="2845761" y="2883693"/>
                </a:cubicBezTo>
                <a:cubicBezTo>
                  <a:pt x="2842586" y="2884487"/>
                  <a:pt x="2840602" y="2884487"/>
                  <a:pt x="2839808" y="2883693"/>
                </a:cubicBezTo>
                <a:cubicBezTo>
                  <a:pt x="2839014" y="2883693"/>
                  <a:pt x="2838221" y="2883297"/>
                  <a:pt x="2837427" y="2882503"/>
                </a:cubicBezTo>
                <a:cubicBezTo>
                  <a:pt x="2836633" y="2882503"/>
                  <a:pt x="2834252" y="2881312"/>
                  <a:pt x="2830283" y="2878931"/>
                </a:cubicBezTo>
                <a:cubicBezTo>
                  <a:pt x="2827902" y="2886075"/>
                  <a:pt x="2824727" y="2892822"/>
                  <a:pt x="2820758" y="2899172"/>
                </a:cubicBezTo>
                <a:cubicBezTo>
                  <a:pt x="2822346" y="2899172"/>
                  <a:pt x="2824330" y="2899569"/>
                  <a:pt x="2826711" y="2900362"/>
                </a:cubicBezTo>
                <a:cubicBezTo>
                  <a:pt x="2828299" y="2900362"/>
                  <a:pt x="2829489" y="2900362"/>
                  <a:pt x="2830283" y="2900362"/>
                </a:cubicBezTo>
                <a:cubicBezTo>
                  <a:pt x="2835840" y="2899569"/>
                  <a:pt x="2842983" y="2898378"/>
                  <a:pt x="2851715" y="2896790"/>
                </a:cubicBezTo>
                <a:cubicBezTo>
                  <a:pt x="2857271" y="2895203"/>
                  <a:pt x="2861636" y="2894409"/>
                  <a:pt x="2864811" y="2894409"/>
                </a:cubicBezTo>
                <a:cubicBezTo>
                  <a:pt x="2870368" y="2894409"/>
                  <a:pt x="2875924" y="2893218"/>
                  <a:pt x="2881480" y="2890837"/>
                </a:cubicBezTo>
                <a:cubicBezTo>
                  <a:pt x="2886243" y="2887662"/>
                  <a:pt x="2890608" y="2887265"/>
                  <a:pt x="2894577" y="2889647"/>
                </a:cubicBezTo>
                <a:cubicBezTo>
                  <a:pt x="2903308" y="2893615"/>
                  <a:pt x="2910849" y="2898775"/>
                  <a:pt x="2917199" y="2905125"/>
                </a:cubicBezTo>
                <a:cubicBezTo>
                  <a:pt x="2921168" y="2909887"/>
                  <a:pt x="2921168" y="2914253"/>
                  <a:pt x="2917199" y="2918222"/>
                </a:cubicBezTo>
                <a:cubicBezTo>
                  <a:pt x="2913230" y="2922984"/>
                  <a:pt x="2910055" y="2927747"/>
                  <a:pt x="2907674" y="2932509"/>
                </a:cubicBezTo>
                <a:cubicBezTo>
                  <a:pt x="2911643" y="2934890"/>
                  <a:pt x="2914024" y="2937669"/>
                  <a:pt x="2914818" y="2940843"/>
                </a:cubicBezTo>
                <a:cubicBezTo>
                  <a:pt x="2917199" y="2945606"/>
                  <a:pt x="2914818" y="2948781"/>
                  <a:pt x="2907674" y="2950368"/>
                </a:cubicBezTo>
                <a:cubicBezTo>
                  <a:pt x="2902118" y="2951956"/>
                  <a:pt x="2887830" y="2953940"/>
                  <a:pt x="2864811" y="2956322"/>
                </a:cubicBezTo>
                <a:cubicBezTo>
                  <a:pt x="2857668" y="2957115"/>
                  <a:pt x="2852508" y="2957512"/>
                  <a:pt x="2849333" y="2957512"/>
                </a:cubicBezTo>
                <a:cubicBezTo>
                  <a:pt x="2849333" y="2966244"/>
                  <a:pt x="2848143" y="2971800"/>
                  <a:pt x="2845761" y="2974181"/>
                </a:cubicBezTo>
                <a:cubicBezTo>
                  <a:pt x="2843380" y="2977356"/>
                  <a:pt x="2839808" y="2977753"/>
                  <a:pt x="2835046" y="2975372"/>
                </a:cubicBezTo>
                <a:cubicBezTo>
                  <a:pt x="2828696" y="2972197"/>
                  <a:pt x="2825124" y="2968228"/>
                  <a:pt x="2824330" y="2963465"/>
                </a:cubicBezTo>
                <a:cubicBezTo>
                  <a:pt x="2821949" y="2949972"/>
                  <a:pt x="2819568" y="2938859"/>
                  <a:pt x="2817186" y="2930128"/>
                </a:cubicBezTo>
                <a:cubicBezTo>
                  <a:pt x="2816393" y="2926159"/>
                  <a:pt x="2815599" y="2921793"/>
                  <a:pt x="2814805" y="2917031"/>
                </a:cubicBezTo>
                <a:cubicBezTo>
                  <a:pt x="2814011" y="2913856"/>
                  <a:pt x="2813615" y="2911872"/>
                  <a:pt x="2813615" y="2911078"/>
                </a:cubicBezTo>
                <a:cubicBezTo>
                  <a:pt x="2793771" y="2941240"/>
                  <a:pt x="2771546" y="2962672"/>
                  <a:pt x="2746940" y="2975372"/>
                </a:cubicBezTo>
                <a:cubicBezTo>
                  <a:pt x="2743764" y="2976959"/>
                  <a:pt x="2741780" y="2977356"/>
                  <a:pt x="2740986" y="2976562"/>
                </a:cubicBezTo>
                <a:cubicBezTo>
                  <a:pt x="2740193" y="2975769"/>
                  <a:pt x="2740986" y="2974181"/>
                  <a:pt x="2743368" y="2971800"/>
                </a:cubicBezTo>
                <a:cubicBezTo>
                  <a:pt x="2779086" y="2929731"/>
                  <a:pt x="2802502" y="2880519"/>
                  <a:pt x="2813615" y="2824162"/>
                </a:cubicBezTo>
                <a:cubicBezTo>
                  <a:pt x="2817583" y="2804319"/>
                  <a:pt x="2817583" y="2789237"/>
                  <a:pt x="2813615" y="2778918"/>
                </a:cubicBezTo>
                <a:cubicBezTo>
                  <a:pt x="2812027" y="2772568"/>
                  <a:pt x="2814408" y="2769790"/>
                  <a:pt x="2820758" y="2770584"/>
                </a:cubicBezTo>
                <a:cubicBezTo>
                  <a:pt x="2829489" y="2772965"/>
                  <a:pt x="2836236" y="2775347"/>
                  <a:pt x="2840999" y="2777728"/>
                </a:cubicBezTo>
                <a:cubicBezTo>
                  <a:pt x="2852111" y="2776140"/>
                  <a:pt x="2862033" y="2774156"/>
                  <a:pt x="2870765" y="2771775"/>
                </a:cubicBezTo>
                <a:cubicBezTo>
                  <a:pt x="2873146" y="2770981"/>
                  <a:pt x="2875130" y="2770584"/>
                  <a:pt x="2876718" y="2770584"/>
                </a:cubicBezTo>
                <a:cubicBezTo>
                  <a:pt x="2884655" y="2769790"/>
                  <a:pt x="2894180" y="2767012"/>
                  <a:pt x="2905293" y="2762250"/>
                </a:cubicBezTo>
                <a:cubicBezTo>
                  <a:pt x="2907674" y="2761059"/>
                  <a:pt x="2909956" y="2760464"/>
                  <a:pt x="2912139" y="2760464"/>
                </a:cubicBezTo>
                <a:close/>
                <a:moveTo>
                  <a:pt x="1384865" y="2759868"/>
                </a:moveTo>
                <a:cubicBezTo>
                  <a:pt x="1399946" y="2764631"/>
                  <a:pt x="1410662" y="2771378"/>
                  <a:pt x="1417012" y="2780109"/>
                </a:cubicBezTo>
                <a:cubicBezTo>
                  <a:pt x="1420187" y="2784078"/>
                  <a:pt x="1419790" y="2787650"/>
                  <a:pt x="1415821" y="2790825"/>
                </a:cubicBezTo>
                <a:cubicBezTo>
                  <a:pt x="1415821" y="2792412"/>
                  <a:pt x="1413837" y="2797175"/>
                  <a:pt x="1409868" y="2805112"/>
                </a:cubicBezTo>
                <a:cubicBezTo>
                  <a:pt x="1408281" y="2806700"/>
                  <a:pt x="1407487" y="2807890"/>
                  <a:pt x="1407487" y="2808684"/>
                </a:cubicBezTo>
                <a:cubicBezTo>
                  <a:pt x="1404312" y="2815828"/>
                  <a:pt x="1400343" y="2822575"/>
                  <a:pt x="1395581" y="2828925"/>
                </a:cubicBezTo>
                <a:cubicBezTo>
                  <a:pt x="1397168" y="2828925"/>
                  <a:pt x="1399550" y="2828528"/>
                  <a:pt x="1402724" y="2827734"/>
                </a:cubicBezTo>
                <a:cubicBezTo>
                  <a:pt x="1405899" y="2827734"/>
                  <a:pt x="1408281" y="2827734"/>
                  <a:pt x="1409868" y="2827734"/>
                </a:cubicBezTo>
                <a:cubicBezTo>
                  <a:pt x="1417806" y="2826147"/>
                  <a:pt x="1426934" y="2823765"/>
                  <a:pt x="1437253" y="2820590"/>
                </a:cubicBezTo>
                <a:cubicBezTo>
                  <a:pt x="1442015" y="2818209"/>
                  <a:pt x="1446778" y="2818606"/>
                  <a:pt x="1451540" y="2821781"/>
                </a:cubicBezTo>
                <a:cubicBezTo>
                  <a:pt x="1462652" y="2828131"/>
                  <a:pt x="1470193" y="2834878"/>
                  <a:pt x="1474162" y="2842022"/>
                </a:cubicBezTo>
                <a:cubicBezTo>
                  <a:pt x="1476543" y="2845197"/>
                  <a:pt x="1476146" y="2850356"/>
                  <a:pt x="1472971" y="2857500"/>
                </a:cubicBezTo>
                <a:cubicBezTo>
                  <a:pt x="1470590" y="2863056"/>
                  <a:pt x="1469002" y="2872581"/>
                  <a:pt x="1468208" y="2886075"/>
                </a:cubicBezTo>
                <a:cubicBezTo>
                  <a:pt x="1465827" y="2918619"/>
                  <a:pt x="1461462" y="2945209"/>
                  <a:pt x="1455112" y="2965847"/>
                </a:cubicBezTo>
                <a:cubicBezTo>
                  <a:pt x="1448762" y="2986484"/>
                  <a:pt x="1440030" y="2999581"/>
                  <a:pt x="1428918" y="3005137"/>
                </a:cubicBezTo>
                <a:cubicBezTo>
                  <a:pt x="1420981" y="3007518"/>
                  <a:pt x="1414631" y="3004740"/>
                  <a:pt x="1409868" y="2996803"/>
                </a:cubicBezTo>
                <a:cubicBezTo>
                  <a:pt x="1402724" y="2980134"/>
                  <a:pt x="1392406" y="2967037"/>
                  <a:pt x="1378912" y="2957512"/>
                </a:cubicBezTo>
                <a:cubicBezTo>
                  <a:pt x="1377324" y="2955925"/>
                  <a:pt x="1376530" y="2954734"/>
                  <a:pt x="1376530" y="2953940"/>
                </a:cubicBezTo>
                <a:cubicBezTo>
                  <a:pt x="1376530" y="2953147"/>
                  <a:pt x="1377721" y="2952750"/>
                  <a:pt x="1380103" y="2952750"/>
                </a:cubicBezTo>
                <a:cubicBezTo>
                  <a:pt x="1389628" y="2955131"/>
                  <a:pt x="1399946" y="2957115"/>
                  <a:pt x="1411058" y="2958703"/>
                </a:cubicBezTo>
                <a:cubicBezTo>
                  <a:pt x="1417409" y="2959497"/>
                  <a:pt x="1420981" y="2957909"/>
                  <a:pt x="1421774" y="2953940"/>
                </a:cubicBezTo>
                <a:cubicBezTo>
                  <a:pt x="1429712" y="2936478"/>
                  <a:pt x="1433284" y="2902743"/>
                  <a:pt x="1432490" y="2852737"/>
                </a:cubicBezTo>
                <a:cubicBezTo>
                  <a:pt x="1432490" y="2849562"/>
                  <a:pt x="1430505" y="2847975"/>
                  <a:pt x="1426537" y="2847975"/>
                </a:cubicBezTo>
                <a:cubicBezTo>
                  <a:pt x="1420981" y="2847975"/>
                  <a:pt x="1412249" y="2849562"/>
                  <a:pt x="1400343" y="2852737"/>
                </a:cubicBezTo>
                <a:cubicBezTo>
                  <a:pt x="1397962" y="2853531"/>
                  <a:pt x="1396374" y="2853928"/>
                  <a:pt x="1395581" y="2853928"/>
                </a:cubicBezTo>
                <a:cubicBezTo>
                  <a:pt x="1394787" y="2853928"/>
                  <a:pt x="1393993" y="2853928"/>
                  <a:pt x="1393199" y="2853928"/>
                </a:cubicBezTo>
                <a:cubicBezTo>
                  <a:pt x="1390024" y="2854722"/>
                  <a:pt x="1387643" y="2854325"/>
                  <a:pt x="1386056" y="2852737"/>
                </a:cubicBezTo>
                <a:cubicBezTo>
                  <a:pt x="1384468" y="2852737"/>
                  <a:pt x="1382483" y="2851944"/>
                  <a:pt x="1380103" y="2850356"/>
                </a:cubicBezTo>
                <a:cubicBezTo>
                  <a:pt x="1379309" y="2851150"/>
                  <a:pt x="1377721" y="2852737"/>
                  <a:pt x="1375340" y="2855118"/>
                </a:cubicBezTo>
                <a:cubicBezTo>
                  <a:pt x="1369784" y="2863056"/>
                  <a:pt x="1365021" y="2868612"/>
                  <a:pt x="1361053" y="2871787"/>
                </a:cubicBezTo>
                <a:cubicBezTo>
                  <a:pt x="1371371" y="2873375"/>
                  <a:pt x="1382483" y="2876153"/>
                  <a:pt x="1394390" y="2880122"/>
                </a:cubicBezTo>
                <a:cubicBezTo>
                  <a:pt x="1406296" y="2882503"/>
                  <a:pt x="1412646" y="2891631"/>
                  <a:pt x="1413440" y="2907506"/>
                </a:cubicBezTo>
                <a:cubicBezTo>
                  <a:pt x="1410265" y="2924175"/>
                  <a:pt x="1402327" y="2928540"/>
                  <a:pt x="1389628" y="2920603"/>
                </a:cubicBezTo>
                <a:cubicBezTo>
                  <a:pt x="1381690" y="2914253"/>
                  <a:pt x="1371371" y="2901156"/>
                  <a:pt x="1358671" y="2881312"/>
                </a:cubicBezTo>
                <a:cubicBezTo>
                  <a:pt x="1357084" y="2878931"/>
                  <a:pt x="1355893" y="2877343"/>
                  <a:pt x="1355099" y="2876550"/>
                </a:cubicBezTo>
                <a:cubicBezTo>
                  <a:pt x="1351130" y="2880519"/>
                  <a:pt x="1347162" y="2883693"/>
                  <a:pt x="1343193" y="2886075"/>
                </a:cubicBezTo>
                <a:cubicBezTo>
                  <a:pt x="1343193" y="2886075"/>
                  <a:pt x="1342796" y="2886075"/>
                  <a:pt x="1342002" y="2886075"/>
                </a:cubicBezTo>
                <a:cubicBezTo>
                  <a:pt x="1342002" y="2895600"/>
                  <a:pt x="1342002" y="2904728"/>
                  <a:pt x="1342002" y="2913459"/>
                </a:cubicBezTo>
                <a:cubicBezTo>
                  <a:pt x="1342796" y="2922190"/>
                  <a:pt x="1342796" y="2932509"/>
                  <a:pt x="1342002" y="2944415"/>
                </a:cubicBezTo>
                <a:cubicBezTo>
                  <a:pt x="1342002" y="2949972"/>
                  <a:pt x="1342002" y="2953940"/>
                  <a:pt x="1342002" y="2956322"/>
                </a:cubicBezTo>
                <a:cubicBezTo>
                  <a:pt x="1341209" y="2967434"/>
                  <a:pt x="1336446" y="2972990"/>
                  <a:pt x="1327715" y="2972990"/>
                </a:cubicBezTo>
                <a:cubicBezTo>
                  <a:pt x="1318190" y="2972197"/>
                  <a:pt x="1312634" y="2965847"/>
                  <a:pt x="1311046" y="2953940"/>
                </a:cubicBezTo>
                <a:cubicBezTo>
                  <a:pt x="1296758" y="2955528"/>
                  <a:pt x="1286440" y="2956322"/>
                  <a:pt x="1280090" y="2956322"/>
                </a:cubicBezTo>
                <a:lnTo>
                  <a:pt x="1278899" y="2956322"/>
                </a:lnTo>
                <a:cubicBezTo>
                  <a:pt x="1278899" y="2962672"/>
                  <a:pt x="1277709" y="2967037"/>
                  <a:pt x="1275327" y="2969418"/>
                </a:cubicBezTo>
                <a:cubicBezTo>
                  <a:pt x="1270565" y="2972593"/>
                  <a:pt x="1265406" y="2972593"/>
                  <a:pt x="1259849" y="2969418"/>
                </a:cubicBezTo>
                <a:cubicBezTo>
                  <a:pt x="1253499" y="2962275"/>
                  <a:pt x="1250324" y="2955528"/>
                  <a:pt x="1250324" y="2949178"/>
                </a:cubicBezTo>
                <a:cubicBezTo>
                  <a:pt x="1251118" y="2938859"/>
                  <a:pt x="1250721" y="2917825"/>
                  <a:pt x="1249133" y="2886075"/>
                </a:cubicBezTo>
                <a:cubicBezTo>
                  <a:pt x="1249133" y="2865437"/>
                  <a:pt x="1246356" y="2851944"/>
                  <a:pt x="1240799" y="2845593"/>
                </a:cubicBezTo>
                <a:cubicBezTo>
                  <a:pt x="1238418" y="2840037"/>
                  <a:pt x="1239609" y="2836862"/>
                  <a:pt x="1244371" y="2836068"/>
                </a:cubicBezTo>
                <a:cubicBezTo>
                  <a:pt x="1246752" y="2836068"/>
                  <a:pt x="1251912" y="2836862"/>
                  <a:pt x="1259849" y="2838450"/>
                </a:cubicBezTo>
                <a:cubicBezTo>
                  <a:pt x="1263024" y="2839243"/>
                  <a:pt x="1265406" y="2839640"/>
                  <a:pt x="1266993" y="2839640"/>
                </a:cubicBezTo>
                <a:cubicBezTo>
                  <a:pt x="1268581" y="2836465"/>
                  <a:pt x="1270962" y="2832100"/>
                  <a:pt x="1274137" y="2826543"/>
                </a:cubicBezTo>
                <a:cubicBezTo>
                  <a:pt x="1277312" y="2820987"/>
                  <a:pt x="1279693" y="2816622"/>
                  <a:pt x="1281281" y="2813447"/>
                </a:cubicBezTo>
                <a:cubicBezTo>
                  <a:pt x="1287630" y="2796778"/>
                  <a:pt x="1290012" y="2786459"/>
                  <a:pt x="1288424" y="2782490"/>
                </a:cubicBezTo>
                <a:cubicBezTo>
                  <a:pt x="1286837" y="2776934"/>
                  <a:pt x="1290012" y="2773759"/>
                  <a:pt x="1297949" y="2772965"/>
                </a:cubicBezTo>
                <a:cubicBezTo>
                  <a:pt x="1306681" y="2775347"/>
                  <a:pt x="1315015" y="2780903"/>
                  <a:pt x="1322952" y="2789634"/>
                </a:cubicBezTo>
                <a:cubicBezTo>
                  <a:pt x="1327715" y="2795984"/>
                  <a:pt x="1327318" y="2802334"/>
                  <a:pt x="1321762" y="2808684"/>
                </a:cubicBezTo>
                <a:cubicBezTo>
                  <a:pt x="1319381" y="2811065"/>
                  <a:pt x="1314618" y="2815828"/>
                  <a:pt x="1307474" y="2822972"/>
                </a:cubicBezTo>
                <a:cubicBezTo>
                  <a:pt x="1299537" y="2830115"/>
                  <a:pt x="1293980" y="2835275"/>
                  <a:pt x="1290806" y="2838450"/>
                </a:cubicBezTo>
                <a:cubicBezTo>
                  <a:pt x="1293980" y="2837656"/>
                  <a:pt x="1298346" y="2836068"/>
                  <a:pt x="1303903" y="2833687"/>
                </a:cubicBezTo>
                <a:cubicBezTo>
                  <a:pt x="1307872" y="2832100"/>
                  <a:pt x="1310253" y="2831306"/>
                  <a:pt x="1311046" y="2831306"/>
                </a:cubicBezTo>
                <a:cubicBezTo>
                  <a:pt x="1317396" y="2828925"/>
                  <a:pt x="1322952" y="2829322"/>
                  <a:pt x="1327715" y="2832497"/>
                </a:cubicBezTo>
                <a:cubicBezTo>
                  <a:pt x="1330096" y="2834084"/>
                  <a:pt x="1332875" y="2835672"/>
                  <a:pt x="1336049" y="2837259"/>
                </a:cubicBezTo>
                <a:cubicBezTo>
                  <a:pt x="1339224" y="2839640"/>
                  <a:pt x="1342002" y="2841228"/>
                  <a:pt x="1344384" y="2842022"/>
                </a:cubicBezTo>
                <a:cubicBezTo>
                  <a:pt x="1348352" y="2845990"/>
                  <a:pt x="1349146" y="2850356"/>
                  <a:pt x="1346765" y="2855118"/>
                </a:cubicBezTo>
                <a:cubicBezTo>
                  <a:pt x="1345971" y="2856706"/>
                  <a:pt x="1344781" y="2863056"/>
                  <a:pt x="1343193" y="2874168"/>
                </a:cubicBezTo>
                <a:cubicBezTo>
                  <a:pt x="1357480" y="2851944"/>
                  <a:pt x="1368196" y="2826543"/>
                  <a:pt x="1375340" y="2797968"/>
                </a:cubicBezTo>
                <a:cubicBezTo>
                  <a:pt x="1377721" y="2788443"/>
                  <a:pt x="1378515" y="2777728"/>
                  <a:pt x="1377721" y="2765822"/>
                </a:cubicBezTo>
                <a:cubicBezTo>
                  <a:pt x="1376927" y="2760265"/>
                  <a:pt x="1379309" y="2758281"/>
                  <a:pt x="1384865" y="2759868"/>
                </a:cubicBezTo>
                <a:close/>
                <a:moveTo>
                  <a:pt x="2304623" y="2756297"/>
                </a:moveTo>
                <a:cubicBezTo>
                  <a:pt x="2307004" y="2756297"/>
                  <a:pt x="2308790" y="2756694"/>
                  <a:pt x="2309981" y="2757487"/>
                </a:cubicBezTo>
                <a:cubicBezTo>
                  <a:pt x="2317124" y="2760662"/>
                  <a:pt x="2325855" y="2766615"/>
                  <a:pt x="2336174" y="2775347"/>
                </a:cubicBezTo>
                <a:cubicBezTo>
                  <a:pt x="2338555" y="2779315"/>
                  <a:pt x="2338158" y="2783284"/>
                  <a:pt x="2334983" y="2787253"/>
                </a:cubicBezTo>
                <a:cubicBezTo>
                  <a:pt x="2331015" y="2789634"/>
                  <a:pt x="2327840" y="2792412"/>
                  <a:pt x="2325458" y="2795587"/>
                </a:cubicBezTo>
                <a:cubicBezTo>
                  <a:pt x="2326252" y="2796381"/>
                  <a:pt x="2327046" y="2797175"/>
                  <a:pt x="2327840" y="2797968"/>
                </a:cubicBezTo>
                <a:cubicBezTo>
                  <a:pt x="2328633" y="2799556"/>
                  <a:pt x="2329030" y="2800747"/>
                  <a:pt x="2329030" y="2801540"/>
                </a:cubicBezTo>
                <a:cubicBezTo>
                  <a:pt x="2330618" y="2805509"/>
                  <a:pt x="2329030" y="2808287"/>
                  <a:pt x="2324268" y="2809875"/>
                </a:cubicBezTo>
                <a:cubicBezTo>
                  <a:pt x="2318711" y="2810668"/>
                  <a:pt x="2311965" y="2811859"/>
                  <a:pt x="2304027" y="2813447"/>
                </a:cubicBezTo>
                <a:cubicBezTo>
                  <a:pt x="2306409" y="2814240"/>
                  <a:pt x="2308790" y="2815431"/>
                  <a:pt x="2311171" y="2817018"/>
                </a:cubicBezTo>
                <a:cubicBezTo>
                  <a:pt x="2316727" y="2820193"/>
                  <a:pt x="2317918" y="2824559"/>
                  <a:pt x="2314743" y="2830115"/>
                </a:cubicBezTo>
                <a:cubicBezTo>
                  <a:pt x="2314743" y="2830115"/>
                  <a:pt x="2314743" y="2830512"/>
                  <a:pt x="2314743" y="2831306"/>
                </a:cubicBezTo>
                <a:cubicBezTo>
                  <a:pt x="2313949" y="2831306"/>
                  <a:pt x="2313552" y="2831703"/>
                  <a:pt x="2313552" y="2832497"/>
                </a:cubicBezTo>
                <a:cubicBezTo>
                  <a:pt x="2314346" y="2832497"/>
                  <a:pt x="2315140" y="2832100"/>
                  <a:pt x="2315933" y="2831306"/>
                </a:cubicBezTo>
                <a:cubicBezTo>
                  <a:pt x="2320696" y="2829718"/>
                  <a:pt x="2325061" y="2830115"/>
                  <a:pt x="2329030" y="2832497"/>
                </a:cubicBezTo>
                <a:cubicBezTo>
                  <a:pt x="2334586" y="2834878"/>
                  <a:pt x="2338555" y="2838450"/>
                  <a:pt x="2340936" y="2843212"/>
                </a:cubicBezTo>
                <a:cubicBezTo>
                  <a:pt x="2342524" y="2848768"/>
                  <a:pt x="2341333" y="2851944"/>
                  <a:pt x="2337365" y="2852737"/>
                </a:cubicBezTo>
                <a:cubicBezTo>
                  <a:pt x="2327840" y="2853531"/>
                  <a:pt x="2318315" y="2854722"/>
                  <a:pt x="2308790" y="2856309"/>
                </a:cubicBezTo>
                <a:cubicBezTo>
                  <a:pt x="2308790" y="2857897"/>
                  <a:pt x="2308393" y="2860675"/>
                  <a:pt x="2307599" y="2864643"/>
                </a:cubicBezTo>
                <a:cubicBezTo>
                  <a:pt x="2307599" y="2868612"/>
                  <a:pt x="2307202" y="2871390"/>
                  <a:pt x="2306409" y="2872978"/>
                </a:cubicBezTo>
                <a:cubicBezTo>
                  <a:pt x="2307996" y="2872978"/>
                  <a:pt x="2309584" y="2872978"/>
                  <a:pt x="2311171" y="2872978"/>
                </a:cubicBezTo>
                <a:cubicBezTo>
                  <a:pt x="2320696" y="2872184"/>
                  <a:pt x="2328633" y="2870597"/>
                  <a:pt x="2334983" y="2868215"/>
                </a:cubicBezTo>
                <a:cubicBezTo>
                  <a:pt x="2338952" y="2865834"/>
                  <a:pt x="2343714" y="2866231"/>
                  <a:pt x="2349271" y="2869406"/>
                </a:cubicBezTo>
                <a:cubicBezTo>
                  <a:pt x="2357208" y="2873375"/>
                  <a:pt x="2362764" y="2878534"/>
                  <a:pt x="2365940" y="2884884"/>
                </a:cubicBezTo>
                <a:cubicBezTo>
                  <a:pt x="2366733" y="2890440"/>
                  <a:pt x="2364352" y="2893615"/>
                  <a:pt x="2358796" y="2894409"/>
                </a:cubicBezTo>
                <a:cubicBezTo>
                  <a:pt x="2351652" y="2894409"/>
                  <a:pt x="2344111" y="2894409"/>
                  <a:pt x="2336174" y="2894409"/>
                </a:cubicBezTo>
                <a:cubicBezTo>
                  <a:pt x="2344905" y="2899172"/>
                  <a:pt x="2351255" y="2904728"/>
                  <a:pt x="2355224" y="2911078"/>
                </a:cubicBezTo>
                <a:cubicBezTo>
                  <a:pt x="2357605" y="2915047"/>
                  <a:pt x="2356811" y="2918222"/>
                  <a:pt x="2352843" y="2920603"/>
                </a:cubicBezTo>
                <a:cubicBezTo>
                  <a:pt x="2340936" y="2923778"/>
                  <a:pt x="2327443" y="2927350"/>
                  <a:pt x="2312362" y="2931318"/>
                </a:cubicBezTo>
                <a:cubicBezTo>
                  <a:pt x="2318711" y="2935287"/>
                  <a:pt x="2327840" y="2940447"/>
                  <a:pt x="2339746" y="2946797"/>
                </a:cubicBezTo>
                <a:cubicBezTo>
                  <a:pt x="2346096" y="2949972"/>
                  <a:pt x="2350858" y="2952353"/>
                  <a:pt x="2354033" y="2953940"/>
                </a:cubicBezTo>
                <a:cubicBezTo>
                  <a:pt x="2355621" y="2954734"/>
                  <a:pt x="2357605" y="2955528"/>
                  <a:pt x="2359986" y="2956322"/>
                </a:cubicBezTo>
                <a:cubicBezTo>
                  <a:pt x="2380624" y="2963465"/>
                  <a:pt x="2394911" y="2967831"/>
                  <a:pt x="2402849" y="2969418"/>
                </a:cubicBezTo>
                <a:cubicBezTo>
                  <a:pt x="2404436" y="2970212"/>
                  <a:pt x="2405627" y="2971403"/>
                  <a:pt x="2406421" y="2972990"/>
                </a:cubicBezTo>
                <a:cubicBezTo>
                  <a:pt x="2406421" y="2973784"/>
                  <a:pt x="2405230" y="2974578"/>
                  <a:pt x="2402849" y="2975372"/>
                </a:cubicBezTo>
                <a:cubicBezTo>
                  <a:pt x="2386974" y="2978547"/>
                  <a:pt x="2363955" y="2981722"/>
                  <a:pt x="2333793" y="2984897"/>
                </a:cubicBezTo>
                <a:cubicBezTo>
                  <a:pt x="2329824" y="2984897"/>
                  <a:pt x="2327046" y="2984500"/>
                  <a:pt x="2325458" y="2983706"/>
                </a:cubicBezTo>
                <a:cubicBezTo>
                  <a:pt x="2295296" y="2959893"/>
                  <a:pt x="2271087" y="2932906"/>
                  <a:pt x="2252830" y="2902743"/>
                </a:cubicBezTo>
                <a:cubicBezTo>
                  <a:pt x="2251243" y="2902743"/>
                  <a:pt x="2249259" y="2902743"/>
                  <a:pt x="2246877" y="2902743"/>
                </a:cubicBezTo>
                <a:cubicBezTo>
                  <a:pt x="2243702" y="2903537"/>
                  <a:pt x="2241321" y="2903934"/>
                  <a:pt x="2239734" y="2903934"/>
                </a:cubicBezTo>
                <a:cubicBezTo>
                  <a:pt x="2240527" y="2904728"/>
                  <a:pt x="2241718" y="2905125"/>
                  <a:pt x="2243306" y="2905125"/>
                </a:cubicBezTo>
                <a:cubicBezTo>
                  <a:pt x="2245687" y="2905918"/>
                  <a:pt x="2248068" y="2907506"/>
                  <a:pt x="2250449" y="2909887"/>
                </a:cubicBezTo>
                <a:cubicBezTo>
                  <a:pt x="2254418" y="2912268"/>
                  <a:pt x="2255609" y="2915443"/>
                  <a:pt x="2254021" y="2919412"/>
                </a:cubicBezTo>
                <a:cubicBezTo>
                  <a:pt x="2251640" y="2923381"/>
                  <a:pt x="2250449" y="2927747"/>
                  <a:pt x="2250449" y="2932509"/>
                </a:cubicBezTo>
                <a:cubicBezTo>
                  <a:pt x="2248862" y="2942828"/>
                  <a:pt x="2247274" y="2952750"/>
                  <a:pt x="2245687" y="2962275"/>
                </a:cubicBezTo>
                <a:cubicBezTo>
                  <a:pt x="2256005" y="2959100"/>
                  <a:pt x="2267118" y="2955925"/>
                  <a:pt x="2279024" y="2952750"/>
                </a:cubicBezTo>
                <a:cubicBezTo>
                  <a:pt x="2280612" y="2951956"/>
                  <a:pt x="2281803" y="2952353"/>
                  <a:pt x="2282596" y="2953940"/>
                </a:cubicBezTo>
                <a:cubicBezTo>
                  <a:pt x="2283390" y="2954734"/>
                  <a:pt x="2282993" y="2955925"/>
                  <a:pt x="2281405" y="2957512"/>
                </a:cubicBezTo>
                <a:cubicBezTo>
                  <a:pt x="2262355" y="2974181"/>
                  <a:pt x="2245290" y="2990453"/>
                  <a:pt x="2230209" y="3006328"/>
                </a:cubicBezTo>
                <a:cubicBezTo>
                  <a:pt x="2226240" y="3011090"/>
                  <a:pt x="2222271" y="3011884"/>
                  <a:pt x="2218303" y="3008709"/>
                </a:cubicBezTo>
                <a:cubicBezTo>
                  <a:pt x="2213540" y="3003947"/>
                  <a:pt x="2209174" y="2996009"/>
                  <a:pt x="2205205" y="2984897"/>
                </a:cubicBezTo>
                <a:cubicBezTo>
                  <a:pt x="2203618" y="2977753"/>
                  <a:pt x="2204412" y="2973784"/>
                  <a:pt x="2207587" y="2972990"/>
                </a:cubicBezTo>
                <a:cubicBezTo>
                  <a:pt x="2213937" y="2970609"/>
                  <a:pt x="2217112" y="2965847"/>
                  <a:pt x="2217112" y="2958703"/>
                </a:cubicBezTo>
                <a:cubicBezTo>
                  <a:pt x="2217906" y="2953940"/>
                  <a:pt x="2218699" y="2945606"/>
                  <a:pt x="2219493" y="2933700"/>
                </a:cubicBezTo>
                <a:cubicBezTo>
                  <a:pt x="2219493" y="2936081"/>
                  <a:pt x="2219890" y="2932906"/>
                  <a:pt x="2220684" y="2924175"/>
                </a:cubicBezTo>
                <a:cubicBezTo>
                  <a:pt x="2220684" y="2918619"/>
                  <a:pt x="2219493" y="2913459"/>
                  <a:pt x="2217112" y="2908697"/>
                </a:cubicBezTo>
                <a:cubicBezTo>
                  <a:pt x="2217112" y="2908697"/>
                  <a:pt x="2216318" y="2908300"/>
                  <a:pt x="2214731" y="2907506"/>
                </a:cubicBezTo>
                <a:cubicBezTo>
                  <a:pt x="2213937" y="2906712"/>
                  <a:pt x="2212746" y="2905522"/>
                  <a:pt x="2211159" y="2903934"/>
                </a:cubicBezTo>
                <a:cubicBezTo>
                  <a:pt x="2208778" y="2902347"/>
                  <a:pt x="2207190" y="2901156"/>
                  <a:pt x="2206396" y="2900362"/>
                </a:cubicBezTo>
                <a:cubicBezTo>
                  <a:pt x="2193696" y="2936875"/>
                  <a:pt x="2171471" y="2962672"/>
                  <a:pt x="2139721" y="2977753"/>
                </a:cubicBezTo>
                <a:cubicBezTo>
                  <a:pt x="2138134" y="2978547"/>
                  <a:pt x="2136546" y="2978547"/>
                  <a:pt x="2134959" y="2977753"/>
                </a:cubicBezTo>
                <a:cubicBezTo>
                  <a:pt x="2134165" y="2976165"/>
                  <a:pt x="2134562" y="2974578"/>
                  <a:pt x="2136149" y="2972990"/>
                </a:cubicBezTo>
                <a:cubicBezTo>
                  <a:pt x="2170281" y="2934890"/>
                  <a:pt x="2190124" y="2882106"/>
                  <a:pt x="2195680" y="2814637"/>
                </a:cubicBezTo>
                <a:cubicBezTo>
                  <a:pt x="2198062" y="2794794"/>
                  <a:pt x="2197268" y="2781300"/>
                  <a:pt x="2193299" y="2774156"/>
                </a:cubicBezTo>
                <a:cubicBezTo>
                  <a:pt x="2191712" y="2769393"/>
                  <a:pt x="2193299" y="2767012"/>
                  <a:pt x="2198062" y="2767012"/>
                </a:cubicBezTo>
                <a:cubicBezTo>
                  <a:pt x="2198855" y="2767012"/>
                  <a:pt x="2200046" y="2767409"/>
                  <a:pt x="2201634" y="2768203"/>
                </a:cubicBezTo>
                <a:cubicBezTo>
                  <a:pt x="2211953" y="2769790"/>
                  <a:pt x="2219493" y="2772172"/>
                  <a:pt x="2224256" y="2775347"/>
                </a:cubicBezTo>
                <a:cubicBezTo>
                  <a:pt x="2243306" y="2771378"/>
                  <a:pt x="2260768" y="2767806"/>
                  <a:pt x="2276643" y="2764631"/>
                </a:cubicBezTo>
                <a:cubicBezTo>
                  <a:pt x="2282199" y="2763043"/>
                  <a:pt x="2288549" y="2760662"/>
                  <a:pt x="2295693" y="2757487"/>
                </a:cubicBezTo>
                <a:cubicBezTo>
                  <a:pt x="2299265" y="2756694"/>
                  <a:pt x="2302242" y="2756297"/>
                  <a:pt x="2304623" y="2756297"/>
                </a:cubicBezTo>
                <a:close/>
                <a:moveTo>
                  <a:pt x="1949221" y="2755106"/>
                </a:moveTo>
                <a:cubicBezTo>
                  <a:pt x="1965890" y="2761456"/>
                  <a:pt x="1977002" y="2771378"/>
                  <a:pt x="1982559" y="2784872"/>
                </a:cubicBezTo>
                <a:cubicBezTo>
                  <a:pt x="1984146" y="2789634"/>
                  <a:pt x="1984146" y="2793206"/>
                  <a:pt x="1982559" y="2795587"/>
                </a:cubicBezTo>
                <a:cubicBezTo>
                  <a:pt x="1979384" y="2801143"/>
                  <a:pt x="1975812" y="2808684"/>
                  <a:pt x="1971843" y="2818209"/>
                </a:cubicBezTo>
                <a:cubicBezTo>
                  <a:pt x="1971049" y="2822972"/>
                  <a:pt x="1969462" y="2827734"/>
                  <a:pt x="1967080" y="2832497"/>
                </a:cubicBezTo>
                <a:cubicBezTo>
                  <a:pt x="1980575" y="2830115"/>
                  <a:pt x="1992480" y="2827337"/>
                  <a:pt x="2002799" y="2824162"/>
                </a:cubicBezTo>
                <a:cubicBezTo>
                  <a:pt x="2011531" y="2820987"/>
                  <a:pt x="2017484" y="2820590"/>
                  <a:pt x="2020659" y="2822972"/>
                </a:cubicBezTo>
                <a:cubicBezTo>
                  <a:pt x="2032565" y="2828528"/>
                  <a:pt x="2038915" y="2835275"/>
                  <a:pt x="2039709" y="2843212"/>
                </a:cubicBezTo>
                <a:cubicBezTo>
                  <a:pt x="2039709" y="2847975"/>
                  <a:pt x="2036534" y="2850356"/>
                  <a:pt x="2030183" y="2850356"/>
                </a:cubicBezTo>
                <a:cubicBezTo>
                  <a:pt x="2010340" y="2850356"/>
                  <a:pt x="1986924" y="2852340"/>
                  <a:pt x="1959937" y="2856309"/>
                </a:cubicBezTo>
                <a:cubicBezTo>
                  <a:pt x="1959143" y="2856309"/>
                  <a:pt x="1958349" y="2856309"/>
                  <a:pt x="1957556" y="2856309"/>
                </a:cubicBezTo>
                <a:cubicBezTo>
                  <a:pt x="1956762" y="2858690"/>
                  <a:pt x="1955174" y="2862659"/>
                  <a:pt x="1952793" y="2868215"/>
                </a:cubicBezTo>
                <a:cubicBezTo>
                  <a:pt x="1950412" y="2872978"/>
                  <a:pt x="1948427" y="2876947"/>
                  <a:pt x="1946840" y="2880122"/>
                </a:cubicBezTo>
                <a:cubicBezTo>
                  <a:pt x="1953983" y="2878534"/>
                  <a:pt x="1964699" y="2874962"/>
                  <a:pt x="1978987" y="2869406"/>
                </a:cubicBezTo>
                <a:cubicBezTo>
                  <a:pt x="1981368" y="2868612"/>
                  <a:pt x="1983353" y="2867818"/>
                  <a:pt x="1984940" y="2867025"/>
                </a:cubicBezTo>
                <a:cubicBezTo>
                  <a:pt x="1990496" y="2863850"/>
                  <a:pt x="1996846" y="2863850"/>
                  <a:pt x="2003990" y="2867025"/>
                </a:cubicBezTo>
                <a:cubicBezTo>
                  <a:pt x="2008753" y="2870994"/>
                  <a:pt x="2013912" y="2876550"/>
                  <a:pt x="2019468" y="2883693"/>
                </a:cubicBezTo>
                <a:cubicBezTo>
                  <a:pt x="2021849" y="2887662"/>
                  <a:pt x="2021452" y="2891631"/>
                  <a:pt x="2018277" y="2895600"/>
                </a:cubicBezTo>
                <a:cubicBezTo>
                  <a:pt x="2011928" y="2901950"/>
                  <a:pt x="2006768" y="2909887"/>
                  <a:pt x="2002799" y="2919412"/>
                </a:cubicBezTo>
                <a:cubicBezTo>
                  <a:pt x="1999624" y="2927350"/>
                  <a:pt x="1995259" y="2935684"/>
                  <a:pt x="1989703" y="2944415"/>
                </a:cubicBezTo>
                <a:cubicBezTo>
                  <a:pt x="2023040" y="2966640"/>
                  <a:pt x="2059949" y="2982515"/>
                  <a:pt x="2100431" y="2992040"/>
                </a:cubicBezTo>
                <a:cubicBezTo>
                  <a:pt x="2102812" y="2992834"/>
                  <a:pt x="2104002" y="2993628"/>
                  <a:pt x="2104002" y="2994422"/>
                </a:cubicBezTo>
                <a:cubicBezTo>
                  <a:pt x="2104002" y="2996009"/>
                  <a:pt x="2102812" y="2997200"/>
                  <a:pt x="2100431" y="2997993"/>
                </a:cubicBezTo>
                <a:cubicBezTo>
                  <a:pt x="2077412" y="3004344"/>
                  <a:pt x="2055980" y="3008312"/>
                  <a:pt x="2036137" y="3009900"/>
                </a:cubicBezTo>
                <a:cubicBezTo>
                  <a:pt x="2031374" y="3010693"/>
                  <a:pt x="2026612" y="3009900"/>
                  <a:pt x="2021849" y="3007518"/>
                </a:cubicBezTo>
                <a:cubicBezTo>
                  <a:pt x="2009943" y="3001168"/>
                  <a:pt x="1996449" y="2991643"/>
                  <a:pt x="1981368" y="2978943"/>
                </a:cubicBezTo>
                <a:cubicBezTo>
                  <a:pt x="1976605" y="2974181"/>
                  <a:pt x="1972637" y="2970212"/>
                  <a:pt x="1969462" y="2967037"/>
                </a:cubicBezTo>
                <a:cubicBezTo>
                  <a:pt x="1969462" y="2967037"/>
                  <a:pt x="1968668" y="2967434"/>
                  <a:pt x="1967080" y="2968228"/>
                </a:cubicBezTo>
                <a:cubicBezTo>
                  <a:pt x="1965493" y="2969815"/>
                  <a:pt x="1964302" y="2971006"/>
                  <a:pt x="1963508" y="2971800"/>
                </a:cubicBezTo>
                <a:cubicBezTo>
                  <a:pt x="1938903" y="2986087"/>
                  <a:pt x="1910328" y="2994025"/>
                  <a:pt x="1877783" y="2995612"/>
                </a:cubicBezTo>
                <a:cubicBezTo>
                  <a:pt x="1873815" y="2995612"/>
                  <a:pt x="1871831" y="2994819"/>
                  <a:pt x="1871831" y="2993231"/>
                </a:cubicBezTo>
                <a:cubicBezTo>
                  <a:pt x="1871037" y="2992437"/>
                  <a:pt x="1872624" y="2991247"/>
                  <a:pt x="1876593" y="2989659"/>
                </a:cubicBezTo>
                <a:cubicBezTo>
                  <a:pt x="1913105" y="2976165"/>
                  <a:pt x="1938108" y="2961481"/>
                  <a:pt x="1951602" y="2945606"/>
                </a:cubicBezTo>
                <a:cubicBezTo>
                  <a:pt x="1949221" y="2943225"/>
                  <a:pt x="1947237" y="2940843"/>
                  <a:pt x="1945649" y="2938462"/>
                </a:cubicBezTo>
                <a:cubicBezTo>
                  <a:pt x="1938506" y="2929731"/>
                  <a:pt x="1930965" y="2923778"/>
                  <a:pt x="1923028" y="2920603"/>
                </a:cubicBezTo>
                <a:cubicBezTo>
                  <a:pt x="1900802" y="2953940"/>
                  <a:pt x="1872228" y="2975769"/>
                  <a:pt x="1837302" y="2986087"/>
                </a:cubicBezTo>
                <a:cubicBezTo>
                  <a:pt x="1831746" y="2987675"/>
                  <a:pt x="1828968" y="2988072"/>
                  <a:pt x="1828968" y="2987278"/>
                </a:cubicBezTo>
                <a:cubicBezTo>
                  <a:pt x="1828175" y="2986484"/>
                  <a:pt x="1830159" y="2984500"/>
                  <a:pt x="1834921" y="2981325"/>
                </a:cubicBezTo>
                <a:cubicBezTo>
                  <a:pt x="1873021" y="2948781"/>
                  <a:pt x="1901993" y="2909887"/>
                  <a:pt x="1921837" y="2864643"/>
                </a:cubicBezTo>
                <a:cubicBezTo>
                  <a:pt x="1910724" y="2867025"/>
                  <a:pt x="1901596" y="2870200"/>
                  <a:pt x="1894452" y="2874168"/>
                </a:cubicBezTo>
                <a:cubicBezTo>
                  <a:pt x="1888897" y="2877343"/>
                  <a:pt x="1883737" y="2877740"/>
                  <a:pt x="1878974" y="2875359"/>
                </a:cubicBezTo>
                <a:cubicBezTo>
                  <a:pt x="1874212" y="2872184"/>
                  <a:pt x="1870243" y="2868215"/>
                  <a:pt x="1867068" y="2863453"/>
                </a:cubicBezTo>
                <a:cubicBezTo>
                  <a:pt x="1862305" y="2857103"/>
                  <a:pt x="1862703" y="2852340"/>
                  <a:pt x="1868258" y="2849165"/>
                </a:cubicBezTo>
                <a:cubicBezTo>
                  <a:pt x="1873815" y="2845197"/>
                  <a:pt x="1878974" y="2835275"/>
                  <a:pt x="1883737" y="2819400"/>
                </a:cubicBezTo>
                <a:cubicBezTo>
                  <a:pt x="1886118" y="2810668"/>
                  <a:pt x="1886118" y="2802334"/>
                  <a:pt x="1883737" y="2794397"/>
                </a:cubicBezTo>
                <a:cubicBezTo>
                  <a:pt x="1882943" y="2790428"/>
                  <a:pt x="1884531" y="2788840"/>
                  <a:pt x="1888499" y="2789634"/>
                </a:cubicBezTo>
                <a:cubicBezTo>
                  <a:pt x="1897231" y="2791222"/>
                  <a:pt x="1905962" y="2796778"/>
                  <a:pt x="1914693" y="2806303"/>
                </a:cubicBezTo>
                <a:cubicBezTo>
                  <a:pt x="1919455" y="2811065"/>
                  <a:pt x="1920249" y="2816225"/>
                  <a:pt x="1917074" y="2821781"/>
                </a:cubicBezTo>
                <a:cubicBezTo>
                  <a:pt x="1914693" y="2828131"/>
                  <a:pt x="1910724" y="2835672"/>
                  <a:pt x="1905168" y="2844403"/>
                </a:cubicBezTo>
                <a:cubicBezTo>
                  <a:pt x="1909137" y="2842815"/>
                  <a:pt x="1917868" y="2840831"/>
                  <a:pt x="1931362" y="2838450"/>
                </a:cubicBezTo>
                <a:cubicBezTo>
                  <a:pt x="1935330" y="2826543"/>
                  <a:pt x="1938903" y="2813447"/>
                  <a:pt x="1942078" y="2799159"/>
                </a:cubicBezTo>
                <a:cubicBezTo>
                  <a:pt x="1946046" y="2784078"/>
                  <a:pt x="1946046" y="2771775"/>
                  <a:pt x="1942078" y="2762250"/>
                </a:cubicBezTo>
                <a:cubicBezTo>
                  <a:pt x="1942078" y="2757487"/>
                  <a:pt x="1944458" y="2755106"/>
                  <a:pt x="1949221" y="2755106"/>
                </a:cubicBezTo>
                <a:close/>
                <a:moveTo>
                  <a:pt x="77559" y="2753915"/>
                </a:moveTo>
                <a:cubicBezTo>
                  <a:pt x="94227" y="2757090"/>
                  <a:pt x="106927" y="2763440"/>
                  <a:pt x="115659" y="2772965"/>
                </a:cubicBezTo>
                <a:cubicBezTo>
                  <a:pt x="118834" y="2777728"/>
                  <a:pt x="119230" y="2782887"/>
                  <a:pt x="116849" y="2788443"/>
                </a:cubicBezTo>
                <a:cubicBezTo>
                  <a:pt x="114468" y="2797175"/>
                  <a:pt x="112484" y="2810272"/>
                  <a:pt x="110896" y="2827734"/>
                </a:cubicBezTo>
                <a:cubicBezTo>
                  <a:pt x="111690" y="2827734"/>
                  <a:pt x="112880" y="2827337"/>
                  <a:pt x="114468" y="2826543"/>
                </a:cubicBezTo>
                <a:cubicBezTo>
                  <a:pt x="116055" y="2826543"/>
                  <a:pt x="117246" y="2826147"/>
                  <a:pt x="118040" y="2825353"/>
                </a:cubicBezTo>
                <a:cubicBezTo>
                  <a:pt x="123596" y="2823765"/>
                  <a:pt x="128359" y="2823765"/>
                  <a:pt x="132327" y="2825353"/>
                </a:cubicBezTo>
                <a:cubicBezTo>
                  <a:pt x="137090" y="2826147"/>
                  <a:pt x="141059" y="2829718"/>
                  <a:pt x="144234" y="2836068"/>
                </a:cubicBezTo>
                <a:cubicBezTo>
                  <a:pt x="148202" y="2841625"/>
                  <a:pt x="147409" y="2845990"/>
                  <a:pt x="141852" y="2849165"/>
                </a:cubicBezTo>
                <a:cubicBezTo>
                  <a:pt x="132327" y="2851547"/>
                  <a:pt x="121612" y="2853928"/>
                  <a:pt x="109705" y="2856309"/>
                </a:cubicBezTo>
                <a:cubicBezTo>
                  <a:pt x="108912" y="2859484"/>
                  <a:pt x="108515" y="2863056"/>
                  <a:pt x="108515" y="2867025"/>
                </a:cubicBezTo>
                <a:cubicBezTo>
                  <a:pt x="114865" y="2867025"/>
                  <a:pt x="122802" y="2867818"/>
                  <a:pt x="132327" y="2869406"/>
                </a:cubicBezTo>
                <a:cubicBezTo>
                  <a:pt x="146615" y="2875756"/>
                  <a:pt x="150980" y="2886868"/>
                  <a:pt x="145424" y="2902743"/>
                </a:cubicBezTo>
                <a:cubicBezTo>
                  <a:pt x="139074" y="2910681"/>
                  <a:pt x="132327" y="2911078"/>
                  <a:pt x="125184" y="2903934"/>
                </a:cubicBezTo>
                <a:cubicBezTo>
                  <a:pt x="123596" y="2901553"/>
                  <a:pt x="120818" y="2898378"/>
                  <a:pt x="116849" y="2894409"/>
                </a:cubicBezTo>
                <a:cubicBezTo>
                  <a:pt x="112880" y="2890440"/>
                  <a:pt x="110102" y="2887265"/>
                  <a:pt x="108515" y="2884884"/>
                </a:cubicBezTo>
                <a:cubicBezTo>
                  <a:pt x="106927" y="2926159"/>
                  <a:pt x="106134" y="2953147"/>
                  <a:pt x="106134" y="2965847"/>
                </a:cubicBezTo>
                <a:cubicBezTo>
                  <a:pt x="106134" y="2987278"/>
                  <a:pt x="104546" y="3001565"/>
                  <a:pt x="101371" y="3008709"/>
                </a:cubicBezTo>
                <a:cubicBezTo>
                  <a:pt x="97402" y="3012678"/>
                  <a:pt x="92243" y="3013075"/>
                  <a:pt x="85893" y="3009900"/>
                </a:cubicBezTo>
                <a:cubicBezTo>
                  <a:pt x="80337" y="3006725"/>
                  <a:pt x="76368" y="3001168"/>
                  <a:pt x="73987" y="2993231"/>
                </a:cubicBezTo>
                <a:cubicBezTo>
                  <a:pt x="72399" y="2990056"/>
                  <a:pt x="72399" y="2986087"/>
                  <a:pt x="73987" y="2981325"/>
                </a:cubicBezTo>
                <a:cubicBezTo>
                  <a:pt x="73987" y="2981325"/>
                  <a:pt x="73987" y="2980928"/>
                  <a:pt x="73987" y="2980134"/>
                </a:cubicBezTo>
                <a:cubicBezTo>
                  <a:pt x="75574" y="2971403"/>
                  <a:pt x="76765" y="2951162"/>
                  <a:pt x="77559" y="2919412"/>
                </a:cubicBezTo>
                <a:cubicBezTo>
                  <a:pt x="77559" y="2915443"/>
                  <a:pt x="77559" y="2911872"/>
                  <a:pt x="77559" y="2908697"/>
                </a:cubicBezTo>
                <a:cubicBezTo>
                  <a:pt x="66446" y="2923778"/>
                  <a:pt x="45412" y="2940050"/>
                  <a:pt x="14455" y="2957512"/>
                </a:cubicBezTo>
                <a:cubicBezTo>
                  <a:pt x="11280" y="2959100"/>
                  <a:pt x="9296" y="2959893"/>
                  <a:pt x="8502" y="2959893"/>
                </a:cubicBezTo>
                <a:cubicBezTo>
                  <a:pt x="7709" y="2959100"/>
                  <a:pt x="8105" y="2957512"/>
                  <a:pt x="9693" y="2955131"/>
                </a:cubicBezTo>
                <a:cubicBezTo>
                  <a:pt x="40649" y="2918619"/>
                  <a:pt x="59699" y="2888853"/>
                  <a:pt x="66843" y="2865834"/>
                </a:cubicBezTo>
                <a:cubicBezTo>
                  <a:pt x="61287" y="2866628"/>
                  <a:pt x="55334" y="2868215"/>
                  <a:pt x="48984" y="2870597"/>
                </a:cubicBezTo>
                <a:cubicBezTo>
                  <a:pt x="45015" y="2870597"/>
                  <a:pt x="41046" y="2869803"/>
                  <a:pt x="37077" y="2868215"/>
                </a:cubicBezTo>
                <a:cubicBezTo>
                  <a:pt x="36284" y="2867422"/>
                  <a:pt x="34696" y="2865834"/>
                  <a:pt x="32315" y="2863453"/>
                </a:cubicBezTo>
                <a:cubicBezTo>
                  <a:pt x="26759" y="2859484"/>
                  <a:pt x="23187" y="2855912"/>
                  <a:pt x="21599" y="2852737"/>
                </a:cubicBezTo>
                <a:cubicBezTo>
                  <a:pt x="20012" y="2847181"/>
                  <a:pt x="21599" y="2844403"/>
                  <a:pt x="26362" y="2844403"/>
                </a:cubicBezTo>
                <a:cubicBezTo>
                  <a:pt x="44618" y="2842022"/>
                  <a:pt x="60890" y="2838847"/>
                  <a:pt x="75177" y="2834878"/>
                </a:cubicBezTo>
                <a:cubicBezTo>
                  <a:pt x="76765" y="2834878"/>
                  <a:pt x="78352" y="2834878"/>
                  <a:pt x="79940" y="2834878"/>
                </a:cubicBezTo>
                <a:cubicBezTo>
                  <a:pt x="79940" y="2829322"/>
                  <a:pt x="79940" y="2824162"/>
                  <a:pt x="79940" y="2819400"/>
                </a:cubicBezTo>
                <a:cubicBezTo>
                  <a:pt x="79940" y="2792412"/>
                  <a:pt x="77162" y="2773759"/>
                  <a:pt x="71605" y="2763440"/>
                </a:cubicBezTo>
                <a:cubicBezTo>
                  <a:pt x="70018" y="2757884"/>
                  <a:pt x="72002" y="2754709"/>
                  <a:pt x="77559" y="2753915"/>
                </a:cubicBezTo>
                <a:close/>
                <a:moveTo>
                  <a:pt x="1075303" y="2752725"/>
                </a:moveTo>
                <a:cubicBezTo>
                  <a:pt x="1086415" y="2754312"/>
                  <a:pt x="1098321" y="2760265"/>
                  <a:pt x="1111021" y="2770584"/>
                </a:cubicBezTo>
                <a:cubicBezTo>
                  <a:pt x="1114990" y="2774553"/>
                  <a:pt x="1115783" y="2778918"/>
                  <a:pt x="1113403" y="2783681"/>
                </a:cubicBezTo>
                <a:cubicBezTo>
                  <a:pt x="1111021" y="2786856"/>
                  <a:pt x="1109434" y="2794397"/>
                  <a:pt x="1108640" y="2806303"/>
                </a:cubicBezTo>
                <a:cubicBezTo>
                  <a:pt x="1108640" y="2807890"/>
                  <a:pt x="1108640" y="2809478"/>
                  <a:pt x="1108640" y="2811065"/>
                </a:cubicBezTo>
                <a:cubicBezTo>
                  <a:pt x="1108640" y="2811859"/>
                  <a:pt x="1108640" y="2813050"/>
                  <a:pt x="1108640" y="2814637"/>
                </a:cubicBezTo>
                <a:lnTo>
                  <a:pt x="1115783" y="2813447"/>
                </a:lnTo>
                <a:lnTo>
                  <a:pt x="1118165" y="2812256"/>
                </a:lnTo>
                <a:cubicBezTo>
                  <a:pt x="1123721" y="2810668"/>
                  <a:pt x="1127690" y="2810668"/>
                  <a:pt x="1130071" y="2812256"/>
                </a:cubicBezTo>
                <a:cubicBezTo>
                  <a:pt x="1136421" y="2813844"/>
                  <a:pt x="1142375" y="2818606"/>
                  <a:pt x="1147930" y="2826543"/>
                </a:cubicBezTo>
                <a:cubicBezTo>
                  <a:pt x="1149518" y="2833687"/>
                  <a:pt x="1146740" y="2837656"/>
                  <a:pt x="1139596" y="2838450"/>
                </a:cubicBezTo>
                <a:cubicBezTo>
                  <a:pt x="1136421" y="2838450"/>
                  <a:pt x="1132452" y="2838847"/>
                  <a:pt x="1127690" y="2839640"/>
                </a:cubicBezTo>
                <a:cubicBezTo>
                  <a:pt x="1119752" y="2840434"/>
                  <a:pt x="1113403" y="2841228"/>
                  <a:pt x="1108640" y="2842022"/>
                </a:cubicBezTo>
                <a:lnTo>
                  <a:pt x="1108640" y="2858690"/>
                </a:lnTo>
                <a:cubicBezTo>
                  <a:pt x="1111021" y="2858690"/>
                  <a:pt x="1114196" y="2858293"/>
                  <a:pt x="1118165" y="2857500"/>
                </a:cubicBezTo>
                <a:cubicBezTo>
                  <a:pt x="1122927" y="2857500"/>
                  <a:pt x="1125706" y="2857103"/>
                  <a:pt x="1126500" y="2856309"/>
                </a:cubicBezTo>
                <a:cubicBezTo>
                  <a:pt x="1132849" y="2854722"/>
                  <a:pt x="1138802" y="2855118"/>
                  <a:pt x="1144358" y="2857500"/>
                </a:cubicBezTo>
                <a:cubicBezTo>
                  <a:pt x="1147534" y="2859087"/>
                  <a:pt x="1151503" y="2861865"/>
                  <a:pt x="1156265" y="2865834"/>
                </a:cubicBezTo>
                <a:cubicBezTo>
                  <a:pt x="1158646" y="2867422"/>
                  <a:pt x="1160234" y="2868612"/>
                  <a:pt x="1161028" y="2869406"/>
                </a:cubicBezTo>
                <a:cubicBezTo>
                  <a:pt x="1164203" y="2875756"/>
                  <a:pt x="1161821" y="2880122"/>
                  <a:pt x="1153884" y="2882503"/>
                </a:cubicBezTo>
                <a:cubicBezTo>
                  <a:pt x="1145152" y="2881709"/>
                  <a:pt x="1130071" y="2881312"/>
                  <a:pt x="1108640" y="2881312"/>
                </a:cubicBezTo>
                <a:cubicBezTo>
                  <a:pt x="1108640" y="2894806"/>
                  <a:pt x="1109434" y="2913459"/>
                  <a:pt x="1111021" y="2937272"/>
                </a:cubicBezTo>
                <a:lnTo>
                  <a:pt x="1111021" y="2939653"/>
                </a:lnTo>
                <a:cubicBezTo>
                  <a:pt x="1112608" y="2948384"/>
                  <a:pt x="1110624" y="2955528"/>
                  <a:pt x="1105068" y="2961084"/>
                </a:cubicBezTo>
                <a:cubicBezTo>
                  <a:pt x="1099512" y="2965847"/>
                  <a:pt x="1094749" y="2966244"/>
                  <a:pt x="1090780" y="2962275"/>
                </a:cubicBezTo>
                <a:cubicBezTo>
                  <a:pt x="1086812" y="2959893"/>
                  <a:pt x="1083637" y="2956322"/>
                  <a:pt x="1081255" y="2951559"/>
                </a:cubicBezTo>
                <a:cubicBezTo>
                  <a:pt x="1078874" y="2949178"/>
                  <a:pt x="1078080" y="2944018"/>
                  <a:pt x="1078874" y="2936081"/>
                </a:cubicBezTo>
                <a:cubicBezTo>
                  <a:pt x="1079668" y="2927350"/>
                  <a:pt x="1080065" y="2909887"/>
                  <a:pt x="1080065" y="2883693"/>
                </a:cubicBezTo>
                <a:cubicBezTo>
                  <a:pt x="1077684" y="2883693"/>
                  <a:pt x="1075699" y="2883693"/>
                  <a:pt x="1074112" y="2883693"/>
                </a:cubicBezTo>
                <a:cubicBezTo>
                  <a:pt x="1069349" y="2884487"/>
                  <a:pt x="1064587" y="2884884"/>
                  <a:pt x="1059824" y="2884884"/>
                </a:cubicBezTo>
                <a:cubicBezTo>
                  <a:pt x="1059824" y="2886472"/>
                  <a:pt x="1059428" y="2888853"/>
                  <a:pt x="1058633" y="2892028"/>
                </a:cubicBezTo>
                <a:cubicBezTo>
                  <a:pt x="1058633" y="2893615"/>
                  <a:pt x="1058237" y="2895600"/>
                  <a:pt x="1057443" y="2897981"/>
                </a:cubicBezTo>
                <a:cubicBezTo>
                  <a:pt x="1051093" y="2922587"/>
                  <a:pt x="1035615" y="2940447"/>
                  <a:pt x="1011009" y="2951559"/>
                </a:cubicBezTo>
                <a:cubicBezTo>
                  <a:pt x="1068158" y="2966640"/>
                  <a:pt x="1125309" y="2973784"/>
                  <a:pt x="1182458" y="2972990"/>
                </a:cubicBezTo>
                <a:cubicBezTo>
                  <a:pt x="1185634" y="2972990"/>
                  <a:pt x="1187618" y="2973784"/>
                  <a:pt x="1188412" y="2975372"/>
                </a:cubicBezTo>
                <a:cubicBezTo>
                  <a:pt x="1188412" y="2976165"/>
                  <a:pt x="1186824" y="2977753"/>
                  <a:pt x="1183649" y="2980134"/>
                </a:cubicBezTo>
                <a:cubicBezTo>
                  <a:pt x="1158249" y="2994422"/>
                  <a:pt x="1137612" y="3004740"/>
                  <a:pt x="1121737" y="3011090"/>
                </a:cubicBezTo>
                <a:cubicBezTo>
                  <a:pt x="1117768" y="3012678"/>
                  <a:pt x="1112212" y="3013075"/>
                  <a:pt x="1105068" y="3012281"/>
                </a:cubicBezTo>
                <a:cubicBezTo>
                  <a:pt x="1063000" y="3003550"/>
                  <a:pt x="1028074" y="2990850"/>
                  <a:pt x="1000293" y="2974181"/>
                </a:cubicBezTo>
                <a:cubicBezTo>
                  <a:pt x="987593" y="2967037"/>
                  <a:pt x="976878" y="2963068"/>
                  <a:pt x="968146" y="2962275"/>
                </a:cubicBezTo>
                <a:cubicBezTo>
                  <a:pt x="960209" y="2962275"/>
                  <a:pt x="951874" y="2965053"/>
                  <a:pt x="943143" y="2970609"/>
                </a:cubicBezTo>
                <a:cubicBezTo>
                  <a:pt x="938380" y="2972197"/>
                  <a:pt x="934015" y="2971403"/>
                  <a:pt x="930046" y="2968228"/>
                </a:cubicBezTo>
                <a:cubicBezTo>
                  <a:pt x="924490" y="2964259"/>
                  <a:pt x="920918" y="2959893"/>
                  <a:pt x="919331" y="2955131"/>
                </a:cubicBezTo>
                <a:cubicBezTo>
                  <a:pt x="916156" y="2949575"/>
                  <a:pt x="916552" y="2946797"/>
                  <a:pt x="920521" y="2946797"/>
                </a:cubicBezTo>
                <a:cubicBezTo>
                  <a:pt x="931634" y="2943622"/>
                  <a:pt x="941952" y="2942034"/>
                  <a:pt x="951478" y="2942034"/>
                </a:cubicBezTo>
                <a:cubicBezTo>
                  <a:pt x="958621" y="2938065"/>
                  <a:pt x="962987" y="2930525"/>
                  <a:pt x="964574" y="2919412"/>
                </a:cubicBezTo>
                <a:cubicBezTo>
                  <a:pt x="965368" y="2917031"/>
                  <a:pt x="963384" y="2912665"/>
                  <a:pt x="958621" y="2906315"/>
                </a:cubicBezTo>
                <a:cubicBezTo>
                  <a:pt x="954653" y="2902347"/>
                  <a:pt x="953462" y="2896393"/>
                  <a:pt x="955049" y="2888456"/>
                </a:cubicBezTo>
                <a:cubicBezTo>
                  <a:pt x="955049" y="2886075"/>
                  <a:pt x="957034" y="2881709"/>
                  <a:pt x="961003" y="2875359"/>
                </a:cubicBezTo>
                <a:cubicBezTo>
                  <a:pt x="962590" y="2872978"/>
                  <a:pt x="963384" y="2871787"/>
                  <a:pt x="963384" y="2871787"/>
                </a:cubicBezTo>
                <a:cubicBezTo>
                  <a:pt x="952271" y="2877343"/>
                  <a:pt x="945524" y="2881312"/>
                  <a:pt x="943143" y="2883693"/>
                </a:cubicBezTo>
                <a:cubicBezTo>
                  <a:pt x="939174" y="2886075"/>
                  <a:pt x="936000" y="2886075"/>
                  <a:pt x="933618" y="2883693"/>
                </a:cubicBezTo>
                <a:cubicBezTo>
                  <a:pt x="927268" y="2879725"/>
                  <a:pt x="922506" y="2875359"/>
                  <a:pt x="919331" y="2870597"/>
                </a:cubicBezTo>
                <a:cubicBezTo>
                  <a:pt x="916949" y="2865834"/>
                  <a:pt x="917743" y="2862659"/>
                  <a:pt x="921712" y="2861072"/>
                </a:cubicBezTo>
                <a:cubicBezTo>
                  <a:pt x="933618" y="2858690"/>
                  <a:pt x="947111" y="2853531"/>
                  <a:pt x="962193" y="2845593"/>
                </a:cubicBezTo>
                <a:cubicBezTo>
                  <a:pt x="970131" y="2843212"/>
                  <a:pt x="975687" y="2842815"/>
                  <a:pt x="978862" y="2844403"/>
                </a:cubicBezTo>
                <a:cubicBezTo>
                  <a:pt x="984418" y="2846784"/>
                  <a:pt x="989180" y="2850753"/>
                  <a:pt x="993149" y="2856309"/>
                </a:cubicBezTo>
                <a:cubicBezTo>
                  <a:pt x="993943" y="2857103"/>
                  <a:pt x="994737" y="2857897"/>
                  <a:pt x="995531" y="2858690"/>
                </a:cubicBezTo>
                <a:cubicBezTo>
                  <a:pt x="997912" y="2861072"/>
                  <a:pt x="999103" y="2864643"/>
                  <a:pt x="999103" y="2869406"/>
                </a:cubicBezTo>
                <a:cubicBezTo>
                  <a:pt x="1003865" y="2869406"/>
                  <a:pt x="1013390" y="2868612"/>
                  <a:pt x="1027678" y="2867025"/>
                </a:cubicBezTo>
                <a:cubicBezTo>
                  <a:pt x="1017359" y="2868612"/>
                  <a:pt x="1018946" y="2868612"/>
                  <a:pt x="1032440" y="2867025"/>
                </a:cubicBezTo>
                <a:cubicBezTo>
                  <a:pt x="1032440" y="2862262"/>
                  <a:pt x="1032440" y="2856706"/>
                  <a:pt x="1032440" y="2850356"/>
                </a:cubicBezTo>
                <a:cubicBezTo>
                  <a:pt x="1031646" y="2851150"/>
                  <a:pt x="1030853" y="2851547"/>
                  <a:pt x="1030058" y="2851547"/>
                </a:cubicBezTo>
                <a:cubicBezTo>
                  <a:pt x="1021328" y="2851547"/>
                  <a:pt x="1015771" y="2850753"/>
                  <a:pt x="1013390" y="2849165"/>
                </a:cubicBezTo>
                <a:cubicBezTo>
                  <a:pt x="1003865" y="2844403"/>
                  <a:pt x="998309" y="2840037"/>
                  <a:pt x="996721" y="2836068"/>
                </a:cubicBezTo>
                <a:cubicBezTo>
                  <a:pt x="994340" y="2832894"/>
                  <a:pt x="994737" y="2830909"/>
                  <a:pt x="997912" y="2830115"/>
                </a:cubicBezTo>
                <a:cubicBezTo>
                  <a:pt x="1001087" y="2830115"/>
                  <a:pt x="1009421" y="2829322"/>
                  <a:pt x="1022915" y="2827734"/>
                </a:cubicBezTo>
                <a:cubicBezTo>
                  <a:pt x="1027678" y="2826940"/>
                  <a:pt x="1030853" y="2826543"/>
                  <a:pt x="1032440" y="2826543"/>
                </a:cubicBezTo>
                <a:lnTo>
                  <a:pt x="1032440" y="2820590"/>
                </a:lnTo>
                <a:cubicBezTo>
                  <a:pt x="1033234" y="2805509"/>
                  <a:pt x="1030058" y="2792809"/>
                  <a:pt x="1022915" y="2782490"/>
                </a:cubicBezTo>
                <a:cubicBezTo>
                  <a:pt x="1020534" y="2776934"/>
                  <a:pt x="1023311" y="2774156"/>
                  <a:pt x="1031249" y="2774156"/>
                </a:cubicBezTo>
                <a:cubicBezTo>
                  <a:pt x="1036805" y="2774950"/>
                  <a:pt x="1046727" y="2779712"/>
                  <a:pt x="1061015" y="2788443"/>
                </a:cubicBezTo>
                <a:cubicBezTo>
                  <a:pt x="1061809" y="2789237"/>
                  <a:pt x="1062602" y="2789634"/>
                  <a:pt x="1063396" y="2789634"/>
                </a:cubicBezTo>
                <a:cubicBezTo>
                  <a:pt x="1066571" y="2792015"/>
                  <a:pt x="1067365" y="2795587"/>
                  <a:pt x="1065777" y="2800350"/>
                </a:cubicBezTo>
                <a:cubicBezTo>
                  <a:pt x="1063396" y="2802731"/>
                  <a:pt x="1062206" y="2809875"/>
                  <a:pt x="1062206" y="2821781"/>
                </a:cubicBezTo>
                <a:cubicBezTo>
                  <a:pt x="1063793" y="2820987"/>
                  <a:pt x="1066968" y="2820590"/>
                  <a:pt x="1071731" y="2820590"/>
                </a:cubicBezTo>
                <a:cubicBezTo>
                  <a:pt x="1074905" y="2819797"/>
                  <a:pt x="1077684" y="2819400"/>
                  <a:pt x="1080065" y="2819400"/>
                </a:cubicBezTo>
                <a:cubicBezTo>
                  <a:pt x="1078477" y="2789237"/>
                  <a:pt x="1075303" y="2769790"/>
                  <a:pt x="1070540" y="2761059"/>
                </a:cubicBezTo>
                <a:cubicBezTo>
                  <a:pt x="1068952" y="2755503"/>
                  <a:pt x="1070540" y="2752725"/>
                  <a:pt x="1075303" y="2752725"/>
                </a:cubicBezTo>
                <a:close/>
                <a:moveTo>
                  <a:pt x="5994964" y="2416968"/>
                </a:moveTo>
                <a:cubicBezTo>
                  <a:pt x="5996552" y="2416175"/>
                  <a:pt x="5999330" y="2416175"/>
                  <a:pt x="6003299" y="2416968"/>
                </a:cubicBezTo>
                <a:cubicBezTo>
                  <a:pt x="6037430" y="2424906"/>
                  <a:pt x="6055290" y="2435225"/>
                  <a:pt x="6056877" y="2447925"/>
                </a:cubicBezTo>
                <a:cubicBezTo>
                  <a:pt x="6056083" y="2456656"/>
                  <a:pt x="6050527" y="2461419"/>
                  <a:pt x="6040208" y="2462212"/>
                </a:cubicBezTo>
                <a:cubicBezTo>
                  <a:pt x="6033064" y="2463006"/>
                  <a:pt x="6027905" y="2459831"/>
                  <a:pt x="6024730" y="2452687"/>
                </a:cubicBezTo>
                <a:cubicBezTo>
                  <a:pt x="6019968" y="2443956"/>
                  <a:pt x="6010840" y="2434034"/>
                  <a:pt x="5997346" y="2422922"/>
                </a:cubicBezTo>
                <a:cubicBezTo>
                  <a:pt x="5994964" y="2420540"/>
                  <a:pt x="5994171" y="2418556"/>
                  <a:pt x="5994964" y="2416968"/>
                </a:cubicBezTo>
                <a:close/>
                <a:moveTo>
                  <a:pt x="8064270" y="2402681"/>
                </a:moveTo>
                <a:cubicBezTo>
                  <a:pt x="8060302" y="2402681"/>
                  <a:pt x="8053555" y="2403078"/>
                  <a:pt x="8044030" y="2403872"/>
                </a:cubicBezTo>
                <a:cubicBezTo>
                  <a:pt x="8035299" y="2404665"/>
                  <a:pt x="8028552" y="2405459"/>
                  <a:pt x="8023789" y="2406253"/>
                </a:cubicBezTo>
                <a:lnTo>
                  <a:pt x="8023789" y="2418159"/>
                </a:lnTo>
                <a:cubicBezTo>
                  <a:pt x="8030933" y="2417365"/>
                  <a:pt x="8037680" y="2415778"/>
                  <a:pt x="8044030" y="2413397"/>
                </a:cubicBezTo>
                <a:cubicBezTo>
                  <a:pt x="8049586" y="2412603"/>
                  <a:pt x="8054746" y="2413397"/>
                  <a:pt x="8059508" y="2415778"/>
                </a:cubicBezTo>
                <a:cubicBezTo>
                  <a:pt x="8061096" y="2415778"/>
                  <a:pt x="8062286" y="2416572"/>
                  <a:pt x="8063080" y="2418159"/>
                </a:cubicBezTo>
                <a:cubicBezTo>
                  <a:pt x="8063874" y="2412603"/>
                  <a:pt x="8064270" y="2407443"/>
                  <a:pt x="8064270" y="2402681"/>
                </a:cubicBezTo>
                <a:close/>
                <a:moveTo>
                  <a:pt x="4616221" y="2402681"/>
                </a:moveTo>
                <a:cubicBezTo>
                  <a:pt x="4612252" y="2402681"/>
                  <a:pt x="4605505" y="2403078"/>
                  <a:pt x="4595980" y="2403872"/>
                </a:cubicBezTo>
                <a:cubicBezTo>
                  <a:pt x="4587249" y="2404665"/>
                  <a:pt x="4580502" y="2405459"/>
                  <a:pt x="4575740" y="2406253"/>
                </a:cubicBezTo>
                <a:lnTo>
                  <a:pt x="4575740" y="2418159"/>
                </a:lnTo>
                <a:cubicBezTo>
                  <a:pt x="4582883" y="2417365"/>
                  <a:pt x="4589630" y="2415778"/>
                  <a:pt x="4595980" y="2413397"/>
                </a:cubicBezTo>
                <a:cubicBezTo>
                  <a:pt x="4601537" y="2412603"/>
                  <a:pt x="4606696" y="2413397"/>
                  <a:pt x="4611458" y="2415778"/>
                </a:cubicBezTo>
                <a:cubicBezTo>
                  <a:pt x="4613046" y="2415778"/>
                  <a:pt x="4614236" y="2416572"/>
                  <a:pt x="4615030" y="2418159"/>
                </a:cubicBezTo>
                <a:cubicBezTo>
                  <a:pt x="4615824" y="2412603"/>
                  <a:pt x="4616221" y="2407443"/>
                  <a:pt x="4616221" y="2402681"/>
                </a:cubicBezTo>
                <a:close/>
                <a:moveTo>
                  <a:pt x="1632516" y="2399109"/>
                </a:moveTo>
                <a:cubicBezTo>
                  <a:pt x="1656328" y="2398315"/>
                  <a:pt x="1668631" y="2406253"/>
                  <a:pt x="1669425" y="2422922"/>
                </a:cubicBezTo>
                <a:cubicBezTo>
                  <a:pt x="1668631" y="2435622"/>
                  <a:pt x="1649978" y="2447925"/>
                  <a:pt x="1613465" y="2459831"/>
                </a:cubicBezTo>
                <a:cubicBezTo>
                  <a:pt x="1607909" y="2460625"/>
                  <a:pt x="1604337" y="2459831"/>
                  <a:pt x="1602750" y="2457450"/>
                </a:cubicBezTo>
                <a:cubicBezTo>
                  <a:pt x="1601162" y="2455068"/>
                  <a:pt x="1602353" y="2452290"/>
                  <a:pt x="1606322" y="2449115"/>
                </a:cubicBezTo>
                <a:cubicBezTo>
                  <a:pt x="1616640" y="2441972"/>
                  <a:pt x="1622990" y="2436812"/>
                  <a:pt x="1625371" y="2433637"/>
                </a:cubicBezTo>
                <a:cubicBezTo>
                  <a:pt x="1626959" y="2432050"/>
                  <a:pt x="1627356" y="2430859"/>
                  <a:pt x="1626562" y="2430065"/>
                </a:cubicBezTo>
                <a:cubicBezTo>
                  <a:pt x="1625769" y="2429272"/>
                  <a:pt x="1624181" y="2428478"/>
                  <a:pt x="1621800" y="2427684"/>
                </a:cubicBezTo>
                <a:cubicBezTo>
                  <a:pt x="1611481" y="2426097"/>
                  <a:pt x="1606322" y="2421334"/>
                  <a:pt x="1606322" y="2413397"/>
                </a:cubicBezTo>
                <a:cubicBezTo>
                  <a:pt x="1607116" y="2403872"/>
                  <a:pt x="1615846" y="2399109"/>
                  <a:pt x="1632516" y="2399109"/>
                </a:cubicBezTo>
                <a:close/>
                <a:moveTo>
                  <a:pt x="1334859" y="2374106"/>
                </a:moveTo>
                <a:cubicBezTo>
                  <a:pt x="1334859" y="2374900"/>
                  <a:pt x="1334066" y="2376090"/>
                  <a:pt x="1332478" y="2377678"/>
                </a:cubicBezTo>
                <a:cubicBezTo>
                  <a:pt x="1331685" y="2380059"/>
                  <a:pt x="1330891" y="2381647"/>
                  <a:pt x="1330097" y="2382440"/>
                </a:cubicBezTo>
                <a:cubicBezTo>
                  <a:pt x="1324541" y="2395140"/>
                  <a:pt x="1317000" y="2406253"/>
                  <a:pt x="1307475" y="2415778"/>
                </a:cubicBezTo>
                <a:cubicBezTo>
                  <a:pt x="1310650" y="2416572"/>
                  <a:pt x="1317397" y="2418556"/>
                  <a:pt x="1327716" y="2421731"/>
                </a:cubicBezTo>
                <a:cubicBezTo>
                  <a:pt x="1330891" y="2423319"/>
                  <a:pt x="1332875" y="2424112"/>
                  <a:pt x="1333668" y="2424112"/>
                </a:cubicBezTo>
                <a:cubicBezTo>
                  <a:pt x="1337637" y="2424906"/>
                  <a:pt x="1340018" y="2424112"/>
                  <a:pt x="1340812" y="2421731"/>
                </a:cubicBezTo>
                <a:cubicBezTo>
                  <a:pt x="1345575" y="2409031"/>
                  <a:pt x="1349941" y="2394744"/>
                  <a:pt x="1353909" y="2378868"/>
                </a:cubicBezTo>
                <a:cubicBezTo>
                  <a:pt x="1353909" y="2376487"/>
                  <a:pt x="1353115" y="2375694"/>
                  <a:pt x="1351528" y="2376487"/>
                </a:cubicBezTo>
                <a:cubicBezTo>
                  <a:pt x="1346766" y="2376487"/>
                  <a:pt x="1342796" y="2376487"/>
                  <a:pt x="1339622" y="2376487"/>
                </a:cubicBezTo>
                <a:cubicBezTo>
                  <a:pt x="1338828" y="2376487"/>
                  <a:pt x="1337241" y="2375694"/>
                  <a:pt x="1334859" y="2374106"/>
                </a:cubicBezTo>
                <a:close/>
                <a:moveTo>
                  <a:pt x="8065461" y="2371725"/>
                </a:moveTo>
                <a:cubicBezTo>
                  <a:pt x="8063080" y="2371725"/>
                  <a:pt x="8059905" y="2372122"/>
                  <a:pt x="8055936" y="2372915"/>
                </a:cubicBezTo>
                <a:cubicBezTo>
                  <a:pt x="8041648" y="2374503"/>
                  <a:pt x="8030933" y="2375297"/>
                  <a:pt x="8023789" y="2375297"/>
                </a:cubicBezTo>
                <a:lnTo>
                  <a:pt x="8023789" y="2387203"/>
                </a:lnTo>
                <a:cubicBezTo>
                  <a:pt x="8024584" y="2387203"/>
                  <a:pt x="8026170" y="2386806"/>
                  <a:pt x="8028552" y="2386012"/>
                </a:cubicBezTo>
                <a:cubicBezTo>
                  <a:pt x="8033314" y="2385219"/>
                  <a:pt x="8036490" y="2384425"/>
                  <a:pt x="8038076" y="2383631"/>
                </a:cubicBezTo>
                <a:cubicBezTo>
                  <a:pt x="8045220" y="2381250"/>
                  <a:pt x="8051174" y="2380853"/>
                  <a:pt x="8055936" y="2382440"/>
                </a:cubicBezTo>
                <a:cubicBezTo>
                  <a:pt x="8057524" y="2382440"/>
                  <a:pt x="8059112" y="2383234"/>
                  <a:pt x="8060698" y="2384822"/>
                </a:cubicBezTo>
                <a:cubicBezTo>
                  <a:pt x="8063080" y="2386409"/>
                  <a:pt x="8064668" y="2387600"/>
                  <a:pt x="8065461" y="2388393"/>
                </a:cubicBezTo>
                <a:cubicBezTo>
                  <a:pt x="8065461" y="2383631"/>
                  <a:pt x="8065461" y="2378075"/>
                  <a:pt x="8065461" y="2371725"/>
                </a:cubicBezTo>
                <a:close/>
                <a:moveTo>
                  <a:pt x="4617412" y="2371725"/>
                </a:moveTo>
                <a:cubicBezTo>
                  <a:pt x="4615030" y="2371725"/>
                  <a:pt x="4611855" y="2372122"/>
                  <a:pt x="4607887" y="2372915"/>
                </a:cubicBezTo>
                <a:cubicBezTo>
                  <a:pt x="4593599" y="2374503"/>
                  <a:pt x="4582883" y="2375297"/>
                  <a:pt x="4575740" y="2375297"/>
                </a:cubicBezTo>
                <a:lnTo>
                  <a:pt x="4575740" y="2387203"/>
                </a:lnTo>
                <a:cubicBezTo>
                  <a:pt x="4576534" y="2387203"/>
                  <a:pt x="4578121" y="2386806"/>
                  <a:pt x="4580502" y="2386012"/>
                </a:cubicBezTo>
                <a:cubicBezTo>
                  <a:pt x="4585265" y="2385219"/>
                  <a:pt x="4588440" y="2384425"/>
                  <a:pt x="4590027" y="2383631"/>
                </a:cubicBezTo>
                <a:cubicBezTo>
                  <a:pt x="4597171" y="2381250"/>
                  <a:pt x="4603124" y="2380853"/>
                  <a:pt x="4607887" y="2382440"/>
                </a:cubicBezTo>
                <a:cubicBezTo>
                  <a:pt x="4609474" y="2382440"/>
                  <a:pt x="4611062" y="2383234"/>
                  <a:pt x="4612649" y="2384822"/>
                </a:cubicBezTo>
                <a:cubicBezTo>
                  <a:pt x="4615030" y="2386409"/>
                  <a:pt x="4616618" y="2387600"/>
                  <a:pt x="4617412" y="2388393"/>
                </a:cubicBezTo>
                <a:cubicBezTo>
                  <a:pt x="4617412" y="2383631"/>
                  <a:pt x="4617412" y="2378075"/>
                  <a:pt x="4617412" y="2371725"/>
                </a:cubicBezTo>
                <a:close/>
                <a:moveTo>
                  <a:pt x="2681455" y="2351484"/>
                </a:moveTo>
                <a:cubicBezTo>
                  <a:pt x="2675899" y="2358628"/>
                  <a:pt x="2669946" y="2365772"/>
                  <a:pt x="2663596" y="2372915"/>
                </a:cubicBezTo>
                <a:cubicBezTo>
                  <a:pt x="2662008" y="2375297"/>
                  <a:pt x="2662405" y="2376090"/>
                  <a:pt x="2664786" y="2375297"/>
                </a:cubicBezTo>
                <a:cubicBezTo>
                  <a:pt x="2674311" y="2373709"/>
                  <a:pt x="2682646" y="2372915"/>
                  <a:pt x="2689790" y="2372915"/>
                </a:cubicBezTo>
                <a:cubicBezTo>
                  <a:pt x="2686614" y="2365772"/>
                  <a:pt x="2683836" y="2358628"/>
                  <a:pt x="2681455" y="2351484"/>
                </a:cubicBezTo>
                <a:close/>
                <a:moveTo>
                  <a:pt x="7426096" y="2350293"/>
                </a:moveTo>
                <a:cubicBezTo>
                  <a:pt x="7438796" y="2350293"/>
                  <a:pt x="7450305" y="2352278"/>
                  <a:pt x="7460624" y="2356247"/>
                </a:cubicBezTo>
                <a:cubicBezTo>
                  <a:pt x="7472530" y="2361009"/>
                  <a:pt x="7479277" y="2368153"/>
                  <a:pt x="7480864" y="2377678"/>
                </a:cubicBezTo>
                <a:cubicBezTo>
                  <a:pt x="7481658" y="2386409"/>
                  <a:pt x="7480864" y="2393553"/>
                  <a:pt x="7478483" y="2399109"/>
                </a:cubicBezTo>
                <a:cubicBezTo>
                  <a:pt x="7475308" y="2405459"/>
                  <a:pt x="7470546" y="2407047"/>
                  <a:pt x="7464196" y="2403872"/>
                </a:cubicBezTo>
                <a:cubicBezTo>
                  <a:pt x="7449114" y="2391965"/>
                  <a:pt x="7435620" y="2375694"/>
                  <a:pt x="7423714" y="2355056"/>
                </a:cubicBezTo>
                <a:cubicBezTo>
                  <a:pt x="7422920" y="2353468"/>
                  <a:pt x="7422524" y="2352278"/>
                  <a:pt x="7422524" y="2351484"/>
                </a:cubicBezTo>
                <a:cubicBezTo>
                  <a:pt x="7423318" y="2350690"/>
                  <a:pt x="7424508" y="2350293"/>
                  <a:pt x="7426096" y="2350293"/>
                </a:cubicBezTo>
                <a:close/>
                <a:moveTo>
                  <a:pt x="8060698" y="2341959"/>
                </a:moveTo>
                <a:cubicBezTo>
                  <a:pt x="8046411" y="2345134"/>
                  <a:pt x="8033711" y="2347119"/>
                  <a:pt x="8022598" y="2347912"/>
                </a:cubicBezTo>
                <a:cubicBezTo>
                  <a:pt x="8023392" y="2350293"/>
                  <a:pt x="8023789" y="2353072"/>
                  <a:pt x="8023789" y="2356247"/>
                </a:cubicBezTo>
                <a:cubicBezTo>
                  <a:pt x="8024584" y="2356247"/>
                  <a:pt x="8026170" y="2355850"/>
                  <a:pt x="8028552" y="2355056"/>
                </a:cubicBezTo>
                <a:cubicBezTo>
                  <a:pt x="8030933" y="2355056"/>
                  <a:pt x="8035696" y="2353865"/>
                  <a:pt x="8042839" y="2351484"/>
                </a:cubicBezTo>
                <a:cubicBezTo>
                  <a:pt x="8047602" y="2349103"/>
                  <a:pt x="8052364" y="2349103"/>
                  <a:pt x="8057126" y="2351484"/>
                </a:cubicBezTo>
                <a:cubicBezTo>
                  <a:pt x="8060302" y="2353072"/>
                  <a:pt x="8063080" y="2355056"/>
                  <a:pt x="8065461" y="2357437"/>
                </a:cubicBezTo>
                <a:lnTo>
                  <a:pt x="8065461" y="2347912"/>
                </a:lnTo>
                <a:cubicBezTo>
                  <a:pt x="8066255" y="2343150"/>
                  <a:pt x="8064668" y="2341165"/>
                  <a:pt x="8060698" y="2341959"/>
                </a:cubicBezTo>
                <a:close/>
                <a:moveTo>
                  <a:pt x="4612649" y="2341959"/>
                </a:moveTo>
                <a:cubicBezTo>
                  <a:pt x="4598362" y="2345134"/>
                  <a:pt x="4585661" y="2347119"/>
                  <a:pt x="4574549" y="2347912"/>
                </a:cubicBezTo>
                <a:cubicBezTo>
                  <a:pt x="4575343" y="2350293"/>
                  <a:pt x="4575740" y="2353072"/>
                  <a:pt x="4575740" y="2356247"/>
                </a:cubicBezTo>
                <a:cubicBezTo>
                  <a:pt x="4576534" y="2356247"/>
                  <a:pt x="4578121" y="2355850"/>
                  <a:pt x="4580502" y="2355056"/>
                </a:cubicBezTo>
                <a:cubicBezTo>
                  <a:pt x="4582883" y="2355056"/>
                  <a:pt x="4587646" y="2353865"/>
                  <a:pt x="4594790" y="2351484"/>
                </a:cubicBezTo>
                <a:cubicBezTo>
                  <a:pt x="4599552" y="2349103"/>
                  <a:pt x="4604315" y="2349103"/>
                  <a:pt x="4609077" y="2351484"/>
                </a:cubicBezTo>
                <a:cubicBezTo>
                  <a:pt x="4612252" y="2353072"/>
                  <a:pt x="4615030" y="2355056"/>
                  <a:pt x="4617412" y="2357437"/>
                </a:cubicBezTo>
                <a:lnTo>
                  <a:pt x="4617412" y="2347912"/>
                </a:lnTo>
                <a:cubicBezTo>
                  <a:pt x="4618205" y="2343150"/>
                  <a:pt x="4616618" y="2341165"/>
                  <a:pt x="4612649" y="2341959"/>
                </a:cubicBezTo>
                <a:close/>
                <a:moveTo>
                  <a:pt x="7342752" y="2339578"/>
                </a:moveTo>
                <a:cubicBezTo>
                  <a:pt x="7342752" y="2339578"/>
                  <a:pt x="7343148" y="2340372"/>
                  <a:pt x="7343942" y="2341959"/>
                </a:cubicBezTo>
                <a:cubicBezTo>
                  <a:pt x="7355055" y="2368947"/>
                  <a:pt x="7353468" y="2390378"/>
                  <a:pt x="7339180" y="2406253"/>
                </a:cubicBezTo>
                <a:cubicBezTo>
                  <a:pt x="7332830" y="2412603"/>
                  <a:pt x="7326084" y="2412603"/>
                  <a:pt x="7318939" y="2406253"/>
                </a:cubicBezTo>
                <a:cubicBezTo>
                  <a:pt x="7310208" y="2393553"/>
                  <a:pt x="7311796" y="2381250"/>
                  <a:pt x="7323702" y="2369343"/>
                </a:cubicBezTo>
                <a:cubicBezTo>
                  <a:pt x="7332433" y="2360612"/>
                  <a:pt x="7337989" y="2351484"/>
                  <a:pt x="7340371" y="2341959"/>
                </a:cubicBezTo>
                <a:cubicBezTo>
                  <a:pt x="7341164" y="2340372"/>
                  <a:pt x="7341958" y="2339578"/>
                  <a:pt x="7342752" y="2339578"/>
                </a:cubicBezTo>
                <a:close/>
                <a:moveTo>
                  <a:pt x="8352612" y="2336006"/>
                </a:moveTo>
                <a:lnTo>
                  <a:pt x="8355974" y="2336006"/>
                </a:lnTo>
                <a:cubicBezTo>
                  <a:pt x="8380580" y="2339975"/>
                  <a:pt x="8399233" y="2346325"/>
                  <a:pt x="8411933" y="2355056"/>
                </a:cubicBezTo>
                <a:cubicBezTo>
                  <a:pt x="8422252" y="2362200"/>
                  <a:pt x="8425427" y="2376090"/>
                  <a:pt x="8421458" y="2396728"/>
                </a:cubicBezTo>
                <a:cubicBezTo>
                  <a:pt x="8416695" y="2407840"/>
                  <a:pt x="8408361" y="2409031"/>
                  <a:pt x="8396455" y="2400300"/>
                </a:cubicBezTo>
                <a:cubicBezTo>
                  <a:pt x="8376611" y="2375694"/>
                  <a:pt x="8362324" y="2355453"/>
                  <a:pt x="8353592" y="2339578"/>
                </a:cubicBezTo>
                <a:lnTo>
                  <a:pt x="8352557" y="2336471"/>
                </a:lnTo>
                <a:close/>
                <a:moveTo>
                  <a:pt x="4904562" y="2336006"/>
                </a:moveTo>
                <a:lnTo>
                  <a:pt x="4907924" y="2336006"/>
                </a:lnTo>
                <a:cubicBezTo>
                  <a:pt x="4932530" y="2339975"/>
                  <a:pt x="4951183" y="2346325"/>
                  <a:pt x="4963883" y="2355056"/>
                </a:cubicBezTo>
                <a:cubicBezTo>
                  <a:pt x="4974202" y="2362200"/>
                  <a:pt x="4977377" y="2376090"/>
                  <a:pt x="4973408" y="2396728"/>
                </a:cubicBezTo>
                <a:cubicBezTo>
                  <a:pt x="4968646" y="2407840"/>
                  <a:pt x="4960311" y="2409031"/>
                  <a:pt x="4948405" y="2400300"/>
                </a:cubicBezTo>
                <a:cubicBezTo>
                  <a:pt x="4928561" y="2375694"/>
                  <a:pt x="4914274" y="2355453"/>
                  <a:pt x="4905543" y="2339578"/>
                </a:cubicBezTo>
                <a:lnTo>
                  <a:pt x="4904507" y="2336472"/>
                </a:lnTo>
                <a:close/>
                <a:moveTo>
                  <a:pt x="2100431" y="2333625"/>
                </a:moveTo>
                <a:cubicBezTo>
                  <a:pt x="2098050" y="2333625"/>
                  <a:pt x="2093287" y="2334418"/>
                  <a:pt x="2086143" y="2336006"/>
                </a:cubicBezTo>
                <a:cubicBezTo>
                  <a:pt x="2077412" y="2337594"/>
                  <a:pt x="2070665" y="2338784"/>
                  <a:pt x="2065903" y="2339578"/>
                </a:cubicBezTo>
                <a:cubicBezTo>
                  <a:pt x="2068284" y="2353865"/>
                  <a:pt x="2069872" y="2369343"/>
                  <a:pt x="2070665" y="2386012"/>
                </a:cubicBezTo>
                <a:cubicBezTo>
                  <a:pt x="2081778" y="2385219"/>
                  <a:pt x="2092493" y="2383631"/>
                  <a:pt x="2102812" y="2381250"/>
                </a:cubicBezTo>
                <a:cubicBezTo>
                  <a:pt x="2103606" y="2374106"/>
                  <a:pt x="2104400" y="2364581"/>
                  <a:pt x="2105194" y="2352675"/>
                </a:cubicBezTo>
                <a:cubicBezTo>
                  <a:pt x="2105987" y="2346325"/>
                  <a:pt x="2106384" y="2341562"/>
                  <a:pt x="2106384" y="2338387"/>
                </a:cubicBezTo>
                <a:cubicBezTo>
                  <a:pt x="2107178" y="2335212"/>
                  <a:pt x="2105194" y="2333625"/>
                  <a:pt x="2100431" y="2333625"/>
                </a:cubicBezTo>
                <a:close/>
                <a:moveTo>
                  <a:pt x="441891" y="2330053"/>
                </a:moveTo>
                <a:cubicBezTo>
                  <a:pt x="456971" y="2331640"/>
                  <a:pt x="469671" y="2334418"/>
                  <a:pt x="479991" y="2338387"/>
                </a:cubicBezTo>
                <a:cubicBezTo>
                  <a:pt x="489516" y="2340768"/>
                  <a:pt x="493881" y="2348309"/>
                  <a:pt x="493087" y="2361009"/>
                </a:cubicBezTo>
                <a:cubicBezTo>
                  <a:pt x="492293" y="2368153"/>
                  <a:pt x="489516" y="2373312"/>
                  <a:pt x="484753" y="2376487"/>
                </a:cubicBezTo>
                <a:cubicBezTo>
                  <a:pt x="476815" y="2375694"/>
                  <a:pt x="470465" y="2372518"/>
                  <a:pt x="465703" y="2366962"/>
                </a:cubicBezTo>
                <a:cubicBezTo>
                  <a:pt x="455384" y="2357437"/>
                  <a:pt x="446256" y="2347515"/>
                  <a:pt x="438318" y="2337197"/>
                </a:cubicBezTo>
                <a:cubicBezTo>
                  <a:pt x="436731" y="2334815"/>
                  <a:pt x="436334" y="2332831"/>
                  <a:pt x="437128" y="2331243"/>
                </a:cubicBezTo>
                <a:cubicBezTo>
                  <a:pt x="437128" y="2330450"/>
                  <a:pt x="438716" y="2330053"/>
                  <a:pt x="441891" y="2330053"/>
                </a:cubicBezTo>
                <a:close/>
                <a:moveTo>
                  <a:pt x="1409869" y="2325290"/>
                </a:moveTo>
                <a:cubicBezTo>
                  <a:pt x="1405106" y="2332434"/>
                  <a:pt x="1399550" y="2338784"/>
                  <a:pt x="1393200" y="2344340"/>
                </a:cubicBezTo>
                <a:cubicBezTo>
                  <a:pt x="1393993" y="2345134"/>
                  <a:pt x="1394788" y="2345531"/>
                  <a:pt x="1395581" y="2345531"/>
                </a:cubicBezTo>
                <a:cubicBezTo>
                  <a:pt x="1397169" y="2346325"/>
                  <a:pt x="1398360" y="2346722"/>
                  <a:pt x="1399153" y="2346722"/>
                </a:cubicBezTo>
                <a:cubicBezTo>
                  <a:pt x="1403916" y="2348309"/>
                  <a:pt x="1408281" y="2351484"/>
                  <a:pt x="1412250" y="2356247"/>
                </a:cubicBezTo>
                <a:cubicBezTo>
                  <a:pt x="1413837" y="2357834"/>
                  <a:pt x="1416219" y="2360612"/>
                  <a:pt x="1419394" y="2364581"/>
                </a:cubicBezTo>
                <a:cubicBezTo>
                  <a:pt x="1421775" y="2367756"/>
                  <a:pt x="1423759" y="2370534"/>
                  <a:pt x="1425346" y="2372915"/>
                </a:cubicBezTo>
                <a:lnTo>
                  <a:pt x="1426538" y="2365772"/>
                </a:lnTo>
                <a:lnTo>
                  <a:pt x="1427728" y="2363390"/>
                </a:lnTo>
                <a:cubicBezTo>
                  <a:pt x="1430109" y="2355453"/>
                  <a:pt x="1430903" y="2344340"/>
                  <a:pt x="1430109" y="2330053"/>
                </a:cubicBezTo>
                <a:cubicBezTo>
                  <a:pt x="1430109" y="2328465"/>
                  <a:pt x="1430109" y="2327672"/>
                  <a:pt x="1430109" y="2327672"/>
                </a:cubicBezTo>
                <a:cubicBezTo>
                  <a:pt x="1427728" y="2327672"/>
                  <a:pt x="1425346" y="2327672"/>
                  <a:pt x="1422965" y="2327672"/>
                </a:cubicBezTo>
                <a:cubicBezTo>
                  <a:pt x="1418996" y="2329259"/>
                  <a:pt x="1414631" y="2328465"/>
                  <a:pt x="1409869" y="2325290"/>
                </a:cubicBezTo>
                <a:close/>
                <a:moveTo>
                  <a:pt x="1992084" y="2319337"/>
                </a:moveTo>
                <a:cubicBezTo>
                  <a:pt x="1990497" y="2320131"/>
                  <a:pt x="1989306" y="2320528"/>
                  <a:pt x="1988512" y="2320528"/>
                </a:cubicBezTo>
                <a:cubicBezTo>
                  <a:pt x="1982956" y="2337990"/>
                  <a:pt x="1976606" y="2354659"/>
                  <a:pt x="1969462" y="2370534"/>
                </a:cubicBezTo>
                <a:cubicBezTo>
                  <a:pt x="1964700" y="2380853"/>
                  <a:pt x="1959540" y="2390378"/>
                  <a:pt x="1953984" y="2399109"/>
                </a:cubicBezTo>
                <a:cubicBezTo>
                  <a:pt x="1954778" y="2399109"/>
                  <a:pt x="1955175" y="2399109"/>
                  <a:pt x="1955175" y="2399109"/>
                </a:cubicBezTo>
                <a:cubicBezTo>
                  <a:pt x="1963906" y="2400697"/>
                  <a:pt x="1971844" y="2402681"/>
                  <a:pt x="1978987" y="2405062"/>
                </a:cubicBezTo>
                <a:cubicBezTo>
                  <a:pt x="1981369" y="2405062"/>
                  <a:pt x="1982956" y="2404269"/>
                  <a:pt x="1983750" y="2402681"/>
                </a:cubicBezTo>
                <a:cubicBezTo>
                  <a:pt x="1993275" y="2377281"/>
                  <a:pt x="1998831" y="2351484"/>
                  <a:pt x="2000418" y="2325290"/>
                </a:cubicBezTo>
                <a:cubicBezTo>
                  <a:pt x="2000418" y="2320528"/>
                  <a:pt x="1998831" y="2318544"/>
                  <a:pt x="1995656" y="2319337"/>
                </a:cubicBezTo>
                <a:cubicBezTo>
                  <a:pt x="1994862" y="2319337"/>
                  <a:pt x="1993672" y="2319337"/>
                  <a:pt x="1992084" y="2319337"/>
                </a:cubicBezTo>
                <a:close/>
                <a:moveTo>
                  <a:pt x="7998786" y="2303859"/>
                </a:moveTo>
                <a:cubicBezTo>
                  <a:pt x="7998786" y="2306240"/>
                  <a:pt x="7998390" y="2309812"/>
                  <a:pt x="7997596" y="2314575"/>
                </a:cubicBezTo>
                <a:cubicBezTo>
                  <a:pt x="7997596" y="2319337"/>
                  <a:pt x="7997199" y="2322909"/>
                  <a:pt x="7996405" y="2325290"/>
                </a:cubicBezTo>
                <a:cubicBezTo>
                  <a:pt x="7999580" y="2325290"/>
                  <a:pt x="8004342" y="2326084"/>
                  <a:pt x="8010692" y="2327672"/>
                </a:cubicBezTo>
                <a:cubicBezTo>
                  <a:pt x="8006724" y="2326084"/>
                  <a:pt x="8007518" y="2326084"/>
                  <a:pt x="8013074" y="2327672"/>
                </a:cubicBezTo>
                <a:cubicBezTo>
                  <a:pt x="8015455" y="2327672"/>
                  <a:pt x="8018233" y="2327275"/>
                  <a:pt x="8021408" y="2326481"/>
                </a:cubicBezTo>
                <a:cubicBezTo>
                  <a:pt x="8021408" y="2325687"/>
                  <a:pt x="8021805" y="2324893"/>
                  <a:pt x="8022598" y="2324100"/>
                </a:cubicBezTo>
                <a:cubicBezTo>
                  <a:pt x="8022598" y="2320925"/>
                  <a:pt x="8023789" y="2316162"/>
                  <a:pt x="8026170" y="2309812"/>
                </a:cubicBezTo>
                <a:cubicBezTo>
                  <a:pt x="8024584" y="2309812"/>
                  <a:pt x="8022202" y="2310209"/>
                  <a:pt x="8019026" y="2311003"/>
                </a:cubicBezTo>
                <a:cubicBezTo>
                  <a:pt x="8016646" y="2311003"/>
                  <a:pt x="8015058" y="2311003"/>
                  <a:pt x="8014264" y="2311003"/>
                </a:cubicBezTo>
                <a:cubicBezTo>
                  <a:pt x="8010296" y="2311797"/>
                  <a:pt x="8007120" y="2311400"/>
                  <a:pt x="8004739" y="2309812"/>
                </a:cubicBezTo>
                <a:cubicBezTo>
                  <a:pt x="8003946" y="2309019"/>
                  <a:pt x="8002755" y="2307828"/>
                  <a:pt x="8001168" y="2306240"/>
                </a:cubicBezTo>
                <a:cubicBezTo>
                  <a:pt x="8000374" y="2305447"/>
                  <a:pt x="7999580" y="2304653"/>
                  <a:pt x="7998786" y="2303859"/>
                </a:cubicBezTo>
                <a:close/>
                <a:moveTo>
                  <a:pt x="4550737" y="2303859"/>
                </a:moveTo>
                <a:cubicBezTo>
                  <a:pt x="4550737" y="2306240"/>
                  <a:pt x="4550340" y="2309812"/>
                  <a:pt x="4549546" y="2314575"/>
                </a:cubicBezTo>
                <a:cubicBezTo>
                  <a:pt x="4549546" y="2319337"/>
                  <a:pt x="4549149" y="2322909"/>
                  <a:pt x="4548355" y="2325290"/>
                </a:cubicBezTo>
                <a:cubicBezTo>
                  <a:pt x="4551530" y="2325290"/>
                  <a:pt x="4556293" y="2326084"/>
                  <a:pt x="4562643" y="2327672"/>
                </a:cubicBezTo>
                <a:cubicBezTo>
                  <a:pt x="4558674" y="2326084"/>
                  <a:pt x="4559468" y="2326084"/>
                  <a:pt x="4565024" y="2327672"/>
                </a:cubicBezTo>
                <a:cubicBezTo>
                  <a:pt x="4567405" y="2327672"/>
                  <a:pt x="4570183" y="2327275"/>
                  <a:pt x="4573358" y="2326481"/>
                </a:cubicBezTo>
                <a:cubicBezTo>
                  <a:pt x="4573358" y="2325687"/>
                  <a:pt x="4573755" y="2324893"/>
                  <a:pt x="4574549" y="2324100"/>
                </a:cubicBezTo>
                <a:cubicBezTo>
                  <a:pt x="4574549" y="2320925"/>
                  <a:pt x="4575740" y="2316162"/>
                  <a:pt x="4578121" y="2309812"/>
                </a:cubicBezTo>
                <a:cubicBezTo>
                  <a:pt x="4576534" y="2309812"/>
                  <a:pt x="4574152" y="2310209"/>
                  <a:pt x="4570977" y="2311003"/>
                </a:cubicBezTo>
                <a:cubicBezTo>
                  <a:pt x="4568596" y="2311003"/>
                  <a:pt x="4567009" y="2311003"/>
                  <a:pt x="4566215" y="2311003"/>
                </a:cubicBezTo>
                <a:cubicBezTo>
                  <a:pt x="4562246" y="2311797"/>
                  <a:pt x="4559071" y="2311400"/>
                  <a:pt x="4556690" y="2309812"/>
                </a:cubicBezTo>
                <a:cubicBezTo>
                  <a:pt x="4555896" y="2309019"/>
                  <a:pt x="4554705" y="2307828"/>
                  <a:pt x="4553118" y="2306240"/>
                </a:cubicBezTo>
                <a:cubicBezTo>
                  <a:pt x="4552324" y="2305447"/>
                  <a:pt x="4551530" y="2304653"/>
                  <a:pt x="4550737" y="2303859"/>
                </a:cubicBezTo>
                <a:close/>
                <a:moveTo>
                  <a:pt x="3013640" y="2303859"/>
                </a:moveTo>
                <a:lnTo>
                  <a:pt x="3004307" y="2304896"/>
                </a:lnTo>
                <a:lnTo>
                  <a:pt x="3000543" y="2306240"/>
                </a:lnTo>
                <a:cubicBezTo>
                  <a:pt x="3000543" y="2306240"/>
                  <a:pt x="2999749" y="2306240"/>
                  <a:pt x="2998161" y="2306240"/>
                </a:cubicBezTo>
                <a:lnTo>
                  <a:pt x="2998161" y="2316956"/>
                </a:lnTo>
                <a:cubicBezTo>
                  <a:pt x="2999749" y="2316956"/>
                  <a:pt x="3000939" y="2316559"/>
                  <a:pt x="3001733" y="2315765"/>
                </a:cubicBezTo>
                <a:lnTo>
                  <a:pt x="3009793" y="2314758"/>
                </a:lnTo>
                <a:lnTo>
                  <a:pt x="3013640" y="2313384"/>
                </a:lnTo>
                <a:cubicBezTo>
                  <a:pt x="3013640" y="2309415"/>
                  <a:pt x="3013640" y="2306240"/>
                  <a:pt x="3013640" y="2303859"/>
                </a:cubicBezTo>
                <a:close/>
                <a:moveTo>
                  <a:pt x="2386180" y="2303859"/>
                </a:moveTo>
                <a:cubicBezTo>
                  <a:pt x="2384593" y="2303859"/>
                  <a:pt x="2382212" y="2304256"/>
                  <a:pt x="2379036" y="2305050"/>
                </a:cubicBezTo>
                <a:cubicBezTo>
                  <a:pt x="2375861" y="2305050"/>
                  <a:pt x="2373480" y="2305447"/>
                  <a:pt x="2371893" y="2306240"/>
                </a:cubicBezTo>
                <a:cubicBezTo>
                  <a:pt x="2371099" y="2310209"/>
                  <a:pt x="2370305" y="2316559"/>
                  <a:pt x="2369511" y="2325290"/>
                </a:cubicBezTo>
                <a:cubicBezTo>
                  <a:pt x="2367924" y="2332434"/>
                  <a:pt x="2367130" y="2337594"/>
                  <a:pt x="2367130" y="2340768"/>
                </a:cubicBezTo>
                <a:cubicBezTo>
                  <a:pt x="2373480" y="2339181"/>
                  <a:pt x="2379036" y="2338387"/>
                  <a:pt x="2383799" y="2338387"/>
                </a:cubicBezTo>
                <a:cubicBezTo>
                  <a:pt x="2386974" y="2325687"/>
                  <a:pt x="2388958" y="2315368"/>
                  <a:pt x="2389752" y="2307431"/>
                </a:cubicBezTo>
                <a:cubicBezTo>
                  <a:pt x="2390546" y="2305050"/>
                  <a:pt x="2389355" y="2303859"/>
                  <a:pt x="2386180" y="2303859"/>
                </a:cubicBezTo>
                <a:close/>
                <a:moveTo>
                  <a:pt x="2919580" y="2302668"/>
                </a:moveTo>
                <a:cubicBezTo>
                  <a:pt x="2912436" y="2312987"/>
                  <a:pt x="2906087" y="2324497"/>
                  <a:pt x="2900530" y="2337197"/>
                </a:cubicBezTo>
                <a:cubicBezTo>
                  <a:pt x="2903705" y="2337197"/>
                  <a:pt x="2906087" y="2336800"/>
                  <a:pt x="2907674" y="2336006"/>
                </a:cubicBezTo>
                <a:cubicBezTo>
                  <a:pt x="2910055" y="2334418"/>
                  <a:pt x="2913627" y="2334815"/>
                  <a:pt x="2918390" y="2337197"/>
                </a:cubicBezTo>
                <a:cubicBezTo>
                  <a:pt x="2918390" y="2337197"/>
                  <a:pt x="2918786" y="2337197"/>
                  <a:pt x="2919580" y="2337197"/>
                </a:cubicBezTo>
                <a:cubicBezTo>
                  <a:pt x="2925930" y="2339578"/>
                  <a:pt x="2930693" y="2343943"/>
                  <a:pt x="2933868" y="2350293"/>
                </a:cubicBezTo>
                <a:cubicBezTo>
                  <a:pt x="2936249" y="2352675"/>
                  <a:pt x="2936249" y="2355453"/>
                  <a:pt x="2933868" y="2358628"/>
                </a:cubicBezTo>
                <a:cubicBezTo>
                  <a:pt x="2933074" y="2360215"/>
                  <a:pt x="2931883" y="2363390"/>
                  <a:pt x="2930296" y="2368153"/>
                </a:cubicBezTo>
                <a:cubicBezTo>
                  <a:pt x="2929502" y="2372915"/>
                  <a:pt x="2928311" y="2376884"/>
                  <a:pt x="2926724" y="2380059"/>
                </a:cubicBezTo>
                <a:cubicBezTo>
                  <a:pt x="2924343" y="2387997"/>
                  <a:pt x="2921961" y="2394744"/>
                  <a:pt x="2919580" y="2400300"/>
                </a:cubicBezTo>
                <a:lnTo>
                  <a:pt x="2932677" y="2407443"/>
                </a:lnTo>
                <a:cubicBezTo>
                  <a:pt x="2945377" y="2413000"/>
                  <a:pt x="2958871" y="2418159"/>
                  <a:pt x="2973158" y="2422922"/>
                </a:cubicBezTo>
                <a:cubicBezTo>
                  <a:pt x="2972364" y="2422128"/>
                  <a:pt x="2971968" y="2420937"/>
                  <a:pt x="2971968" y="2419350"/>
                </a:cubicBezTo>
                <a:cubicBezTo>
                  <a:pt x="2971174" y="2417762"/>
                  <a:pt x="2970777" y="2416572"/>
                  <a:pt x="2970777" y="2415778"/>
                </a:cubicBezTo>
                <a:cubicBezTo>
                  <a:pt x="2969983" y="2413397"/>
                  <a:pt x="2969586" y="2409825"/>
                  <a:pt x="2969586" y="2405062"/>
                </a:cubicBezTo>
                <a:cubicBezTo>
                  <a:pt x="2967205" y="2405062"/>
                  <a:pt x="2964427" y="2405459"/>
                  <a:pt x="2961252" y="2406253"/>
                </a:cubicBezTo>
                <a:cubicBezTo>
                  <a:pt x="2958077" y="2406253"/>
                  <a:pt x="2956093" y="2406253"/>
                  <a:pt x="2955299" y="2406253"/>
                </a:cubicBezTo>
                <a:cubicBezTo>
                  <a:pt x="2952918" y="2407047"/>
                  <a:pt x="2948949" y="2406650"/>
                  <a:pt x="2943393" y="2405062"/>
                </a:cubicBezTo>
                <a:cubicBezTo>
                  <a:pt x="2937043" y="2401093"/>
                  <a:pt x="2932280" y="2396728"/>
                  <a:pt x="2929105" y="2391965"/>
                </a:cubicBezTo>
                <a:cubicBezTo>
                  <a:pt x="2927518" y="2390378"/>
                  <a:pt x="2927121" y="2389187"/>
                  <a:pt x="2927915" y="2388393"/>
                </a:cubicBezTo>
                <a:cubicBezTo>
                  <a:pt x="2927915" y="2387600"/>
                  <a:pt x="2929105" y="2387203"/>
                  <a:pt x="2931486" y="2387203"/>
                </a:cubicBezTo>
                <a:cubicBezTo>
                  <a:pt x="2935455" y="2387203"/>
                  <a:pt x="2948552" y="2385615"/>
                  <a:pt x="2970777" y="2382440"/>
                </a:cubicBezTo>
                <a:cubicBezTo>
                  <a:pt x="2970777" y="2380059"/>
                  <a:pt x="2970777" y="2376884"/>
                  <a:pt x="2970777" y="2372915"/>
                </a:cubicBezTo>
                <a:cubicBezTo>
                  <a:pt x="2969983" y="2372915"/>
                  <a:pt x="2968396" y="2373312"/>
                  <a:pt x="2966015" y="2374106"/>
                </a:cubicBezTo>
                <a:cubicBezTo>
                  <a:pt x="2963633" y="2374106"/>
                  <a:pt x="2962046" y="2374503"/>
                  <a:pt x="2961252" y="2375297"/>
                </a:cubicBezTo>
                <a:cubicBezTo>
                  <a:pt x="2953314" y="2374503"/>
                  <a:pt x="2945774" y="2369343"/>
                  <a:pt x="2938630" y="2359818"/>
                </a:cubicBezTo>
                <a:cubicBezTo>
                  <a:pt x="2937836" y="2357437"/>
                  <a:pt x="2937440" y="2355850"/>
                  <a:pt x="2937440" y="2355056"/>
                </a:cubicBezTo>
                <a:cubicBezTo>
                  <a:pt x="2938233" y="2354262"/>
                  <a:pt x="2939821" y="2353865"/>
                  <a:pt x="2942202" y="2353865"/>
                </a:cubicBezTo>
                <a:cubicBezTo>
                  <a:pt x="2945377" y="2353865"/>
                  <a:pt x="2953314" y="2353072"/>
                  <a:pt x="2966015" y="2351484"/>
                </a:cubicBezTo>
                <a:cubicBezTo>
                  <a:pt x="2964427" y="2352278"/>
                  <a:pt x="2966015" y="2352278"/>
                  <a:pt x="2970777" y="2351484"/>
                </a:cubicBezTo>
                <a:lnTo>
                  <a:pt x="2970777" y="2341959"/>
                </a:lnTo>
                <a:cubicBezTo>
                  <a:pt x="2969983" y="2342753"/>
                  <a:pt x="2968396" y="2343150"/>
                  <a:pt x="2966015" y="2343150"/>
                </a:cubicBezTo>
                <a:cubicBezTo>
                  <a:pt x="2963633" y="2343943"/>
                  <a:pt x="2962046" y="2344340"/>
                  <a:pt x="2961252" y="2344340"/>
                </a:cubicBezTo>
                <a:cubicBezTo>
                  <a:pt x="2956490" y="2345134"/>
                  <a:pt x="2951727" y="2344737"/>
                  <a:pt x="2946965" y="2343150"/>
                </a:cubicBezTo>
                <a:cubicBezTo>
                  <a:pt x="2946171" y="2342356"/>
                  <a:pt x="2945377" y="2341562"/>
                  <a:pt x="2944583" y="2340768"/>
                </a:cubicBezTo>
                <a:cubicBezTo>
                  <a:pt x="2940615" y="2337594"/>
                  <a:pt x="2938233" y="2335212"/>
                  <a:pt x="2937440" y="2333625"/>
                </a:cubicBezTo>
                <a:cubicBezTo>
                  <a:pt x="2934264" y="2329656"/>
                  <a:pt x="2935455" y="2326878"/>
                  <a:pt x="2941011" y="2325290"/>
                </a:cubicBezTo>
                <a:cubicBezTo>
                  <a:pt x="2944980" y="2324497"/>
                  <a:pt x="2950140" y="2323703"/>
                  <a:pt x="2956490" y="2322909"/>
                </a:cubicBezTo>
                <a:cubicBezTo>
                  <a:pt x="2963633" y="2322115"/>
                  <a:pt x="2968793" y="2321718"/>
                  <a:pt x="2971968" y="2321718"/>
                </a:cubicBezTo>
                <a:lnTo>
                  <a:pt x="2971968" y="2311003"/>
                </a:lnTo>
                <a:cubicBezTo>
                  <a:pt x="2968793" y="2311797"/>
                  <a:pt x="2964824" y="2312590"/>
                  <a:pt x="2960061" y="2313384"/>
                </a:cubicBezTo>
                <a:cubicBezTo>
                  <a:pt x="2953712" y="2314972"/>
                  <a:pt x="2948949" y="2316162"/>
                  <a:pt x="2945774" y="2316956"/>
                </a:cubicBezTo>
                <a:cubicBezTo>
                  <a:pt x="2941805" y="2318544"/>
                  <a:pt x="2937440" y="2318147"/>
                  <a:pt x="2932677" y="2315765"/>
                </a:cubicBezTo>
                <a:cubicBezTo>
                  <a:pt x="2932677" y="2315765"/>
                  <a:pt x="2932280" y="2315368"/>
                  <a:pt x="2931486" y="2314575"/>
                </a:cubicBezTo>
                <a:cubicBezTo>
                  <a:pt x="2925930" y="2311400"/>
                  <a:pt x="2922358" y="2308622"/>
                  <a:pt x="2920771" y="2306240"/>
                </a:cubicBezTo>
                <a:cubicBezTo>
                  <a:pt x="2919977" y="2304653"/>
                  <a:pt x="2919580" y="2303462"/>
                  <a:pt x="2919580" y="2302668"/>
                </a:cubicBezTo>
                <a:close/>
                <a:moveTo>
                  <a:pt x="2720746" y="2301478"/>
                </a:moveTo>
                <a:cubicBezTo>
                  <a:pt x="2715587" y="2302272"/>
                  <a:pt x="2713503" y="2302569"/>
                  <a:pt x="2714495" y="2302371"/>
                </a:cubicBezTo>
                <a:lnTo>
                  <a:pt x="2715434" y="2302211"/>
                </a:lnTo>
                <a:close/>
                <a:moveTo>
                  <a:pt x="2231400" y="2300287"/>
                </a:moveTo>
                <a:cubicBezTo>
                  <a:pt x="2232193" y="2300287"/>
                  <a:pt x="2233384" y="2301478"/>
                  <a:pt x="2234972" y="2303859"/>
                </a:cubicBezTo>
                <a:cubicBezTo>
                  <a:pt x="2246878" y="2330053"/>
                  <a:pt x="2245291" y="2350690"/>
                  <a:pt x="2230209" y="2365772"/>
                </a:cubicBezTo>
                <a:cubicBezTo>
                  <a:pt x="2222272" y="2371328"/>
                  <a:pt x="2215525" y="2370137"/>
                  <a:pt x="2209968" y="2362200"/>
                </a:cubicBezTo>
                <a:cubicBezTo>
                  <a:pt x="2202824" y="2348706"/>
                  <a:pt x="2203222" y="2338387"/>
                  <a:pt x="2211159" y="2331243"/>
                </a:cubicBezTo>
                <a:cubicBezTo>
                  <a:pt x="2218303" y="2321718"/>
                  <a:pt x="2223859" y="2312590"/>
                  <a:pt x="2227828" y="2303859"/>
                </a:cubicBezTo>
                <a:cubicBezTo>
                  <a:pt x="2228622" y="2301478"/>
                  <a:pt x="2229812" y="2300287"/>
                  <a:pt x="2231400" y="2300287"/>
                </a:cubicBezTo>
                <a:close/>
                <a:moveTo>
                  <a:pt x="1371396" y="2297831"/>
                </a:moveTo>
                <a:cubicBezTo>
                  <a:pt x="1377201" y="2297683"/>
                  <a:pt x="1383675" y="2300882"/>
                  <a:pt x="1390819" y="2307431"/>
                </a:cubicBezTo>
                <a:cubicBezTo>
                  <a:pt x="1395581" y="2312193"/>
                  <a:pt x="1394391" y="2316559"/>
                  <a:pt x="1387247" y="2320528"/>
                </a:cubicBezTo>
                <a:cubicBezTo>
                  <a:pt x="1383278" y="2321322"/>
                  <a:pt x="1377325" y="2322909"/>
                  <a:pt x="1369387" y="2325290"/>
                </a:cubicBezTo>
                <a:cubicBezTo>
                  <a:pt x="1360656" y="2326878"/>
                  <a:pt x="1354306" y="2328465"/>
                  <a:pt x="1350337" y="2330053"/>
                </a:cubicBezTo>
                <a:cubicBezTo>
                  <a:pt x="1351131" y="2330053"/>
                  <a:pt x="1351528" y="2330450"/>
                  <a:pt x="1351528" y="2331243"/>
                </a:cubicBezTo>
                <a:cubicBezTo>
                  <a:pt x="1355497" y="2334418"/>
                  <a:pt x="1354703" y="2340372"/>
                  <a:pt x="1349146" y="2349103"/>
                </a:cubicBezTo>
                <a:cubicBezTo>
                  <a:pt x="1348353" y="2350690"/>
                  <a:pt x="1347163" y="2352675"/>
                  <a:pt x="1345575" y="2355056"/>
                </a:cubicBezTo>
                <a:cubicBezTo>
                  <a:pt x="1349544" y="2354262"/>
                  <a:pt x="1353115" y="2352675"/>
                  <a:pt x="1356291" y="2350293"/>
                </a:cubicBezTo>
                <a:cubicBezTo>
                  <a:pt x="1359466" y="2348706"/>
                  <a:pt x="1362244" y="2348706"/>
                  <a:pt x="1364625" y="2350293"/>
                </a:cubicBezTo>
                <a:cubicBezTo>
                  <a:pt x="1371769" y="2353468"/>
                  <a:pt x="1378515" y="2359025"/>
                  <a:pt x="1384866" y="2366962"/>
                </a:cubicBezTo>
                <a:cubicBezTo>
                  <a:pt x="1386453" y="2370137"/>
                  <a:pt x="1386453" y="2372518"/>
                  <a:pt x="1384866" y="2374106"/>
                </a:cubicBezTo>
                <a:cubicBezTo>
                  <a:pt x="1381691" y="2378868"/>
                  <a:pt x="1379309" y="2383631"/>
                  <a:pt x="1377722" y="2388393"/>
                </a:cubicBezTo>
                <a:cubicBezTo>
                  <a:pt x="1374547" y="2404269"/>
                  <a:pt x="1369387" y="2420143"/>
                  <a:pt x="1362244" y="2436018"/>
                </a:cubicBezTo>
                <a:cubicBezTo>
                  <a:pt x="1355100" y="2451894"/>
                  <a:pt x="1346369" y="2460228"/>
                  <a:pt x="1336050" y="2461022"/>
                </a:cubicBezTo>
                <a:cubicBezTo>
                  <a:pt x="1330494" y="2461815"/>
                  <a:pt x="1325334" y="2457053"/>
                  <a:pt x="1320572" y="2446734"/>
                </a:cubicBezTo>
                <a:cubicBezTo>
                  <a:pt x="1315016" y="2435622"/>
                  <a:pt x="1309459" y="2426890"/>
                  <a:pt x="1303904" y="2420540"/>
                </a:cubicBezTo>
                <a:cubicBezTo>
                  <a:pt x="1303904" y="2419747"/>
                  <a:pt x="1303506" y="2419350"/>
                  <a:pt x="1302713" y="2419350"/>
                </a:cubicBezTo>
                <a:cubicBezTo>
                  <a:pt x="1294775" y="2427287"/>
                  <a:pt x="1282869" y="2435225"/>
                  <a:pt x="1266994" y="2443162"/>
                </a:cubicBezTo>
                <a:cubicBezTo>
                  <a:pt x="1263025" y="2445543"/>
                  <a:pt x="1260644" y="2445940"/>
                  <a:pt x="1259850" y="2444353"/>
                </a:cubicBezTo>
                <a:cubicBezTo>
                  <a:pt x="1259056" y="2442765"/>
                  <a:pt x="1260247" y="2440384"/>
                  <a:pt x="1263422" y="2437209"/>
                </a:cubicBezTo>
                <a:cubicBezTo>
                  <a:pt x="1288822" y="2411015"/>
                  <a:pt x="1305887" y="2383631"/>
                  <a:pt x="1314619" y="2355056"/>
                </a:cubicBezTo>
                <a:cubicBezTo>
                  <a:pt x="1317000" y="2347912"/>
                  <a:pt x="1318191" y="2341959"/>
                  <a:pt x="1318191" y="2337197"/>
                </a:cubicBezTo>
                <a:cubicBezTo>
                  <a:pt x="1308666" y="2339578"/>
                  <a:pt x="1299934" y="2341165"/>
                  <a:pt x="1291997" y="2341959"/>
                </a:cubicBezTo>
                <a:cubicBezTo>
                  <a:pt x="1284060" y="2343547"/>
                  <a:pt x="1274931" y="2339578"/>
                  <a:pt x="1264612" y="2330053"/>
                </a:cubicBezTo>
                <a:cubicBezTo>
                  <a:pt x="1262231" y="2327672"/>
                  <a:pt x="1261437" y="2325687"/>
                  <a:pt x="1262231" y="2324100"/>
                </a:cubicBezTo>
                <a:cubicBezTo>
                  <a:pt x="1263025" y="2322512"/>
                  <a:pt x="1265009" y="2321718"/>
                  <a:pt x="1268184" y="2321718"/>
                </a:cubicBezTo>
                <a:cubicBezTo>
                  <a:pt x="1303904" y="2316162"/>
                  <a:pt x="1336447" y="2308622"/>
                  <a:pt x="1365816" y="2299097"/>
                </a:cubicBezTo>
                <a:cubicBezTo>
                  <a:pt x="1367602" y="2298303"/>
                  <a:pt x="1369462" y="2297881"/>
                  <a:pt x="1371396" y="2297831"/>
                </a:cubicBezTo>
                <a:close/>
                <a:moveTo>
                  <a:pt x="6709339" y="2296715"/>
                </a:moveTo>
                <a:cubicBezTo>
                  <a:pt x="6697433" y="2297509"/>
                  <a:pt x="6686321" y="2299097"/>
                  <a:pt x="6676002" y="2301478"/>
                </a:cubicBezTo>
                <a:cubicBezTo>
                  <a:pt x="6675208" y="2311003"/>
                  <a:pt x="6674414" y="2329259"/>
                  <a:pt x="6673620" y="2356247"/>
                </a:cubicBezTo>
                <a:cubicBezTo>
                  <a:pt x="6672827" y="2365772"/>
                  <a:pt x="6672430" y="2372915"/>
                  <a:pt x="6672430" y="2377678"/>
                </a:cubicBezTo>
                <a:cubicBezTo>
                  <a:pt x="6689892" y="2356247"/>
                  <a:pt x="6702196" y="2329259"/>
                  <a:pt x="6709339" y="2296715"/>
                </a:cubicBezTo>
                <a:close/>
                <a:moveTo>
                  <a:pt x="3889940" y="2296715"/>
                </a:moveTo>
                <a:cubicBezTo>
                  <a:pt x="3878033" y="2297509"/>
                  <a:pt x="3866921" y="2299097"/>
                  <a:pt x="3856602" y="2301478"/>
                </a:cubicBezTo>
                <a:cubicBezTo>
                  <a:pt x="3855808" y="2311003"/>
                  <a:pt x="3855014" y="2329259"/>
                  <a:pt x="3854221" y="2356247"/>
                </a:cubicBezTo>
                <a:cubicBezTo>
                  <a:pt x="3853427" y="2365772"/>
                  <a:pt x="3853030" y="2372915"/>
                  <a:pt x="3853030" y="2377678"/>
                </a:cubicBezTo>
                <a:cubicBezTo>
                  <a:pt x="3870492" y="2356247"/>
                  <a:pt x="3882796" y="2329259"/>
                  <a:pt x="3889940" y="2296715"/>
                </a:cubicBezTo>
                <a:close/>
                <a:moveTo>
                  <a:pt x="714543" y="2294334"/>
                </a:moveTo>
                <a:cubicBezTo>
                  <a:pt x="706606" y="2304653"/>
                  <a:pt x="698272" y="2313781"/>
                  <a:pt x="689540" y="2321718"/>
                </a:cubicBezTo>
                <a:cubicBezTo>
                  <a:pt x="701447" y="2322512"/>
                  <a:pt x="711766" y="2325687"/>
                  <a:pt x="720497" y="2331243"/>
                </a:cubicBezTo>
                <a:cubicBezTo>
                  <a:pt x="725259" y="2323306"/>
                  <a:pt x="728831" y="2314575"/>
                  <a:pt x="731212" y="2305050"/>
                </a:cubicBezTo>
                <a:cubicBezTo>
                  <a:pt x="732800" y="2301081"/>
                  <a:pt x="731609" y="2299097"/>
                  <a:pt x="727640" y="2299097"/>
                </a:cubicBezTo>
                <a:cubicBezTo>
                  <a:pt x="723672" y="2298303"/>
                  <a:pt x="719306" y="2296715"/>
                  <a:pt x="714543" y="2294334"/>
                </a:cubicBezTo>
                <a:close/>
                <a:moveTo>
                  <a:pt x="3176755" y="2280047"/>
                </a:moveTo>
                <a:cubicBezTo>
                  <a:pt x="3190249" y="2282428"/>
                  <a:pt x="3201758" y="2287587"/>
                  <a:pt x="3211283" y="2295525"/>
                </a:cubicBezTo>
                <a:cubicBezTo>
                  <a:pt x="3216046" y="2298700"/>
                  <a:pt x="3217236" y="2305050"/>
                  <a:pt x="3214855" y="2314575"/>
                </a:cubicBezTo>
                <a:cubicBezTo>
                  <a:pt x="3214061" y="2320131"/>
                  <a:pt x="3213665" y="2326084"/>
                  <a:pt x="3213665" y="2332434"/>
                </a:cubicBezTo>
                <a:cubicBezTo>
                  <a:pt x="3213665" y="2334815"/>
                  <a:pt x="3213665" y="2338387"/>
                  <a:pt x="3213665" y="2343150"/>
                </a:cubicBezTo>
                <a:cubicBezTo>
                  <a:pt x="3212871" y="2352675"/>
                  <a:pt x="3212871" y="2359422"/>
                  <a:pt x="3213665" y="2363390"/>
                </a:cubicBezTo>
                <a:cubicBezTo>
                  <a:pt x="3219221" y="2358628"/>
                  <a:pt x="3227555" y="2351484"/>
                  <a:pt x="3238668" y="2341959"/>
                </a:cubicBezTo>
                <a:cubicBezTo>
                  <a:pt x="3249780" y="2331640"/>
                  <a:pt x="3257718" y="2324497"/>
                  <a:pt x="3262480" y="2320528"/>
                </a:cubicBezTo>
                <a:cubicBezTo>
                  <a:pt x="3264861" y="2318147"/>
                  <a:pt x="3266846" y="2316956"/>
                  <a:pt x="3268433" y="2316956"/>
                </a:cubicBezTo>
                <a:cubicBezTo>
                  <a:pt x="3270021" y="2317750"/>
                  <a:pt x="3269624" y="2319734"/>
                  <a:pt x="3267243" y="2322909"/>
                </a:cubicBezTo>
                <a:cubicBezTo>
                  <a:pt x="3245811" y="2357834"/>
                  <a:pt x="3225571" y="2393553"/>
                  <a:pt x="3206521" y="2430065"/>
                </a:cubicBezTo>
                <a:cubicBezTo>
                  <a:pt x="3202552" y="2435622"/>
                  <a:pt x="3198186" y="2436415"/>
                  <a:pt x="3193424" y="2432447"/>
                </a:cubicBezTo>
                <a:cubicBezTo>
                  <a:pt x="3183899" y="2426890"/>
                  <a:pt x="3174771" y="2417762"/>
                  <a:pt x="3166040" y="2405062"/>
                </a:cubicBezTo>
                <a:cubicBezTo>
                  <a:pt x="3164452" y="2400300"/>
                  <a:pt x="3165246" y="2396728"/>
                  <a:pt x="3168421" y="2394347"/>
                </a:cubicBezTo>
                <a:cubicBezTo>
                  <a:pt x="3177946" y="2387203"/>
                  <a:pt x="3182708" y="2380853"/>
                  <a:pt x="3182708" y="2375297"/>
                </a:cubicBezTo>
                <a:cubicBezTo>
                  <a:pt x="3183502" y="2358628"/>
                  <a:pt x="3183105" y="2341959"/>
                  <a:pt x="3181518" y="2325290"/>
                </a:cubicBezTo>
                <a:cubicBezTo>
                  <a:pt x="3179930" y="2310209"/>
                  <a:pt x="3175961" y="2298303"/>
                  <a:pt x="3169611" y="2289572"/>
                </a:cubicBezTo>
                <a:cubicBezTo>
                  <a:pt x="3166436" y="2283222"/>
                  <a:pt x="3168818" y="2280047"/>
                  <a:pt x="3176755" y="2280047"/>
                </a:cubicBezTo>
                <a:close/>
                <a:moveTo>
                  <a:pt x="5539848" y="2279451"/>
                </a:moveTo>
                <a:cubicBezTo>
                  <a:pt x="5541634" y="2279451"/>
                  <a:pt x="5543321" y="2280047"/>
                  <a:pt x="5544908" y="2281237"/>
                </a:cubicBezTo>
                <a:cubicBezTo>
                  <a:pt x="5553640" y="2286000"/>
                  <a:pt x="5560386" y="2292350"/>
                  <a:pt x="5565149" y="2300287"/>
                </a:cubicBezTo>
                <a:cubicBezTo>
                  <a:pt x="5568324" y="2305050"/>
                  <a:pt x="5567530" y="2308225"/>
                  <a:pt x="5562768" y="2309812"/>
                </a:cubicBezTo>
                <a:cubicBezTo>
                  <a:pt x="5561974" y="2309812"/>
                  <a:pt x="5560386" y="2310209"/>
                  <a:pt x="5558005" y="2311003"/>
                </a:cubicBezTo>
                <a:cubicBezTo>
                  <a:pt x="5550861" y="2311797"/>
                  <a:pt x="5544908" y="2312193"/>
                  <a:pt x="5540146" y="2312193"/>
                </a:cubicBezTo>
                <a:cubicBezTo>
                  <a:pt x="5525065" y="2312987"/>
                  <a:pt x="5509189" y="2314575"/>
                  <a:pt x="5492521" y="2316956"/>
                </a:cubicBezTo>
                <a:cubicBezTo>
                  <a:pt x="5496490" y="2319337"/>
                  <a:pt x="5500061" y="2322115"/>
                  <a:pt x="5503236" y="2325290"/>
                </a:cubicBezTo>
                <a:cubicBezTo>
                  <a:pt x="5504824" y="2330053"/>
                  <a:pt x="5504824" y="2333625"/>
                  <a:pt x="5503236" y="2336006"/>
                </a:cubicBezTo>
                <a:cubicBezTo>
                  <a:pt x="5500855" y="2340768"/>
                  <a:pt x="5499664" y="2345531"/>
                  <a:pt x="5499664" y="2350293"/>
                </a:cubicBezTo>
                <a:cubicBezTo>
                  <a:pt x="5499664" y="2350293"/>
                  <a:pt x="5499268" y="2350690"/>
                  <a:pt x="5498474" y="2351484"/>
                </a:cubicBezTo>
                <a:cubicBezTo>
                  <a:pt x="5510380" y="2349103"/>
                  <a:pt x="5520302" y="2346722"/>
                  <a:pt x="5528239" y="2344340"/>
                </a:cubicBezTo>
                <a:cubicBezTo>
                  <a:pt x="5533796" y="2341959"/>
                  <a:pt x="5538955" y="2342356"/>
                  <a:pt x="5543718" y="2345531"/>
                </a:cubicBezTo>
                <a:cubicBezTo>
                  <a:pt x="5552449" y="2352675"/>
                  <a:pt x="5557609" y="2358231"/>
                  <a:pt x="5559196" y="2362200"/>
                </a:cubicBezTo>
                <a:cubicBezTo>
                  <a:pt x="5561577" y="2367756"/>
                  <a:pt x="5559990" y="2371328"/>
                  <a:pt x="5554433" y="2372915"/>
                </a:cubicBezTo>
                <a:cubicBezTo>
                  <a:pt x="5553640" y="2372915"/>
                  <a:pt x="5551655" y="2373312"/>
                  <a:pt x="5548480" y="2374106"/>
                </a:cubicBezTo>
                <a:cubicBezTo>
                  <a:pt x="5528636" y="2377281"/>
                  <a:pt x="5511968" y="2379662"/>
                  <a:pt x="5498474" y="2381250"/>
                </a:cubicBezTo>
                <a:cubicBezTo>
                  <a:pt x="5498474" y="2393950"/>
                  <a:pt x="5498474" y="2405856"/>
                  <a:pt x="5498474" y="2416968"/>
                </a:cubicBezTo>
                <a:cubicBezTo>
                  <a:pt x="5509586" y="2416968"/>
                  <a:pt x="5520302" y="2416175"/>
                  <a:pt x="5530621" y="2414587"/>
                </a:cubicBezTo>
                <a:cubicBezTo>
                  <a:pt x="5533002" y="2414587"/>
                  <a:pt x="5536574" y="2414190"/>
                  <a:pt x="5541336" y="2413397"/>
                </a:cubicBezTo>
                <a:cubicBezTo>
                  <a:pt x="5552449" y="2413397"/>
                  <a:pt x="5560783" y="2412603"/>
                  <a:pt x="5566339" y="2411015"/>
                </a:cubicBezTo>
                <a:cubicBezTo>
                  <a:pt x="5573483" y="2409428"/>
                  <a:pt x="5579833" y="2411015"/>
                  <a:pt x="5585389" y="2415778"/>
                </a:cubicBezTo>
                <a:cubicBezTo>
                  <a:pt x="5594914" y="2422128"/>
                  <a:pt x="5600868" y="2429272"/>
                  <a:pt x="5603249" y="2437209"/>
                </a:cubicBezTo>
                <a:cubicBezTo>
                  <a:pt x="5605630" y="2443559"/>
                  <a:pt x="5604043" y="2447131"/>
                  <a:pt x="5598486" y="2447925"/>
                </a:cubicBezTo>
                <a:cubicBezTo>
                  <a:pt x="5593724" y="2447925"/>
                  <a:pt x="5583008" y="2446734"/>
                  <a:pt x="5566339" y="2444353"/>
                </a:cubicBezTo>
                <a:cubicBezTo>
                  <a:pt x="5541733" y="2440384"/>
                  <a:pt x="5513158" y="2439590"/>
                  <a:pt x="5480614" y="2441972"/>
                </a:cubicBezTo>
                <a:cubicBezTo>
                  <a:pt x="5442514" y="2444353"/>
                  <a:pt x="5413543" y="2447925"/>
                  <a:pt x="5393699" y="2452687"/>
                </a:cubicBezTo>
                <a:cubicBezTo>
                  <a:pt x="5387349" y="2455068"/>
                  <a:pt x="5382190" y="2454672"/>
                  <a:pt x="5378221" y="2451497"/>
                </a:cubicBezTo>
                <a:cubicBezTo>
                  <a:pt x="5377427" y="2450703"/>
                  <a:pt x="5375839" y="2449115"/>
                  <a:pt x="5373458" y="2446734"/>
                </a:cubicBezTo>
                <a:cubicBezTo>
                  <a:pt x="5367902" y="2441178"/>
                  <a:pt x="5363537" y="2436812"/>
                  <a:pt x="5360361" y="2433637"/>
                </a:cubicBezTo>
                <a:cubicBezTo>
                  <a:pt x="5358774" y="2430462"/>
                  <a:pt x="5359965" y="2428478"/>
                  <a:pt x="5363933" y="2427684"/>
                </a:cubicBezTo>
                <a:cubicBezTo>
                  <a:pt x="5379808" y="2427684"/>
                  <a:pt x="5391318" y="2427287"/>
                  <a:pt x="5398461" y="2426493"/>
                </a:cubicBezTo>
                <a:cubicBezTo>
                  <a:pt x="5406399" y="2425700"/>
                  <a:pt x="5417511" y="2424509"/>
                  <a:pt x="5431799" y="2422922"/>
                </a:cubicBezTo>
                <a:cubicBezTo>
                  <a:pt x="5446880" y="2422128"/>
                  <a:pt x="5457993" y="2421334"/>
                  <a:pt x="5465136" y="2420540"/>
                </a:cubicBezTo>
                <a:cubicBezTo>
                  <a:pt x="5465136" y="2417365"/>
                  <a:pt x="5465136" y="2412206"/>
                  <a:pt x="5465136" y="2405062"/>
                </a:cubicBezTo>
                <a:cubicBezTo>
                  <a:pt x="5464343" y="2396331"/>
                  <a:pt x="5463946" y="2389981"/>
                  <a:pt x="5463946" y="2386012"/>
                </a:cubicBezTo>
                <a:cubicBezTo>
                  <a:pt x="5454421" y="2387600"/>
                  <a:pt x="5444896" y="2388393"/>
                  <a:pt x="5435371" y="2388393"/>
                </a:cubicBezTo>
                <a:cubicBezTo>
                  <a:pt x="5427433" y="2389981"/>
                  <a:pt x="5418305" y="2384425"/>
                  <a:pt x="5407986" y="2371725"/>
                </a:cubicBezTo>
                <a:cubicBezTo>
                  <a:pt x="5406399" y="2369343"/>
                  <a:pt x="5406002" y="2367756"/>
                  <a:pt x="5406796" y="2366962"/>
                </a:cubicBezTo>
                <a:cubicBezTo>
                  <a:pt x="5407590" y="2365375"/>
                  <a:pt x="5409177" y="2364581"/>
                  <a:pt x="5411558" y="2364581"/>
                </a:cubicBezTo>
                <a:cubicBezTo>
                  <a:pt x="5423464" y="2363787"/>
                  <a:pt x="5440927" y="2361803"/>
                  <a:pt x="5463946" y="2358628"/>
                </a:cubicBezTo>
                <a:lnTo>
                  <a:pt x="5463946" y="2346722"/>
                </a:lnTo>
                <a:cubicBezTo>
                  <a:pt x="5463946" y="2335609"/>
                  <a:pt x="5462359" y="2327275"/>
                  <a:pt x="5459183" y="2321718"/>
                </a:cubicBezTo>
                <a:cubicBezTo>
                  <a:pt x="5456802" y="2321718"/>
                  <a:pt x="5454024" y="2322115"/>
                  <a:pt x="5450849" y="2322909"/>
                </a:cubicBezTo>
                <a:cubicBezTo>
                  <a:pt x="5443705" y="2323703"/>
                  <a:pt x="5436958" y="2325290"/>
                  <a:pt x="5430608" y="2327672"/>
                </a:cubicBezTo>
                <a:cubicBezTo>
                  <a:pt x="5427433" y="2327672"/>
                  <a:pt x="5423861" y="2326878"/>
                  <a:pt x="5419893" y="2325290"/>
                </a:cubicBezTo>
                <a:cubicBezTo>
                  <a:pt x="5411955" y="2320528"/>
                  <a:pt x="5404811" y="2314178"/>
                  <a:pt x="5398461" y="2306240"/>
                </a:cubicBezTo>
                <a:cubicBezTo>
                  <a:pt x="5396874" y="2304653"/>
                  <a:pt x="5396477" y="2303065"/>
                  <a:pt x="5397271" y="2301478"/>
                </a:cubicBezTo>
                <a:cubicBezTo>
                  <a:pt x="5398065" y="2300684"/>
                  <a:pt x="5399652" y="2300287"/>
                  <a:pt x="5402033" y="2300287"/>
                </a:cubicBezTo>
                <a:cubicBezTo>
                  <a:pt x="5413939" y="2300287"/>
                  <a:pt x="5423068" y="2299494"/>
                  <a:pt x="5429418" y="2297906"/>
                </a:cubicBezTo>
                <a:cubicBezTo>
                  <a:pt x="5438149" y="2297112"/>
                  <a:pt x="5451246" y="2295525"/>
                  <a:pt x="5468708" y="2293143"/>
                </a:cubicBezTo>
                <a:cubicBezTo>
                  <a:pt x="5488552" y="2289969"/>
                  <a:pt x="5502443" y="2287984"/>
                  <a:pt x="5510380" y="2287190"/>
                </a:cubicBezTo>
                <a:cubicBezTo>
                  <a:pt x="5512761" y="2286397"/>
                  <a:pt x="5515937" y="2285603"/>
                  <a:pt x="5519905" y="2284809"/>
                </a:cubicBezTo>
                <a:cubicBezTo>
                  <a:pt x="5523080" y="2284015"/>
                  <a:pt x="5527843" y="2282825"/>
                  <a:pt x="5534193" y="2281237"/>
                </a:cubicBezTo>
                <a:cubicBezTo>
                  <a:pt x="5536177" y="2280047"/>
                  <a:pt x="5538062" y="2279451"/>
                  <a:pt x="5539848" y="2279451"/>
                </a:cubicBezTo>
                <a:close/>
                <a:moveTo>
                  <a:pt x="3016021" y="2271712"/>
                </a:moveTo>
                <a:cubicBezTo>
                  <a:pt x="3014433" y="2272506"/>
                  <a:pt x="3011655" y="2272903"/>
                  <a:pt x="3007686" y="2272903"/>
                </a:cubicBezTo>
                <a:cubicBezTo>
                  <a:pt x="3003718" y="2273697"/>
                  <a:pt x="3000939" y="2274093"/>
                  <a:pt x="2999352" y="2274093"/>
                </a:cubicBezTo>
                <a:lnTo>
                  <a:pt x="2999352" y="2286000"/>
                </a:lnTo>
                <a:cubicBezTo>
                  <a:pt x="3000939" y="2285206"/>
                  <a:pt x="3003718" y="2284412"/>
                  <a:pt x="3007686" y="2283618"/>
                </a:cubicBezTo>
                <a:cubicBezTo>
                  <a:pt x="3010862" y="2282825"/>
                  <a:pt x="3013243" y="2282428"/>
                  <a:pt x="3014830" y="2282428"/>
                </a:cubicBezTo>
                <a:cubicBezTo>
                  <a:pt x="3015624" y="2278459"/>
                  <a:pt x="3016021" y="2274887"/>
                  <a:pt x="3016021" y="2271712"/>
                </a:cubicBezTo>
                <a:close/>
                <a:moveTo>
                  <a:pt x="53747" y="2271712"/>
                </a:moveTo>
                <a:cubicBezTo>
                  <a:pt x="54540" y="2270919"/>
                  <a:pt x="56525" y="2270919"/>
                  <a:pt x="59700" y="2271712"/>
                </a:cubicBezTo>
                <a:cubicBezTo>
                  <a:pt x="80337" y="2275681"/>
                  <a:pt x="94228" y="2282031"/>
                  <a:pt x="101372" y="2290762"/>
                </a:cubicBezTo>
                <a:cubicBezTo>
                  <a:pt x="107722" y="2305843"/>
                  <a:pt x="104944" y="2316162"/>
                  <a:pt x="93037" y="2321718"/>
                </a:cubicBezTo>
                <a:cubicBezTo>
                  <a:pt x="86687" y="2323306"/>
                  <a:pt x="79940" y="2318147"/>
                  <a:pt x="72797" y="2306240"/>
                </a:cubicBezTo>
                <a:cubicBezTo>
                  <a:pt x="68034" y="2299890"/>
                  <a:pt x="62081" y="2289572"/>
                  <a:pt x="54937" y="2275284"/>
                </a:cubicBezTo>
                <a:cubicBezTo>
                  <a:pt x="53350" y="2273697"/>
                  <a:pt x="52953" y="2272506"/>
                  <a:pt x="53747" y="2271712"/>
                </a:cubicBezTo>
                <a:close/>
                <a:moveTo>
                  <a:pt x="7071290" y="2269331"/>
                </a:moveTo>
                <a:cubicBezTo>
                  <a:pt x="7076052" y="2269331"/>
                  <a:pt x="7079624" y="2270125"/>
                  <a:pt x="7082005" y="2271712"/>
                </a:cubicBezTo>
                <a:cubicBezTo>
                  <a:pt x="7085974" y="2272506"/>
                  <a:pt x="7089546" y="2276475"/>
                  <a:pt x="7092720" y="2283618"/>
                </a:cubicBezTo>
                <a:cubicBezTo>
                  <a:pt x="7094308" y="2287587"/>
                  <a:pt x="7093911" y="2289969"/>
                  <a:pt x="7091530" y="2290762"/>
                </a:cubicBezTo>
                <a:cubicBezTo>
                  <a:pt x="7080418" y="2293143"/>
                  <a:pt x="7070496" y="2294334"/>
                  <a:pt x="7061764" y="2294334"/>
                </a:cubicBezTo>
                <a:cubicBezTo>
                  <a:pt x="7057002" y="2295128"/>
                  <a:pt x="7052636" y="2295525"/>
                  <a:pt x="7048668" y="2295525"/>
                </a:cubicBezTo>
                <a:cubicBezTo>
                  <a:pt x="7050255" y="2296318"/>
                  <a:pt x="7051446" y="2297509"/>
                  <a:pt x="7052239" y="2299097"/>
                </a:cubicBezTo>
                <a:cubicBezTo>
                  <a:pt x="7054620" y="2301478"/>
                  <a:pt x="7055414" y="2305447"/>
                  <a:pt x="7054620" y="2311003"/>
                </a:cubicBezTo>
                <a:cubicBezTo>
                  <a:pt x="7054620" y="2311797"/>
                  <a:pt x="7054620" y="2312590"/>
                  <a:pt x="7054620" y="2313384"/>
                </a:cubicBezTo>
                <a:cubicBezTo>
                  <a:pt x="7060970" y="2311797"/>
                  <a:pt x="7065733" y="2310606"/>
                  <a:pt x="7068908" y="2309812"/>
                </a:cubicBezTo>
                <a:cubicBezTo>
                  <a:pt x="7073670" y="2309019"/>
                  <a:pt x="7077242" y="2309812"/>
                  <a:pt x="7079624" y="2312193"/>
                </a:cubicBezTo>
                <a:cubicBezTo>
                  <a:pt x="7082799" y="2315368"/>
                  <a:pt x="7085974" y="2320131"/>
                  <a:pt x="7089148" y="2326481"/>
                </a:cubicBezTo>
                <a:cubicBezTo>
                  <a:pt x="7089942" y="2328862"/>
                  <a:pt x="7089148" y="2330450"/>
                  <a:pt x="7086768" y="2331243"/>
                </a:cubicBezTo>
                <a:cubicBezTo>
                  <a:pt x="7082005" y="2332037"/>
                  <a:pt x="7073274" y="2332831"/>
                  <a:pt x="7060574" y="2333625"/>
                </a:cubicBezTo>
                <a:cubicBezTo>
                  <a:pt x="7062956" y="2333625"/>
                  <a:pt x="7060574" y="2334022"/>
                  <a:pt x="7053430" y="2334815"/>
                </a:cubicBezTo>
                <a:cubicBezTo>
                  <a:pt x="7053430" y="2335609"/>
                  <a:pt x="7053430" y="2336800"/>
                  <a:pt x="7053430" y="2338387"/>
                </a:cubicBezTo>
                <a:cubicBezTo>
                  <a:pt x="7051842" y="2347912"/>
                  <a:pt x="7051048" y="2357040"/>
                  <a:pt x="7051048" y="2365772"/>
                </a:cubicBezTo>
                <a:cubicBezTo>
                  <a:pt x="7057398" y="2364184"/>
                  <a:pt x="7062956" y="2363390"/>
                  <a:pt x="7067718" y="2363390"/>
                </a:cubicBezTo>
                <a:cubicBezTo>
                  <a:pt x="7066924" y="2361009"/>
                  <a:pt x="7064542" y="2356644"/>
                  <a:pt x="7060574" y="2350293"/>
                </a:cubicBezTo>
                <a:cubicBezTo>
                  <a:pt x="7057398" y="2346325"/>
                  <a:pt x="7055414" y="2343150"/>
                  <a:pt x="7054620" y="2340768"/>
                </a:cubicBezTo>
                <a:cubicBezTo>
                  <a:pt x="7053827" y="2338387"/>
                  <a:pt x="7054620" y="2337594"/>
                  <a:pt x="7057002" y="2338387"/>
                </a:cubicBezTo>
                <a:cubicBezTo>
                  <a:pt x="7065733" y="2339181"/>
                  <a:pt x="7072480" y="2340372"/>
                  <a:pt x="7077242" y="2341959"/>
                </a:cubicBezTo>
                <a:cubicBezTo>
                  <a:pt x="7081211" y="2343547"/>
                  <a:pt x="7083592" y="2347515"/>
                  <a:pt x="7084386" y="2353865"/>
                </a:cubicBezTo>
                <a:cubicBezTo>
                  <a:pt x="7084386" y="2356247"/>
                  <a:pt x="7083990" y="2358628"/>
                  <a:pt x="7083196" y="2361009"/>
                </a:cubicBezTo>
                <a:cubicBezTo>
                  <a:pt x="7087164" y="2360215"/>
                  <a:pt x="7090340" y="2360612"/>
                  <a:pt x="7092720" y="2362200"/>
                </a:cubicBezTo>
                <a:cubicBezTo>
                  <a:pt x="7098277" y="2365375"/>
                  <a:pt x="7101849" y="2370534"/>
                  <a:pt x="7103436" y="2377678"/>
                </a:cubicBezTo>
                <a:cubicBezTo>
                  <a:pt x="7105024" y="2381647"/>
                  <a:pt x="7103833" y="2383631"/>
                  <a:pt x="7099864" y="2383631"/>
                </a:cubicBezTo>
                <a:cubicBezTo>
                  <a:pt x="7083990" y="2382043"/>
                  <a:pt x="7068114" y="2382440"/>
                  <a:pt x="7052239" y="2384822"/>
                </a:cubicBezTo>
                <a:cubicBezTo>
                  <a:pt x="7028426" y="2387203"/>
                  <a:pt x="7012155" y="2389187"/>
                  <a:pt x="7003424" y="2390775"/>
                </a:cubicBezTo>
                <a:cubicBezTo>
                  <a:pt x="7000248" y="2390775"/>
                  <a:pt x="6997868" y="2389981"/>
                  <a:pt x="6996280" y="2388393"/>
                </a:cubicBezTo>
                <a:cubicBezTo>
                  <a:pt x="6991518" y="2384425"/>
                  <a:pt x="6986755" y="2380059"/>
                  <a:pt x="6981992" y="2375297"/>
                </a:cubicBezTo>
                <a:cubicBezTo>
                  <a:pt x="6981198" y="2372122"/>
                  <a:pt x="6981596" y="2370534"/>
                  <a:pt x="6983184" y="2370534"/>
                </a:cubicBezTo>
                <a:cubicBezTo>
                  <a:pt x="6995089" y="2368947"/>
                  <a:pt x="7006599" y="2367756"/>
                  <a:pt x="7017711" y="2366962"/>
                </a:cubicBezTo>
                <a:cubicBezTo>
                  <a:pt x="7020093" y="2366962"/>
                  <a:pt x="7022474" y="2366962"/>
                  <a:pt x="7024856" y="2366962"/>
                </a:cubicBezTo>
                <a:cubicBezTo>
                  <a:pt x="7024856" y="2363787"/>
                  <a:pt x="7025252" y="2359025"/>
                  <a:pt x="7026046" y="2352675"/>
                </a:cubicBezTo>
                <a:cubicBezTo>
                  <a:pt x="7026046" y="2346325"/>
                  <a:pt x="7026046" y="2341959"/>
                  <a:pt x="7026046" y="2339578"/>
                </a:cubicBezTo>
                <a:cubicBezTo>
                  <a:pt x="7024458" y="2339578"/>
                  <a:pt x="7022474" y="2339975"/>
                  <a:pt x="7020093" y="2340768"/>
                </a:cubicBezTo>
                <a:cubicBezTo>
                  <a:pt x="7017711" y="2340768"/>
                  <a:pt x="7016124" y="2340768"/>
                  <a:pt x="7015330" y="2340768"/>
                </a:cubicBezTo>
                <a:cubicBezTo>
                  <a:pt x="7010568" y="2341562"/>
                  <a:pt x="7006599" y="2340768"/>
                  <a:pt x="7003424" y="2338387"/>
                </a:cubicBezTo>
                <a:cubicBezTo>
                  <a:pt x="7000248" y="2335212"/>
                  <a:pt x="6996677" y="2331243"/>
                  <a:pt x="6992708" y="2326481"/>
                </a:cubicBezTo>
                <a:cubicBezTo>
                  <a:pt x="6990326" y="2323306"/>
                  <a:pt x="6990724" y="2321322"/>
                  <a:pt x="6993898" y="2320528"/>
                </a:cubicBezTo>
                <a:cubicBezTo>
                  <a:pt x="6997868" y="2320528"/>
                  <a:pt x="7004614" y="2320131"/>
                  <a:pt x="7014139" y="2319337"/>
                </a:cubicBezTo>
                <a:cubicBezTo>
                  <a:pt x="7014934" y="2319337"/>
                  <a:pt x="7016521" y="2319337"/>
                  <a:pt x="7018902" y="2319337"/>
                </a:cubicBezTo>
                <a:cubicBezTo>
                  <a:pt x="7021284" y="2318544"/>
                  <a:pt x="7023268" y="2318147"/>
                  <a:pt x="7024856" y="2318147"/>
                </a:cubicBezTo>
                <a:cubicBezTo>
                  <a:pt x="7024856" y="2311797"/>
                  <a:pt x="7024061" y="2305447"/>
                  <a:pt x="7022474" y="2299097"/>
                </a:cubicBezTo>
                <a:cubicBezTo>
                  <a:pt x="7020886" y="2299097"/>
                  <a:pt x="7019298" y="2299494"/>
                  <a:pt x="7017711" y="2300287"/>
                </a:cubicBezTo>
                <a:cubicBezTo>
                  <a:pt x="7009774" y="2300287"/>
                  <a:pt x="7004614" y="2299494"/>
                  <a:pt x="7002234" y="2297906"/>
                </a:cubicBezTo>
                <a:cubicBezTo>
                  <a:pt x="6999058" y="2296318"/>
                  <a:pt x="6995486" y="2293143"/>
                  <a:pt x="6991518" y="2288381"/>
                </a:cubicBezTo>
                <a:cubicBezTo>
                  <a:pt x="6989136" y="2286000"/>
                  <a:pt x="6989136" y="2284015"/>
                  <a:pt x="6991518" y="2282428"/>
                </a:cubicBezTo>
                <a:cubicBezTo>
                  <a:pt x="6992312" y="2282428"/>
                  <a:pt x="6993502" y="2282031"/>
                  <a:pt x="6995089" y="2281237"/>
                </a:cubicBezTo>
                <a:cubicBezTo>
                  <a:pt x="7003820" y="2279650"/>
                  <a:pt x="7009774" y="2278856"/>
                  <a:pt x="7012948" y="2278856"/>
                </a:cubicBezTo>
                <a:cubicBezTo>
                  <a:pt x="7031205" y="2278062"/>
                  <a:pt x="7050652" y="2274887"/>
                  <a:pt x="7071290" y="2269331"/>
                </a:cubicBezTo>
                <a:close/>
                <a:moveTo>
                  <a:pt x="6442639" y="2269331"/>
                </a:moveTo>
                <a:cubicBezTo>
                  <a:pt x="6447402" y="2269331"/>
                  <a:pt x="6450974" y="2270125"/>
                  <a:pt x="6453355" y="2271712"/>
                </a:cubicBezTo>
                <a:cubicBezTo>
                  <a:pt x="6457324" y="2272506"/>
                  <a:pt x="6460896" y="2276475"/>
                  <a:pt x="6464071" y="2283618"/>
                </a:cubicBezTo>
                <a:cubicBezTo>
                  <a:pt x="6465658" y="2287587"/>
                  <a:pt x="6465261" y="2289969"/>
                  <a:pt x="6462880" y="2290762"/>
                </a:cubicBezTo>
                <a:cubicBezTo>
                  <a:pt x="6451768" y="2293143"/>
                  <a:pt x="6441846" y="2294334"/>
                  <a:pt x="6433114" y="2294334"/>
                </a:cubicBezTo>
                <a:cubicBezTo>
                  <a:pt x="6428352" y="2295128"/>
                  <a:pt x="6423986" y="2295525"/>
                  <a:pt x="6420018" y="2295525"/>
                </a:cubicBezTo>
                <a:cubicBezTo>
                  <a:pt x="6421605" y="2296318"/>
                  <a:pt x="6422796" y="2297509"/>
                  <a:pt x="6423589" y="2299097"/>
                </a:cubicBezTo>
                <a:cubicBezTo>
                  <a:pt x="6425971" y="2301478"/>
                  <a:pt x="6426765" y="2305447"/>
                  <a:pt x="6425971" y="2311003"/>
                </a:cubicBezTo>
                <a:cubicBezTo>
                  <a:pt x="6425971" y="2311797"/>
                  <a:pt x="6425971" y="2312590"/>
                  <a:pt x="6425971" y="2313384"/>
                </a:cubicBezTo>
                <a:cubicBezTo>
                  <a:pt x="6432321" y="2311797"/>
                  <a:pt x="6437083" y="2310606"/>
                  <a:pt x="6440258" y="2309812"/>
                </a:cubicBezTo>
                <a:cubicBezTo>
                  <a:pt x="6445021" y="2309019"/>
                  <a:pt x="6448593" y="2309812"/>
                  <a:pt x="6450974" y="2312193"/>
                </a:cubicBezTo>
                <a:cubicBezTo>
                  <a:pt x="6454149" y="2315368"/>
                  <a:pt x="6457324" y="2320131"/>
                  <a:pt x="6460499" y="2326481"/>
                </a:cubicBezTo>
                <a:cubicBezTo>
                  <a:pt x="6461293" y="2328862"/>
                  <a:pt x="6460499" y="2330450"/>
                  <a:pt x="6458118" y="2331243"/>
                </a:cubicBezTo>
                <a:cubicBezTo>
                  <a:pt x="6453355" y="2332037"/>
                  <a:pt x="6444624" y="2332831"/>
                  <a:pt x="6431924" y="2333625"/>
                </a:cubicBezTo>
                <a:cubicBezTo>
                  <a:pt x="6434305" y="2333625"/>
                  <a:pt x="6431924" y="2334022"/>
                  <a:pt x="6424780" y="2334815"/>
                </a:cubicBezTo>
                <a:cubicBezTo>
                  <a:pt x="6424780" y="2335609"/>
                  <a:pt x="6424780" y="2336800"/>
                  <a:pt x="6424780" y="2338387"/>
                </a:cubicBezTo>
                <a:cubicBezTo>
                  <a:pt x="6423193" y="2347912"/>
                  <a:pt x="6422399" y="2357040"/>
                  <a:pt x="6422399" y="2365772"/>
                </a:cubicBezTo>
                <a:cubicBezTo>
                  <a:pt x="6428749" y="2364184"/>
                  <a:pt x="6434305" y="2363390"/>
                  <a:pt x="6439068" y="2363390"/>
                </a:cubicBezTo>
                <a:cubicBezTo>
                  <a:pt x="6438274" y="2361009"/>
                  <a:pt x="6435893" y="2356644"/>
                  <a:pt x="6431924" y="2350293"/>
                </a:cubicBezTo>
                <a:cubicBezTo>
                  <a:pt x="6428749" y="2346325"/>
                  <a:pt x="6426765" y="2343150"/>
                  <a:pt x="6425971" y="2340768"/>
                </a:cubicBezTo>
                <a:cubicBezTo>
                  <a:pt x="6425177" y="2338387"/>
                  <a:pt x="6425971" y="2337594"/>
                  <a:pt x="6428352" y="2338387"/>
                </a:cubicBezTo>
                <a:cubicBezTo>
                  <a:pt x="6437083" y="2339181"/>
                  <a:pt x="6443830" y="2340372"/>
                  <a:pt x="6448593" y="2341959"/>
                </a:cubicBezTo>
                <a:cubicBezTo>
                  <a:pt x="6452561" y="2343547"/>
                  <a:pt x="6454943" y="2347515"/>
                  <a:pt x="6455736" y="2353865"/>
                </a:cubicBezTo>
                <a:cubicBezTo>
                  <a:pt x="6455736" y="2356247"/>
                  <a:pt x="6455340" y="2358628"/>
                  <a:pt x="6454546" y="2361009"/>
                </a:cubicBezTo>
                <a:cubicBezTo>
                  <a:pt x="6458515" y="2360215"/>
                  <a:pt x="6461689" y="2360612"/>
                  <a:pt x="6464071" y="2362200"/>
                </a:cubicBezTo>
                <a:cubicBezTo>
                  <a:pt x="6469627" y="2365375"/>
                  <a:pt x="6473199" y="2370534"/>
                  <a:pt x="6474786" y="2377678"/>
                </a:cubicBezTo>
                <a:cubicBezTo>
                  <a:pt x="6476374" y="2381647"/>
                  <a:pt x="6475183" y="2383631"/>
                  <a:pt x="6471214" y="2383631"/>
                </a:cubicBezTo>
                <a:cubicBezTo>
                  <a:pt x="6455340" y="2382043"/>
                  <a:pt x="6439465" y="2382440"/>
                  <a:pt x="6423589" y="2384822"/>
                </a:cubicBezTo>
                <a:cubicBezTo>
                  <a:pt x="6399777" y="2387203"/>
                  <a:pt x="6383505" y="2389187"/>
                  <a:pt x="6374774" y="2390775"/>
                </a:cubicBezTo>
                <a:cubicBezTo>
                  <a:pt x="6371599" y="2390775"/>
                  <a:pt x="6369218" y="2389981"/>
                  <a:pt x="6367630" y="2388393"/>
                </a:cubicBezTo>
                <a:cubicBezTo>
                  <a:pt x="6362868" y="2384425"/>
                  <a:pt x="6358105" y="2380059"/>
                  <a:pt x="6353343" y="2375297"/>
                </a:cubicBezTo>
                <a:cubicBezTo>
                  <a:pt x="6352549" y="2372122"/>
                  <a:pt x="6352946" y="2370534"/>
                  <a:pt x="6354533" y="2370534"/>
                </a:cubicBezTo>
                <a:cubicBezTo>
                  <a:pt x="6366439" y="2368947"/>
                  <a:pt x="6377949" y="2367756"/>
                  <a:pt x="6389061" y="2366962"/>
                </a:cubicBezTo>
                <a:cubicBezTo>
                  <a:pt x="6391443" y="2366962"/>
                  <a:pt x="6393824" y="2366962"/>
                  <a:pt x="6396205" y="2366962"/>
                </a:cubicBezTo>
                <a:cubicBezTo>
                  <a:pt x="6396205" y="2363787"/>
                  <a:pt x="6396602" y="2359025"/>
                  <a:pt x="6397396" y="2352675"/>
                </a:cubicBezTo>
                <a:cubicBezTo>
                  <a:pt x="6397396" y="2346325"/>
                  <a:pt x="6397396" y="2341959"/>
                  <a:pt x="6397396" y="2339578"/>
                </a:cubicBezTo>
                <a:cubicBezTo>
                  <a:pt x="6395809" y="2339578"/>
                  <a:pt x="6393824" y="2339975"/>
                  <a:pt x="6391443" y="2340768"/>
                </a:cubicBezTo>
                <a:cubicBezTo>
                  <a:pt x="6389061" y="2340768"/>
                  <a:pt x="6387474" y="2340768"/>
                  <a:pt x="6386680" y="2340768"/>
                </a:cubicBezTo>
                <a:cubicBezTo>
                  <a:pt x="6381918" y="2341562"/>
                  <a:pt x="6377949" y="2340768"/>
                  <a:pt x="6374774" y="2338387"/>
                </a:cubicBezTo>
                <a:cubicBezTo>
                  <a:pt x="6371599" y="2335212"/>
                  <a:pt x="6368027" y="2331243"/>
                  <a:pt x="6364058" y="2326481"/>
                </a:cubicBezTo>
                <a:cubicBezTo>
                  <a:pt x="6361677" y="2323306"/>
                  <a:pt x="6362074" y="2321322"/>
                  <a:pt x="6365249" y="2320528"/>
                </a:cubicBezTo>
                <a:cubicBezTo>
                  <a:pt x="6369218" y="2320528"/>
                  <a:pt x="6375964" y="2320131"/>
                  <a:pt x="6385489" y="2319337"/>
                </a:cubicBezTo>
                <a:cubicBezTo>
                  <a:pt x="6386284" y="2319337"/>
                  <a:pt x="6387871" y="2319337"/>
                  <a:pt x="6390252" y="2319337"/>
                </a:cubicBezTo>
                <a:cubicBezTo>
                  <a:pt x="6392633" y="2318544"/>
                  <a:pt x="6394618" y="2318147"/>
                  <a:pt x="6396205" y="2318147"/>
                </a:cubicBezTo>
                <a:cubicBezTo>
                  <a:pt x="6396205" y="2311797"/>
                  <a:pt x="6395411" y="2305447"/>
                  <a:pt x="6393824" y="2299097"/>
                </a:cubicBezTo>
                <a:cubicBezTo>
                  <a:pt x="6392237" y="2299097"/>
                  <a:pt x="6390649" y="2299494"/>
                  <a:pt x="6389061" y="2300287"/>
                </a:cubicBezTo>
                <a:cubicBezTo>
                  <a:pt x="6381124" y="2300287"/>
                  <a:pt x="6375964" y="2299494"/>
                  <a:pt x="6373583" y="2297906"/>
                </a:cubicBezTo>
                <a:cubicBezTo>
                  <a:pt x="6370408" y="2296318"/>
                  <a:pt x="6366836" y="2293143"/>
                  <a:pt x="6362868" y="2288381"/>
                </a:cubicBezTo>
                <a:cubicBezTo>
                  <a:pt x="6360486" y="2286000"/>
                  <a:pt x="6360486" y="2284015"/>
                  <a:pt x="6362868" y="2282428"/>
                </a:cubicBezTo>
                <a:cubicBezTo>
                  <a:pt x="6363662" y="2282428"/>
                  <a:pt x="6364852" y="2282031"/>
                  <a:pt x="6366439" y="2281237"/>
                </a:cubicBezTo>
                <a:cubicBezTo>
                  <a:pt x="6375171" y="2279650"/>
                  <a:pt x="6381124" y="2278856"/>
                  <a:pt x="6384299" y="2278856"/>
                </a:cubicBezTo>
                <a:cubicBezTo>
                  <a:pt x="6402555" y="2278062"/>
                  <a:pt x="6422002" y="2274887"/>
                  <a:pt x="6442639" y="2269331"/>
                </a:cubicBezTo>
                <a:close/>
                <a:moveTo>
                  <a:pt x="3623240" y="2269331"/>
                </a:moveTo>
                <a:cubicBezTo>
                  <a:pt x="3628002" y="2269331"/>
                  <a:pt x="3631574" y="2270125"/>
                  <a:pt x="3633955" y="2271712"/>
                </a:cubicBezTo>
                <a:cubicBezTo>
                  <a:pt x="3637924" y="2272506"/>
                  <a:pt x="3641496" y="2276475"/>
                  <a:pt x="3644671" y="2283618"/>
                </a:cubicBezTo>
                <a:cubicBezTo>
                  <a:pt x="3646259" y="2287587"/>
                  <a:pt x="3645861" y="2289969"/>
                  <a:pt x="3643480" y="2290762"/>
                </a:cubicBezTo>
                <a:cubicBezTo>
                  <a:pt x="3632367" y="2293143"/>
                  <a:pt x="3622446" y="2294334"/>
                  <a:pt x="3613715" y="2294334"/>
                </a:cubicBezTo>
                <a:cubicBezTo>
                  <a:pt x="3608952" y="2295128"/>
                  <a:pt x="3604587" y="2295525"/>
                  <a:pt x="3600618" y="2295525"/>
                </a:cubicBezTo>
                <a:cubicBezTo>
                  <a:pt x="3602205" y="2296318"/>
                  <a:pt x="3603396" y="2297509"/>
                  <a:pt x="3604190" y="2299097"/>
                </a:cubicBezTo>
                <a:cubicBezTo>
                  <a:pt x="3606571" y="2301478"/>
                  <a:pt x="3607365" y="2305447"/>
                  <a:pt x="3606571" y="2311003"/>
                </a:cubicBezTo>
                <a:cubicBezTo>
                  <a:pt x="3606571" y="2311797"/>
                  <a:pt x="3606571" y="2312590"/>
                  <a:pt x="3606571" y="2313384"/>
                </a:cubicBezTo>
                <a:cubicBezTo>
                  <a:pt x="3612921" y="2311797"/>
                  <a:pt x="3617683" y="2310606"/>
                  <a:pt x="3620858" y="2309812"/>
                </a:cubicBezTo>
                <a:cubicBezTo>
                  <a:pt x="3625621" y="2309019"/>
                  <a:pt x="3629193" y="2309812"/>
                  <a:pt x="3631574" y="2312193"/>
                </a:cubicBezTo>
                <a:cubicBezTo>
                  <a:pt x="3634749" y="2315368"/>
                  <a:pt x="3637924" y="2320131"/>
                  <a:pt x="3641099" y="2326481"/>
                </a:cubicBezTo>
                <a:cubicBezTo>
                  <a:pt x="3641892" y="2328862"/>
                  <a:pt x="3641099" y="2330450"/>
                  <a:pt x="3638718" y="2331243"/>
                </a:cubicBezTo>
                <a:cubicBezTo>
                  <a:pt x="3633955" y="2332037"/>
                  <a:pt x="3625224" y="2332831"/>
                  <a:pt x="3612524" y="2333625"/>
                </a:cubicBezTo>
                <a:cubicBezTo>
                  <a:pt x="3614905" y="2333625"/>
                  <a:pt x="3612524" y="2334022"/>
                  <a:pt x="3605380" y="2334815"/>
                </a:cubicBezTo>
                <a:cubicBezTo>
                  <a:pt x="3605380" y="2335609"/>
                  <a:pt x="3605380" y="2336800"/>
                  <a:pt x="3605380" y="2338387"/>
                </a:cubicBezTo>
                <a:cubicBezTo>
                  <a:pt x="3603792" y="2347912"/>
                  <a:pt x="3602999" y="2357040"/>
                  <a:pt x="3602999" y="2365772"/>
                </a:cubicBezTo>
                <a:cubicBezTo>
                  <a:pt x="3609349" y="2364184"/>
                  <a:pt x="3614905" y="2363390"/>
                  <a:pt x="3619668" y="2363390"/>
                </a:cubicBezTo>
                <a:cubicBezTo>
                  <a:pt x="3618874" y="2361009"/>
                  <a:pt x="3616493" y="2356644"/>
                  <a:pt x="3612524" y="2350293"/>
                </a:cubicBezTo>
                <a:cubicBezTo>
                  <a:pt x="3609349" y="2346325"/>
                  <a:pt x="3607365" y="2343150"/>
                  <a:pt x="3606571" y="2340768"/>
                </a:cubicBezTo>
                <a:cubicBezTo>
                  <a:pt x="3605777" y="2338387"/>
                  <a:pt x="3606571" y="2337594"/>
                  <a:pt x="3608952" y="2338387"/>
                </a:cubicBezTo>
                <a:cubicBezTo>
                  <a:pt x="3617683" y="2339181"/>
                  <a:pt x="3624430" y="2340372"/>
                  <a:pt x="3629193" y="2341959"/>
                </a:cubicBezTo>
                <a:cubicBezTo>
                  <a:pt x="3633161" y="2343547"/>
                  <a:pt x="3635543" y="2347515"/>
                  <a:pt x="3636336" y="2353865"/>
                </a:cubicBezTo>
                <a:cubicBezTo>
                  <a:pt x="3636336" y="2356247"/>
                  <a:pt x="3635939" y="2358628"/>
                  <a:pt x="3635146" y="2361009"/>
                </a:cubicBezTo>
                <a:cubicBezTo>
                  <a:pt x="3639114" y="2360215"/>
                  <a:pt x="3642290" y="2360612"/>
                  <a:pt x="3644671" y="2362200"/>
                </a:cubicBezTo>
                <a:cubicBezTo>
                  <a:pt x="3650227" y="2365375"/>
                  <a:pt x="3653799" y="2370534"/>
                  <a:pt x="3655386" y="2377678"/>
                </a:cubicBezTo>
                <a:cubicBezTo>
                  <a:pt x="3656974" y="2381647"/>
                  <a:pt x="3655784" y="2383631"/>
                  <a:pt x="3651815" y="2383631"/>
                </a:cubicBezTo>
                <a:cubicBezTo>
                  <a:pt x="3635939" y="2382043"/>
                  <a:pt x="3620064" y="2382440"/>
                  <a:pt x="3604190" y="2384822"/>
                </a:cubicBezTo>
                <a:cubicBezTo>
                  <a:pt x="3580377" y="2387203"/>
                  <a:pt x="3564105" y="2389187"/>
                  <a:pt x="3555374" y="2390775"/>
                </a:cubicBezTo>
                <a:cubicBezTo>
                  <a:pt x="3552199" y="2390775"/>
                  <a:pt x="3549818" y="2389981"/>
                  <a:pt x="3548230" y="2388393"/>
                </a:cubicBezTo>
                <a:cubicBezTo>
                  <a:pt x="3543468" y="2384425"/>
                  <a:pt x="3538705" y="2380059"/>
                  <a:pt x="3533943" y="2375297"/>
                </a:cubicBezTo>
                <a:cubicBezTo>
                  <a:pt x="3533149" y="2372122"/>
                  <a:pt x="3533546" y="2370534"/>
                  <a:pt x="3535133" y="2370534"/>
                </a:cubicBezTo>
                <a:cubicBezTo>
                  <a:pt x="3547040" y="2368947"/>
                  <a:pt x="3558549" y="2367756"/>
                  <a:pt x="3569661" y="2366962"/>
                </a:cubicBezTo>
                <a:cubicBezTo>
                  <a:pt x="3572043" y="2366962"/>
                  <a:pt x="3574424" y="2366962"/>
                  <a:pt x="3576805" y="2366962"/>
                </a:cubicBezTo>
                <a:cubicBezTo>
                  <a:pt x="3576805" y="2363787"/>
                  <a:pt x="3577202" y="2359025"/>
                  <a:pt x="3577996" y="2352675"/>
                </a:cubicBezTo>
                <a:cubicBezTo>
                  <a:pt x="3577996" y="2346325"/>
                  <a:pt x="3577996" y="2341959"/>
                  <a:pt x="3577996" y="2339578"/>
                </a:cubicBezTo>
                <a:cubicBezTo>
                  <a:pt x="3576408" y="2339578"/>
                  <a:pt x="3574424" y="2339975"/>
                  <a:pt x="3572043" y="2340768"/>
                </a:cubicBezTo>
                <a:cubicBezTo>
                  <a:pt x="3569661" y="2340768"/>
                  <a:pt x="3568074" y="2340768"/>
                  <a:pt x="3567280" y="2340768"/>
                </a:cubicBezTo>
                <a:cubicBezTo>
                  <a:pt x="3562518" y="2341562"/>
                  <a:pt x="3558549" y="2340768"/>
                  <a:pt x="3555374" y="2338387"/>
                </a:cubicBezTo>
                <a:cubicBezTo>
                  <a:pt x="3552199" y="2335212"/>
                  <a:pt x="3548627" y="2331243"/>
                  <a:pt x="3544658" y="2326481"/>
                </a:cubicBezTo>
                <a:cubicBezTo>
                  <a:pt x="3542277" y="2323306"/>
                  <a:pt x="3542674" y="2321322"/>
                  <a:pt x="3545849" y="2320528"/>
                </a:cubicBezTo>
                <a:cubicBezTo>
                  <a:pt x="3549818" y="2320528"/>
                  <a:pt x="3556565" y="2320131"/>
                  <a:pt x="3566090" y="2319337"/>
                </a:cubicBezTo>
                <a:cubicBezTo>
                  <a:pt x="3566883" y="2319337"/>
                  <a:pt x="3568471" y="2319337"/>
                  <a:pt x="3570852" y="2319337"/>
                </a:cubicBezTo>
                <a:cubicBezTo>
                  <a:pt x="3573233" y="2318544"/>
                  <a:pt x="3575217" y="2318147"/>
                  <a:pt x="3576805" y="2318147"/>
                </a:cubicBezTo>
                <a:cubicBezTo>
                  <a:pt x="3576805" y="2311797"/>
                  <a:pt x="3576012" y="2305447"/>
                  <a:pt x="3574424" y="2299097"/>
                </a:cubicBezTo>
                <a:cubicBezTo>
                  <a:pt x="3572836" y="2299097"/>
                  <a:pt x="3571249" y="2299494"/>
                  <a:pt x="3569661" y="2300287"/>
                </a:cubicBezTo>
                <a:cubicBezTo>
                  <a:pt x="3561724" y="2300287"/>
                  <a:pt x="3556565" y="2299494"/>
                  <a:pt x="3554183" y="2297906"/>
                </a:cubicBezTo>
                <a:cubicBezTo>
                  <a:pt x="3551008" y="2296318"/>
                  <a:pt x="3547436" y="2293143"/>
                  <a:pt x="3543468" y="2288381"/>
                </a:cubicBezTo>
                <a:cubicBezTo>
                  <a:pt x="3541086" y="2286000"/>
                  <a:pt x="3541086" y="2284015"/>
                  <a:pt x="3543468" y="2282428"/>
                </a:cubicBezTo>
                <a:cubicBezTo>
                  <a:pt x="3544261" y="2282428"/>
                  <a:pt x="3545452" y="2282031"/>
                  <a:pt x="3547040" y="2281237"/>
                </a:cubicBezTo>
                <a:cubicBezTo>
                  <a:pt x="3555771" y="2279650"/>
                  <a:pt x="3561724" y="2278856"/>
                  <a:pt x="3564899" y="2278856"/>
                </a:cubicBezTo>
                <a:cubicBezTo>
                  <a:pt x="3583155" y="2278062"/>
                  <a:pt x="3602602" y="2274887"/>
                  <a:pt x="3623240" y="2269331"/>
                </a:cubicBezTo>
                <a:close/>
                <a:moveTo>
                  <a:pt x="1089591" y="2262187"/>
                </a:moveTo>
                <a:cubicBezTo>
                  <a:pt x="1086415" y="2262187"/>
                  <a:pt x="1082050" y="2262584"/>
                  <a:pt x="1076494" y="2263378"/>
                </a:cubicBezTo>
                <a:cubicBezTo>
                  <a:pt x="1070144" y="2264172"/>
                  <a:pt x="1065381" y="2264965"/>
                  <a:pt x="1062206" y="2265759"/>
                </a:cubicBezTo>
                <a:cubicBezTo>
                  <a:pt x="1063000" y="2266553"/>
                  <a:pt x="1064587" y="2267743"/>
                  <a:pt x="1066969" y="2269331"/>
                </a:cubicBezTo>
                <a:cubicBezTo>
                  <a:pt x="1070937" y="2271712"/>
                  <a:pt x="1071731" y="2275681"/>
                  <a:pt x="1069350" y="2281237"/>
                </a:cubicBezTo>
                <a:cubicBezTo>
                  <a:pt x="1066969" y="2285206"/>
                  <a:pt x="1064984" y="2292747"/>
                  <a:pt x="1063397" y="2303859"/>
                </a:cubicBezTo>
                <a:cubicBezTo>
                  <a:pt x="1063397" y="2304653"/>
                  <a:pt x="1063397" y="2305447"/>
                  <a:pt x="1063397" y="2306240"/>
                </a:cubicBezTo>
                <a:cubicBezTo>
                  <a:pt x="1066572" y="2306240"/>
                  <a:pt x="1071335" y="2305843"/>
                  <a:pt x="1077684" y="2305050"/>
                </a:cubicBezTo>
                <a:cubicBezTo>
                  <a:pt x="1084829" y="2305050"/>
                  <a:pt x="1089988" y="2304653"/>
                  <a:pt x="1093163" y="2303859"/>
                </a:cubicBezTo>
                <a:cubicBezTo>
                  <a:pt x="1093163" y="2284015"/>
                  <a:pt x="1091972" y="2270125"/>
                  <a:pt x="1089591" y="2262187"/>
                </a:cubicBezTo>
                <a:close/>
                <a:moveTo>
                  <a:pt x="8028552" y="2260997"/>
                </a:moveTo>
                <a:cubicBezTo>
                  <a:pt x="8025377" y="2261790"/>
                  <a:pt x="8020218" y="2262981"/>
                  <a:pt x="8013074" y="2264568"/>
                </a:cubicBezTo>
                <a:cubicBezTo>
                  <a:pt x="8006724" y="2265362"/>
                  <a:pt x="8001962" y="2266156"/>
                  <a:pt x="7998786" y="2266950"/>
                </a:cubicBezTo>
                <a:cubicBezTo>
                  <a:pt x="8000374" y="2274093"/>
                  <a:pt x="8000374" y="2282428"/>
                  <a:pt x="7998786" y="2291953"/>
                </a:cubicBezTo>
                <a:cubicBezTo>
                  <a:pt x="8005136" y="2291953"/>
                  <a:pt x="8011883" y="2291159"/>
                  <a:pt x="8019026" y="2289572"/>
                </a:cubicBezTo>
                <a:cubicBezTo>
                  <a:pt x="8022996" y="2289572"/>
                  <a:pt x="8026568" y="2289175"/>
                  <a:pt x="8029742" y="2288381"/>
                </a:cubicBezTo>
                <a:cubicBezTo>
                  <a:pt x="8030536" y="2281237"/>
                  <a:pt x="8030933" y="2274490"/>
                  <a:pt x="8030933" y="2268140"/>
                </a:cubicBezTo>
                <a:cubicBezTo>
                  <a:pt x="8030933" y="2265759"/>
                  <a:pt x="8030140" y="2263378"/>
                  <a:pt x="8028552" y="2260997"/>
                </a:cubicBezTo>
                <a:close/>
                <a:moveTo>
                  <a:pt x="4580502" y="2260997"/>
                </a:moveTo>
                <a:cubicBezTo>
                  <a:pt x="4577327" y="2261790"/>
                  <a:pt x="4572168" y="2262981"/>
                  <a:pt x="4565024" y="2264568"/>
                </a:cubicBezTo>
                <a:cubicBezTo>
                  <a:pt x="4558674" y="2265362"/>
                  <a:pt x="4553912" y="2266156"/>
                  <a:pt x="4550737" y="2266950"/>
                </a:cubicBezTo>
                <a:cubicBezTo>
                  <a:pt x="4552324" y="2274093"/>
                  <a:pt x="4552324" y="2282428"/>
                  <a:pt x="4550737" y="2291953"/>
                </a:cubicBezTo>
                <a:cubicBezTo>
                  <a:pt x="4557086" y="2291953"/>
                  <a:pt x="4563833" y="2291159"/>
                  <a:pt x="4570977" y="2289572"/>
                </a:cubicBezTo>
                <a:cubicBezTo>
                  <a:pt x="4574946" y="2289572"/>
                  <a:pt x="4578518" y="2289175"/>
                  <a:pt x="4581693" y="2288381"/>
                </a:cubicBezTo>
                <a:cubicBezTo>
                  <a:pt x="4582487" y="2281237"/>
                  <a:pt x="4582883" y="2274490"/>
                  <a:pt x="4582883" y="2268140"/>
                </a:cubicBezTo>
                <a:cubicBezTo>
                  <a:pt x="4582883" y="2265759"/>
                  <a:pt x="4582090" y="2263378"/>
                  <a:pt x="4580502" y="2260997"/>
                </a:cubicBezTo>
                <a:close/>
                <a:moveTo>
                  <a:pt x="7096292" y="2256234"/>
                </a:moveTo>
                <a:cubicBezTo>
                  <a:pt x="7083592" y="2255440"/>
                  <a:pt x="7053430" y="2257425"/>
                  <a:pt x="7005805" y="2262187"/>
                </a:cubicBezTo>
                <a:cubicBezTo>
                  <a:pt x="6998661" y="2262981"/>
                  <a:pt x="6993898" y="2263378"/>
                  <a:pt x="6991518" y="2263378"/>
                </a:cubicBezTo>
                <a:cubicBezTo>
                  <a:pt x="6988342" y="2264172"/>
                  <a:pt x="6985168" y="2264568"/>
                  <a:pt x="6981992" y="2264568"/>
                </a:cubicBezTo>
                <a:cubicBezTo>
                  <a:pt x="6981992" y="2324100"/>
                  <a:pt x="6980802" y="2371725"/>
                  <a:pt x="6978421" y="2407443"/>
                </a:cubicBezTo>
                <a:cubicBezTo>
                  <a:pt x="7010964" y="2403475"/>
                  <a:pt x="7046683" y="2400300"/>
                  <a:pt x="7085577" y="2397918"/>
                </a:cubicBezTo>
                <a:cubicBezTo>
                  <a:pt x="7086371" y="2397918"/>
                  <a:pt x="7087562" y="2397918"/>
                  <a:pt x="7089148" y="2397918"/>
                </a:cubicBezTo>
                <a:cubicBezTo>
                  <a:pt x="7093118" y="2397125"/>
                  <a:pt x="7096292" y="2397918"/>
                  <a:pt x="7098674" y="2400300"/>
                </a:cubicBezTo>
                <a:cubicBezTo>
                  <a:pt x="7101055" y="2401093"/>
                  <a:pt x="7102642" y="2402681"/>
                  <a:pt x="7103436" y="2405062"/>
                </a:cubicBezTo>
                <a:cubicBezTo>
                  <a:pt x="7106612" y="2371725"/>
                  <a:pt x="7106612" y="2324497"/>
                  <a:pt x="7103436" y="2263378"/>
                </a:cubicBezTo>
                <a:cubicBezTo>
                  <a:pt x="7103436" y="2258615"/>
                  <a:pt x="7101055" y="2256234"/>
                  <a:pt x="7096292" y="2256234"/>
                </a:cubicBezTo>
                <a:close/>
                <a:moveTo>
                  <a:pt x="6467643" y="2256234"/>
                </a:moveTo>
                <a:cubicBezTo>
                  <a:pt x="6454943" y="2255440"/>
                  <a:pt x="6424780" y="2257425"/>
                  <a:pt x="6377155" y="2262187"/>
                </a:cubicBezTo>
                <a:cubicBezTo>
                  <a:pt x="6370011" y="2262981"/>
                  <a:pt x="6365249" y="2263378"/>
                  <a:pt x="6362868" y="2263378"/>
                </a:cubicBezTo>
                <a:cubicBezTo>
                  <a:pt x="6359693" y="2264172"/>
                  <a:pt x="6356518" y="2264568"/>
                  <a:pt x="6353343" y="2264568"/>
                </a:cubicBezTo>
                <a:cubicBezTo>
                  <a:pt x="6353343" y="2324100"/>
                  <a:pt x="6352152" y="2371725"/>
                  <a:pt x="6349771" y="2407443"/>
                </a:cubicBezTo>
                <a:cubicBezTo>
                  <a:pt x="6382315" y="2403475"/>
                  <a:pt x="6418033" y="2400300"/>
                  <a:pt x="6456927" y="2397918"/>
                </a:cubicBezTo>
                <a:cubicBezTo>
                  <a:pt x="6457721" y="2397918"/>
                  <a:pt x="6458912" y="2397918"/>
                  <a:pt x="6460499" y="2397918"/>
                </a:cubicBezTo>
                <a:cubicBezTo>
                  <a:pt x="6464468" y="2397125"/>
                  <a:pt x="6467643" y="2397918"/>
                  <a:pt x="6470024" y="2400300"/>
                </a:cubicBezTo>
                <a:cubicBezTo>
                  <a:pt x="6472405" y="2401093"/>
                  <a:pt x="6473993" y="2402681"/>
                  <a:pt x="6474786" y="2405062"/>
                </a:cubicBezTo>
                <a:cubicBezTo>
                  <a:pt x="6477962" y="2371725"/>
                  <a:pt x="6477962" y="2324497"/>
                  <a:pt x="6474786" y="2263378"/>
                </a:cubicBezTo>
                <a:cubicBezTo>
                  <a:pt x="6474786" y="2258615"/>
                  <a:pt x="6472405" y="2256234"/>
                  <a:pt x="6467643" y="2256234"/>
                </a:cubicBezTo>
                <a:close/>
                <a:moveTo>
                  <a:pt x="3648243" y="2256234"/>
                </a:moveTo>
                <a:cubicBezTo>
                  <a:pt x="3635543" y="2255440"/>
                  <a:pt x="3605380" y="2257425"/>
                  <a:pt x="3557755" y="2262187"/>
                </a:cubicBezTo>
                <a:cubicBezTo>
                  <a:pt x="3550611" y="2262981"/>
                  <a:pt x="3545849" y="2263378"/>
                  <a:pt x="3543468" y="2263378"/>
                </a:cubicBezTo>
                <a:cubicBezTo>
                  <a:pt x="3540293" y="2264172"/>
                  <a:pt x="3537117" y="2264568"/>
                  <a:pt x="3533943" y="2264568"/>
                </a:cubicBezTo>
                <a:cubicBezTo>
                  <a:pt x="3533943" y="2324100"/>
                  <a:pt x="3532752" y="2371725"/>
                  <a:pt x="3530371" y="2407443"/>
                </a:cubicBezTo>
                <a:cubicBezTo>
                  <a:pt x="3562914" y="2403475"/>
                  <a:pt x="3598633" y="2400300"/>
                  <a:pt x="3637527" y="2397918"/>
                </a:cubicBezTo>
                <a:cubicBezTo>
                  <a:pt x="3638321" y="2397918"/>
                  <a:pt x="3639511" y="2397918"/>
                  <a:pt x="3641099" y="2397918"/>
                </a:cubicBezTo>
                <a:cubicBezTo>
                  <a:pt x="3645068" y="2397125"/>
                  <a:pt x="3648243" y="2397918"/>
                  <a:pt x="3650624" y="2400300"/>
                </a:cubicBezTo>
                <a:cubicBezTo>
                  <a:pt x="3653005" y="2401093"/>
                  <a:pt x="3654593" y="2402681"/>
                  <a:pt x="3655386" y="2405062"/>
                </a:cubicBezTo>
                <a:cubicBezTo>
                  <a:pt x="3658562" y="2371725"/>
                  <a:pt x="3658562" y="2324497"/>
                  <a:pt x="3655386" y="2263378"/>
                </a:cubicBezTo>
                <a:cubicBezTo>
                  <a:pt x="3655386" y="2258615"/>
                  <a:pt x="3653005" y="2256234"/>
                  <a:pt x="3648243" y="2256234"/>
                </a:cubicBezTo>
                <a:close/>
                <a:moveTo>
                  <a:pt x="7628800" y="2255341"/>
                </a:moveTo>
                <a:cubicBezTo>
                  <a:pt x="7630982" y="2255143"/>
                  <a:pt x="7633264" y="2255440"/>
                  <a:pt x="7635646" y="2256234"/>
                </a:cubicBezTo>
                <a:cubicBezTo>
                  <a:pt x="7645964" y="2260203"/>
                  <a:pt x="7653108" y="2266950"/>
                  <a:pt x="7657076" y="2276475"/>
                </a:cubicBezTo>
                <a:cubicBezTo>
                  <a:pt x="7657076" y="2281237"/>
                  <a:pt x="7656680" y="2284015"/>
                  <a:pt x="7655886" y="2284809"/>
                </a:cubicBezTo>
                <a:cubicBezTo>
                  <a:pt x="7649536" y="2296715"/>
                  <a:pt x="7645170" y="2306637"/>
                  <a:pt x="7642789" y="2314575"/>
                </a:cubicBezTo>
                <a:cubicBezTo>
                  <a:pt x="7641996" y="2316162"/>
                  <a:pt x="7641202" y="2318544"/>
                  <a:pt x="7640408" y="2321718"/>
                </a:cubicBezTo>
                <a:cubicBezTo>
                  <a:pt x="7637233" y="2330450"/>
                  <a:pt x="7634455" y="2336800"/>
                  <a:pt x="7632074" y="2340768"/>
                </a:cubicBezTo>
                <a:cubicBezTo>
                  <a:pt x="7633661" y="2341562"/>
                  <a:pt x="7636042" y="2343150"/>
                  <a:pt x="7639218" y="2345531"/>
                </a:cubicBezTo>
                <a:cubicBezTo>
                  <a:pt x="7641598" y="2347119"/>
                  <a:pt x="7643584" y="2348706"/>
                  <a:pt x="7645170" y="2350293"/>
                </a:cubicBezTo>
                <a:cubicBezTo>
                  <a:pt x="7653108" y="2359818"/>
                  <a:pt x="7653108" y="2372122"/>
                  <a:pt x="7645170" y="2387203"/>
                </a:cubicBezTo>
                <a:cubicBezTo>
                  <a:pt x="7644377" y="2391172"/>
                  <a:pt x="7640805" y="2391965"/>
                  <a:pt x="7634455" y="2389584"/>
                </a:cubicBezTo>
                <a:cubicBezTo>
                  <a:pt x="7630486" y="2387997"/>
                  <a:pt x="7625327" y="2384028"/>
                  <a:pt x="7618976" y="2377678"/>
                </a:cubicBezTo>
                <a:cubicBezTo>
                  <a:pt x="7618183" y="2376884"/>
                  <a:pt x="7617390" y="2376090"/>
                  <a:pt x="7616596" y="2375297"/>
                </a:cubicBezTo>
                <a:cubicBezTo>
                  <a:pt x="7615802" y="2373709"/>
                  <a:pt x="7614611" y="2372518"/>
                  <a:pt x="7613024" y="2371725"/>
                </a:cubicBezTo>
                <a:cubicBezTo>
                  <a:pt x="7609848" y="2375694"/>
                  <a:pt x="7606277" y="2378868"/>
                  <a:pt x="7602308" y="2381250"/>
                </a:cubicBezTo>
                <a:cubicBezTo>
                  <a:pt x="7583258" y="2400300"/>
                  <a:pt x="7558652" y="2414587"/>
                  <a:pt x="7528489" y="2424112"/>
                </a:cubicBezTo>
                <a:cubicBezTo>
                  <a:pt x="7525314" y="2424906"/>
                  <a:pt x="7523330" y="2425303"/>
                  <a:pt x="7522536" y="2425303"/>
                </a:cubicBezTo>
                <a:cubicBezTo>
                  <a:pt x="7522536" y="2424509"/>
                  <a:pt x="7524124" y="2422922"/>
                  <a:pt x="7527298" y="2420540"/>
                </a:cubicBezTo>
                <a:cubicBezTo>
                  <a:pt x="7556668" y="2396728"/>
                  <a:pt x="7578099" y="2372915"/>
                  <a:pt x="7591592" y="2349103"/>
                </a:cubicBezTo>
                <a:cubicBezTo>
                  <a:pt x="7586830" y="2343547"/>
                  <a:pt x="7579686" y="2334815"/>
                  <a:pt x="7570161" y="2322909"/>
                </a:cubicBezTo>
                <a:cubicBezTo>
                  <a:pt x="7565398" y="2317353"/>
                  <a:pt x="7561826" y="2312987"/>
                  <a:pt x="7559446" y="2309812"/>
                </a:cubicBezTo>
                <a:cubicBezTo>
                  <a:pt x="7558652" y="2308225"/>
                  <a:pt x="7558652" y="2307034"/>
                  <a:pt x="7559446" y="2306240"/>
                </a:cubicBezTo>
                <a:cubicBezTo>
                  <a:pt x="7559446" y="2305447"/>
                  <a:pt x="7560636" y="2305447"/>
                  <a:pt x="7563018" y="2306240"/>
                </a:cubicBezTo>
                <a:cubicBezTo>
                  <a:pt x="7569368" y="2307828"/>
                  <a:pt x="7580480" y="2312590"/>
                  <a:pt x="7596355" y="2320528"/>
                </a:cubicBezTo>
                <a:cubicBezTo>
                  <a:pt x="7600324" y="2322115"/>
                  <a:pt x="7603102" y="2323306"/>
                  <a:pt x="7604689" y="2324100"/>
                </a:cubicBezTo>
                <a:cubicBezTo>
                  <a:pt x="7608658" y="2313781"/>
                  <a:pt x="7611436" y="2302668"/>
                  <a:pt x="7613024" y="2290762"/>
                </a:cubicBezTo>
                <a:cubicBezTo>
                  <a:pt x="7613024" y="2289175"/>
                  <a:pt x="7613024" y="2288381"/>
                  <a:pt x="7613024" y="2288381"/>
                </a:cubicBezTo>
                <a:cubicBezTo>
                  <a:pt x="7612230" y="2287587"/>
                  <a:pt x="7611040" y="2287587"/>
                  <a:pt x="7609452" y="2288381"/>
                </a:cubicBezTo>
                <a:cubicBezTo>
                  <a:pt x="7601514" y="2292350"/>
                  <a:pt x="7595958" y="2294731"/>
                  <a:pt x="7592783" y="2295525"/>
                </a:cubicBezTo>
                <a:cubicBezTo>
                  <a:pt x="7587227" y="2296318"/>
                  <a:pt x="7582862" y="2296318"/>
                  <a:pt x="7579686" y="2295525"/>
                </a:cubicBezTo>
                <a:cubicBezTo>
                  <a:pt x="7571748" y="2291556"/>
                  <a:pt x="7565398" y="2287190"/>
                  <a:pt x="7560636" y="2282428"/>
                </a:cubicBezTo>
                <a:cubicBezTo>
                  <a:pt x="7559842" y="2280840"/>
                  <a:pt x="7559446" y="2279253"/>
                  <a:pt x="7559446" y="2277665"/>
                </a:cubicBezTo>
                <a:cubicBezTo>
                  <a:pt x="7560240" y="2276872"/>
                  <a:pt x="7561430" y="2276475"/>
                  <a:pt x="7563018" y="2276475"/>
                </a:cubicBezTo>
                <a:cubicBezTo>
                  <a:pt x="7563812" y="2276475"/>
                  <a:pt x="7565002" y="2276078"/>
                  <a:pt x="7566589" y="2275284"/>
                </a:cubicBezTo>
                <a:cubicBezTo>
                  <a:pt x="7582464" y="2272109"/>
                  <a:pt x="7593577" y="2269331"/>
                  <a:pt x="7599926" y="2266950"/>
                </a:cubicBezTo>
                <a:cubicBezTo>
                  <a:pt x="7606277" y="2265362"/>
                  <a:pt x="7612627" y="2262584"/>
                  <a:pt x="7618976" y="2258615"/>
                </a:cubicBezTo>
                <a:cubicBezTo>
                  <a:pt x="7620564" y="2258615"/>
                  <a:pt x="7621755" y="2258218"/>
                  <a:pt x="7622548" y="2257425"/>
                </a:cubicBezTo>
                <a:cubicBezTo>
                  <a:pt x="7624534" y="2256234"/>
                  <a:pt x="7626617" y="2255540"/>
                  <a:pt x="7628800" y="2255341"/>
                </a:cubicBezTo>
                <a:close/>
                <a:moveTo>
                  <a:pt x="3243430" y="2255043"/>
                </a:moveTo>
                <a:cubicBezTo>
                  <a:pt x="3263274" y="2255043"/>
                  <a:pt x="3277165" y="2256234"/>
                  <a:pt x="3285102" y="2258615"/>
                </a:cubicBezTo>
                <a:cubicBezTo>
                  <a:pt x="3300977" y="2264965"/>
                  <a:pt x="3306533" y="2278062"/>
                  <a:pt x="3301771" y="2297906"/>
                </a:cubicBezTo>
                <a:cubicBezTo>
                  <a:pt x="3299390" y="2305050"/>
                  <a:pt x="3294230" y="2306637"/>
                  <a:pt x="3286293" y="2302668"/>
                </a:cubicBezTo>
                <a:cubicBezTo>
                  <a:pt x="3272799" y="2295525"/>
                  <a:pt x="3257321" y="2282428"/>
                  <a:pt x="3239858" y="2263378"/>
                </a:cubicBezTo>
                <a:cubicBezTo>
                  <a:pt x="3235889" y="2260203"/>
                  <a:pt x="3234302" y="2257822"/>
                  <a:pt x="3235096" y="2256234"/>
                </a:cubicBezTo>
                <a:cubicBezTo>
                  <a:pt x="3235889" y="2255440"/>
                  <a:pt x="3238668" y="2255043"/>
                  <a:pt x="3243430" y="2255043"/>
                </a:cubicBezTo>
                <a:close/>
                <a:moveTo>
                  <a:pt x="7296318" y="2253853"/>
                </a:moveTo>
                <a:cubicBezTo>
                  <a:pt x="7293142" y="2254647"/>
                  <a:pt x="7285602" y="2257028"/>
                  <a:pt x="7273696" y="2260997"/>
                </a:cubicBezTo>
                <a:cubicBezTo>
                  <a:pt x="7273696" y="2269728"/>
                  <a:pt x="7273696" y="2280047"/>
                  <a:pt x="7273696" y="2291953"/>
                </a:cubicBezTo>
                <a:cubicBezTo>
                  <a:pt x="7273696" y="2298303"/>
                  <a:pt x="7273696" y="2305050"/>
                  <a:pt x="7273696" y="2312193"/>
                </a:cubicBezTo>
                <a:cubicBezTo>
                  <a:pt x="7279252" y="2313781"/>
                  <a:pt x="7285602" y="2314972"/>
                  <a:pt x="7292746" y="2315765"/>
                </a:cubicBezTo>
                <a:cubicBezTo>
                  <a:pt x="7294333" y="2315765"/>
                  <a:pt x="7295126" y="2314575"/>
                  <a:pt x="7295126" y="2312193"/>
                </a:cubicBezTo>
                <a:cubicBezTo>
                  <a:pt x="7293540" y="2302668"/>
                  <a:pt x="7289968" y="2293937"/>
                  <a:pt x="7284412" y="2286000"/>
                </a:cubicBezTo>
                <a:cubicBezTo>
                  <a:pt x="7282030" y="2283618"/>
                  <a:pt x="7281634" y="2281237"/>
                  <a:pt x="7283220" y="2278856"/>
                </a:cubicBezTo>
                <a:cubicBezTo>
                  <a:pt x="7284014" y="2278062"/>
                  <a:pt x="7284412" y="2277665"/>
                  <a:pt x="7284412" y="2277665"/>
                </a:cubicBezTo>
                <a:cubicBezTo>
                  <a:pt x="7288380" y="2268140"/>
                  <a:pt x="7292349" y="2260203"/>
                  <a:pt x="7296318" y="2253853"/>
                </a:cubicBezTo>
                <a:close/>
                <a:moveTo>
                  <a:pt x="7727026" y="2249090"/>
                </a:moveTo>
                <a:cubicBezTo>
                  <a:pt x="7729606" y="2249090"/>
                  <a:pt x="7732086" y="2249884"/>
                  <a:pt x="7734468" y="2251472"/>
                </a:cubicBezTo>
                <a:cubicBezTo>
                  <a:pt x="7746374" y="2255440"/>
                  <a:pt x="7754312" y="2262187"/>
                  <a:pt x="7758280" y="2271712"/>
                </a:cubicBezTo>
                <a:cubicBezTo>
                  <a:pt x="7759868" y="2274093"/>
                  <a:pt x="7759470" y="2276872"/>
                  <a:pt x="7757089" y="2280047"/>
                </a:cubicBezTo>
                <a:cubicBezTo>
                  <a:pt x="7753121" y="2286397"/>
                  <a:pt x="7749549" y="2294334"/>
                  <a:pt x="7746374" y="2303859"/>
                </a:cubicBezTo>
                <a:cubicBezTo>
                  <a:pt x="7741611" y="2322909"/>
                  <a:pt x="7734071" y="2341165"/>
                  <a:pt x="7723752" y="2358628"/>
                </a:cubicBezTo>
                <a:cubicBezTo>
                  <a:pt x="7742802" y="2380853"/>
                  <a:pt x="7773362" y="2400697"/>
                  <a:pt x="7815430" y="2418159"/>
                </a:cubicBezTo>
                <a:cubicBezTo>
                  <a:pt x="7817811" y="2418953"/>
                  <a:pt x="7819002" y="2420143"/>
                  <a:pt x="7819002" y="2421731"/>
                </a:cubicBezTo>
                <a:cubicBezTo>
                  <a:pt x="7819002" y="2423319"/>
                  <a:pt x="7817811" y="2424112"/>
                  <a:pt x="7815430" y="2424112"/>
                </a:cubicBezTo>
                <a:cubicBezTo>
                  <a:pt x="7809080" y="2424906"/>
                  <a:pt x="7799555" y="2426097"/>
                  <a:pt x="7786855" y="2427684"/>
                </a:cubicBezTo>
                <a:cubicBezTo>
                  <a:pt x="7773362" y="2429272"/>
                  <a:pt x="7763440" y="2430462"/>
                  <a:pt x="7757089" y="2431256"/>
                </a:cubicBezTo>
                <a:cubicBezTo>
                  <a:pt x="7747564" y="2431256"/>
                  <a:pt x="7740024" y="2428875"/>
                  <a:pt x="7734468" y="2424112"/>
                </a:cubicBezTo>
                <a:cubicBezTo>
                  <a:pt x="7722561" y="2412206"/>
                  <a:pt x="7711846" y="2398712"/>
                  <a:pt x="7702320" y="2383631"/>
                </a:cubicBezTo>
                <a:cubicBezTo>
                  <a:pt x="7680096" y="2404269"/>
                  <a:pt x="7650727" y="2418159"/>
                  <a:pt x="7614214" y="2425303"/>
                </a:cubicBezTo>
                <a:cubicBezTo>
                  <a:pt x="7610246" y="2426097"/>
                  <a:pt x="7608261" y="2426097"/>
                  <a:pt x="7608261" y="2425303"/>
                </a:cubicBezTo>
                <a:cubicBezTo>
                  <a:pt x="7608261" y="2425303"/>
                  <a:pt x="7609848" y="2424112"/>
                  <a:pt x="7613024" y="2421731"/>
                </a:cubicBezTo>
                <a:cubicBezTo>
                  <a:pt x="7647155" y="2401093"/>
                  <a:pt x="7672158" y="2379662"/>
                  <a:pt x="7688033" y="2357437"/>
                </a:cubicBezTo>
                <a:cubicBezTo>
                  <a:pt x="7686446" y="2353468"/>
                  <a:pt x="7683668" y="2347912"/>
                  <a:pt x="7679698" y="2340768"/>
                </a:cubicBezTo>
                <a:cubicBezTo>
                  <a:pt x="7676524" y="2333625"/>
                  <a:pt x="7673746" y="2328465"/>
                  <a:pt x="7671364" y="2325290"/>
                </a:cubicBezTo>
                <a:cubicBezTo>
                  <a:pt x="7668983" y="2318147"/>
                  <a:pt x="7666205" y="2311797"/>
                  <a:pt x="7663030" y="2306240"/>
                </a:cubicBezTo>
                <a:cubicBezTo>
                  <a:pt x="7660648" y="2303859"/>
                  <a:pt x="7658664" y="2300684"/>
                  <a:pt x="7657076" y="2296715"/>
                </a:cubicBezTo>
                <a:cubicBezTo>
                  <a:pt x="7657871" y="2294334"/>
                  <a:pt x="7659855" y="2292747"/>
                  <a:pt x="7663030" y="2291953"/>
                </a:cubicBezTo>
                <a:cubicBezTo>
                  <a:pt x="7672555" y="2291953"/>
                  <a:pt x="7682477" y="2299097"/>
                  <a:pt x="7692796" y="2313384"/>
                </a:cubicBezTo>
                <a:cubicBezTo>
                  <a:pt x="7695176" y="2319734"/>
                  <a:pt x="7698352" y="2325290"/>
                  <a:pt x="7702320" y="2330053"/>
                </a:cubicBezTo>
                <a:cubicBezTo>
                  <a:pt x="7707083" y="2315765"/>
                  <a:pt x="7710258" y="2300684"/>
                  <a:pt x="7711846" y="2284809"/>
                </a:cubicBezTo>
                <a:cubicBezTo>
                  <a:pt x="7712640" y="2281634"/>
                  <a:pt x="7711052" y="2280444"/>
                  <a:pt x="7707083" y="2281237"/>
                </a:cubicBezTo>
                <a:cubicBezTo>
                  <a:pt x="7706290" y="2282031"/>
                  <a:pt x="7704305" y="2283222"/>
                  <a:pt x="7701130" y="2284809"/>
                </a:cubicBezTo>
                <a:cubicBezTo>
                  <a:pt x="7696368" y="2287984"/>
                  <a:pt x="7692399" y="2290365"/>
                  <a:pt x="7689224" y="2291953"/>
                </a:cubicBezTo>
                <a:cubicBezTo>
                  <a:pt x="7686048" y="2293540"/>
                  <a:pt x="7682080" y="2293540"/>
                  <a:pt x="7677318" y="2291953"/>
                </a:cubicBezTo>
                <a:cubicBezTo>
                  <a:pt x="7671761" y="2288778"/>
                  <a:pt x="7665808" y="2283222"/>
                  <a:pt x="7659458" y="2275284"/>
                </a:cubicBezTo>
                <a:cubicBezTo>
                  <a:pt x="7657076" y="2271315"/>
                  <a:pt x="7659062" y="2268537"/>
                  <a:pt x="7665411" y="2266950"/>
                </a:cubicBezTo>
                <a:cubicBezTo>
                  <a:pt x="7678112" y="2265362"/>
                  <a:pt x="7688827" y="2262981"/>
                  <a:pt x="7697558" y="2259806"/>
                </a:cubicBezTo>
                <a:cubicBezTo>
                  <a:pt x="7699146" y="2259012"/>
                  <a:pt x="7700734" y="2258615"/>
                  <a:pt x="7702320" y="2258615"/>
                </a:cubicBezTo>
                <a:cubicBezTo>
                  <a:pt x="7710258" y="2256234"/>
                  <a:pt x="7715814" y="2253853"/>
                  <a:pt x="7718989" y="2251472"/>
                </a:cubicBezTo>
                <a:cubicBezTo>
                  <a:pt x="7721768" y="2249884"/>
                  <a:pt x="7724446" y="2249090"/>
                  <a:pt x="7727026" y="2249090"/>
                </a:cubicBezTo>
                <a:close/>
                <a:moveTo>
                  <a:pt x="5099614" y="2244328"/>
                </a:moveTo>
                <a:cubicBezTo>
                  <a:pt x="5109139" y="2245122"/>
                  <a:pt x="5119459" y="2247503"/>
                  <a:pt x="5130571" y="2251472"/>
                </a:cubicBezTo>
                <a:cubicBezTo>
                  <a:pt x="5145652" y="2257822"/>
                  <a:pt x="5152796" y="2267743"/>
                  <a:pt x="5152002" y="2281237"/>
                </a:cubicBezTo>
                <a:cubicBezTo>
                  <a:pt x="5152002" y="2289175"/>
                  <a:pt x="5148430" y="2293937"/>
                  <a:pt x="5141286" y="2295525"/>
                </a:cubicBezTo>
                <a:cubicBezTo>
                  <a:pt x="5135730" y="2296318"/>
                  <a:pt x="5130968" y="2295128"/>
                  <a:pt x="5126999" y="2291953"/>
                </a:cubicBezTo>
                <a:cubicBezTo>
                  <a:pt x="5114299" y="2276078"/>
                  <a:pt x="5104377" y="2261394"/>
                  <a:pt x="5097233" y="2247900"/>
                </a:cubicBezTo>
                <a:cubicBezTo>
                  <a:pt x="5096440" y="2245518"/>
                  <a:pt x="5097233" y="2244328"/>
                  <a:pt x="5099614" y="2244328"/>
                </a:cubicBezTo>
                <a:close/>
                <a:moveTo>
                  <a:pt x="3332727" y="2240756"/>
                </a:moveTo>
                <a:cubicBezTo>
                  <a:pt x="3350190" y="2246312"/>
                  <a:pt x="3363683" y="2255440"/>
                  <a:pt x="3373208" y="2268140"/>
                </a:cubicBezTo>
                <a:cubicBezTo>
                  <a:pt x="3374796" y="2271315"/>
                  <a:pt x="3374399" y="2274887"/>
                  <a:pt x="3372018" y="2278856"/>
                </a:cubicBezTo>
                <a:cubicBezTo>
                  <a:pt x="3372018" y="2279650"/>
                  <a:pt x="3371621" y="2280840"/>
                  <a:pt x="3370827" y="2282428"/>
                </a:cubicBezTo>
                <a:cubicBezTo>
                  <a:pt x="3367652" y="2289572"/>
                  <a:pt x="3365271" y="2296715"/>
                  <a:pt x="3363683" y="2303859"/>
                </a:cubicBezTo>
                <a:cubicBezTo>
                  <a:pt x="3354952" y="2334022"/>
                  <a:pt x="3345824" y="2355453"/>
                  <a:pt x="3336299" y="2368153"/>
                </a:cubicBezTo>
                <a:cubicBezTo>
                  <a:pt x="3352174" y="2372915"/>
                  <a:pt x="3368049" y="2380059"/>
                  <a:pt x="3383924" y="2389584"/>
                </a:cubicBezTo>
                <a:cubicBezTo>
                  <a:pt x="3401386" y="2405459"/>
                  <a:pt x="3402577" y="2421731"/>
                  <a:pt x="3387496" y="2438400"/>
                </a:cubicBezTo>
                <a:cubicBezTo>
                  <a:pt x="3382733" y="2440781"/>
                  <a:pt x="3376780" y="2438400"/>
                  <a:pt x="3369636" y="2431256"/>
                </a:cubicBezTo>
                <a:cubicBezTo>
                  <a:pt x="3356937" y="2417762"/>
                  <a:pt x="3343839" y="2399506"/>
                  <a:pt x="3330346" y="2376487"/>
                </a:cubicBezTo>
                <a:cubicBezTo>
                  <a:pt x="3327171" y="2381250"/>
                  <a:pt x="3323202" y="2386012"/>
                  <a:pt x="3318440" y="2390775"/>
                </a:cubicBezTo>
                <a:cubicBezTo>
                  <a:pt x="3300183" y="2410618"/>
                  <a:pt x="3268830" y="2426097"/>
                  <a:pt x="3224380" y="2437209"/>
                </a:cubicBezTo>
                <a:cubicBezTo>
                  <a:pt x="3220412" y="2438003"/>
                  <a:pt x="3218427" y="2437606"/>
                  <a:pt x="3218427" y="2436018"/>
                </a:cubicBezTo>
                <a:cubicBezTo>
                  <a:pt x="3217634" y="2434431"/>
                  <a:pt x="3218824" y="2432844"/>
                  <a:pt x="3221999" y="2431256"/>
                </a:cubicBezTo>
                <a:cubicBezTo>
                  <a:pt x="3283118" y="2396331"/>
                  <a:pt x="3318042" y="2353072"/>
                  <a:pt x="3326774" y="2301478"/>
                </a:cubicBezTo>
                <a:cubicBezTo>
                  <a:pt x="3328362" y="2277665"/>
                  <a:pt x="3327965" y="2260203"/>
                  <a:pt x="3325583" y="2249090"/>
                </a:cubicBezTo>
                <a:cubicBezTo>
                  <a:pt x="3323996" y="2242740"/>
                  <a:pt x="3326377" y="2239962"/>
                  <a:pt x="3332727" y="2240756"/>
                </a:cubicBezTo>
                <a:close/>
                <a:moveTo>
                  <a:pt x="1312238" y="2240756"/>
                </a:moveTo>
                <a:cubicBezTo>
                  <a:pt x="1329700" y="2241550"/>
                  <a:pt x="1342796" y="2243534"/>
                  <a:pt x="1351528" y="2246709"/>
                </a:cubicBezTo>
                <a:cubicBezTo>
                  <a:pt x="1360260" y="2249090"/>
                  <a:pt x="1365816" y="2255043"/>
                  <a:pt x="1368197" y="2264568"/>
                </a:cubicBezTo>
                <a:cubicBezTo>
                  <a:pt x="1369784" y="2277268"/>
                  <a:pt x="1366213" y="2285603"/>
                  <a:pt x="1357481" y="2289572"/>
                </a:cubicBezTo>
                <a:cubicBezTo>
                  <a:pt x="1351131" y="2291159"/>
                  <a:pt x="1345972" y="2289175"/>
                  <a:pt x="1342004" y="2283618"/>
                </a:cubicBezTo>
                <a:cubicBezTo>
                  <a:pt x="1334066" y="2275681"/>
                  <a:pt x="1324143" y="2263775"/>
                  <a:pt x="1312238" y="2247900"/>
                </a:cubicBezTo>
                <a:cubicBezTo>
                  <a:pt x="1309063" y="2243931"/>
                  <a:pt x="1309063" y="2241550"/>
                  <a:pt x="1312238" y="2240756"/>
                </a:cubicBezTo>
                <a:close/>
                <a:moveTo>
                  <a:pt x="1973034" y="2232422"/>
                </a:moveTo>
                <a:cubicBezTo>
                  <a:pt x="1980178" y="2234803"/>
                  <a:pt x="1988115" y="2238772"/>
                  <a:pt x="1996847" y="2244328"/>
                </a:cubicBezTo>
                <a:cubicBezTo>
                  <a:pt x="2004784" y="2249884"/>
                  <a:pt x="2007562" y="2256631"/>
                  <a:pt x="2005181" y="2264568"/>
                </a:cubicBezTo>
                <a:cubicBezTo>
                  <a:pt x="2001212" y="2274093"/>
                  <a:pt x="1998434" y="2282428"/>
                  <a:pt x="1996847" y="2289572"/>
                </a:cubicBezTo>
                <a:cubicBezTo>
                  <a:pt x="1996847" y="2290365"/>
                  <a:pt x="1996449" y="2291953"/>
                  <a:pt x="1995656" y="2294334"/>
                </a:cubicBezTo>
                <a:cubicBezTo>
                  <a:pt x="1995656" y="2296715"/>
                  <a:pt x="1995259" y="2298303"/>
                  <a:pt x="1994465" y="2299097"/>
                </a:cubicBezTo>
                <a:cubicBezTo>
                  <a:pt x="1995259" y="2299097"/>
                  <a:pt x="1996053" y="2299097"/>
                  <a:pt x="1996847" y="2299097"/>
                </a:cubicBezTo>
                <a:cubicBezTo>
                  <a:pt x="2002403" y="2297509"/>
                  <a:pt x="2006372" y="2295922"/>
                  <a:pt x="2008753" y="2294334"/>
                </a:cubicBezTo>
                <a:cubicBezTo>
                  <a:pt x="2013515" y="2292747"/>
                  <a:pt x="2017484" y="2293143"/>
                  <a:pt x="2020659" y="2295525"/>
                </a:cubicBezTo>
                <a:cubicBezTo>
                  <a:pt x="2029390" y="2302668"/>
                  <a:pt x="2035344" y="2309812"/>
                  <a:pt x="2038518" y="2316956"/>
                </a:cubicBezTo>
                <a:cubicBezTo>
                  <a:pt x="2044868" y="2316956"/>
                  <a:pt x="2050425" y="2318147"/>
                  <a:pt x="2055187" y="2320528"/>
                </a:cubicBezTo>
                <a:cubicBezTo>
                  <a:pt x="2059156" y="2319734"/>
                  <a:pt x="2065109" y="2318544"/>
                  <a:pt x="2073047" y="2316956"/>
                </a:cubicBezTo>
                <a:cubicBezTo>
                  <a:pt x="2081778" y="2315368"/>
                  <a:pt x="2087731" y="2314575"/>
                  <a:pt x="2090906" y="2314575"/>
                </a:cubicBezTo>
                <a:cubicBezTo>
                  <a:pt x="2100431" y="2313781"/>
                  <a:pt x="2108766" y="2311400"/>
                  <a:pt x="2115909" y="2307431"/>
                </a:cubicBezTo>
                <a:cubicBezTo>
                  <a:pt x="2119878" y="2305050"/>
                  <a:pt x="2124244" y="2305447"/>
                  <a:pt x="2129006" y="2308622"/>
                </a:cubicBezTo>
                <a:cubicBezTo>
                  <a:pt x="2136150" y="2313384"/>
                  <a:pt x="2143690" y="2320131"/>
                  <a:pt x="2151628" y="2328862"/>
                </a:cubicBezTo>
                <a:cubicBezTo>
                  <a:pt x="2155597" y="2332831"/>
                  <a:pt x="2155597" y="2336800"/>
                  <a:pt x="2151628" y="2340768"/>
                </a:cubicBezTo>
                <a:cubicBezTo>
                  <a:pt x="2144484" y="2351087"/>
                  <a:pt x="2137737" y="2364184"/>
                  <a:pt x="2131387" y="2380059"/>
                </a:cubicBezTo>
                <a:cubicBezTo>
                  <a:pt x="2135356" y="2382440"/>
                  <a:pt x="2137340" y="2386012"/>
                  <a:pt x="2137340" y="2390775"/>
                </a:cubicBezTo>
                <a:cubicBezTo>
                  <a:pt x="2139722" y="2397125"/>
                  <a:pt x="2138134" y="2400697"/>
                  <a:pt x="2132578" y="2401490"/>
                </a:cubicBezTo>
                <a:cubicBezTo>
                  <a:pt x="2114322" y="2403872"/>
                  <a:pt x="2094081" y="2405856"/>
                  <a:pt x="2071856" y="2407443"/>
                </a:cubicBezTo>
                <a:cubicBezTo>
                  <a:pt x="2071856" y="2409825"/>
                  <a:pt x="2071856" y="2411412"/>
                  <a:pt x="2071856" y="2412206"/>
                </a:cubicBezTo>
                <a:cubicBezTo>
                  <a:pt x="2071856" y="2420937"/>
                  <a:pt x="2067094" y="2424906"/>
                  <a:pt x="2057569" y="2424112"/>
                </a:cubicBezTo>
                <a:cubicBezTo>
                  <a:pt x="2047250" y="2419350"/>
                  <a:pt x="2042090" y="2408634"/>
                  <a:pt x="2042090" y="2391965"/>
                </a:cubicBezTo>
                <a:cubicBezTo>
                  <a:pt x="2042090" y="2376884"/>
                  <a:pt x="2039709" y="2358231"/>
                  <a:pt x="2034946" y="2336006"/>
                </a:cubicBezTo>
                <a:cubicBezTo>
                  <a:pt x="2034153" y="2338387"/>
                  <a:pt x="2032962" y="2341959"/>
                  <a:pt x="2031375" y="2346722"/>
                </a:cubicBezTo>
                <a:cubicBezTo>
                  <a:pt x="2030581" y="2352278"/>
                  <a:pt x="2028993" y="2360215"/>
                  <a:pt x="2026612" y="2370534"/>
                </a:cubicBezTo>
                <a:cubicBezTo>
                  <a:pt x="2024231" y="2383234"/>
                  <a:pt x="2022247" y="2393156"/>
                  <a:pt x="2020659" y="2400300"/>
                </a:cubicBezTo>
                <a:cubicBezTo>
                  <a:pt x="2013515" y="2431256"/>
                  <a:pt x="2000815" y="2447131"/>
                  <a:pt x="1982559" y="2447925"/>
                </a:cubicBezTo>
                <a:cubicBezTo>
                  <a:pt x="1978590" y="2447131"/>
                  <a:pt x="1975415" y="2443956"/>
                  <a:pt x="1973034" y="2438400"/>
                </a:cubicBezTo>
                <a:cubicBezTo>
                  <a:pt x="1969066" y="2428081"/>
                  <a:pt x="1962318" y="2416572"/>
                  <a:pt x="1952793" y="2403872"/>
                </a:cubicBezTo>
                <a:cubicBezTo>
                  <a:pt x="1952793" y="2403078"/>
                  <a:pt x="1952397" y="2402681"/>
                  <a:pt x="1951603" y="2402681"/>
                </a:cubicBezTo>
                <a:cubicBezTo>
                  <a:pt x="1938109" y="2420937"/>
                  <a:pt x="1921440" y="2435225"/>
                  <a:pt x="1901596" y="2445543"/>
                </a:cubicBezTo>
                <a:cubicBezTo>
                  <a:pt x="1896834" y="2447925"/>
                  <a:pt x="1894453" y="2448718"/>
                  <a:pt x="1894453" y="2447925"/>
                </a:cubicBezTo>
                <a:cubicBezTo>
                  <a:pt x="1894453" y="2447131"/>
                  <a:pt x="1896041" y="2444750"/>
                  <a:pt x="1899215" y="2440781"/>
                </a:cubicBezTo>
                <a:cubicBezTo>
                  <a:pt x="1927790" y="2403475"/>
                  <a:pt x="1946841" y="2366565"/>
                  <a:pt x="1956366" y="2330053"/>
                </a:cubicBezTo>
                <a:cubicBezTo>
                  <a:pt x="1953984" y="2330847"/>
                  <a:pt x="1950016" y="2332037"/>
                  <a:pt x="1944459" y="2333625"/>
                </a:cubicBezTo>
                <a:cubicBezTo>
                  <a:pt x="1941284" y="2334418"/>
                  <a:pt x="1939300" y="2334815"/>
                  <a:pt x="1938506" y="2334815"/>
                </a:cubicBezTo>
                <a:cubicBezTo>
                  <a:pt x="1934537" y="2336403"/>
                  <a:pt x="1931362" y="2336800"/>
                  <a:pt x="1928981" y="2336006"/>
                </a:cubicBezTo>
                <a:cubicBezTo>
                  <a:pt x="1922631" y="2331243"/>
                  <a:pt x="1917075" y="2326481"/>
                  <a:pt x="1912312" y="2321718"/>
                </a:cubicBezTo>
                <a:cubicBezTo>
                  <a:pt x="1909138" y="2316956"/>
                  <a:pt x="1910328" y="2314178"/>
                  <a:pt x="1915884" y="2313384"/>
                </a:cubicBezTo>
                <a:cubicBezTo>
                  <a:pt x="1931759" y="2311003"/>
                  <a:pt x="1946841" y="2308622"/>
                  <a:pt x="1961128" y="2306240"/>
                </a:cubicBezTo>
                <a:cubicBezTo>
                  <a:pt x="1963509" y="2295128"/>
                  <a:pt x="1965494" y="2283618"/>
                  <a:pt x="1967081" y="2271712"/>
                </a:cubicBezTo>
                <a:cubicBezTo>
                  <a:pt x="1969462" y="2258218"/>
                  <a:pt x="1969066" y="2247106"/>
                  <a:pt x="1965890" y="2238375"/>
                </a:cubicBezTo>
                <a:cubicBezTo>
                  <a:pt x="1965097" y="2233612"/>
                  <a:pt x="1967478" y="2231628"/>
                  <a:pt x="1973034" y="2232422"/>
                </a:cubicBezTo>
                <a:close/>
                <a:moveTo>
                  <a:pt x="8394966" y="2231826"/>
                </a:moveTo>
                <a:cubicBezTo>
                  <a:pt x="8397547" y="2231826"/>
                  <a:pt x="8400027" y="2232422"/>
                  <a:pt x="8402408" y="2233612"/>
                </a:cubicBezTo>
                <a:cubicBezTo>
                  <a:pt x="8414314" y="2237581"/>
                  <a:pt x="8421458" y="2243137"/>
                  <a:pt x="8423839" y="2250281"/>
                </a:cubicBezTo>
                <a:cubicBezTo>
                  <a:pt x="8426220" y="2255837"/>
                  <a:pt x="8423839" y="2259012"/>
                  <a:pt x="8416695" y="2259806"/>
                </a:cubicBezTo>
                <a:cubicBezTo>
                  <a:pt x="8413521" y="2259806"/>
                  <a:pt x="8407965" y="2260203"/>
                  <a:pt x="8400027" y="2260997"/>
                </a:cubicBezTo>
                <a:cubicBezTo>
                  <a:pt x="8382564" y="2262584"/>
                  <a:pt x="8369070" y="2263775"/>
                  <a:pt x="8359545" y="2264568"/>
                </a:cubicBezTo>
                <a:cubicBezTo>
                  <a:pt x="8363514" y="2268537"/>
                  <a:pt x="8365896" y="2271315"/>
                  <a:pt x="8366689" y="2272903"/>
                </a:cubicBezTo>
                <a:cubicBezTo>
                  <a:pt x="8370658" y="2275284"/>
                  <a:pt x="8370261" y="2278459"/>
                  <a:pt x="8365499" y="2282428"/>
                </a:cubicBezTo>
                <a:cubicBezTo>
                  <a:pt x="8356768" y="2291953"/>
                  <a:pt x="8350815" y="2300684"/>
                  <a:pt x="8347639" y="2308622"/>
                </a:cubicBezTo>
                <a:cubicBezTo>
                  <a:pt x="8346052" y="2309415"/>
                  <a:pt x="8345258" y="2310606"/>
                  <a:pt x="8345258" y="2312193"/>
                </a:cubicBezTo>
                <a:cubicBezTo>
                  <a:pt x="8347639" y="2314575"/>
                  <a:pt x="8349624" y="2316559"/>
                  <a:pt x="8351211" y="2318147"/>
                </a:cubicBezTo>
                <a:cubicBezTo>
                  <a:pt x="8354386" y="2320528"/>
                  <a:pt x="8355180" y="2323703"/>
                  <a:pt x="8353592" y="2327672"/>
                </a:cubicBezTo>
                <a:lnTo>
                  <a:pt x="8352612" y="2336006"/>
                </a:lnTo>
                <a:lnTo>
                  <a:pt x="8352402" y="2336006"/>
                </a:lnTo>
                <a:lnTo>
                  <a:pt x="8352557" y="2336471"/>
                </a:lnTo>
                <a:lnTo>
                  <a:pt x="8351211" y="2347912"/>
                </a:lnTo>
                <a:cubicBezTo>
                  <a:pt x="8351211" y="2350293"/>
                  <a:pt x="8351211" y="2354659"/>
                  <a:pt x="8351211" y="2361009"/>
                </a:cubicBezTo>
                <a:cubicBezTo>
                  <a:pt x="8350417" y="2374503"/>
                  <a:pt x="8350417" y="2385615"/>
                  <a:pt x="8351211" y="2394347"/>
                </a:cubicBezTo>
                <a:cubicBezTo>
                  <a:pt x="8352005" y="2422922"/>
                  <a:pt x="8349624" y="2439987"/>
                  <a:pt x="8344067" y="2445543"/>
                </a:cubicBezTo>
                <a:cubicBezTo>
                  <a:pt x="8340892" y="2449512"/>
                  <a:pt x="8336527" y="2449909"/>
                  <a:pt x="8330970" y="2446734"/>
                </a:cubicBezTo>
                <a:cubicBezTo>
                  <a:pt x="8324621" y="2442765"/>
                  <a:pt x="8319858" y="2437209"/>
                  <a:pt x="8316683" y="2430065"/>
                </a:cubicBezTo>
                <a:cubicBezTo>
                  <a:pt x="8315096" y="2423715"/>
                  <a:pt x="8315096" y="2418159"/>
                  <a:pt x="8316683" y="2413397"/>
                </a:cubicBezTo>
                <a:cubicBezTo>
                  <a:pt x="8319858" y="2407840"/>
                  <a:pt x="8321049" y="2391965"/>
                  <a:pt x="8320255" y="2365772"/>
                </a:cubicBezTo>
                <a:lnTo>
                  <a:pt x="8320255" y="2349103"/>
                </a:lnTo>
                <a:cubicBezTo>
                  <a:pt x="8315492" y="2355453"/>
                  <a:pt x="8310730" y="2361009"/>
                  <a:pt x="8305967" y="2365772"/>
                </a:cubicBezTo>
                <a:cubicBezTo>
                  <a:pt x="8286917" y="2384028"/>
                  <a:pt x="8265486" y="2397522"/>
                  <a:pt x="8241674" y="2406253"/>
                </a:cubicBezTo>
                <a:cubicBezTo>
                  <a:pt x="8239292" y="2407047"/>
                  <a:pt x="8237705" y="2406650"/>
                  <a:pt x="8236911" y="2405062"/>
                </a:cubicBezTo>
                <a:cubicBezTo>
                  <a:pt x="8236911" y="2404269"/>
                  <a:pt x="8237705" y="2403078"/>
                  <a:pt x="8239292" y="2401490"/>
                </a:cubicBezTo>
                <a:lnTo>
                  <a:pt x="8273540" y="2357075"/>
                </a:lnTo>
                <a:lnTo>
                  <a:pt x="8284536" y="2349103"/>
                </a:lnTo>
                <a:cubicBezTo>
                  <a:pt x="8287711" y="2347515"/>
                  <a:pt x="8289299" y="2345928"/>
                  <a:pt x="8289299" y="2344340"/>
                </a:cubicBezTo>
                <a:lnTo>
                  <a:pt x="8283359" y="2344340"/>
                </a:lnTo>
                <a:lnTo>
                  <a:pt x="8315492" y="2302668"/>
                </a:lnTo>
                <a:cubicBezTo>
                  <a:pt x="8317874" y="2296318"/>
                  <a:pt x="8321049" y="2287587"/>
                  <a:pt x="8325017" y="2276475"/>
                </a:cubicBezTo>
                <a:cubicBezTo>
                  <a:pt x="8325811" y="2272506"/>
                  <a:pt x="8326605" y="2269728"/>
                  <a:pt x="8327399" y="2268140"/>
                </a:cubicBezTo>
                <a:cubicBezTo>
                  <a:pt x="8309143" y="2271315"/>
                  <a:pt x="8298030" y="2273697"/>
                  <a:pt x="8294061" y="2275284"/>
                </a:cubicBezTo>
                <a:cubicBezTo>
                  <a:pt x="8290886" y="2276872"/>
                  <a:pt x="8286917" y="2276078"/>
                  <a:pt x="8282155" y="2272903"/>
                </a:cubicBezTo>
                <a:cubicBezTo>
                  <a:pt x="8278980" y="2270522"/>
                  <a:pt x="8275011" y="2266553"/>
                  <a:pt x="8270248" y="2260997"/>
                </a:cubicBezTo>
                <a:cubicBezTo>
                  <a:pt x="8268662" y="2260997"/>
                  <a:pt x="8265486" y="2261394"/>
                  <a:pt x="8260724" y="2262187"/>
                </a:cubicBezTo>
                <a:cubicBezTo>
                  <a:pt x="8256755" y="2262981"/>
                  <a:pt x="8253580" y="2263775"/>
                  <a:pt x="8251198" y="2264568"/>
                </a:cubicBezTo>
                <a:cubicBezTo>
                  <a:pt x="8251198" y="2265362"/>
                  <a:pt x="8251596" y="2265759"/>
                  <a:pt x="8252389" y="2265759"/>
                </a:cubicBezTo>
                <a:cubicBezTo>
                  <a:pt x="8255564" y="2269728"/>
                  <a:pt x="8255961" y="2273697"/>
                  <a:pt x="8253580" y="2277665"/>
                </a:cubicBezTo>
                <a:cubicBezTo>
                  <a:pt x="8251992" y="2280840"/>
                  <a:pt x="8251198" y="2287587"/>
                  <a:pt x="8251198" y="2297906"/>
                </a:cubicBezTo>
                <a:cubicBezTo>
                  <a:pt x="8256755" y="2296318"/>
                  <a:pt x="8260724" y="2295128"/>
                  <a:pt x="8263105" y="2294334"/>
                </a:cubicBezTo>
                <a:cubicBezTo>
                  <a:pt x="8270248" y="2292747"/>
                  <a:pt x="8275408" y="2293540"/>
                  <a:pt x="8278583" y="2296715"/>
                </a:cubicBezTo>
                <a:cubicBezTo>
                  <a:pt x="8279377" y="2296715"/>
                  <a:pt x="8281758" y="2299494"/>
                  <a:pt x="8285727" y="2305050"/>
                </a:cubicBezTo>
                <a:cubicBezTo>
                  <a:pt x="8288902" y="2310606"/>
                  <a:pt x="8284933" y="2314972"/>
                  <a:pt x="8273820" y="2318147"/>
                </a:cubicBezTo>
                <a:cubicBezTo>
                  <a:pt x="8266676" y="2320528"/>
                  <a:pt x="8258740" y="2322115"/>
                  <a:pt x="8250008" y="2322909"/>
                </a:cubicBezTo>
                <a:cubicBezTo>
                  <a:pt x="8250008" y="2335609"/>
                  <a:pt x="8250008" y="2345928"/>
                  <a:pt x="8250008" y="2353865"/>
                </a:cubicBezTo>
                <a:cubicBezTo>
                  <a:pt x="8261120" y="2349897"/>
                  <a:pt x="8272234" y="2346722"/>
                  <a:pt x="8283345" y="2344340"/>
                </a:cubicBezTo>
                <a:lnTo>
                  <a:pt x="8283359" y="2344340"/>
                </a:lnTo>
                <a:lnTo>
                  <a:pt x="8273540" y="2357075"/>
                </a:lnTo>
                <a:lnTo>
                  <a:pt x="8260724" y="2366367"/>
                </a:lnTo>
                <a:cubicBezTo>
                  <a:pt x="8250802" y="2373908"/>
                  <a:pt x="8238895" y="2383234"/>
                  <a:pt x="8225005" y="2394347"/>
                </a:cubicBezTo>
                <a:cubicBezTo>
                  <a:pt x="8217068" y="2399903"/>
                  <a:pt x="8211908" y="2403872"/>
                  <a:pt x="8209526" y="2406253"/>
                </a:cubicBezTo>
                <a:cubicBezTo>
                  <a:pt x="8205558" y="2409428"/>
                  <a:pt x="8201192" y="2409428"/>
                  <a:pt x="8196430" y="2406253"/>
                </a:cubicBezTo>
                <a:cubicBezTo>
                  <a:pt x="8186905" y="2399109"/>
                  <a:pt x="8180158" y="2391172"/>
                  <a:pt x="8176189" y="2382440"/>
                </a:cubicBezTo>
                <a:cubicBezTo>
                  <a:pt x="8174602" y="2377678"/>
                  <a:pt x="8175792" y="2375297"/>
                  <a:pt x="8179761" y="2375297"/>
                </a:cubicBezTo>
                <a:cubicBezTo>
                  <a:pt x="8186111" y="2376090"/>
                  <a:pt x="8197620" y="2372915"/>
                  <a:pt x="8214289" y="2365772"/>
                </a:cubicBezTo>
                <a:cubicBezTo>
                  <a:pt x="8215084" y="2365772"/>
                  <a:pt x="8215877" y="2365375"/>
                  <a:pt x="8216670" y="2364581"/>
                </a:cubicBezTo>
                <a:cubicBezTo>
                  <a:pt x="8218258" y="2364581"/>
                  <a:pt x="8219052" y="2364581"/>
                  <a:pt x="8219052" y="2364581"/>
                </a:cubicBezTo>
                <a:cubicBezTo>
                  <a:pt x="8219052" y="2360612"/>
                  <a:pt x="8219448" y="2354659"/>
                  <a:pt x="8220242" y="2346722"/>
                </a:cubicBezTo>
                <a:cubicBezTo>
                  <a:pt x="8220242" y="2338784"/>
                  <a:pt x="8220242" y="2332831"/>
                  <a:pt x="8220242" y="2328862"/>
                </a:cubicBezTo>
                <a:lnTo>
                  <a:pt x="8208336" y="2330053"/>
                </a:lnTo>
                <a:cubicBezTo>
                  <a:pt x="8203574" y="2331640"/>
                  <a:pt x="8199605" y="2331243"/>
                  <a:pt x="8196430" y="2328862"/>
                </a:cubicBezTo>
                <a:cubicBezTo>
                  <a:pt x="8190874" y="2325687"/>
                  <a:pt x="8186111" y="2321718"/>
                  <a:pt x="8182142" y="2316956"/>
                </a:cubicBezTo>
                <a:cubicBezTo>
                  <a:pt x="8180555" y="2314575"/>
                  <a:pt x="8179761" y="2312987"/>
                  <a:pt x="8179761" y="2312193"/>
                </a:cubicBezTo>
                <a:cubicBezTo>
                  <a:pt x="8179761" y="2311400"/>
                  <a:pt x="8181348" y="2310606"/>
                  <a:pt x="8184524" y="2309812"/>
                </a:cubicBezTo>
                <a:cubicBezTo>
                  <a:pt x="8194048" y="2308225"/>
                  <a:pt x="8205955" y="2306240"/>
                  <a:pt x="8220242" y="2303859"/>
                </a:cubicBezTo>
                <a:cubicBezTo>
                  <a:pt x="8220242" y="2299890"/>
                  <a:pt x="8219846" y="2294334"/>
                  <a:pt x="8219052" y="2287190"/>
                </a:cubicBezTo>
                <a:cubicBezTo>
                  <a:pt x="8219052" y="2279253"/>
                  <a:pt x="8218655" y="2273697"/>
                  <a:pt x="8217861" y="2270522"/>
                </a:cubicBezTo>
                <a:cubicBezTo>
                  <a:pt x="8215480" y="2270522"/>
                  <a:pt x="8213098" y="2270919"/>
                  <a:pt x="8210718" y="2271712"/>
                </a:cubicBezTo>
                <a:cubicBezTo>
                  <a:pt x="8202780" y="2271712"/>
                  <a:pt x="8197224" y="2270522"/>
                  <a:pt x="8194048" y="2268140"/>
                </a:cubicBezTo>
                <a:cubicBezTo>
                  <a:pt x="8191668" y="2266553"/>
                  <a:pt x="8187699" y="2262981"/>
                  <a:pt x="8182142" y="2257425"/>
                </a:cubicBezTo>
                <a:cubicBezTo>
                  <a:pt x="8178968" y="2251869"/>
                  <a:pt x="8180158" y="2249090"/>
                  <a:pt x="8185714" y="2249090"/>
                </a:cubicBezTo>
                <a:cubicBezTo>
                  <a:pt x="8191271" y="2248297"/>
                  <a:pt x="8203574" y="2246312"/>
                  <a:pt x="8222624" y="2243137"/>
                </a:cubicBezTo>
                <a:cubicBezTo>
                  <a:pt x="8236911" y="2239962"/>
                  <a:pt x="8246436" y="2237184"/>
                  <a:pt x="8251198" y="2234803"/>
                </a:cubicBezTo>
                <a:cubicBezTo>
                  <a:pt x="8256755" y="2233215"/>
                  <a:pt x="8261120" y="2233612"/>
                  <a:pt x="8264296" y="2235993"/>
                </a:cubicBezTo>
                <a:cubicBezTo>
                  <a:pt x="8271439" y="2239168"/>
                  <a:pt x="8276996" y="2243931"/>
                  <a:pt x="8280964" y="2250281"/>
                </a:cubicBezTo>
                <a:cubicBezTo>
                  <a:pt x="8281758" y="2250281"/>
                  <a:pt x="8282155" y="2250678"/>
                  <a:pt x="8282155" y="2251472"/>
                </a:cubicBezTo>
                <a:cubicBezTo>
                  <a:pt x="8290093" y="2249884"/>
                  <a:pt x="8299221" y="2248693"/>
                  <a:pt x="8309539" y="2247900"/>
                </a:cubicBezTo>
                <a:cubicBezTo>
                  <a:pt x="8311920" y="2247106"/>
                  <a:pt x="8315096" y="2246709"/>
                  <a:pt x="8319064" y="2246709"/>
                </a:cubicBezTo>
                <a:cubicBezTo>
                  <a:pt x="8326208" y="2245122"/>
                  <a:pt x="8334939" y="2243534"/>
                  <a:pt x="8345258" y="2241947"/>
                </a:cubicBezTo>
                <a:cubicBezTo>
                  <a:pt x="8357958" y="2240359"/>
                  <a:pt x="8371849" y="2237581"/>
                  <a:pt x="8386930" y="2233612"/>
                </a:cubicBezTo>
                <a:cubicBezTo>
                  <a:pt x="8389708" y="2232422"/>
                  <a:pt x="8392387" y="2231826"/>
                  <a:pt x="8394966" y="2231826"/>
                </a:cubicBezTo>
                <a:close/>
                <a:moveTo>
                  <a:pt x="4946917" y="2231826"/>
                </a:moveTo>
                <a:cubicBezTo>
                  <a:pt x="4949497" y="2231826"/>
                  <a:pt x="4951977" y="2232422"/>
                  <a:pt x="4954358" y="2233612"/>
                </a:cubicBezTo>
                <a:cubicBezTo>
                  <a:pt x="4966264" y="2237581"/>
                  <a:pt x="4973408" y="2243137"/>
                  <a:pt x="4975789" y="2250281"/>
                </a:cubicBezTo>
                <a:cubicBezTo>
                  <a:pt x="4978171" y="2255837"/>
                  <a:pt x="4975789" y="2259012"/>
                  <a:pt x="4968646" y="2259806"/>
                </a:cubicBezTo>
                <a:cubicBezTo>
                  <a:pt x="4965471" y="2259806"/>
                  <a:pt x="4959915" y="2260203"/>
                  <a:pt x="4951977" y="2260997"/>
                </a:cubicBezTo>
                <a:cubicBezTo>
                  <a:pt x="4934515" y="2262584"/>
                  <a:pt x="4921021" y="2263775"/>
                  <a:pt x="4911496" y="2264568"/>
                </a:cubicBezTo>
                <a:cubicBezTo>
                  <a:pt x="4915465" y="2268537"/>
                  <a:pt x="4917846" y="2271315"/>
                  <a:pt x="4918639" y="2272903"/>
                </a:cubicBezTo>
                <a:cubicBezTo>
                  <a:pt x="4922608" y="2275284"/>
                  <a:pt x="4922211" y="2278459"/>
                  <a:pt x="4917449" y="2282428"/>
                </a:cubicBezTo>
                <a:cubicBezTo>
                  <a:pt x="4908718" y="2291953"/>
                  <a:pt x="4902765" y="2300684"/>
                  <a:pt x="4899589" y="2308622"/>
                </a:cubicBezTo>
                <a:cubicBezTo>
                  <a:pt x="4898002" y="2309415"/>
                  <a:pt x="4897208" y="2310606"/>
                  <a:pt x="4897208" y="2312193"/>
                </a:cubicBezTo>
                <a:cubicBezTo>
                  <a:pt x="4899589" y="2314575"/>
                  <a:pt x="4901574" y="2316559"/>
                  <a:pt x="4903161" y="2318147"/>
                </a:cubicBezTo>
                <a:cubicBezTo>
                  <a:pt x="4906337" y="2320528"/>
                  <a:pt x="4907130" y="2323703"/>
                  <a:pt x="4905543" y="2327672"/>
                </a:cubicBezTo>
                <a:lnTo>
                  <a:pt x="4904562" y="2336006"/>
                </a:lnTo>
                <a:lnTo>
                  <a:pt x="4904352" y="2336006"/>
                </a:lnTo>
                <a:lnTo>
                  <a:pt x="4904507" y="2336472"/>
                </a:lnTo>
                <a:lnTo>
                  <a:pt x="4903161" y="2347912"/>
                </a:lnTo>
                <a:cubicBezTo>
                  <a:pt x="4903161" y="2350293"/>
                  <a:pt x="4903161" y="2354659"/>
                  <a:pt x="4903161" y="2361009"/>
                </a:cubicBezTo>
                <a:cubicBezTo>
                  <a:pt x="4902368" y="2374503"/>
                  <a:pt x="4902368" y="2385615"/>
                  <a:pt x="4903161" y="2394347"/>
                </a:cubicBezTo>
                <a:cubicBezTo>
                  <a:pt x="4903955" y="2422922"/>
                  <a:pt x="4901574" y="2439987"/>
                  <a:pt x="4896018" y="2445543"/>
                </a:cubicBezTo>
                <a:cubicBezTo>
                  <a:pt x="4892843" y="2449512"/>
                  <a:pt x="4888477" y="2449909"/>
                  <a:pt x="4882921" y="2446734"/>
                </a:cubicBezTo>
                <a:cubicBezTo>
                  <a:pt x="4876571" y="2442765"/>
                  <a:pt x="4871809" y="2437209"/>
                  <a:pt x="4868633" y="2430065"/>
                </a:cubicBezTo>
                <a:cubicBezTo>
                  <a:pt x="4867046" y="2423715"/>
                  <a:pt x="4867046" y="2418159"/>
                  <a:pt x="4868633" y="2413397"/>
                </a:cubicBezTo>
                <a:cubicBezTo>
                  <a:pt x="4871809" y="2407840"/>
                  <a:pt x="4872999" y="2391965"/>
                  <a:pt x="4872205" y="2365772"/>
                </a:cubicBezTo>
                <a:lnTo>
                  <a:pt x="4872205" y="2349103"/>
                </a:lnTo>
                <a:cubicBezTo>
                  <a:pt x="4867443" y="2355453"/>
                  <a:pt x="4862680" y="2361009"/>
                  <a:pt x="4857918" y="2365772"/>
                </a:cubicBezTo>
                <a:cubicBezTo>
                  <a:pt x="4838868" y="2384028"/>
                  <a:pt x="4817436" y="2397522"/>
                  <a:pt x="4793624" y="2406253"/>
                </a:cubicBezTo>
                <a:cubicBezTo>
                  <a:pt x="4791243" y="2407047"/>
                  <a:pt x="4789655" y="2406650"/>
                  <a:pt x="4788861" y="2405062"/>
                </a:cubicBezTo>
                <a:cubicBezTo>
                  <a:pt x="4788861" y="2404269"/>
                  <a:pt x="4789655" y="2403078"/>
                  <a:pt x="4791243" y="2401490"/>
                </a:cubicBezTo>
                <a:lnTo>
                  <a:pt x="4825491" y="2357074"/>
                </a:lnTo>
                <a:lnTo>
                  <a:pt x="4836486" y="2349103"/>
                </a:lnTo>
                <a:cubicBezTo>
                  <a:pt x="4839662" y="2347515"/>
                  <a:pt x="4841249" y="2345928"/>
                  <a:pt x="4841249" y="2344340"/>
                </a:cubicBezTo>
                <a:lnTo>
                  <a:pt x="4835310" y="2344340"/>
                </a:lnTo>
                <a:lnTo>
                  <a:pt x="4867443" y="2302668"/>
                </a:lnTo>
                <a:cubicBezTo>
                  <a:pt x="4869824" y="2296318"/>
                  <a:pt x="4872999" y="2287587"/>
                  <a:pt x="4876968" y="2276475"/>
                </a:cubicBezTo>
                <a:cubicBezTo>
                  <a:pt x="4877762" y="2272506"/>
                  <a:pt x="4878555" y="2269728"/>
                  <a:pt x="4879349" y="2268140"/>
                </a:cubicBezTo>
                <a:cubicBezTo>
                  <a:pt x="4861093" y="2271315"/>
                  <a:pt x="4849980" y="2273697"/>
                  <a:pt x="4846011" y="2275284"/>
                </a:cubicBezTo>
                <a:cubicBezTo>
                  <a:pt x="4842836" y="2276872"/>
                  <a:pt x="4838868" y="2276078"/>
                  <a:pt x="4834105" y="2272903"/>
                </a:cubicBezTo>
                <a:cubicBezTo>
                  <a:pt x="4830930" y="2270522"/>
                  <a:pt x="4826961" y="2266553"/>
                  <a:pt x="4822199" y="2260997"/>
                </a:cubicBezTo>
                <a:cubicBezTo>
                  <a:pt x="4820612" y="2260997"/>
                  <a:pt x="4817436" y="2261394"/>
                  <a:pt x="4812674" y="2262187"/>
                </a:cubicBezTo>
                <a:cubicBezTo>
                  <a:pt x="4808705" y="2262981"/>
                  <a:pt x="4805530" y="2263775"/>
                  <a:pt x="4803149" y="2264568"/>
                </a:cubicBezTo>
                <a:cubicBezTo>
                  <a:pt x="4803149" y="2265362"/>
                  <a:pt x="4803546" y="2265759"/>
                  <a:pt x="4804339" y="2265759"/>
                </a:cubicBezTo>
                <a:cubicBezTo>
                  <a:pt x="4807515" y="2269728"/>
                  <a:pt x="4807911" y="2273697"/>
                  <a:pt x="4805530" y="2277665"/>
                </a:cubicBezTo>
                <a:cubicBezTo>
                  <a:pt x="4803943" y="2280840"/>
                  <a:pt x="4803149" y="2287587"/>
                  <a:pt x="4803149" y="2297906"/>
                </a:cubicBezTo>
                <a:cubicBezTo>
                  <a:pt x="4808705" y="2296318"/>
                  <a:pt x="4812674" y="2295128"/>
                  <a:pt x="4815055" y="2294334"/>
                </a:cubicBezTo>
                <a:cubicBezTo>
                  <a:pt x="4822199" y="2292747"/>
                  <a:pt x="4827358" y="2293540"/>
                  <a:pt x="4830533" y="2296715"/>
                </a:cubicBezTo>
                <a:cubicBezTo>
                  <a:pt x="4831327" y="2296715"/>
                  <a:pt x="4833709" y="2299494"/>
                  <a:pt x="4837677" y="2305050"/>
                </a:cubicBezTo>
                <a:cubicBezTo>
                  <a:pt x="4840852" y="2310606"/>
                  <a:pt x="4836883" y="2314972"/>
                  <a:pt x="4825771" y="2318147"/>
                </a:cubicBezTo>
                <a:cubicBezTo>
                  <a:pt x="4818627" y="2320528"/>
                  <a:pt x="4810690" y="2322115"/>
                  <a:pt x="4801958" y="2322909"/>
                </a:cubicBezTo>
                <a:cubicBezTo>
                  <a:pt x="4801958" y="2335609"/>
                  <a:pt x="4801958" y="2345928"/>
                  <a:pt x="4801958" y="2353865"/>
                </a:cubicBezTo>
                <a:cubicBezTo>
                  <a:pt x="4813071" y="2349897"/>
                  <a:pt x="4824184" y="2346722"/>
                  <a:pt x="4835296" y="2344340"/>
                </a:cubicBezTo>
                <a:lnTo>
                  <a:pt x="4835310" y="2344340"/>
                </a:lnTo>
                <a:lnTo>
                  <a:pt x="4825491" y="2357074"/>
                </a:lnTo>
                <a:lnTo>
                  <a:pt x="4812674" y="2366367"/>
                </a:lnTo>
                <a:cubicBezTo>
                  <a:pt x="4802752" y="2373908"/>
                  <a:pt x="4790846" y="2383234"/>
                  <a:pt x="4776955" y="2394347"/>
                </a:cubicBezTo>
                <a:cubicBezTo>
                  <a:pt x="4769018" y="2399903"/>
                  <a:pt x="4763858" y="2403872"/>
                  <a:pt x="4761477" y="2406253"/>
                </a:cubicBezTo>
                <a:cubicBezTo>
                  <a:pt x="4757509" y="2409428"/>
                  <a:pt x="4753143" y="2409428"/>
                  <a:pt x="4748380" y="2406253"/>
                </a:cubicBezTo>
                <a:cubicBezTo>
                  <a:pt x="4738855" y="2399109"/>
                  <a:pt x="4732108" y="2391172"/>
                  <a:pt x="4728140" y="2382440"/>
                </a:cubicBezTo>
                <a:cubicBezTo>
                  <a:pt x="4726552" y="2377678"/>
                  <a:pt x="4727743" y="2375297"/>
                  <a:pt x="4731712" y="2375297"/>
                </a:cubicBezTo>
                <a:cubicBezTo>
                  <a:pt x="4738061" y="2376090"/>
                  <a:pt x="4749571" y="2372915"/>
                  <a:pt x="4766240" y="2365772"/>
                </a:cubicBezTo>
                <a:cubicBezTo>
                  <a:pt x="4767034" y="2365772"/>
                  <a:pt x="4767827" y="2365375"/>
                  <a:pt x="4768621" y="2364581"/>
                </a:cubicBezTo>
                <a:cubicBezTo>
                  <a:pt x="4770208" y="2364581"/>
                  <a:pt x="4771002" y="2364581"/>
                  <a:pt x="4771002" y="2364581"/>
                </a:cubicBezTo>
                <a:cubicBezTo>
                  <a:pt x="4771002" y="2360612"/>
                  <a:pt x="4771399" y="2354659"/>
                  <a:pt x="4772193" y="2346722"/>
                </a:cubicBezTo>
                <a:cubicBezTo>
                  <a:pt x="4772193" y="2338784"/>
                  <a:pt x="4772193" y="2332831"/>
                  <a:pt x="4772193" y="2328862"/>
                </a:cubicBezTo>
                <a:lnTo>
                  <a:pt x="4760287" y="2330053"/>
                </a:lnTo>
                <a:cubicBezTo>
                  <a:pt x="4755524" y="2331640"/>
                  <a:pt x="4751555" y="2331243"/>
                  <a:pt x="4748380" y="2328862"/>
                </a:cubicBezTo>
                <a:cubicBezTo>
                  <a:pt x="4742824" y="2325687"/>
                  <a:pt x="4738061" y="2321718"/>
                  <a:pt x="4734093" y="2316956"/>
                </a:cubicBezTo>
                <a:cubicBezTo>
                  <a:pt x="4732505" y="2314575"/>
                  <a:pt x="4731712" y="2312987"/>
                  <a:pt x="4731712" y="2312193"/>
                </a:cubicBezTo>
                <a:cubicBezTo>
                  <a:pt x="4731712" y="2311400"/>
                  <a:pt x="4733299" y="2310606"/>
                  <a:pt x="4736474" y="2309812"/>
                </a:cubicBezTo>
                <a:cubicBezTo>
                  <a:pt x="4745999" y="2308225"/>
                  <a:pt x="4757905" y="2306240"/>
                  <a:pt x="4772193" y="2303859"/>
                </a:cubicBezTo>
                <a:cubicBezTo>
                  <a:pt x="4772193" y="2299890"/>
                  <a:pt x="4771796" y="2294334"/>
                  <a:pt x="4771002" y="2287190"/>
                </a:cubicBezTo>
                <a:cubicBezTo>
                  <a:pt x="4771002" y="2279253"/>
                  <a:pt x="4770605" y="2273697"/>
                  <a:pt x="4769812" y="2270522"/>
                </a:cubicBezTo>
                <a:cubicBezTo>
                  <a:pt x="4767430" y="2270522"/>
                  <a:pt x="4765049" y="2270919"/>
                  <a:pt x="4762668" y="2271712"/>
                </a:cubicBezTo>
                <a:cubicBezTo>
                  <a:pt x="4754730" y="2271712"/>
                  <a:pt x="4749174" y="2270522"/>
                  <a:pt x="4745999" y="2268140"/>
                </a:cubicBezTo>
                <a:cubicBezTo>
                  <a:pt x="4743618" y="2266553"/>
                  <a:pt x="4739649" y="2262981"/>
                  <a:pt x="4734093" y="2257425"/>
                </a:cubicBezTo>
                <a:cubicBezTo>
                  <a:pt x="4730918" y="2251869"/>
                  <a:pt x="4732108" y="2249090"/>
                  <a:pt x="4737665" y="2249090"/>
                </a:cubicBezTo>
                <a:cubicBezTo>
                  <a:pt x="4743221" y="2248297"/>
                  <a:pt x="4755524" y="2246312"/>
                  <a:pt x="4774574" y="2243137"/>
                </a:cubicBezTo>
                <a:cubicBezTo>
                  <a:pt x="4788861" y="2239962"/>
                  <a:pt x="4798386" y="2237184"/>
                  <a:pt x="4803149" y="2234803"/>
                </a:cubicBezTo>
                <a:cubicBezTo>
                  <a:pt x="4808705" y="2233215"/>
                  <a:pt x="4813071" y="2233612"/>
                  <a:pt x="4816246" y="2235993"/>
                </a:cubicBezTo>
                <a:cubicBezTo>
                  <a:pt x="4823389" y="2239168"/>
                  <a:pt x="4828946" y="2243931"/>
                  <a:pt x="4832914" y="2250281"/>
                </a:cubicBezTo>
                <a:cubicBezTo>
                  <a:pt x="4833709" y="2250281"/>
                  <a:pt x="4834105" y="2250678"/>
                  <a:pt x="4834105" y="2251472"/>
                </a:cubicBezTo>
                <a:cubicBezTo>
                  <a:pt x="4842043" y="2249884"/>
                  <a:pt x="4851171" y="2248693"/>
                  <a:pt x="4861489" y="2247900"/>
                </a:cubicBezTo>
                <a:cubicBezTo>
                  <a:pt x="4863871" y="2247106"/>
                  <a:pt x="4867046" y="2246709"/>
                  <a:pt x="4871014" y="2246709"/>
                </a:cubicBezTo>
                <a:cubicBezTo>
                  <a:pt x="4878158" y="2245122"/>
                  <a:pt x="4886890" y="2243534"/>
                  <a:pt x="4897208" y="2241947"/>
                </a:cubicBezTo>
                <a:cubicBezTo>
                  <a:pt x="4909909" y="2240359"/>
                  <a:pt x="4923799" y="2237581"/>
                  <a:pt x="4938880" y="2233612"/>
                </a:cubicBezTo>
                <a:cubicBezTo>
                  <a:pt x="4941658" y="2232422"/>
                  <a:pt x="4944337" y="2231826"/>
                  <a:pt x="4946917" y="2231826"/>
                </a:cubicBezTo>
                <a:close/>
                <a:moveTo>
                  <a:pt x="7417761" y="2230338"/>
                </a:moveTo>
                <a:cubicBezTo>
                  <a:pt x="7420142" y="2230140"/>
                  <a:pt x="7422127" y="2230437"/>
                  <a:pt x="7423714" y="2231231"/>
                </a:cubicBezTo>
                <a:cubicBezTo>
                  <a:pt x="7430064" y="2234406"/>
                  <a:pt x="7435224" y="2237978"/>
                  <a:pt x="7439192" y="2241947"/>
                </a:cubicBezTo>
                <a:cubicBezTo>
                  <a:pt x="7444749" y="2249090"/>
                  <a:pt x="7444749" y="2253059"/>
                  <a:pt x="7439192" y="2253853"/>
                </a:cubicBezTo>
                <a:cubicBezTo>
                  <a:pt x="7420936" y="2258615"/>
                  <a:pt x="7398314" y="2263378"/>
                  <a:pt x="7371326" y="2268140"/>
                </a:cubicBezTo>
                <a:cubicBezTo>
                  <a:pt x="7366564" y="2268934"/>
                  <a:pt x="7361802" y="2268934"/>
                  <a:pt x="7357039" y="2268140"/>
                </a:cubicBezTo>
                <a:cubicBezTo>
                  <a:pt x="7353071" y="2265759"/>
                  <a:pt x="7348706" y="2261790"/>
                  <a:pt x="7343942" y="2256234"/>
                </a:cubicBezTo>
                <a:cubicBezTo>
                  <a:pt x="7340768" y="2252265"/>
                  <a:pt x="7341561" y="2249884"/>
                  <a:pt x="7346324" y="2249090"/>
                </a:cubicBezTo>
                <a:cubicBezTo>
                  <a:pt x="7361405" y="2246709"/>
                  <a:pt x="7374898" y="2243534"/>
                  <a:pt x="7386805" y="2239565"/>
                </a:cubicBezTo>
                <a:cubicBezTo>
                  <a:pt x="7389980" y="2238772"/>
                  <a:pt x="7394346" y="2237581"/>
                  <a:pt x="7399902" y="2235993"/>
                </a:cubicBezTo>
                <a:cubicBezTo>
                  <a:pt x="7404664" y="2233612"/>
                  <a:pt x="7407840" y="2232422"/>
                  <a:pt x="7409426" y="2232422"/>
                </a:cubicBezTo>
                <a:cubicBezTo>
                  <a:pt x="7412602" y="2231231"/>
                  <a:pt x="7415380" y="2230536"/>
                  <a:pt x="7417761" y="2230338"/>
                </a:cubicBezTo>
                <a:close/>
                <a:moveTo>
                  <a:pt x="703828" y="2228850"/>
                </a:moveTo>
                <a:cubicBezTo>
                  <a:pt x="704622" y="2228056"/>
                  <a:pt x="706209" y="2228056"/>
                  <a:pt x="708591" y="2228850"/>
                </a:cubicBezTo>
                <a:cubicBezTo>
                  <a:pt x="721291" y="2231231"/>
                  <a:pt x="731609" y="2237581"/>
                  <a:pt x="739546" y="2247900"/>
                </a:cubicBezTo>
                <a:cubicBezTo>
                  <a:pt x="744309" y="2251869"/>
                  <a:pt x="743912" y="2256631"/>
                  <a:pt x="738356" y="2262187"/>
                </a:cubicBezTo>
                <a:cubicBezTo>
                  <a:pt x="733594" y="2266950"/>
                  <a:pt x="729625" y="2270919"/>
                  <a:pt x="726450" y="2274093"/>
                </a:cubicBezTo>
                <a:cubicBezTo>
                  <a:pt x="725656" y="2276475"/>
                  <a:pt x="724466" y="2278459"/>
                  <a:pt x="722878" y="2280047"/>
                </a:cubicBezTo>
                <a:cubicBezTo>
                  <a:pt x="732403" y="2278459"/>
                  <a:pt x="738356" y="2275681"/>
                  <a:pt x="740738" y="2271712"/>
                </a:cubicBezTo>
                <a:cubicBezTo>
                  <a:pt x="745500" y="2266950"/>
                  <a:pt x="751453" y="2266156"/>
                  <a:pt x="758597" y="2269331"/>
                </a:cubicBezTo>
                <a:cubicBezTo>
                  <a:pt x="766534" y="2272506"/>
                  <a:pt x="772487" y="2278062"/>
                  <a:pt x="776456" y="2286000"/>
                </a:cubicBezTo>
                <a:cubicBezTo>
                  <a:pt x="778043" y="2289175"/>
                  <a:pt x="777646" y="2292350"/>
                  <a:pt x="775266" y="2295525"/>
                </a:cubicBezTo>
                <a:cubicBezTo>
                  <a:pt x="770503" y="2301875"/>
                  <a:pt x="766534" y="2308622"/>
                  <a:pt x="763359" y="2315765"/>
                </a:cubicBezTo>
                <a:cubicBezTo>
                  <a:pt x="753040" y="2338784"/>
                  <a:pt x="738753" y="2359818"/>
                  <a:pt x="720497" y="2378868"/>
                </a:cubicBezTo>
                <a:cubicBezTo>
                  <a:pt x="699066" y="2404269"/>
                  <a:pt x="672475" y="2420540"/>
                  <a:pt x="640725" y="2427684"/>
                </a:cubicBezTo>
                <a:cubicBezTo>
                  <a:pt x="634375" y="2429272"/>
                  <a:pt x="633581" y="2428478"/>
                  <a:pt x="638343" y="2425303"/>
                </a:cubicBezTo>
                <a:cubicBezTo>
                  <a:pt x="668506" y="2400697"/>
                  <a:pt x="690731" y="2378075"/>
                  <a:pt x="705019" y="2357437"/>
                </a:cubicBezTo>
                <a:cubicBezTo>
                  <a:pt x="697081" y="2349500"/>
                  <a:pt x="691128" y="2342356"/>
                  <a:pt x="687159" y="2336006"/>
                </a:cubicBezTo>
                <a:cubicBezTo>
                  <a:pt x="686365" y="2334418"/>
                  <a:pt x="683984" y="2331640"/>
                  <a:pt x="680015" y="2327672"/>
                </a:cubicBezTo>
                <a:cubicBezTo>
                  <a:pt x="669697" y="2334815"/>
                  <a:pt x="658187" y="2340768"/>
                  <a:pt x="645487" y="2345531"/>
                </a:cubicBezTo>
                <a:cubicBezTo>
                  <a:pt x="642312" y="2346325"/>
                  <a:pt x="640328" y="2346722"/>
                  <a:pt x="639534" y="2346722"/>
                </a:cubicBezTo>
                <a:cubicBezTo>
                  <a:pt x="638740" y="2345928"/>
                  <a:pt x="639534" y="2344340"/>
                  <a:pt x="641916" y="2341959"/>
                </a:cubicBezTo>
                <a:cubicBezTo>
                  <a:pt x="665728" y="2318147"/>
                  <a:pt x="684381" y="2290762"/>
                  <a:pt x="697875" y="2259806"/>
                </a:cubicBezTo>
                <a:cubicBezTo>
                  <a:pt x="702637" y="2250281"/>
                  <a:pt x="704622" y="2241947"/>
                  <a:pt x="703828" y="2234803"/>
                </a:cubicBezTo>
                <a:cubicBezTo>
                  <a:pt x="703034" y="2232422"/>
                  <a:pt x="703034" y="2230437"/>
                  <a:pt x="703828" y="2228850"/>
                </a:cubicBezTo>
                <a:close/>
                <a:moveTo>
                  <a:pt x="1130965" y="2226766"/>
                </a:moveTo>
                <a:cubicBezTo>
                  <a:pt x="1133941" y="2226965"/>
                  <a:pt x="1136819" y="2227659"/>
                  <a:pt x="1139597" y="2228850"/>
                </a:cubicBezTo>
                <a:cubicBezTo>
                  <a:pt x="1151504" y="2233612"/>
                  <a:pt x="1158646" y="2238772"/>
                  <a:pt x="1161029" y="2244328"/>
                </a:cubicBezTo>
                <a:cubicBezTo>
                  <a:pt x="1164997" y="2251472"/>
                  <a:pt x="1163409" y="2255440"/>
                  <a:pt x="1156266" y="2256234"/>
                </a:cubicBezTo>
                <a:cubicBezTo>
                  <a:pt x="1146740" y="2257028"/>
                  <a:pt x="1134835" y="2258218"/>
                  <a:pt x="1120546" y="2259806"/>
                </a:cubicBezTo>
                <a:cubicBezTo>
                  <a:pt x="1121341" y="2260600"/>
                  <a:pt x="1122532" y="2261394"/>
                  <a:pt x="1124118" y="2262187"/>
                </a:cubicBezTo>
                <a:cubicBezTo>
                  <a:pt x="1127294" y="2263775"/>
                  <a:pt x="1129278" y="2264965"/>
                  <a:pt x="1130072" y="2265759"/>
                </a:cubicBezTo>
                <a:cubicBezTo>
                  <a:pt x="1135629" y="2271315"/>
                  <a:pt x="1136819" y="2277665"/>
                  <a:pt x="1133644" y="2284809"/>
                </a:cubicBezTo>
                <a:cubicBezTo>
                  <a:pt x="1132850" y="2288778"/>
                  <a:pt x="1131659" y="2293937"/>
                  <a:pt x="1130072" y="2300287"/>
                </a:cubicBezTo>
                <a:cubicBezTo>
                  <a:pt x="1143566" y="2299494"/>
                  <a:pt x="1154281" y="2297906"/>
                  <a:pt x="1162219" y="2295525"/>
                </a:cubicBezTo>
                <a:cubicBezTo>
                  <a:pt x="1164600" y="2294731"/>
                  <a:pt x="1170950" y="2294334"/>
                  <a:pt x="1181269" y="2294334"/>
                </a:cubicBezTo>
                <a:cubicBezTo>
                  <a:pt x="1191587" y="2298303"/>
                  <a:pt x="1199128" y="2304653"/>
                  <a:pt x="1203891" y="2313384"/>
                </a:cubicBezTo>
                <a:cubicBezTo>
                  <a:pt x="1208653" y="2322115"/>
                  <a:pt x="1205875" y="2327275"/>
                  <a:pt x="1195556" y="2328862"/>
                </a:cubicBezTo>
                <a:cubicBezTo>
                  <a:pt x="1174125" y="2326481"/>
                  <a:pt x="1151504" y="2325687"/>
                  <a:pt x="1127691" y="2326481"/>
                </a:cubicBezTo>
                <a:lnTo>
                  <a:pt x="1127691" y="2337197"/>
                </a:lnTo>
                <a:cubicBezTo>
                  <a:pt x="1127691" y="2341959"/>
                  <a:pt x="1127294" y="2350690"/>
                  <a:pt x="1126500" y="2363390"/>
                </a:cubicBezTo>
                <a:cubicBezTo>
                  <a:pt x="1125706" y="2376884"/>
                  <a:pt x="1125309" y="2386012"/>
                  <a:pt x="1125309" y="2390775"/>
                </a:cubicBezTo>
                <a:cubicBezTo>
                  <a:pt x="1122928" y="2426493"/>
                  <a:pt x="1116975" y="2451894"/>
                  <a:pt x="1107449" y="2466975"/>
                </a:cubicBezTo>
                <a:cubicBezTo>
                  <a:pt x="1105069" y="2470150"/>
                  <a:pt x="1103084" y="2470150"/>
                  <a:pt x="1101497" y="2466975"/>
                </a:cubicBezTo>
                <a:cubicBezTo>
                  <a:pt x="1095147" y="2445543"/>
                  <a:pt x="1091575" y="2422525"/>
                  <a:pt x="1090781" y="2397918"/>
                </a:cubicBezTo>
                <a:cubicBezTo>
                  <a:pt x="1090781" y="2373312"/>
                  <a:pt x="1091178" y="2349897"/>
                  <a:pt x="1091972" y="2327672"/>
                </a:cubicBezTo>
                <a:cubicBezTo>
                  <a:pt x="1088003" y="2328465"/>
                  <a:pt x="1083638" y="2328862"/>
                  <a:pt x="1078875" y="2328862"/>
                </a:cubicBezTo>
                <a:cubicBezTo>
                  <a:pt x="1072525" y="2329656"/>
                  <a:pt x="1066969" y="2330053"/>
                  <a:pt x="1062206" y="2330053"/>
                </a:cubicBezTo>
                <a:cubicBezTo>
                  <a:pt x="1059031" y="2351484"/>
                  <a:pt x="1053078" y="2371725"/>
                  <a:pt x="1044346" y="2390775"/>
                </a:cubicBezTo>
                <a:cubicBezTo>
                  <a:pt x="1029266" y="2413794"/>
                  <a:pt x="1007040" y="2429272"/>
                  <a:pt x="977672" y="2437209"/>
                </a:cubicBezTo>
                <a:cubicBezTo>
                  <a:pt x="976084" y="2438003"/>
                  <a:pt x="974894" y="2437606"/>
                  <a:pt x="974100" y="2436018"/>
                </a:cubicBezTo>
                <a:cubicBezTo>
                  <a:pt x="974100" y="2435225"/>
                  <a:pt x="974894" y="2434034"/>
                  <a:pt x="976481" y="2432447"/>
                </a:cubicBezTo>
                <a:cubicBezTo>
                  <a:pt x="1005056" y="2411809"/>
                  <a:pt x="1022121" y="2378868"/>
                  <a:pt x="1027678" y="2333625"/>
                </a:cubicBezTo>
                <a:cubicBezTo>
                  <a:pt x="1005453" y="2336800"/>
                  <a:pt x="991959" y="2338784"/>
                  <a:pt x="987197" y="2339578"/>
                </a:cubicBezTo>
                <a:cubicBezTo>
                  <a:pt x="980053" y="2340372"/>
                  <a:pt x="974894" y="2339578"/>
                  <a:pt x="971718" y="2337197"/>
                </a:cubicBezTo>
                <a:cubicBezTo>
                  <a:pt x="964575" y="2331640"/>
                  <a:pt x="959415" y="2326084"/>
                  <a:pt x="956240" y="2320528"/>
                </a:cubicBezTo>
                <a:cubicBezTo>
                  <a:pt x="954653" y="2318147"/>
                  <a:pt x="955446" y="2316162"/>
                  <a:pt x="958622" y="2314575"/>
                </a:cubicBezTo>
                <a:cubicBezTo>
                  <a:pt x="959415" y="2314575"/>
                  <a:pt x="959812" y="2314575"/>
                  <a:pt x="959812" y="2314575"/>
                </a:cubicBezTo>
                <a:cubicBezTo>
                  <a:pt x="969338" y="2314575"/>
                  <a:pt x="982831" y="2313781"/>
                  <a:pt x="1000294" y="2312193"/>
                </a:cubicBezTo>
                <a:cubicBezTo>
                  <a:pt x="1003469" y="2311400"/>
                  <a:pt x="1008629" y="2311003"/>
                  <a:pt x="1015772" y="2311003"/>
                </a:cubicBezTo>
                <a:cubicBezTo>
                  <a:pt x="1022121" y="2310209"/>
                  <a:pt x="1026884" y="2309812"/>
                  <a:pt x="1030059" y="2309812"/>
                </a:cubicBezTo>
                <a:cubicBezTo>
                  <a:pt x="1030853" y="2307431"/>
                  <a:pt x="1031249" y="2305447"/>
                  <a:pt x="1031249" y="2303859"/>
                </a:cubicBezTo>
                <a:cubicBezTo>
                  <a:pt x="1031249" y="2287190"/>
                  <a:pt x="1030457" y="2275681"/>
                  <a:pt x="1028869" y="2269331"/>
                </a:cubicBezTo>
                <a:lnTo>
                  <a:pt x="1027678" y="2269331"/>
                </a:lnTo>
                <a:cubicBezTo>
                  <a:pt x="1018153" y="2270919"/>
                  <a:pt x="1009025" y="2264568"/>
                  <a:pt x="1000294" y="2250281"/>
                </a:cubicBezTo>
                <a:cubicBezTo>
                  <a:pt x="997912" y="2245518"/>
                  <a:pt x="999104" y="2243137"/>
                  <a:pt x="1003866" y="2243137"/>
                </a:cubicBezTo>
                <a:cubicBezTo>
                  <a:pt x="1041172" y="2240756"/>
                  <a:pt x="1080463" y="2235597"/>
                  <a:pt x="1121737" y="2227659"/>
                </a:cubicBezTo>
                <a:cubicBezTo>
                  <a:pt x="1124912" y="2226865"/>
                  <a:pt x="1127988" y="2226568"/>
                  <a:pt x="1130965" y="2226766"/>
                </a:cubicBezTo>
                <a:close/>
                <a:moveTo>
                  <a:pt x="7110878" y="2226171"/>
                </a:moveTo>
                <a:cubicBezTo>
                  <a:pt x="7112664" y="2226369"/>
                  <a:pt x="7114946" y="2226865"/>
                  <a:pt x="7117724" y="2227659"/>
                </a:cubicBezTo>
                <a:cubicBezTo>
                  <a:pt x="7130424" y="2234803"/>
                  <a:pt x="7138758" y="2241153"/>
                  <a:pt x="7142726" y="2246709"/>
                </a:cubicBezTo>
                <a:cubicBezTo>
                  <a:pt x="7146696" y="2251472"/>
                  <a:pt x="7147092" y="2256234"/>
                  <a:pt x="7143918" y="2260997"/>
                </a:cubicBezTo>
                <a:cubicBezTo>
                  <a:pt x="7140742" y="2271315"/>
                  <a:pt x="7138758" y="2289175"/>
                  <a:pt x="7137964" y="2314575"/>
                </a:cubicBezTo>
                <a:cubicBezTo>
                  <a:pt x="7137964" y="2374106"/>
                  <a:pt x="7138361" y="2408634"/>
                  <a:pt x="7139155" y="2418159"/>
                </a:cubicBezTo>
                <a:cubicBezTo>
                  <a:pt x="7138361" y="2429272"/>
                  <a:pt x="7134392" y="2440384"/>
                  <a:pt x="7127249" y="2451497"/>
                </a:cubicBezTo>
                <a:cubicBezTo>
                  <a:pt x="7123280" y="2455465"/>
                  <a:pt x="7118518" y="2455862"/>
                  <a:pt x="7112962" y="2452687"/>
                </a:cubicBezTo>
                <a:cubicBezTo>
                  <a:pt x="7108199" y="2447131"/>
                  <a:pt x="7104627" y="2440781"/>
                  <a:pt x="7102246" y="2433637"/>
                </a:cubicBezTo>
                <a:cubicBezTo>
                  <a:pt x="7102246" y="2432844"/>
                  <a:pt x="7102246" y="2431653"/>
                  <a:pt x="7102246" y="2430065"/>
                </a:cubicBezTo>
                <a:cubicBezTo>
                  <a:pt x="7101452" y="2427684"/>
                  <a:pt x="7101055" y="2425700"/>
                  <a:pt x="7101055" y="2424112"/>
                </a:cubicBezTo>
                <a:cubicBezTo>
                  <a:pt x="7068512" y="2421731"/>
                  <a:pt x="7033586" y="2423319"/>
                  <a:pt x="6996280" y="2428875"/>
                </a:cubicBezTo>
                <a:cubicBezTo>
                  <a:pt x="6991518" y="2428875"/>
                  <a:pt x="6987946" y="2428081"/>
                  <a:pt x="6985564" y="2426493"/>
                </a:cubicBezTo>
                <a:cubicBezTo>
                  <a:pt x="6985564" y="2426493"/>
                  <a:pt x="6984770" y="2426097"/>
                  <a:pt x="6983184" y="2425303"/>
                </a:cubicBezTo>
                <a:cubicBezTo>
                  <a:pt x="6980802" y="2423715"/>
                  <a:pt x="6979214" y="2422525"/>
                  <a:pt x="6978421" y="2421731"/>
                </a:cubicBezTo>
                <a:cubicBezTo>
                  <a:pt x="6977627" y="2433637"/>
                  <a:pt x="6975246" y="2440781"/>
                  <a:pt x="6971276" y="2443162"/>
                </a:cubicBezTo>
                <a:cubicBezTo>
                  <a:pt x="6968102" y="2446337"/>
                  <a:pt x="6964133" y="2446734"/>
                  <a:pt x="6959370" y="2444353"/>
                </a:cubicBezTo>
                <a:cubicBezTo>
                  <a:pt x="6959370" y="2444353"/>
                  <a:pt x="6958974" y="2443956"/>
                  <a:pt x="6958180" y="2443162"/>
                </a:cubicBezTo>
                <a:cubicBezTo>
                  <a:pt x="6952624" y="2440781"/>
                  <a:pt x="6949052" y="2437209"/>
                  <a:pt x="6947464" y="2432447"/>
                </a:cubicBezTo>
                <a:cubicBezTo>
                  <a:pt x="6944290" y="2422128"/>
                  <a:pt x="6943496" y="2413397"/>
                  <a:pt x="6945083" y="2406253"/>
                </a:cubicBezTo>
                <a:cubicBezTo>
                  <a:pt x="6949052" y="2389584"/>
                  <a:pt x="6951433" y="2349103"/>
                  <a:pt x="6952226" y="2284809"/>
                </a:cubicBezTo>
                <a:cubicBezTo>
                  <a:pt x="6952226" y="2267347"/>
                  <a:pt x="6949052" y="2253853"/>
                  <a:pt x="6942702" y="2244328"/>
                </a:cubicBezTo>
                <a:cubicBezTo>
                  <a:pt x="6941114" y="2239565"/>
                  <a:pt x="6943496" y="2236787"/>
                  <a:pt x="6949846" y="2235993"/>
                </a:cubicBezTo>
                <a:cubicBezTo>
                  <a:pt x="6956989" y="2237581"/>
                  <a:pt x="6964133" y="2239565"/>
                  <a:pt x="6971276" y="2241947"/>
                </a:cubicBezTo>
                <a:cubicBezTo>
                  <a:pt x="6987152" y="2240359"/>
                  <a:pt x="7012155" y="2237978"/>
                  <a:pt x="7046286" y="2234803"/>
                </a:cubicBezTo>
                <a:cubicBezTo>
                  <a:pt x="7055018" y="2233215"/>
                  <a:pt x="7061368" y="2232422"/>
                  <a:pt x="7065336" y="2232422"/>
                </a:cubicBezTo>
                <a:cubicBezTo>
                  <a:pt x="7077242" y="2231628"/>
                  <a:pt x="7091134" y="2229643"/>
                  <a:pt x="7107008" y="2226469"/>
                </a:cubicBezTo>
                <a:cubicBezTo>
                  <a:pt x="7107802" y="2226072"/>
                  <a:pt x="7109092" y="2225972"/>
                  <a:pt x="7110878" y="2226171"/>
                </a:cubicBezTo>
                <a:close/>
                <a:moveTo>
                  <a:pt x="6482228" y="2226171"/>
                </a:moveTo>
                <a:cubicBezTo>
                  <a:pt x="6484014" y="2226369"/>
                  <a:pt x="6486296" y="2226865"/>
                  <a:pt x="6489074" y="2227659"/>
                </a:cubicBezTo>
                <a:cubicBezTo>
                  <a:pt x="6501774" y="2234803"/>
                  <a:pt x="6510108" y="2241153"/>
                  <a:pt x="6514076" y="2246709"/>
                </a:cubicBezTo>
                <a:cubicBezTo>
                  <a:pt x="6518046" y="2251472"/>
                  <a:pt x="6518442" y="2256234"/>
                  <a:pt x="6515268" y="2260997"/>
                </a:cubicBezTo>
                <a:cubicBezTo>
                  <a:pt x="6512092" y="2271315"/>
                  <a:pt x="6510108" y="2289175"/>
                  <a:pt x="6509314" y="2314575"/>
                </a:cubicBezTo>
                <a:cubicBezTo>
                  <a:pt x="6509314" y="2374106"/>
                  <a:pt x="6509711" y="2408634"/>
                  <a:pt x="6510505" y="2418159"/>
                </a:cubicBezTo>
                <a:cubicBezTo>
                  <a:pt x="6509711" y="2429272"/>
                  <a:pt x="6505743" y="2440384"/>
                  <a:pt x="6498599" y="2451497"/>
                </a:cubicBezTo>
                <a:cubicBezTo>
                  <a:pt x="6494630" y="2455465"/>
                  <a:pt x="6489868" y="2455862"/>
                  <a:pt x="6484311" y="2452687"/>
                </a:cubicBezTo>
                <a:cubicBezTo>
                  <a:pt x="6479549" y="2447131"/>
                  <a:pt x="6475977" y="2440781"/>
                  <a:pt x="6473596" y="2433637"/>
                </a:cubicBezTo>
                <a:cubicBezTo>
                  <a:pt x="6473596" y="2432844"/>
                  <a:pt x="6473596" y="2431653"/>
                  <a:pt x="6473596" y="2430065"/>
                </a:cubicBezTo>
                <a:cubicBezTo>
                  <a:pt x="6472802" y="2427684"/>
                  <a:pt x="6472405" y="2425700"/>
                  <a:pt x="6472405" y="2424112"/>
                </a:cubicBezTo>
                <a:cubicBezTo>
                  <a:pt x="6439862" y="2421731"/>
                  <a:pt x="6404936" y="2423319"/>
                  <a:pt x="6367630" y="2428875"/>
                </a:cubicBezTo>
                <a:cubicBezTo>
                  <a:pt x="6362868" y="2428875"/>
                  <a:pt x="6359296" y="2428081"/>
                  <a:pt x="6356914" y="2426493"/>
                </a:cubicBezTo>
                <a:cubicBezTo>
                  <a:pt x="6356914" y="2426493"/>
                  <a:pt x="6356121" y="2426097"/>
                  <a:pt x="6354533" y="2425303"/>
                </a:cubicBezTo>
                <a:cubicBezTo>
                  <a:pt x="6352152" y="2423715"/>
                  <a:pt x="6350565" y="2422525"/>
                  <a:pt x="6349771" y="2421731"/>
                </a:cubicBezTo>
                <a:cubicBezTo>
                  <a:pt x="6348977" y="2433637"/>
                  <a:pt x="6346596" y="2440781"/>
                  <a:pt x="6342627" y="2443162"/>
                </a:cubicBezTo>
                <a:cubicBezTo>
                  <a:pt x="6339452" y="2446337"/>
                  <a:pt x="6335483" y="2446734"/>
                  <a:pt x="6330721" y="2444353"/>
                </a:cubicBezTo>
                <a:cubicBezTo>
                  <a:pt x="6330721" y="2444353"/>
                  <a:pt x="6330324" y="2443956"/>
                  <a:pt x="6329530" y="2443162"/>
                </a:cubicBezTo>
                <a:cubicBezTo>
                  <a:pt x="6323974" y="2440781"/>
                  <a:pt x="6320402" y="2437209"/>
                  <a:pt x="6318814" y="2432447"/>
                </a:cubicBezTo>
                <a:cubicBezTo>
                  <a:pt x="6315640" y="2422128"/>
                  <a:pt x="6314846" y="2413397"/>
                  <a:pt x="6316433" y="2406253"/>
                </a:cubicBezTo>
                <a:cubicBezTo>
                  <a:pt x="6320402" y="2389584"/>
                  <a:pt x="6322783" y="2349103"/>
                  <a:pt x="6323577" y="2284809"/>
                </a:cubicBezTo>
                <a:cubicBezTo>
                  <a:pt x="6323577" y="2267347"/>
                  <a:pt x="6320402" y="2253853"/>
                  <a:pt x="6314052" y="2244328"/>
                </a:cubicBezTo>
                <a:cubicBezTo>
                  <a:pt x="6312465" y="2239565"/>
                  <a:pt x="6314846" y="2236787"/>
                  <a:pt x="6321196" y="2235993"/>
                </a:cubicBezTo>
                <a:cubicBezTo>
                  <a:pt x="6328339" y="2237581"/>
                  <a:pt x="6335483" y="2239565"/>
                  <a:pt x="6342627" y="2241947"/>
                </a:cubicBezTo>
                <a:cubicBezTo>
                  <a:pt x="6358502" y="2240359"/>
                  <a:pt x="6383505" y="2237978"/>
                  <a:pt x="6417636" y="2234803"/>
                </a:cubicBezTo>
                <a:cubicBezTo>
                  <a:pt x="6426368" y="2233215"/>
                  <a:pt x="6432718" y="2232422"/>
                  <a:pt x="6436686" y="2232422"/>
                </a:cubicBezTo>
                <a:cubicBezTo>
                  <a:pt x="6448593" y="2231628"/>
                  <a:pt x="6462484" y="2229643"/>
                  <a:pt x="6478358" y="2226469"/>
                </a:cubicBezTo>
                <a:cubicBezTo>
                  <a:pt x="6479152" y="2226072"/>
                  <a:pt x="6480442" y="2225972"/>
                  <a:pt x="6482228" y="2226171"/>
                </a:cubicBezTo>
                <a:close/>
                <a:moveTo>
                  <a:pt x="3662828" y="2226171"/>
                </a:moveTo>
                <a:cubicBezTo>
                  <a:pt x="3664614" y="2226369"/>
                  <a:pt x="3666896" y="2226865"/>
                  <a:pt x="3669674" y="2227659"/>
                </a:cubicBezTo>
                <a:cubicBezTo>
                  <a:pt x="3682374" y="2234803"/>
                  <a:pt x="3690708" y="2241153"/>
                  <a:pt x="3694677" y="2246709"/>
                </a:cubicBezTo>
                <a:cubicBezTo>
                  <a:pt x="3698646" y="2251472"/>
                  <a:pt x="3699043" y="2256234"/>
                  <a:pt x="3695868" y="2260997"/>
                </a:cubicBezTo>
                <a:cubicBezTo>
                  <a:pt x="3692693" y="2271315"/>
                  <a:pt x="3690708" y="2289175"/>
                  <a:pt x="3689915" y="2314575"/>
                </a:cubicBezTo>
                <a:cubicBezTo>
                  <a:pt x="3689915" y="2374106"/>
                  <a:pt x="3690311" y="2408634"/>
                  <a:pt x="3691105" y="2418159"/>
                </a:cubicBezTo>
                <a:cubicBezTo>
                  <a:pt x="3690311" y="2429272"/>
                  <a:pt x="3686343" y="2440384"/>
                  <a:pt x="3679199" y="2451497"/>
                </a:cubicBezTo>
                <a:cubicBezTo>
                  <a:pt x="3675230" y="2455465"/>
                  <a:pt x="3670467" y="2455862"/>
                  <a:pt x="3664911" y="2452687"/>
                </a:cubicBezTo>
                <a:cubicBezTo>
                  <a:pt x="3660149" y="2447131"/>
                  <a:pt x="3656577" y="2440781"/>
                  <a:pt x="3654196" y="2433637"/>
                </a:cubicBezTo>
                <a:cubicBezTo>
                  <a:pt x="3654196" y="2432844"/>
                  <a:pt x="3654196" y="2431653"/>
                  <a:pt x="3654196" y="2430065"/>
                </a:cubicBezTo>
                <a:cubicBezTo>
                  <a:pt x="3653402" y="2427684"/>
                  <a:pt x="3653005" y="2425700"/>
                  <a:pt x="3653005" y="2424112"/>
                </a:cubicBezTo>
                <a:cubicBezTo>
                  <a:pt x="3620461" y="2421731"/>
                  <a:pt x="3585537" y="2423319"/>
                  <a:pt x="3548230" y="2428875"/>
                </a:cubicBezTo>
                <a:cubicBezTo>
                  <a:pt x="3543468" y="2428875"/>
                  <a:pt x="3539896" y="2428081"/>
                  <a:pt x="3537515" y="2426493"/>
                </a:cubicBezTo>
                <a:cubicBezTo>
                  <a:pt x="3537515" y="2426493"/>
                  <a:pt x="3536721" y="2426097"/>
                  <a:pt x="3535133" y="2425303"/>
                </a:cubicBezTo>
                <a:cubicBezTo>
                  <a:pt x="3532752" y="2423715"/>
                  <a:pt x="3531164" y="2422525"/>
                  <a:pt x="3530371" y="2421731"/>
                </a:cubicBezTo>
                <a:cubicBezTo>
                  <a:pt x="3529577" y="2433637"/>
                  <a:pt x="3527196" y="2440781"/>
                  <a:pt x="3523227" y="2443162"/>
                </a:cubicBezTo>
                <a:cubicBezTo>
                  <a:pt x="3520052" y="2446337"/>
                  <a:pt x="3516083" y="2446734"/>
                  <a:pt x="3511321" y="2444353"/>
                </a:cubicBezTo>
                <a:cubicBezTo>
                  <a:pt x="3511321" y="2444353"/>
                  <a:pt x="3510924" y="2443956"/>
                  <a:pt x="3510130" y="2443162"/>
                </a:cubicBezTo>
                <a:cubicBezTo>
                  <a:pt x="3504574" y="2440781"/>
                  <a:pt x="3501002" y="2437209"/>
                  <a:pt x="3499415" y="2432447"/>
                </a:cubicBezTo>
                <a:cubicBezTo>
                  <a:pt x="3496240" y="2422128"/>
                  <a:pt x="3495446" y="2413397"/>
                  <a:pt x="3497033" y="2406253"/>
                </a:cubicBezTo>
                <a:cubicBezTo>
                  <a:pt x="3501002" y="2389584"/>
                  <a:pt x="3503383" y="2349103"/>
                  <a:pt x="3504177" y="2284809"/>
                </a:cubicBezTo>
                <a:cubicBezTo>
                  <a:pt x="3504177" y="2267347"/>
                  <a:pt x="3501002" y="2253853"/>
                  <a:pt x="3494652" y="2244328"/>
                </a:cubicBezTo>
                <a:cubicBezTo>
                  <a:pt x="3493064" y="2239565"/>
                  <a:pt x="3495446" y="2236787"/>
                  <a:pt x="3501796" y="2235993"/>
                </a:cubicBezTo>
                <a:cubicBezTo>
                  <a:pt x="3508940" y="2237581"/>
                  <a:pt x="3516083" y="2239565"/>
                  <a:pt x="3523227" y="2241947"/>
                </a:cubicBezTo>
                <a:cubicBezTo>
                  <a:pt x="3539102" y="2240359"/>
                  <a:pt x="3564105" y="2237978"/>
                  <a:pt x="3598236" y="2234803"/>
                </a:cubicBezTo>
                <a:cubicBezTo>
                  <a:pt x="3606968" y="2233215"/>
                  <a:pt x="3613317" y="2232422"/>
                  <a:pt x="3617286" y="2232422"/>
                </a:cubicBezTo>
                <a:cubicBezTo>
                  <a:pt x="3629193" y="2231628"/>
                  <a:pt x="3643083" y="2229643"/>
                  <a:pt x="3658958" y="2226469"/>
                </a:cubicBezTo>
                <a:cubicBezTo>
                  <a:pt x="3659752" y="2226072"/>
                  <a:pt x="3661042" y="2225972"/>
                  <a:pt x="3662828" y="2226171"/>
                </a:cubicBezTo>
                <a:close/>
                <a:moveTo>
                  <a:pt x="5442514" y="2225278"/>
                </a:moveTo>
                <a:cubicBezTo>
                  <a:pt x="5465533" y="2226865"/>
                  <a:pt x="5482202" y="2230834"/>
                  <a:pt x="5492521" y="2237184"/>
                </a:cubicBezTo>
                <a:cubicBezTo>
                  <a:pt x="5504427" y="2245915"/>
                  <a:pt x="5506808" y="2258218"/>
                  <a:pt x="5499664" y="2274093"/>
                </a:cubicBezTo>
                <a:cubicBezTo>
                  <a:pt x="5494108" y="2279650"/>
                  <a:pt x="5486965" y="2280047"/>
                  <a:pt x="5478233" y="2275284"/>
                </a:cubicBezTo>
                <a:cubicBezTo>
                  <a:pt x="5459183" y="2256234"/>
                  <a:pt x="5446483" y="2241153"/>
                  <a:pt x="5440133" y="2230040"/>
                </a:cubicBezTo>
                <a:cubicBezTo>
                  <a:pt x="5439340" y="2229247"/>
                  <a:pt x="5438943" y="2228056"/>
                  <a:pt x="5438943" y="2226469"/>
                </a:cubicBezTo>
                <a:cubicBezTo>
                  <a:pt x="5439737" y="2225675"/>
                  <a:pt x="5440927" y="2225278"/>
                  <a:pt x="5442514" y="2225278"/>
                </a:cubicBezTo>
                <a:close/>
                <a:moveTo>
                  <a:pt x="2248069" y="2225278"/>
                </a:moveTo>
                <a:cubicBezTo>
                  <a:pt x="2259181" y="2226865"/>
                  <a:pt x="2269897" y="2233215"/>
                  <a:pt x="2280215" y="2244328"/>
                </a:cubicBezTo>
                <a:cubicBezTo>
                  <a:pt x="2284184" y="2247503"/>
                  <a:pt x="2284978" y="2252662"/>
                  <a:pt x="2282597" y="2259806"/>
                </a:cubicBezTo>
                <a:cubicBezTo>
                  <a:pt x="2280215" y="2266950"/>
                  <a:pt x="2278231" y="2280047"/>
                  <a:pt x="2276643" y="2299097"/>
                </a:cubicBezTo>
                <a:cubicBezTo>
                  <a:pt x="2286168" y="2299097"/>
                  <a:pt x="2294503" y="2301081"/>
                  <a:pt x="2301647" y="2305050"/>
                </a:cubicBezTo>
                <a:cubicBezTo>
                  <a:pt x="2314346" y="2314575"/>
                  <a:pt x="2316330" y="2324893"/>
                  <a:pt x="2307600" y="2336006"/>
                </a:cubicBezTo>
                <a:cubicBezTo>
                  <a:pt x="2300456" y="2343943"/>
                  <a:pt x="2294503" y="2343943"/>
                  <a:pt x="2289741" y="2336006"/>
                </a:cubicBezTo>
                <a:cubicBezTo>
                  <a:pt x="2284978" y="2327275"/>
                  <a:pt x="2280612" y="2319337"/>
                  <a:pt x="2276643" y="2312193"/>
                </a:cubicBezTo>
                <a:cubicBezTo>
                  <a:pt x="2276643" y="2324893"/>
                  <a:pt x="2276247" y="2343943"/>
                  <a:pt x="2275453" y="2369343"/>
                </a:cubicBezTo>
                <a:cubicBezTo>
                  <a:pt x="2274659" y="2394744"/>
                  <a:pt x="2274262" y="2414190"/>
                  <a:pt x="2274262" y="2427684"/>
                </a:cubicBezTo>
                <a:cubicBezTo>
                  <a:pt x="2275056" y="2441972"/>
                  <a:pt x="2273072" y="2451497"/>
                  <a:pt x="2268309" y="2456259"/>
                </a:cubicBezTo>
                <a:cubicBezTo>
                  <a:pt x="2265928" y="2461022"/>
                  <a:pt x="2261165" y="2461419"/>
                  <a:pt x="2254021" y="2457450"/>
                </a:cubicBezTo>
                <a:cubicBezTo>
                  <a:pt x="2248465" y="2454275"/>
                  <a:pt x="2244893" y="2449512"/>
                  <a:pt x="2243306" y="2443162"/>
                </a:cubicBezTo>
                <a:cubicBezTo>
                  <a:pt x="2242512" y="2435225"/>
                  <a:pt x="2242512" y="2427684"/>
                  <a:pt x="2243306" y="2420540"/>
                </a:cubicBezTo>
                <a:cubicBezTo>
                  <a:pt x="2245687" y="2409428"/>
                  <a:pt x="2246878" y="2393156"/>
                  <a:pt x="2246878" y="2371725"/>
                </a:cubicBezTo>
                <a:cubicBezTo>
                  <a:pt x="2247672" y="2354262"/>
                  <a:pt x="2248069" y="2325687"/>
                  <a:pt x="2248069" y="2286000"/>
                </a:cubicBezTo>
                <a:cubicBezTo>
                  <a:pt x="2248862" y="2268537"/>
                  <a:pt x="2246084" y="2251075"/>
                  <a:pt x="2239734" y="2233612"/>
                </a:cubicBezTo>
                <a:cubicBezTo>
                  <a:pt x="2238941" y="2227262"/>
                  <a:pt x="2241719" y="2224484"/>
                  <a:pt x="2248069" y="2225278"/>
                </a:cubicBezTo>
                <a:close/>
                <a:moveTo>
                  <a:pt x="7311200" y="2224087"/>
                </a:moveTo>
                <a:cubicBezTo>
                  <a:pt x="7313582" y="2224087"/>
                  <a:pt x="7315764" y="2224881"/>
                  <a:pt x="7317749" y="2226469"/>
                </a:cubicBezTo>
                <a:cubicBezTo>
                  <a:pt x="7321718" y="2228850"/>
                  <a:pt x="7327670" y="2234009"/>
                  <a:pt x="7335608" y="2241947"/>
                </a:cubicBezTo>
                <a:cubicBezTo>
                  <a:pt x="7338784" y="2248297"/>
                  <a:pt x="7338386" y="2252662"/>
                  <a:pt x="7334418" y="2255043"/>
                </a:cubicBezTo>
                <a:cubicBezTo>
                  <a:pt x="7315368" y="2267743"/>
                  <a:pt x="7304652" y="2275681"/>
                  <a:pt x="7302270" y="2278856"/>
                </a:cubicBezTo>
                <a:cubicBezTo>
                  <a:pt x="7311002" y="2282031"/>
                  <a:pt x="7317749" y="2290365"/>
                  <a:pt x="7322511" y="2303859"/>
                </a:cubicBezTo>
                <a:cubicBezTo>
                  <a:pt x="7323305" y="2303065"/>
                  <a:pt x="7324098" y="2302668"/>
                  <a:pt x="7324892" y="2302668"/>
                </a:cubicBezTo>
                <a:cubicBezTo>
                  <a:pt x="7325686" y="2301875"/>
                  <a:pt x="7326084" y="2301478"/>
                  <a:pt x="7326084" y="2301478"/>
                </a:cubicBezTo>
                <a:cubicBezTo>
                  <a:pt x="7339577" y="2301478"/>
                  <a:pt x="7364183" y="2299097"/>
                  <a:pt x="7399902" y="2294334"/>
                </a:cubicBezTo>
                <a:cubicBezTo>
                  <a:pt x="7409426" y="2292747"/>
                  <a:pt x="7427683" y="2289572"/>
                  <a:pt x="7454670" y="2284809"/>
                </a:cubicBezTo>
                <a:cubicBezTo>
                  <a:pt x="7459433" y="2283222"/>
                  <a:pt x="7463402" y="2283618"/>
                  <a:pt x="7466576" y="2286000"/>
                </a:cubicBezTo>
                <a:cubicBezTo>
                  <a:pt x="7471339" y="2288381"/>
                  <a:pt x="7476102" y="2292747"/>
                  <a:pt x="7480864" y="2299097"/>
                </a:cubicBezTo>
                <a:cubicBezTo>
                  <a:pt x="7484040" y="2302272"/>
                  <a:pt x="7484833" y="2305050"/>
                  <a:pt x="7483246" y="2307431"/>
                </a:cubicBezTo>
                <a:cubicBezTo>
                  <a:pt x="7482452" y="2310606"/>
                  <a:pt x="7480070" y="2312193"/>
                  <a:pt x="7476102" y="2312193"/>
                </a:cubicBezTo>
                <a:cubicBezTo>
                  <a:pt x="7456258" y="2311400"/>
                  <a:pt x="7433636" y="2312590"/>
                  <a:pt x="7408236" y="2315765"/>
                </a:cubicBezTo>
                <a:cubicBezTo>
                  <a:pt x="7405061" y="2315765"/>
                  <a:pt x="7401490" y="2316162"/>
                  <a:pt x="7397520" y="2316956"/>
                </a:cubicBezTo>
                <a:cubicBezTo>
                  <a:pt x="7402283" y="2317750"/>
                  <a:pt x="7405855" y="2318940"/>
                  <a:pt x="7408236" y="2320528"/>
                </a:cubicBezTo>
                <a:cubicBezTo>
                  <a:pt x="7412205" y="2323703"/>
                  <a:pt x="7413396" y="2328069"/>
                  <a:pt x="7411808" y="2333625"/>
                </a:cubicBezTo>
                <a:cubicBezTo>
                  <a:pt x="7409426" y="2343150"/>
                  <a:pt x="7408236" y="2356644"/>
                  <a:pt x="7408236" y="2374106"/>
                </a:cubicBezTo>
                <a:cubicBezTo>
                  <a:pt x="7408236" y="2378868"/>
                  <a:pt x="7408633" y="2386806"/>
                  <a:pt x="7409426" y="2397918"/>
                </a:cubicBezTo>
                <a:cubicBezTo>
                  <a:pt x="7410221" y="2406650"/>
                  <a:pt x="7410618" y="2413000"/>
                  <a:pt x="7410618" y="2416968"/>
                </a:cubicBezTo>
                <a:cubicBezTo>
                  <a:pt x="7409824" y="2436018"/>
                  <a:pt x="7402283" y="2448718"/>
                  <a:pt x="7387996" y="2455068"/>
                </a:cubicBezTo>
                <a:cubicBezTo>
                  <a:pt x="7380852" y="2457450"/>
                  <a:pt x="7376486" y="2455862"/>
                  <a:pt x="7374898" y="2450306"/>
                </a:cubicBezTo>
                <a:cubicBezTo>
                  <a:pt x="7367756" y="2431256"/>
                  <a:pt x="7358627" y="2419350"/>
                  <a:pt x="7347514" y="2414587"/>
                </a:cubicBezTo>
                <a:cubicBezTo>
                  <a:pt x="7345927" y="2413794"/>
                  <a:pt x="7345134" y="2412603"/>
                  <a:pt x="7345134" y="2411015"/>
                </a:cubicBezTo>
                <a:cubicBezTo>
                  <a:pt x="7345927" y="2409428"/>
                  <a:pt x="7347118" y="2409031"/>
                  <a:pt x="7348706" y="2409825"/>
                </a:cubicBezTo>
                <a:cubicBezTo>
                  <a:pt x="7351086" y="2409825"/>
                  <a:pt x="7355452" y="2409825"/>
                  <a:pt x="7361802" y="2409825"/>
                </a:cubicBezTo>
                <a:cubicBezTo>
                  <a:pt x="7368946" y="2410618"/>
                  <a:pt x="7373312" y="2411015"/>
                  <a:pt x="7374898" y="2411015"/>
                </a:cubicBezTo>
                <a:cubicBezTo>
                  <a:pt x="7377280" y="2411809"/>
                  <a:pt x="7378470" y="2410618"/>
                  <a:pt x="7378470" y="2407443"/>
                </a:cubicBezTo>
                <a:cubicBezTo>
                  <a:pt x="7378470" y="2374106"/>
                  <a:pt x="7378074" y="2352278"/>
                  <a:pt x="7377280" y="2341959"/>
                </a:cubicBezTo>
                <a:cubicBezTo>
                  <a:pt x="7377280" y="2332434"/>
                  <a:pt x="7376089" y="2324893"/>
                  <a:pt x="7373708" y="2319337"/>
                </a:cubicBezTo>
                <a:cubicBezTo>
                  <a:pt x="7364183" y="2320131"/>
                  <a:pt x="7357436" y="2321322"/>
                  <a:pt x="7353468" y="2322909"/>
                </a:cubicBezTo>
                <a:cubicBezTo>
                  <a:pt x="7347118" y="2323703"/>
                  <a:pt x="7342752" y="2323306"/>
                  <a:pt x="7340371" y="2321718"/>
                </a:cubicBezTo>
                <a:cubicBezTo>
                  <a:pt x="7334021" y="2319337"/>
                  <a:pt x="7328861" y="2315368"/>
                  <a:pt x="7324892" y="2309812"/>
                </a:cubicBezTo>
                <a:lnTo>
                  <a:pt x="7324892" y="2311003"/>
                </a:lnTo>
                <a:cubicBezTo>
                  <a:pt x="7324892" y="2322115"/>
                  <a:pt x="7321321" y="2332831"/>
                  <a:pt x="7314176" y="2343150"/>
                </a:cubicBezTo>
                <a:cubicBezTo>
                  <a:pt x="7304652" y="2355056"/>
                  <a:pt x="7297112" y="2355453"/>
                  <a:pt x="7291555" y="2344340"/>
                </a:cubicBezTo>
                <a:cubicBezTo>
                  <a:pt x="7288380" y="2334022"/>
                  <a:pt x="7282427" y="2325290"/>
                  <a:pt x="7273696" y="2318147"/>
                </a:cubicBezTo>
                <a:cubicBezTo>
                  <a:pt x="7272108" y="2378472"/>
                  <a:pt x="7269727" y="2417762"/>
                  <a:pt x="7266552" y="2436018"/>
                </a:cubicBezTo>
                <a:cubicBezTo>
                  <a:pt x="7264170" y="2442369"/>
                  <a:pt x="7259408" y="2443162"/>
                  <a:pt x="7252264" y="2438400"/>
                </a:cubicBezTo>
                <a:cubicBezTo>
                  <a:pt x="7247502" y="2432844"/>
                  <a:pt x="7243534" y="2426890"/>
                  <a:pt x="7240358" y="2420540"/>
                </a:cubicBezTo>
                <a:cubicBezTo>
                  <a:pt x="7237977" y="2416572"/>
                  <a:pt x="7237977" y="2410618"/>
                  <a:pt x="7240358" y="2402681"/>
                </a:cubicBezTo>
                <a:cubicBezTo>
                  <a:pt x="7242740" y="2393156"/>
                  <a:pt x="7244724" y="2375297"/>
                  <a:pt x="7246311" y="2349103"/>
                </a:cubicBezTo>
                <a:cubicBezTo>
                  <a:pt x="7247898" y="2322115"/>
                  <a:pt x="7248296" y="2299494"/>
                  <a:pt x="7247502" y="2281237"/>
                </a:cubicBezTo>
                <a:cubicBezTo>
                  <a:pt x="7246708" y="2259806"/>
                  <a:pt x="7243930" y="2247503"/>
                  <a:pt x="7239168" y="2244328"/>
                </a:cubicBezTo>
                <a:cubicBezTo>
                  <a:pt x="7237580" y="2237978"/>
                  <a:pt x="7239168" y="2235200"/>
                  <a:pt x="7243930" y="2235993"/>
                </a:cubicBezTo>
                <a:cubicBezTo>
                  <a:pt x="7251868" y="2235993"/>
                  <a:pt x="7259805" y="2237978"/>
                  <a:pt x="7267742" y="2241947"/>
                </a:cubicBezTo>
                <a:cubicBezTo>
                  <a:pt x="7268536" y="2241947"/>
                  <a:pt x="7269727" y="2241550"/>
                  <a:pt x="7271314" y="2240756"/>
                </a:cubicBezTo>
                <a:cubicBezTo>
                  <a:pt x="7276077" y="2239168"/>
                  <a:pt x="7279649" y="2237978"/>
                  <a:pt x="7282030" y="2237184"/>
                </a:cubicBezTo>
                <a:cubicBezTo>
                  <a:pt x="7291555" y="2233215"/>
                  <a:pt x="7298699" y="2229643"/>
                  <a:pt x="7303462" y="2226469"/>
                </a:cubicBezTo>
                <a:cubicBezTo>
                  <a:pt x="7306240" y="2224881"/>
                  <a:pt x="7308820" y="2224087"/>
                  <a:pt x="7311200" y="2224087"/>
                </a:cubicBezTo>
                <a:close/>
                <a:moveTo>
                  <a:pt x="8048792" y="2220218"/>
                </a:moveTo>
                <a:cubicBezTo>
                  <a:pt x="8050777" y="2220019"/>
                  <a:pt x="8052761" y="2220515"/>
                  <a:pt x="8054746" y="2221706"/>
                </a:cubicBezTo>
                <a:cubicBezTo>
                  <a:pt x="8064270" y="2224881"/>
                  <a:pt x="8073399" y="2229247"/>
                  <a:pt x="8082130" y="2234803"/>
                </a:cubicBezTo>
                <a:cubicBezTo>
                  <a:pt x="8084511" y="2237184"/>
                  <a:pt x="8084511" y="2239962"/>
                  <a:pt x="8082130" y="2243137"/>
                </a:cubicBezTo>
                <a:cubicBezTo>
                  <a:pt x="8079748" y="2245518"/>
                  <a:pt x="8075383" y="2247503"/>
                  <a:pt x="8069033" y="2249090"/>
                </a:cubicBezTo>
                <a:cubicBezTo>
                  <a:pt x="8067446" y="2249884"/>
                  <a:pt x="8066255" y="2250281"/>
                  <a:pt x="8065461" y="2250281"/>
                </a:cubicBezTo>
                <a:cubicBezTo>
                  <a:pt x="8058318" y="2252662"/>
                  <a:pt x="8050777" y="2255043"/>
                  <a:pt x="8042839" y="2257425"/>
                </a:cubicBezTo>
                <a:cubicBezTo>
                  <a:pt x="8053158" y="2258218"/>
                  <a:pt x="8060302" y="2260997"/>
                  <a:pt x="8064270" y="2265759"/>
                </a:cubicBezTo>
                <a:cubicBezTo>
                  <a:pt x="8067446" y="2268140"/>
                  <a:pt x="8068240" y="2270919"/>
                  <a:pt x="8066652" y="2274093"/>
                </a:cubicBezTo>
                <a:cubicBezTo>
                  <a:pt x="8065064" y="2275681"/>
                  <a:pt x="8063080" y="2278856"/>
                  <a:pt x="8060698" y="2283618"/>
                </a:cubicBezTo>
                <a:cubicBezTo>
                  <a:pt x="8063080" y="2282825"/>
                  <a:pt x="8067048" y="2281634"/>
                  <a:pt x="8072605" y="2280047"/>
                </a:cubicBezTo>
                <a:cubicBezTo>
                  <a:pt x="8077368" y="2279253"/>
                  <a:pt x="8080939" y="2278459"/>
                  <a:pt x="8083320" y="2277665"/>
                </a:cubicBezTo>
                <a:cubicBezTo>
                  <a:pt x="8090464" y="2275284"/>
                  <a:pt x="8096021" y="2275681"/>
                  <a:pt x="8099989" y="2278856"/>
                </a:cubicBezTo>
                <a:cubicBezTo>
                  <a:pt x="8103164" y="2279650"/>
                  <a:pt x="8106736" y="2281634"/>
                  <a:pt x="8110705" y="2284809"/>
                </a:cubicBezTo>
                <a:cubicBezTo>
                  <a:pt x="8112292" y="2286397"/>
                  <a:pt x="8113483" y="2287587"/>
                  <a:pt x="8114276" y="2288381"/>
                </a:cubicBezTo>
                <a:cubicBezTo>
                  <a:pt x="8118246" y="2293937"/>
                  <a:pt x="8117848" y="2297906"/>
                  <a:pt x="8113086" y="2300287"/>
                </a:cubicBezTo>
                <a:cubicBezTo>
                  <a:pt x="8112292" y="2300287"/>
                  <a:pt x="8111499" y="2300287"/>
                  <a:pt x="8110705" y="2300287"/>
                </a:cubicBezTo>
                <a:cubicBezTo>
                  <a:pt x="8094036" y="2302668"/>
                  <a:pt x="8080542" y="2303859"/>
                  <a:pt x="8070224" y="2303859"/>
                </a:cubicBezTo>
                <a:cubicBezTo>
                  <a:pt x="8068636" y="2303859"/>
                  <a:pt x="8065461" y="2304256"/>
                  <a:pt x="8060698" y="2305050"/>
                </a:cubicBezTo>
                <a:cubicBezTo>
                  <a:pt x="8056730" y="2305050"/>
                  <a:pt x="8053555" y="2305447"/>
                  <a:pt x="8051174" y="2306240"/>
                </a:cubicBezTo>
                <a:cubicBezTo>
                  <a:pt x="8049586" y="2308622"/>
                  <a:pt x="8047602" y="2312590"/>
                  <a:pt x="8045220" y="2318147"/>
                </a:cubicBezTo>
                <a:cubicBezTo>
                  <a:pt x="8044427" y="2320528"/>
                  <a:pt x="8043634" y="2322115"/>
                  <a:pt x="8042839" y="2322909"/>
                </a:cubicBezTo>
                <a:cubicBezTo>
                  <a:pt x="8048396" y="2322115"/>
                  <a:pt x="8056333" y="2320528"/>
                  <a:pt x="8066652" y="2318147"/>
                </a:cubicBezTo>
                <a:cubicBezTo>
                  <a:pt x="8069033" y="2317353"/>
                  <a:pt x="8071018" y="2316956"/>
                  <a:pt x="8072605" y="2316956"/>
                </a:cubicBezTo>
                <a:cubicBezTo>
                  <a:pt x="8077368" y="2316162"/>
                  <a:pt x="8082130" y="2316956"/>
                  <a:pt x="8086892" y="2319337"/>
                </a:cubicBezTo>
                <a:cubicBezTo>
                  <a:pt x="8093242" y="2324100"/>
                  <a:pt x="8098005" y="2330053"/>
                  <a:pt x="8101180" y="2337197"/>
                </a:cubicBezTo>
                <a:cubicBezTo>
                  <a:pt x="8102768" y="2340372"/>
                  <a:pt x="8102768" y="2342753"/>
                  <a:pt x="8101180" y="2344340"/>
                </a:cubicBezTo>
                <a:cubicBezTo>
                  <a:pt x="8098798" y="2348309"/>
                  <a:pt x="8097608" y="2352675"/>
                  <a:pt x="8097608" y="2357437"/>
                </a:cubicBezTo>
                <a:cubicBezTo>
                  <a:pt x="8098402" y="2378868"/>
                  <a:pt x="8097608" y="2403475"/>
                  <a:pt x="8095226" y="2431256"/>
                </a:cubicBezTo>
                <a:cubicBezTo>
                  <a:pt x="8094433" y="2443162"/>
                  <a:pt x="8090464" y="2451894"/>
                  <a:pt x="8083320" y="2457450"/>
                </a:cubicBezTo>
                <a:cubicBezTo>
                  <a:pt x="8080146" y="2459831"/>
                  <a:pt x="8076574" y="2459831"/>
                  <a:pt x="8072605" y="2457450"/>
                </a:cubicBezTo>
                <a:cubicBezTo>
                  <a:pt x="8066255" y="2452687"/>
                  <a:pt x="8062684" y="2445543"/>
                  <a:pt x="8061889" y="2436018"/>
                </a:cubicBezTo>
                <a:cubicBezTo>
                  <a:pt x="8052364" y="2436018"/>
                  <a:pt x="8039664" y="2436812"/>
                  <a:pt x="8023789" y="2438400"/>
                </a:cubicBezTo>
                <a:cubicBezTo>
                  <a:pt x="8023789" y="2440781"/>
                  <a:pt x="8022598" y="2444353"/>
                  <a:pt x="8020218" y="2449115"/>
                </a:cubicBezTo>
                <a:cubicBezTo>
                  <a:pt x="8017042" y="2452290"/>
                  <a:pt x="8013470" y="2452290"/>
                  <a:pt x="8009502" y="2449115"/>
                </a:cubicBezTo>
                <a:cubicBezTo>
                  <a:pt x="8007120" y="2447528"/>
                  <a:pt x="8004739" y="2445147"/>
                  <a:pt x="8002358" y="2441972"/>
                </a:cubicBezTo>
                <a:cubicBezTo>
                  <a:pt x="8000771" y="2439590"/>
                  <a:pt x="7999183" y="2437606"/>
                  <a:pt x="7997596" y="2436018"/>
                </a:cubicBezTo>
                <a:cubicBezTo>
                  <a:pt x="7996008" y="2429668"/>
                  <a:pt x="7995611" y="2424112"/>
                  <a:pt x="7996405" y="2419350"/>
                </a:cubicBezTo>
                <a:cubicBezTo>
                  <a:pt x="7997992" y="2387600"/>
                  <a:pt x="7997992" y="2364184"/>
                  <a:pt x="7996405" y="2349103"/>
                </a:cubicBezTo>
                <a:cubicBezTo>
                  <a:pt x="7996405" y="2343547"/>
                  <a:pt x="7995611" y="2340372"/>
                  <a:pt x="7994024" y="2339578"/>
                </a:cubicBezTo>
                <a:cubicBezTo>
                  <a:pt x="7994024" y="2344340"/>
                  <a:pt x="7993230" y="2349103"/>
                  <a:pt x="7991642" y="2353865"/>
                </a:cubicBezTo>
                <a:cubicBezTo>
                  <a:pt x="7983705" y="2393553"/>
                  <a:pt x="7965448" y="2422128"/>
                  <a:pt x="7936874" y="2439590"/>
                </a:cubicBezTo>
                <a:cubicBezTo>
                  <a:pt x="7934492" y="2441178"/>
                  <a:pt x="7932905" y="2441575"/>
                  <a:pt x="7932111" y="2440781"/>
                </a:cubicBezTo>
                <a:cubicBezTo>
                  <a:pt x="7931318" y="2439987"/>
                  <a:pt x="7931714" y="2438003"/>
                  <a:pt x="7933302" y="2434828"/>
                </a:cubicBezTo>
                <a:cubicBezTo>
                  <a:pt x="7949177" y="2414190"/>
                  <a:pt x="7961876" y="2374900"/>
                  <a:pt x="7971402" y="2316956"/>
                </a:cubicBezTo>
                <a:cubicBezTo>
                  <a:pt x="7974577" y="2289969"/>
                  <a:pt x="7972990" y="2270125"/>
                  <a:pt x="7966639" y="2257425"/>
                </a:cubicBezTo>
                <a:cubicBezTo>
                  <a:pt x="7965052" y="2255043"/>
                  <a:pt x="7964655" y="2253059"/>
                  <a:pt x="7965448" y="2251472"/>
                </a:cubicBezTo>
                <a:cubicBezTo>
                  <a:pt x="7966242" y="2249884"/>
                  <a:pt x="7967434" y="2249487"/>
                  <a:pt x="7969020" y="2250281"/>
                </a:cubicBezTo>
                <a:cubicBezTo>
                  <a:pt x="7976958" y="2251075"/>
                  <a:pt x="7983705" y="2252662"/>
                  <a:pt x="7989261" y="2255043"/>
                </a:cubicBezTo>
                <a:cubicBezTo>
                  <a:pt x="8008311" y="2247900"/>
                  <a:pt x="8026170" y="2237184"/>
                  <a:pt x="8042839" y="2222897"/>
                </a:cubicBezTo>
                <a:cubicBezTo>
                  <a:pt x="8044824" y="2221309"/>
                  <a:pt x="8046808" y="2220416"/>
                  <a:pt x="8048792" y="2220218"/>
                </a:cubicBezTo>
                <a:close/>
                <a:moveTo>
                  <a:pt x="4600743" y="2220218"/>
                </a:moveTo>
                <a:cubicBezTo>
                  <a:pt x="4602727" y="2220019"/>
                  <a:pt x="4604711" y="2220515"/>
                  <a:pt x="4606696" y="2221706"/>
                </a:cubicBezTo>
                <a:cubicBezTo>
                  <a:pt x="4616221" y="2224881"/>
                  <a:pt x="4625349" y="2229247"/>
                  <a:pt x="4634080" y="2234803"/>
                </a:cubicBezTo>
                <a:cubicBezTo>
                  <a:pt x="4636462" y="2237184"/>
                  <a:pt x="4636462" y="2239962"/>
                  <a:pt x="4634080" y="2243137"/>
                </a:cubicBezTo>
                <a:cubicBezTo>
                  <a:pt x="4631699" y="2245518"/>
                  <a:pt x="4627333" y="2247503"/>
                  <a:pt x="4620983" y="2249090"/>
                </a:cubicBezTo>
                <a:cubicBezTo>
                  <a:pt x="4619396" y="2249884"/>
                  <a:pt x="4618205" y="2250281"/>
                  <a:pt x="4617412" y="2250281"/>
                </a:cubicBezTo>
                <a:cubicBezTo>
                  <a:pt x="4610268" y="2252662"/>
                  <a:pt x="4602727" y="2255043"/>
                  <a:pt x="4594790" y="2257425"/>
                </a:cubicBezTo>
                <a:cubicBezTo>
                  <a:pt x="4605109" y="2258218"/>
                  <a:pt x="4612252" y="2260997"/>
                  <a:pt x="4616221" y="2265759"/>
                </a:cubicBezTo>
                <a:cubicBezTo>
                  <a:pt x="4619396" y="2268140"/>
                  <a:pt x="4620190" y="2270919"/>
                  <a:pt x="4618602" y="2274093"/>
                </a:cubicBezTo>
                <a:cubicBezTo>
                  <a:pt x="4617015" y="2275681"/>
                  <a:pt x="4615030" y="2278856"/>
                  <a:pt x="4612649" y="2283618"/>
                </a:cubicBezTo>
                <a:cubicBezTo>
                  <a:pt x="4615030" y="2282825"/>
                  <a:pt x="4618999" y="2281634"/>
                  <a:pt x="4624555" y="2280047"/>
                </a:cubicBezTo>
                <a:cubicBezTo>
                  <a:pt x="4629318" y="2279253"/>
                  <a:pt x="4632890" y="2278459"/>
                  <a:pt x="4635271" y="2277665"/>
                </a:cubicBezTo>
                <a:cubicBezTo>
                  <a:pt x="4642415" y="2275284"/>
                  <a:pt x="4647971" y="2275681"/>
                  <a:pt x="4651940" y="2278856"/>
                </a:cubicBezTo>
                <a:cubicBezTo>
                  <a:pt x="4655115" y="2279650"/>
                  <a:pt x="4658687" y="2281634"/>
                  <a:pt x="4662655" y="2284809"/>
                </a:cubicBezTo>
                <a:cubicBezTo>
                  <a:pt x="4664243" y="2286397"/>
                  <a:pt x="4665433" y="2287587"/>
                  <a:pt x="4666227" y="2288381"/>
                </a:cubicBezTo>
                <a:cubicBezTo>
                  <a:pt x="4670196" y="2293937"/>
                  <a:pt x="4669799" y="2297906"/>
                  <a:pt x="4665037" y="2300287"/>
                </a:cubicBezTo>
                <a:cubicBezTo>
                  <a:pt x="4664243" y="2300287"/>
                  <a:pt x="4663449" y="2300287"/>
                  <a:pt x="4662655" y="2300287"/>
                </a:cubicBezTo>
                <a:cubicBezTo>
                  <a:pt x="4645987" y="2302668"/>
                  <a:pt x="4632493" y="2303859"/>
                  <a:pt x="4622174" y="2303859"/>
                </a:cubicBezTo>
                <a:cubicBezTo>
                  <a:pt x="4620587" y="2303859"/>
                  <a:pt x="4617412" y="2304256"/>
                  <a:pt x="4612649" y="2305050"/>
                </a:cubicBezTo>
                <a:cubicBezTo>
                  <a:pt x="4608680" y="2305050"/>
                  <a:pt x="4605505" y="2305447"/>
                  <a:pt x="4603124" y="2306240"/>
                </a:cubicBezTo>
                <a:cubicBezTo>
                  <a:pt x="4601537" y="2308622"/>
                  <a:pt x="4599552" y="2312590"/>
                  <a:pt x="4597171" y="2318147"/>
                </a:cubicBezTo>
                <a:cubicBezTo>
                  <a:pt x="4596377" y="2320528"/>
                  <a:pt x="4595584" y="2322115"/>
                  <a:pt x="4594790" y="2322909"/>
                </a:cubicBezTo>
                <a:cubicBezTo>
                  <a:pt x="4600346" y="2322115"/>
                  <a:pt x="4608283" y="2320528"/>
                  <a:pt x="4618602" y="2318147"/>
                </a:cubicBezTo>
                <a:cubicBezTo>
                  <a:pt x="4620983" y="2317353"/>
                  <a:pt x="4622968" y="2316956"/>
                  <a:pt x="4624555" y="2316956"/>
                </a:cubicBezTo>
                <a:cubicBezTo>
                  <a:pt x="4629318" y="2316162"/>
                  <a:pt x="4634080" y="2316956"/>
                  <a:pt x="4638843" y="2319337"/>
                </a:cubicBezTo>
                <a:cubicBezTo>
                  <a:pt x="4645193" y="2324100"/>
                  <a:pt x="4649955" y="2330053"/>
                  <a:pt x="4653130" y="2337197"/>
                </a:cubicBezTo>
                <a:cubicBezTo>
                  <a:pt x="4654718" y="2340372"/>
                  <a:pt x="4654718" y="2342753"/>
                  <a:pt x="4653130" y="2344340"/>
                </a:cubicBezTo>
                <a:cubicBezTo>
                  <a:pt x="4650749" y="2348309"/>
                  <a:pt x="4649558" y="2352675"/>
                  <a:pt x="4649558" y="2357437"/>
                </a:cubicBezTo>
                <a:cubicBezTo>
                  <a:pt x="4650352" y="2378868"/>
                  <a:pt x="4649558" y="2403475"/>
                  <a:pt x="4647177" y="2431256"/>
                </a:cubicBezTo>
                <a:cubicBezTo>
                  <a:pt x="4646383" y="2443162"/>
                  <a:pt x="4642415" y="2451894"/>
                  <a:pt x="4635271" y="2457450"/>
                </a:cubicBezTo>
                <a:cubicBezTo>
                  <a:pt x="4632096" y="2459831"/>
                  <a:pt x="4628524" y="2459831"/>
                  <a:pt x="4624555" y="2457450"/>
                </a:cubicBezTo>
                <a:cubicBezTo>
                  <a:pt x="4618205" y="2452687"/>
                  <a:pt x="4614634" y="2445543"/>
                  <a:pt x="4613840" y="2436018"/>
                </a:cubicBezTo>
                <a:cubicBezTo>
                  <a:pt x="4604315" y="2436018"/>
                  <a:pt x="4591615" y="2436812"/>
                  <a:pt x="4575740" y="2438400"/>
                </a:cubicBezTo>
                <a:cubicBezTo>
                  <a:pt x="4575740" y="2440781"/>
                  <a:pt x="4574549" y="2444353"/>
                  <a:pt x="4572168" y="2449115"/>
                </a:cubicBezTo>
                <a:cubicBezTo>
                  <a:pt x="4568993" y="2452290"/>
                  <a:pt x="4565421" y="2452290"/>
                  <a:pt x="4561452" y="2449115"/>
                </a:cubicBezTo>
                <a:cubicBezTo>
                  <a:pt x="4559071" y="2447528"/>
                  <a:pt x="4556690" y="2445147"/>
                  <a:pt x="4554308" y="2441972"/>
                </a:cubicBezTo>
                <a:cubicBezTo>
                  <a:pt x="4552721" y="2439590"/>
                  <a:pt x="4551133" y="2437606"/>
                  <a:pt x="4549546" y="2436018"/>
                </a:cubicBezTo>
                <a:cubicBezTo>
                  <a:pt x="4547959" y="2429668"/>
                  <a:pt x="4547561" y="2424112"/>
                  <a:pt x="4548355" y="2419350"/>
                </a:cubicBezTo>
                <a:cubicBezTo>
                  <a:pt x="4549943" y="2387600"/>
                  <a:pt x="4549943" y="2364184"/>
                  <a:pt x="4548355" y="2349103"/>
                </a:cubicBezTo>
                <a:cubicBezTo>
                  <a:pt x="4548355" y="2343547"/>
                  <a:pt x="4547561" y="2340372"/>
                  <a:pt x="4545974" y="2339578"/>
                </a:cubicBezTo>
                <a:cubicBezTo>
                  <a:pt x="4545974" y="2344340"/>
                  <a:pt x="4545180" y="2349103"/>
                  <a:pt x="4543593" y="2353865"/>
                </a:cubicBezTo>
                <a:cubicBezTo>
                  <a:pt x="4535655" y="2393553"/>
                  <a:pt x="4517399" y="2422128"/>
                  <a:pt x="4488824" y="2439590"/>
                </a:cubicBezTo>
                <a:cubicBezTo>
                  <a:pt x="4486443" y="2441178"/>
                  <a:pt x="4484855" y="2441575"/>
                  <a:pt x="4484062" y="2440781"/>
                </a:cubicBezTo>
                <a:cubicBezTo>
                  <a:pt x="4483268" y="2439987"/>
                  <a:pt x="4483665" y="2438003"/>
                  <a:pt x="4485252" y="2434828"/>
                </a:cubicBezTo>
                <a:cubicBezTo>
                  <a:pt x="4501127" y="2414190"/>
                  <a:pt x="4513827" y="2374900"/>
                  <a:pt x="4523352" y="2316956"/>
                </a:cubicBezTo>
                <a:cubicBezTo>
                  <a:pt x="4526527" y="2289969"/>
                  <a:pt x="4524940" y="2270125"/>
                  <a:pt x="4518590" y="2257425"/>
                </a:cubicBezTo>
                <a:cubicBezTo>
                  <a:pt x="4517002" y="2255043"/>
                  <a:pt x="4516605" y="2253059"/>
                  <a:pt x="4517399" y="2251472"/>
                </a:cubicBezTo>
                <a:cubicBezTo>
                  <a:pt x="4518193" y="2249884"/>
                  <a:pt x="4519384" y="2249487"/>
                  <a:pt x="4520971" y="2250281"/>
                </a:cubicBezTo>
                <a:cubicBezTo>
                  <a:pt x="4528909" y="2251075"/>
                  <a:pt x="4535655" y="2252662"/>
                  <a:pt x="4541212" y="2255043"/>
                </a:cubicBezTo>
                <a:cubicBezTo>
                  <a:pt x="4560262" y="2247900"/>
                  <a:pt x="4578121" y="2237184"/>
                  <a:pt x="4594790" y="2222897"/>
                </a:cubicBezTo>
                <a:cubicBezTo>
                  <a:pt x="4596774" y="2221309"/>
                  <a:pt x="4598758" y="2220416"/>
                  <a:pt x="4600743" y="2220218"/>
                </a:cubicBezTo>
                <a:close/>
                <a:moveTo>
                  <a:pt x="1413143" y="2220218"/>
                </a:moveTo>
                <a:cubicBezTo>
                  <a:pt x="1414532" y="2220019"/>
                  <a:pt x="1416219" y="2220118"/>
                  <a:pt x="1418203" y="2220515"/>
                </a:cubicBezTo>
                <a:cubicBezTo>
                  <a:pt x="1432491" y="2224484"/>
                  <a:pt x="1442809" y="2230834"/>
                  <a:pt x="1449159" y="2239565"/>
                </a:cubicBezTo>
                <a:cubicBezTo>
                  <a:pt x="1453128" y="2244328"/>
                  <a:pt x="1453525" y="2249090"/>
                  <a:pt x="1450350" y="2253853"/>
                </a:cubicBezTo>
                <a:cubicBezTo>
                  <a:pt x="1445587" y="2260203"/>
                  <a:pt x="1439634" y="2270919"/>
                  <a:pt x="1432491" y="2286000"/>
                </a:cubicBezTo>
                <a:cubicBezTo>
                  <a:pt x="1430109" y="2291556"/>
                  <a:pt x="1427331" y="2297509"/>
                  <a:pt x="1424156" y="2303859"/>
                </a:cubicBezTo>
                <a:cubicBezTo>
                  <a:pt x="1430506" y="2302272"/>
                  <a:pt x="1440428" y="2299097"/>
                  <a:pt x="1453922" y="2294334"/>
                </a:cubicBezTo>
                <a:cubicBezTo>
                  <a:pt x="1458684" y="2292747"/>
                  <a:pt x="1462256" y="2291556"/>
                  <a:pt x="1464637" y="2290762"/>
                </a:cubicBezTo>
                <a:cubicBezTo>
                  <a:pt x="1476543" y="2286793"/>
                  <a:pt x="1488053" y="2290762"/>
                  <a:pt x="1499165" y="2302668"/>
                </a:cubicBezTo>
                <a:cubicBezTo>
                  <a:pt x="1503134" y="2309019"/>
                  <a:pt x="1501150" y="2312987"/>
                  <a:pt x="1493213" y="2314575"/>
                </a:cubicBezTo>
                <a:cubicBezTo>
                  <a:pt x="1485275" y="2316956"/>
                  <a:pt x="1474162" y="2319337"/>
                  <a:pt x="1459875" y="2321718"/>
                </a:cubicBezTo>
                <a:cubicBezTo>
                  <a:pt x="1452731" y="2323306"/>
                  <a:pt x="1447572" y="2324497"/>
                  <a:pt x="1444397" y="2325290"/>
                </a:cubicBezTo>
                <a:cubicBezTo>
                  <a:pt x="1453128" y="2326878"/>
                  <a:pt x="1460272" y="2331243"/>
                  <a:pt x="1465828" y="2338387"/>
                </a:cubicBezTo>
                <a:cubicBezTo>
                  <a:pt x="1469003" y="2342356"/>
                  <a:pt x="1469400" y="2346325"/>
                  <a:pt x="1467019" y="2350293"/>
                </a:cubicBezTo>
                <a:cubicBezTo>
                  <a:pt x="1466225" y="2351881"/>
                  <a:pt x="1465034" y="2355056"/>
                  <a:pt x="1463447" y="2359818"/>
                </a:cubicBezTo>
                <a:cubicBezTo>
                  <a:pt x="1461065" y="2364581"/>
                  <a:pt x="1459082" y="2368947"/>
                  <a:pt x="1457494" y="2372915"/>
                </a:cubicBezTo>
                <a:cubicBezTo>
                  <a:pt x="1457494" y="2373709"/>
                  <a:pt x="1457097" y="2375297"/>
                  <a:pt x="1456303" y="2377678"/>
                </a:cubicBezTo>
                <a:cubicBezTo>
                  <a:pt x="1454716" y="2381647"/>
                  <a:pt x="1452334" y="2387600"/>
                  <a:pt x="1449159" y="2395537"/>
                </a:cubicBezTo>
                <a:cubicBezTo>
                  <a:pt x="1461065" y="2405856"/>
                  <a:pt x="1476147" y="2415778"/>
                  <a:pt x="1494403" y="2425303"/>
                </a:cubicBezTo>
                <a:cubicBezTo>
                  <a:pt x="1506309" y="2431653"/>
                  <a:pt x="1519406" y="2438003"/>
                  <a:pt x="1533694" y="2444353"/>
                </a:cubicBezTo>
                <a:cubicBezTo>
                  <a:pt x="1536869" y="2445940"/>
                  <a:pt x="1538456" y="2447528"/>
                  <a:pt x="1538456" y="2449115"/>
                </a:cubicBezTo>
                <a:cubicBezTo>
                  <a:pt x="1538456" y="2450703"/>
                  <a:pt x="1536869" y="2451497"/>
                  <a:pt x="1533694" y="2451497"/>
                </a:cubicBezTo>
                <a:cubicBezTo>
                  <a:pt x="1516231" y="2453878"/>
                  <a:pt x="1494800" y="2455465"/>
                  <a:pt x="1469400" y="2456259"/>
                </a:cubicBezTo>
                <a:cubicBezTo>
                  <a:pt x="1467019" y="2456259"/>
                  <a:pt x="1464241" y="2455465"/>
                  <a:pt x="1461065" y="2453878"/>
                </a:cubicBezTo>
                <a:cubicBezTo>
                  <a:pt x="1460272" y="2453084"/>
                  <a:pt x="1459875" y="2452687"/>
                  <a:pt x="1459875" y="2452687"/>
                </a:cubicBezTo>
                <a:cubicBezTo>
                  <a:pt x="1449556" y="2443162"/>
                  <a:pt x="1440031" y="2433240"/>
                  <a:pt x="1431300" y="2422922"/>
                </a:cubicBezTo>
                <a:cubicBezTo>
                  <a:pt x="1420187" y="2435622"/>
                  <a:pt x="1397566" y="2446337"/>
                  <a:pt x="1363434" y="2455068"/>
                </a:cubicBezTo>
                <a:cubicBezTo>
                  <a:pt x="1360260" y="2455862"/>
                  <a:pt x="1358275" y="2455465"/>
                  <a:pt x="1357481" y="2453878"/>
                </a:cubicBezTo>
                <a:cubicBezTo>
                  <a:pt x="1356688" y="2451497"/>
                  <a:pt x="1357481" y="2449512"/>
                  <a:pt x="1359862" y="2447925"/>
                </a:cubicBezTo>
                <a:cubicBezTo>
                  <a:pt x="1386056" y="2432050"/>
                  <a:pt x="1403916" y="2416572"/>
                  <a:pt x="1413441" y="2401490"/>
                </a:cubicBezTo>
                <a:cubicBezTo>
                  <a:pt x="1407885" y="2393553"/>
                  <a:pt x="1403518" y="2386012"/>
                  <a:pt x="1400343" y="2378868"/>
                </a:cubicBezTo>
                <a:cubicBezTo>
                  <a:pt x="1393993" y="2367756"/>
                  <a:pt x="1388041" y="2361009"/>
                  <a:pt x="1382484" y="2358628"/>
                </a:cubicBezTo>
                <a:cubicBezTo>
                  <a:pt x="1377722" y="2355453"/>
                  <a:pt x="1375341" y="2352675"/>
                  <a:pt x="1375341" y="2350293"/>
                </a:cubicBezTo>
                <a:cubicBezTo>
                  <a:pt x="1375341" y="2346325"/>
                  <a:pt x="1377722" y="2343943"/>
                  <a:pt x="1382484" y="2343150"/>
                </a:cubicBezTo>
                <a:cubicBezTo>
                  <a:pt x="1394391" y="2316956"/>
                  <a:pt x="1403122" y="2289969"/>
                  <a:pt x="1408678" y="2262187"/>
                </a:cubicBezTo>
                <a:cubicBezTo>
                  <a:pt x="1411059" y="2251075"/>
                  <a:pt x="1411456" y="2240756"/>
                  <a:pt x="1409869" y="2231231"/>
                </a:cubicBezTo>
                <a:lnTo>
                  <a:pt x="1409869" y="2230040"/>
                </a:lnTo>
                <a:cubicBezTo>
                  <a:pt x="1409075" y="2226072"/>
                  <a:pt x="1409075" y="2223293"/>
                  <a:pt x="1409869" y="2221706"/>
                </a:cubicBezTo>
                <a:cubicBezTo>
                  <a:pt x="1410662" y="2220912"/>
                  <a:pt x="1411754" y="2220416"/>
                  <a:pt x="1413143" y="2220218"/>
                </a:cubicBezTo>
                <a:close/>
                <a:moveTo>
                  <a:pt x="4187596" y="2219325"/>
                </a:moveTo>
                <a:cubicBezTo>
                  <a:pt x="4209821" y="2221706"/>
                  <a:pt x="4224505" y="2229247"/>
                  <a:pt x="4231649" y="2241947"/>
                </a:cubicBezTo>
                <a:cubicBezTo>
                  <a:pt x="4234030" y="2245122"/>
                  <a:pt x="4234427" y="2248693"/>
                  <a:pt x="4232840" y="2252662"/>
                </a:cubicBezTo>
                <a:cubicBezTo>
                  <a:pt x="4231252" y="2257425"/>
                  <a:pt x="4230458" y="2265362"/>
                  <a:pt x="4230458" y="2276475"/>
                </a:cubicBezTo>
                <a:cubicBezTo>
                  <a:pt x="4230458" y="2278856"/>
                  <a:pt x="4230458" y="2280840"/>
                  <a:pt x="4230458" y="2282428"/>
                </a:cubicBezTo>
                <a:cubicBezTo>
                  <a:pt x="4230458" y="2291159"/>
                  <a:pt x="4230061" y="2299097"/>
                  <a:pt x="4229268" y="2306240"/>
                </a:cubicBezTo>
                <a:cubicBezTo>
                  <a:pt x="4231649" y="2306240"/>
                  <a:pt x="4234824" y="2305843"/>
                  <a:pt x="4238793" y="2305050"/>
                </a:cubicBezTo>
                <a:cubicBezTo>
                  <a:pt x="4241968" y="2305050"/>
                  <a:pt x="4244349" y="2305050"/>
                  <a:pt x="4245937" y="2305050"/>
                </a:cubicBezTo>
                <a:cubicBezTo>
                  <a:pt x="4259430" y="2303462"/>
                  <a:pt x="4270146" y="2301081"/>
                  <a:pt x="4278083" y="2297906"/>
                </a:cubicBezTo>
                <a:cubicBezTo>
                  <a:pt x="4285227" y="2295525"/>
                  <a:pt x="4290783" y="2295128"/>
                  <a:pt x="4294752" y="2296715"/>
                </a:cubicBezTo>
                <a:cubicBezTo>
                  <a:pt x="4305071" y="2302272"/>
                  <a:pt x="4313405" y="2309019"/>
                  <a:pt x="4319755" y="2316956"/>
                </a:cubicBezTo>
                <a:cubicBezTo>
                  <a:pt x="4321343" y="2320131"/>
                  <a:pt x="4321740" y="2322909"/>
                  <a:pt x="4320946" y="2325290"/>
                </a:cubicBezTo>
                <a:cubicBezTo>
                  <a:pt x="4319359" y="2327672"/>
                  <a:pt x="4316580" y="2328465"/>
                  <a:pt x="4312612" y="2327672"/>
                </a:cubicBezTo>
                <a:cubicBezTo>
                  <a:pt x="4293562" y="2326878"/>
                  <a:pt x="4264987" y="2328862"/>
                  <a:pt x="4226887" y="2333625"/>
                </a:cubicBezTo>
                <a:cubicBezTo>
                  <a:pt x="4251493" y="2378868"/>
                  <a:pt x="4297133" y="2416175"/>
                  <a:pt x="4363808" y="2445543"/>
                </a:cubicBezTo>
                <a:cubicBezTo>
                  <a:pt x="4366984" y="2447131"/>
                  <a:pt x="4368571" y="2448718"/>
                  <a:pt x="4368571" y="2450306"/>
                </a:cubicBezTo>
                <a:cubicBezTo>
                  <a:pt x="4368571" y="2451100"/>
                  <a:pt x="4366586" y="2451497"/>
                  <a:pt x="4362618" y="2451497"/>
                </a:cubicBezTo>
                <a:cubicBezTo>
                  <a:pt x="4336424" y="2453878"/>
                  <a:pt x="4309436" y="2455068"/>
                  <a:pt x="4281655" y="2455068"/>
                </a:cubicBezTo>
                <a:cubicBezTo>
                  <a:pt x="4276893" y="2454275"/>
                  <a:pt x="4272527" y="2452290"/>
                  <a:pt x="4268558" y="2449115"/>
                </a:cubicBezTo>
                <a:cubicBezTo>
                  <a:pt x="4250302" y="2429272"/>
                  <a:pt x="4234427" y="2405459"/>
                  <a:pt x="4220933" y="2377678"/>
                </a:cubicBezTo>
                <a:cubicBezTo>
                  <a:pt x="4220933" y="2376090"/>
                  <a:pt x="4220140" y="2374106"/>
                  <a:pt x="4218552" y="2371725"/>
                </a:cubicBezTo>
                <a:cubicBezTo>
                  <a:pt x="4217758" y="2369343"/>
                  <a:pt x="4216964" y="2367756"/>
                  <a:pt x="4216171" y="2366962"/>
                </a:cubicBezTo>
                <a:cubicBezTo>
                  <a:pt x="4212202" y="2376487"/>
                  <a:pt x="4207837" y="2385615"/>
                  <a:pt x="4203074" y="2394347"/>
                </a:cubicBezTo>
                <a:cubicBezTo>
                  <a:pt x="4182436" y="2427684"/>
                  <a:pt x="4146321" y="2445940"/>
                  <a:pt x="4094727" y="2449115"/>
                </a:cubicBezTo>
                <a:cubicBezTo>
                  <a:pt x="4092346" y="2449909"/>
                  <a:pt x="4091155" y="2449512"/>
                  <a:pt x="4091155" y="2447925"/>
                </a:cubicBezTo>
                <a:cubicBezTo>
                  <a:pt x="4091155" y="2446337"/>
                  <a:pt x="4092346" y="2445147"/>
                  <a:pt x="4094727" y="2444353"/>
                </a:cubicBezTo>
                <a:cubicBezTo>
                  <a:pt x="4145527" y="2424509"/>
                  <a:pt x="4176880" y="2389187"/>
                  <a:pt x="4188787" y="2338387"/>
                </a:cubicBezTo>
                <a:cubicBezTo>
                  <a:pt x="4183230" y="2339181"/>
                  <a:pt x="4175293" y="2340372"/>
                  <a:pt x="4164974" y="2341959"/>
                </a:cubicBezTo>
                <a:cubicBezTo>
                  <a:pt x="4161799" y="2342753"/>
                  <a:pt x="4159021" y="2343547"/>
                  <a:pt x="4156640" y="2344340"/>
                </a:cubicBezTo>
                <a:cubicBezTo>
                  <a:pt x="4150289" y="2346722"/>
                  <a:pt x="4145130" y="2346325"/>
                  <a:pt x="4141162" y="2343150"/>
                </a:cubicBezTo>
                <a:cubicBezTo>
                  <a:pt x="4134811" y="2339975"/>
                  <a:pt x="4128461" y="2334418"/>
                  <a:pt x="4122112" y="2326481"/>
                </a:cubicBezTo>
                <a:cubicBezTo>
                  <a:pt x="4120524" y="2324893"/>
                  <a:pt x="4120127" y="2323306"/>
                  <a:pt x="4120921" y="2321718"/>
                </a:cubicBezTo>
                <a:cubicBezTo>
                  <a:pt x="4121714" y="2320925"/>
                  <a:pt x="4123302" y="2320528"/>
                  <a:pt x="4125683" y="2320528"/>
                </a:cubicBezTo>
                <a:cubicBezTo>
                  <a:pt x="4136002" y="2319734"/>
                  <a:pt x="4149099" y="2318147"/>
                  <a:pt x="4164974" y="2315765"/>
                </a:cubicBezTo>
                <a:cubicBezTo>
                  <a:pt x="4174499" y="2314178"/>
                  <a:pt x="4184024" y="2312987"/>
                  <a:pt x="4193549" y="2312193"/>
                </a:cubicBezTo>
                <a:cubicBezTo>
                  <a:pt x="4194343" y="2303462"/>
                  <a:pt x="4194740" y="2295128"/>
                  <a:pt x="4194740" y="2287190"/>
                </a:cubicBezTo>
                <a:cubicBezTo>
                  <a:pt x="4195533" y="2262584"/>
                  <a:pt x="4191168" y="2243534"/>
                  <a:pt x="4181643" y="2230040"/>
                </a:cubicBezTo>
                <a:cubicBezTo>
                  <a:pt x="4178468" y="2222897"/>
                  <a:pt x="4180452" y="2219325"/>
                  <a:pt x="4187596" y="2219325"/>
                </a:cubicBezTo>
                <a:close/>
                <a:moveTo>
                  <a:pt x="2342127" y="2219325"/>
                </a:moveTo>
                <a:cubicBezTo>
                  <a:pt x="2354827" y="2221706"/>
                  <a:pt x="2366733" y="2228453"/>
                  <a:pt x="2377846" y="2239565"/>
                </a:cubicBezTo>
                <a:cubicBezTo>
                  <a:pt x="2381814" y="2244328"/>
                  <a:pt x="2382608" y="2249090"/>
                  <a:pt x="2380227" y="2253853"/>
                </a:cubicBezTo>
                <a:cubicBezTo>
                  <a:pt x="2376258" y="2260203"/>
                  <a:pt x="2373877" y="2270125"/>
                  <a:pt x="2373083" y="2283618"/>
                </a:cubicBezTo>
                <a:cubicBezTo>
                  <a:pt x="2381814" y="2282825"/>
                  <a:pt x="2389752" y="2280840"/>
                  <a:pt x="2396896" y="2277665"/>
                </a:cubicBezTo>
                <a:cubicBezTo>
                  <a:pt x="2400864" y="2276078"/>
                  <a:pt x="2405627" y="2276475"/>
                  <a:pt x="2411183" y="2278856"/>
                </a:cubicBezTo>
                <a:cubicBezTo>
                  <a:pt x="2418327" y="2281237"/>
                  <a:pt x="2424677" y="2286000"/>
                  <a:pt x="2430233" y="2293143"/>
                </a:cubicBezTo>
                <a:cubicBezTo>
                  <a:pt x="2433408" y="2298700"/>
                  <a:pt x="2433011" y="2303065"/>
                  <a:pt x="2429043" y="2306240"/>
                </a:cubicBezTo>
                <a:cubicBezTo>
                  <a:pt x="2425074" y="2310209"/>
                  <a:pt x="2420708" y="2319337"/>
                  <a:pt x="2415946" y="2333625"/>
                </a:cubicBezTo>
                <a:cubicBezTo>
                  <a:pt x="2421502" y="2333625"/>
                  <a:pt x="2425868" y="2332831"/>
                  <a:pt x="2429043" y="2331243"/>
                </a:cubicBezTo>
                <a:cubicBezTo>
                  <a:pt x="2435393" y="2330450"/>
                  <a:pt x="2440949" y="2331243"/>
                  <a:pt x="2445711" y="2333625"/>
                </a:cubicBezTo>
                <a:cubicBezTo>
                  <a:pt x="2449680" y="2335212"/>
                  <a:pt x="2454443" y="2339578"/>
                  <a:pt x="2459999" y="2346722"/>
                </a:cubicBezTo>
                <a:cubicBezTo>
                  <a:pt x="2463968" y="2356247"/>
                  <a:pt x="2462380" y="2361406"/>
                  <a:pt x="2455236" y="2362200"/>
                </a:cubicBezTo>
                <a:cubicBezTo>
                  <a:pt x="2441743" y="2360612"/>
                  <a:pt x="2415946" y="2360612"/>
                  <a:pt x="2377846" y="2362200"/>
                </a:cubicBezTo>
                <a:cubicBezTo>
                  <a:pt x="2376258" y="2362200"/>
                  <a:pt x="2374274" y="2362597"/>
                  <a:pt x="2371893" y="2363390"/>
                </a:cubicBezTo>
                <a:cubicBezTo>
                  <a:pt x="2390943" y="2395934"/>
                  <a:pt x="2423486" y="2422525"/>
                  <a:pt x="2469524" y="2443162"/>
                </a:cubicBezTo>
                <a:cubicBezTo>
                  <a:pt x="2472699" y="2444750"/>
                  <a:pt x="2474286" y="2446337"/>
                  <a:pt x="2474286" y="2447925"/>
                </a:cubicBezTo>
                <a:cubicBezTo>
                  <a:pt x="2473493" y="2449512"/>
                  <a:pt x="2471508" y="2450306"/>
                  <a:pt x="2468333" y="2450306"/>
                </a:cubicBezTo>
                <a:cubicBezTo>
                  <a:pt x="2448489" y="2450306"/>
                  <a:pt x="2427455" y="2450306"/>
                  <a:pt x="2405230" y="2450306"/>
                </a:cubicBezTo>
                <a:cubicBezTo>
                  <a:pt x="2400468" y="2450306"/>
                  <a:pt x="2396499" y="2448718"/>
                  <a:pt x="2393324" y="2445543"/>
                </a:cubicBezTo>
                <a:cubicBezTo>
                  <a:pt x="2392530" y="2444750"/>
                  <a:pt x="2392133" y="2444353"/>
                  <a:pt x="2392133" y="2444353"/>
                </a:cubicBezTo>
                <a:cubicBezTo>
                  <a:pt x="2381021" y="2431653"/>
                  <a:pt x="2369511" y="2411412"/>
                  <a:pt x="2357605" y="2383631"/>
                </a:cubicBezTo>
                <a:cubicBezTo>
                  <a:pt x="2344112" y="2419350"/>
                  <a:pt x="2317918" y="2442765"/>
                  <a:pt x="2279024" y="2453878"/>
                </a:cubicBezTo>
                <a:cubicBezTo>
                  <a:pt x="2275850" y="2454672"/>
                  <a:pt x="2273865" y="2454275"/>
                  <a:pt x="2273072" y="2452687"/>
                </a:cubicBezTo>
                <a:cubicBezTo>
                  <a:pt x="2273072" y="2451894"/>
                  <a:pt x="2274262" y="2450306"/>
                  <a:pt x="2276643" y="2447925"/>
                </a:cubicBezTo>
                <a:cubicBezTo>
                  <a:pt x="2306012" y="2427287"/>
                  <a:pt x="2324268" y="2400300"/>
                  <a:pt x="2331411" y="2366962"/>
                </a:cubicBezTo>
                <a:cubicBezTo>
                  <a:pt x="2323474" y="2367756"/>
                  <a:pt x="2315140" y="2369343"/>
                  <a:pt x="2306409" y="2371725"/>
                </a:cubicBezTo>
                <a:cubicBezTo>
                  <a:pt x="2301647" y="2373312"/>
                  <a:pt x="2297678" y="2372915"/>
                  <a:pt x="2294503" y="2370534"/>
                </a:cubicBezTo>
                <a:cubicBezTo>
                  <a:pt x="2289741" y="2366565"/>
                  <a:pt x="2284978" y="2362200"/>
                  <a:pt x="2280215" y="2357437"/>
                </a:cubicBezTo>
                <a:cubicBezTo>
                  <a:pt x="2278628" y="2355056"/>
                  <a:pt x="2278231" y="2353072"/>
                  <a:pt x="2279024" y="2351484"/>
                </a:cubicBezTo>
                <a:cubicBezTo>
                  <a:pt x="2279818" y="2349897"/>
                  <a:pt x="2281406" y="2349103"/>
                  <a:pt x="2283787" y="2349103"/>
                </a:cubicBezTo>
                <a:cubicBezTo>
                  <a:pt x="2298075" y="2349103"/>
                  <a:pt x="2313155" y="2347912"/>
                  <a:pt x="2329030" y="2345531"/>
                </a:cubicBezTo>
                <a:cubicBezTo>
                  <a:pt x="2331411" y="2344737"/>
                  <a:pt x="2333793" y="2344340"/>
                  <a:pt x="2336174" y="2344340"/>
                </a:cubicBezTo>
                <a:cubicBezTo>
                  <a:pt x="2336174" y="2341959"/>
                  <a:pt x="2336571" y="2338784"/>
                  <a:pt x="2337365" y="2334815"/>
                </a:cubicBezTo>
                <a:cubicBezTo>
                  <a:pt x="2338952" y="2324497"/>
                  <a:pt x="2339746" y="2316162"/>
                  <a:pt x="2339746" y="2309812"/>
                </a:cubicBezTo>
                <a:cubicBezTo>
                  <a:pt x="2338952" y="2309812"/>
                  <a:pt x="2337365" y="2310209"/>
                  <a:pt x="2334983" y="2311003"/>
                </a:cubicBezTo>
                <a:cubicBezTo>
                  <a:pt x="2333396" y="2311003"/>
                  <a:pt x="2331808" y="2311400"/>
                  <a:pt x="2330221" y="2312193"/>
                </a:cubicBezTo>
                <a:cubicBezTo>
                  <a:pt x="2323871" y="2313781"/>
                  <a:pt x="2316727" y="2309812"/>
                  <a:pt x="2308791" y="2300287"/>
                </a:cubicBezTo>
                <a:cubicBezTo>
                  <a:pt x="2304822" y="2295525"/>
                  <a:pt x="2305616" y="2292350"/>
                  <a:pt x="2311172" y="2290762"/>
                </a:cubicBezTo>
                <a:cubicBezTo>
                  <a:pt x="2319902" y="2290762"/>
                  <a:pt x="2329824" y="2289572"/>
                  <a:pt x="2340936" y="2287190"/>
                </a:cubicBezTo>
                <a:cubicBezTo>
                  <a:pt x="2341730" y="2255440"/>
                  <a:pt x="2340143" y="2235993"/>
                  <a:pt x="2336174" y="2228850"/>
                </a:cubicBezTo>
                <a:cubicBezTo>
                  <a:pt x="2334587" y="2223293"/>
                  <a:pt x="2336571" y="2220118"/>
                  <a:pt x="2342127" y="2219325"/>
                </a:cubicBezTo>
                <a:close/>
                <a:moveTo>
                  <a:pt x="7930622" y="2219027"/>
                </a:moveTo>
                <a:cubicBezTo>
                  <a:pt x="7931615" y="2218432"/>
                  <a:pt x="7932905" y="2218531"/>
                  <a:pt x="7934492" y="2219325"/>
                </a:cubicBezTo>
                <a:cubicBezTo>
                  <a:pt x="7944812" y="2220912"/>
                  <a:pt x="7954336" y="2226865"/>
                  <a:pt x="7963068" y="2237184"/>
                </a:cubicBezTo>
                <a:cubicBezTo>
                  <a:pt x="7966242" y="2239565"/>
                  <a:pt x="7966639" y="2242344"/>
                  <a:pt x="7964258" y="2245518"/>
                </a:cubicBezTo>
                <a:cubicBezTo>
                  <a:pt x="7964258" y="2245518"/>
                  <a:pt x="7963862" y="2246312"/>
                  <a:pt x="7963068" y="2247900"/>
                </a:cubicBezTo>
                <a:cubicBezTo>
                  <a:pt x="7949574" y="2263775"/>
                  <a:pt x="7939255" y="2274490"/>
                  <a:pt x="7932111" y="2280047"/>
                </a:cubicBezTo>
                <a:cubicBezTo>
                  <a:pt x="7932905" y="2280840"/>
                  <a:pt x="7933302" y="2281237"/>
                  <a:pt x="7933302" y="2281237"/>
                </a:cubicBezTo>
                <a:cubicBezTo>
                  <a:pt x="7943621" y="2285206"/>
                  <a:pt x="7951161" y="2290762"/>
                  <a:pt x="7955924" y="2297906"/>
                </a:cubicBezTo>
                <a:cubicBezTo>
                  <a:pt x="7959099" y="2301081"/>
                  <a:pt x="7959099" y="2305050"/>
                  <a:pt x="7955924" y="2309812"/>
                </a:cubicBezTo>
                <a:cubicBezTo>
                  <a:pt x="7948780" y="2320925"/>
                  <a:pt x="7940049" y="2332434"/>
                  <a:pt x="7929730" y="2344340"/>
                </a:cubicBezTo>
                <a:cubicBezTo>
                  <a:pt x="7932905" y="2351484"/>
                  <a:pt x="7934492" y="2359818"/>
                  <a:pt x="7934492" y="2369343"/>
                </a:cubicBezTo>
                <a:cubicBezTo>
                  <a:pt x="7935286" y="2373312"/>
                  <a:pt x="7935286" y="2380853"/>
                  <a:pt x="7934492" y="2391965"/>
                </a:cubicBezTo>
                <a:cubicBezTo>
                  <a:pt x="7934492" y="2401490"/>
                  <a:pt x="7934492" y="2409428"/>
                  <a:pt x="7934492" y="2415778"/>
                </a:cubicBezTo>
                <a:cubicBezTo>
                  <a:pt x="7933698" y="2430859"/>
                  <a:pt x="7931318" y="2444353"/>
                  <a:pt x="7927348" y="2456259"/>
                </a:cubicBezTo>
                <a:cubicBezTo>
                  <a:pt x="7921792" y="2461815"/>
                  <a:pt x="7917427" y="2462609"/>
                  <a:pt x="7914252" y="2458640"/>
                </a:cubicBezTo>
                <a:cubicBezTo>
                  <a:pt x="7913458" y="2457847"/>
                  <a:pt x="7912664" y="2457053"/>
                  <a:pt x="7911870" y="2456259"/>
                </a:cubicBezTo>
                <a:cubicBezTo>
                  <a:pt x="7907902" y="2452290"/>
                  <a:pt x="7905124" y="2448322"/>
                  <a:pt x="7903536" y="2444353"/>
                </a:cubicBezTo>
                <a:cubicBezTo>
                  <a:pt x="7903536" y="2444353"/>
                  <a:pt x="7903536" y="2443956"/>
                  <a:pt x="7903536" y="2443162"/>
                </a:cubicBezTo>
                <a:cubicBezTo>
                  <a:pt x="7900361" y="2435225"/>
                  <a:pt x="7899568" y="2428875"/>
                  <a:pt x="7901155" y="2424112"/>
                </a:cubicBezTo>
                <a:cubicBezTo>
                  <a:pt x="7904330" y="2413794"/>
                  <a:pt x="7907108" y="2395537"/>
                  <a:pt x="7909489" y="2369343"/>
                </a:cubicBezTo>
                <a:lnTo>
                  <a:pt x="7909489" y="2362200"/>
                </a:lnTo>
                <a:cubicBezTo>
                  <a:pt x="7894408" y="2374900"/>
                  <a:pt x="7878533" y="2386012"/>
                  <a:pt x="7861864" y="2395537"/>
                </a:cubicBezTo>
                <a:cubicBezTo>
                  <a:pt x="7860277" y="2396331"/>
                  <a:pt x="7859086" y="2396331"/>
                  <a:pt x="7858292" y="2395537"/>
                </a:cubicBezTo>
                <a:cubicBezTo>
                  <a:pt x="7858292" y="2394744"/>
                  <a:pt x="7858690" y="2393553"/>
                  <a:pt x="7859483" y="2391965"/>
                </a:cubicBezTo>
                <a:cubicBezTo>
                  <a:pt x="7883296" y="2365772"/>
                  <a:pt x="7901155" y="2341959"/>
                  <a:pt x="7913061" y="2320528"/>
                </a:cubicBezTo>
                <a:cubicBezTo>
                  <a:pt x="7921792" y="2303859"/>
                  <a:pt x="7926158" y="2292350"/>
                  <a:pt x="7926158" y="2286000"/>
                </a:cubicBezTo>
                <a:cubicBezTo>
                  <a:pt x="7911077" y="2297906"/>
                  <a:pt x="7895202" y="2307431"/>
                  <a:pt x="7878533" y="2314575"/>
                </a:cubicBezTo>
                <a:cubicBezTo>
                  <a:pt x="7874564" y="2315368"/>
                  <a:pt x="7874168" y="2314575"/>
                  <a:pt x="7877342" y="2312193"/>
                </a:cubicBezTo>
                <a:cubicBezTo>
                  <a:pt x="7897186" y="2290762"/>
                  <a:pt x="7911870" y="2270125"/>
                  <a:pt x="7921396" y="2250281"/>
                </a:cubicBezTo>
                <a:cubicBezTo>
                  <a:pt x="7926158" y="2239168"/>
                  <a:pt x="7928539" y="2230437"/>
                  <a:pt x="7928539" y="2224087"/>
                </a:cubicBezTo>
                <a:cubicBezTo>
                  <a:pt x="7928539" y="2224087"/>
                  <a:pt x="7928539" y="2223690"/>
                  <a:pt x="7928539" y="2222897"/>
                </a:cubicBezTo>
                <a:cubicBezTo>
                  <a:pt x="7928936" y="2220912"/>
                  <a:pt x="7929631" y="2219622"/>
                  <a:pt x="7930622" y="2219027"/>
                </a:cubicBezTo>
                <a:close/>
                <a:moveTo>
                  <a:pt x="4482573" y="2219027"/>
                </a:moveTo>
                <a:cubicBezTo>
                  <a:pt x="4483565" y="2218432"/>
                  <a:pt x="4484855" y="2218531"/>
                  <a:pt x="4486443" y="2219325"/>
                </a:cubicBezTo>
                <a:cubicBezTo>
                  <a:pt x="4496762" y="2220912"/>
                  <a:pt x="4506287" y="2226865"/>
                  <a:pt x="4515018" y="2237184"/>
                </a:cubicBezTo>
                <a:cubicBezTo>
                  <a:pt x="4518193" y="2239565"/>
                  <a:pt x="4518590" y="2242344"/>
                  <a:pt x="4516208" y="2245518"/>
                </a:cubicBezTo>
                <a:cubicBezTo>
                  <a:pt x="4516208" y="2245518"/>
                  <a:pt x="4515812" y="2246312"/>
                  <a:pt x="4515018" y="2247900"/>
                </a:cubicBezTo>
                <a:cubicBezTo>
                  <a:pt x="4501524" y="2263775"/>
                  <a:pt x="4491205" y="2274490"/>
                  <a:pt x="4484062" y="2280047"/>
                </a:cubicBezTo>
                <a:cubicBezTo>
                  <a:pt x="4484855" y="2280840"/>
                  <a:pt x="4485252" y="2281237"/>
                  <a:pt x="4485252" y="2281237"/>
                </a:cubicBezTo>
                <a:cubicBezTo>
                  <a:pt x="4495571" y="2285206"/>
                  <a:pt x="4503112" y="2290762"/>
                  <a:pt x="4507874" y="2297906"/>
                </a:cubicBezTo>
                <a:cubicBezTo>
                  <a:pt x="4511049" y="2301081"/>
                  <a:pt x="4511049" y="2305050"/>
                  <a:pt x="4507874" y="2309812"/>
                </a:cubicBezTo>
                <a:cubicBezTo>
                  <a:pt x="4500730" y="2320925"/>
                  <a:pt x="4491999" y="2332434"/>
                  <a:pt x="4481680" y="2344340"/>
                </a:cubicBezTo>
                <a:cubicBezTo>
                  <a:pt x="4484855" y="2351484"/>
                  <a:pt x="4486443" y="2359818"/>
                  <a:pt x="4486443" y="2369343"/>
                </a:cubicBezTo>
                <a:cubicBezTo>
                  <a:pt x="4487237" y="2373312"/>
                  <a:pt x="4487237" y="2380853"/>
                  <a:pt x="4486443" y="2391965"/>
                </a:cubicBezTo>
                <a:cubicBezTo>
                  <a:pt x="4486443" y="2401490"/>
                  <a:pt x="4486443" y="2409428"/>
                  <a:pt x="4486443" y="2415778"/>
                </a:cubicBezTo>
                <a:cubicBezTo>
                  <a:pt x="4485649" y="2430859"/>
                  <a:pt x="4483268" y="2444353"/>
                  <a:pt x="4479299" y="2456259"/>
                </a:cubicBezTo>
                <a:cubicBezTo>
                  <a:pt x="4473743" y="2461815"/>
                  <a:pt x="4469377" y="2462609"/>
                  <a:pt x="4466202" y="2458640"/>
                </a:cubicBezTo>
                <a:cubicBezTo>
                  <a:pt x="4465408" y="2457847"/>
                  <a:pt x="4464615" y="2457053"/>
                  <a:pt x="4463821" y="2456259"/>
                </a:cubicBezTo>
                <a:cubicBezTo>
                  <a:pt x="4459852" y="2452290"/>
                  <a:pt x="4457074" y="2448322"/>
                  <a:pt x="4455487" y="2444353"/>
                </a:cubicBezTo>
                <a:cubicBezTo>
                  <a:pt x="4455487" y="2444353"/>
                  <a:pt x="4455487" y="2443956"/>
                  <a:pt x="4455487" y="2443162"/>
                </a:cubicBezTo>
                <a:cubicBezTo>
                  <a:pt x="4452311" y="2435225"/>
                  <a:pt x="4451518" y="2428875"/>
                  <a:pt x="4453105" y="2424112"/>
                </a:cubicBezTo>
                <a:cubicBezTo>
                  <a:pt x="4456280" y="2413794"/>
                  <a:pt x="4459058" y="2395537"/>
                  <a:pt x="4461440" y="2369343"/>
                </a:cubicBezTo>
                <a:lnTo>
                  <a:pt x="4461440" y="2362200"/>
                </a:lnTo>
                <a:cubicBezTo>
                  <a:pt x="4446358" y="2374900"/>
                  <a:pt x="4430483" y="2386012"/>
                  <a:pt x="4413815" y="2395537"/>
                </a:cubicBezTo>
                <a:cubicBezTo>
                  <a:pt x="4412227" y="2396331"/>
                  <a:pt x="4411037" y="2396331"/>
                  <a:pt x="4410243" y="2395537"/>
                </a:cubicBezTo>
                <a:cubicBezTo>
                  <a:pt x="4410243" y="2394744"/>
                  <a:pt x="4410640" y="2393553"/>
                  <a:pt x="4411433" y="2391965"/>
                </a:cubicBezTo>
                <a:cubicBezTo>
                  <a:pt x="4435246" y="2365772"/>
                  <a:pt x="4453105" y="2341959"/>
                  <a:pt x="4465012" y="2320528"/>
                </a:cubicBezTo>
                <a:cubicBezTo>
                  <a:pt x="4473743" y="2303859"/>
                  <a:pt x="4478108" y="2292350"/>
                  <a:pt x="4478108" y="2286000"/>
                </a:cubicBezTo>
                <a:cubicBezTo>
                  <a:pt x="4463027" y="2297906"/>
                  <a:pt x="4447152" y="2307431"/>
                  <a:pt x="4430483" y="2314575"/>
                </a:cubicBezTo>
                <a:cubicBezTo>
                  <a:pt x="4426515" y="2315368"/>
                  <a:pt x="4426118" y="2314575"/>
                  <a:pt x="4429293" y="2312193"/>
                </a:cubicBezTo>
                <a:cubicBezTo>
                  <a:pt x="4449137" y="2290762"/>
                  <a:pt x="4463821" y="2270125"/>
                  <a:pt x="4473346" y="2250281"/>
                </a:cubicBezTo>
                <a:cubicBezTo>
                  <a:pt x="4478108" y="2239168"/>
                  <a:pt x="4480490" y="2230437"/>
                  <a:pt x="4480490" y="2224087"/>
                </a:cubicBezTo>
                <a:cubicBezTo>
                  <a:pt x="4480490" y="2224087"/>
                  <a:pt x="4480490" y="2223690"/>
                  <a:pt x="4480490" y="2222897"/>
                </a:cubicBezTo>
                <a:cubicBezTo>
                  <a:pt x="4480887" y="2220912"/>
                  <a:pt x="4481581" y="2219622"/>
                  <a:pt x="4482573" y="2219027"/>
                </a:cubicBezTo>
                <a:close/>
                <a:moveTo>
                  <a:pt x="171619" y="2218432"/>
                </a:moveTo>
                <a:cubicBezTo>
                  <a:pt x="174397" y="2218630"/>
                  <a:pt x="176778" y="2219325"/>
                  <a:pt x="178762" y="2220515"/>
                </a:cubicBezTo>
                <a:cubicBezTo>
                  <a:pt x="184319" y="2222897"/>
                  <a:pt x="190272" y="2227262"/>
                  <a:pt x="196622" y="2233612"/>
                </a:cubicBezTo>
                <a:cubicBezTo>
                  <a:pt x="199797" y="2241550"/>
                  <a:pt x="197415" y="2246312"/>
                  <a:pt x="189478" y="2247900"/>
                </a:cubicBezTo>
                <a:cubicBezTo>
                  <a:pt x="183922" y="2248693"/>
                  <a:pt x="175587" y="2249487"/>
                  <a:pt x="164475" y="2250281"/>
                </a:cubicBezTo>
                <a:cubicBezTo>
                  <a:pt x="155744" y="2251869"/>
                  <a:pt x="148997" y="2252662"/>
                  <a:pt x="144234" y="2252662"/>
                </a:cubicBezTo>
                <a:cubicBezTo>
                  <a:pt x="148203" y="2254250"/>
                  <a:pt x="151775" y="2257028"/>
                  <a:pt x="154950" y="2260997"/>
                </a:cubicBezTo>
                <a:cubicBezTo>
                  <a:pt x="158125" y="2263378"/>
                  <a:pt x="158919" y="2267743"/>
                  <a:pt x="157331" y="2274093"/>
                </a:cubicBezTo>
                <a:cubicBezTo>
                  <a:pt x="155744" y="2278856"/>
                  <a:pt x="154553" y="2288381"/>
                  <a:pt x="153759" y="2302668"/>
                </a:cubicBezTo>
                <a:cubicBezTo>
                  <a:pt x="152965" y="2307431"/>
                  <a:pt x="152569" y="2311003"/>
                  <a:pt x="152569" y="2313384"/>
                </a:cubicBezTo>
                <a:cubicBezTo>
                  <a:pt x="152569" y="2315765"/>
                  <a:pt x="152569" y="2318147"/>
                  <a:pt x="152569" y="2320528"/>
                </a:cubicBezTo>
                <a:cubicBezTo>
                  <a:pt x="154156" y="2320528"/>
                  <a:pt x="154950" y="2320528"/>
                  <a:pt x="154950" y="2320528"/>
                </a:cubicBezTo>
                <a:cubicBezTo>
                  <a:pt x="166856" y="2299097"/>
                  <a:pt x="174794" y="2279253"/>
                  <a:pt x="178762" y="2260997"/>
                </a:cubicBezTo>
                <a:cubicBezTo>
                  <a:pt x="180350" y="2257028"/>
                  <a:pt x="183525" y="2255440"/>
                  <a:pt x="188287" y="2256234"/>
                </a:cubicBezTo>
                <a:cubicBezTo>
                  <a:pt x="199400" y="2261790"/>
                  <a:pt x="208131" y="2267743"/>
                  <a:pt x="214481" y="2274093"/>
                </a:cubicBezTo>
                <a:cubicBezTo>
                  <a:pt x="219244" y="2278062"/>
                  <a:pt x="220037" y="2282031"/>
                  <a:pt x="216863" y="2286000"/>
                </a:cubicBezTo>
                <a:cubicBezTo>
                  <a:pt x="214481" y="2287587"/>
                  <a:pt x="210512" y="2290365"/>
                  <a:pt x="204956" y="2294334"/>
                </a:cubicBezTo>
                <a:cubicBezTo>
                  <a:pt x="189081" y="2305447"/>
                  <a:pt x="177969" y="2313781"/>
                  <a:pt x="171619" y="2319337"/>
                </a:cubicBezTo>
                <a:lnTo>
                  <a:pt x="172809" y="2319337"/>
                </a:lnTo>
                <a:cubicBezTo>
                  <a:pt x="176778" y="2318544"/>
                  <a:pt x="183922" y="2317750"/>
                  <a:pt x="194240" y="2316956"/>
                </a:cubicBezTo>
                <a:cubicBezTo>
                  <a:pt x="206147" y="2315368"/>
                  <a:pt x="214084" y="2314178"/>
                  <a:pt x="218053" y="2313384"/>
                </a:cubicBezTo>
                <a:cubicBezTo>
                  <a:pt x="223609" y="2311797"/>
                  <a:pt x="229562" y="2311797"/>
                  <a:pt x="235912" y="2313384"/>
                </a:cubicBezTo>
                <a:cubicBezTo>
                  <a:pt x="235912" y="2313384"/>
                  <a:pt x="236309" y="2313384"/>
                  <a:pt x="237103" y="2313384"/>
                </a:cubicBezTo>
                <a:cubicBezTo>
                  <a:pt x="252184" y="2318940"/>
                  <a:pt x="261313" y="2326084"/>
                  <a:pt x="264488" y="2334815"/>
                </a:cubicBezTo>
                <a:cubicBezTo>
                  <a:pt x="266869" y="2342753"/>
                  <a:pt x="263297" y="2347119"/>
                  <a:pt x="253772" y="2347912"/>
                </a:cubicBezTo>
                <a:cubicBezTo>
                  <a:pt x="225991" y="2344737"/>
                  <a:pt x="192256" y="2343547"/>
                  <a:pt x="152569" y="2344340"/>
                </a:cubicBezTo>
                <a:lnTo>
                  <a:pt x="152569" y="2397918"/>
                </a:lnTo>
                <a:cubicBezTo>
                  <a:pt x="150981" y="2432844"/>
                  <a:pt x="146615" y="2459037"/>
                  <a:pt x="139472" y="2476500"/>
                </a:cubicBezTo>
                <a:cubicBezTo>
                  <a:pt x="137091" y="2480469"/>
                  <a:pt x="134312" y="2480469"/>
                  <a:pt x="131137" y="2476500"/>
                </a:cubicBezTo>
                <a:cubicBezTo>
                  <a:pt x="122406" y="2456656"/>
                  <a:pt x="118040" y="2434034"/>
                  <a:pt x="118040" y="2408634"/>
                </a:cubicBezTo>
                <a:lnTo>
                  <a:pt x="118040" y="2347912"/>
                </a:lnTo>
                <a:cubicBezTo>
                  <a:pt x="84703" y="2351087"/>
                  <a:pt x="59303" y="2355056"/>
                  <a:pt x="41840" y="2359818"/>
                </a:cubicBezTo>
                <a:cubicBezTo>
                  <a:pt x="37078" y="2362200"/>
                  <a:pt x="33109" y="2361803"/>
                  <a:pt x="29934" y="2358628"/>
                </a:cubicBezTo>
                <a:cubicBezTo>
                  <a:pt x="21997" y="2350690"/>
                  <a:pt x="16440" y="2344737"/>
                  <a:pt x="13265" y="2340768"/>
                </a:cubicBezTo>
                <a:cubicBezTo>
                  <a:pt x="11678" y="2336800"/>
                  <a:pt x="12869" y="2334418"/>
                  <a:pt x="16837" y="2333625"/>
                </a:cubicBezTo>
                <a:cubicBezTo>
                  <a:pt x="23187" y="2333625"/>
                  <a:pt x="35887" y="2332831"/>
                  <a:pt x="54937" y="2331243"/>
                </a:cubicBezTo>
                <a:cubicBezTo>
                  <a:pt x="61287" y="2330450"/>
                  <a:pt x="65653" y="2330053"/>
                  <a:pt x="68034" y="2330053"/>
                </a:cubicBezTo>
                <a:cubicBezTo>
                  <a:pt x="73590" y="2329259"/>
                  <a:pt x="81925" y="2328069"/>
                  <a:pt x="93037" y="2326481"/>
                </a:cubicBezTo>
                <a:cubicBezTo>
                  <a:pt x="104150" y="2325687"/>
                  <a:pt x="112484" y="2324893"/>
                  <a:pt x="118040" y="2324100"/>
                </a:cubicBezTo>
                <a:lnTo>
                  <a:pt x="118040" y="2294334"/>
                </a:lnTo>
                <a:cubicBezTo>
                  <a:pt x="118040" y="2278459"/>
                  <a:pt x="115659" y="2265362"/>
                  <a:pt x="110897" y="2255043"/>
                </a:cubicBezTo>
                <a:cubicBezTo>
                  <a:pt x="105340" y="2255043"/>
                  <a:pt x="100181" y="2255440"/>
                  <a:pt x="95419" y="2256234"/>
                </a:cubicBezTo>
                <a:cubicBezTo>
                  <a:pt x="89069" y="2256234"/>
                  <a:pt x="83909" y="2254250"/>
                  <a:pt x="79940" y="2250281"/>
                </a:cubicBezTo>
                <a:cubicBezTo>
                  <a:pt x="76765" y="2248693"/>
                  <a:pt x="72797" y="2244328"/>
                  <a:pt x="68034" y="2237184"/>
                </a:cubicBezTo>
                <a:cubicBezTo>
                  <a:pt x="66447" y="2231628"/>
                  <a:pt x="68034" y="2228850"/>
                  <a:pt x="72797" y="2228850"/>
                </a:cubicBezTo>
                <a:cubicBezTo>
                  <a:pt x="85497" y="2228850"/>
                  <a:pt x="106531" y="2227262"/>
                  <a:pt x="135900" y="2224087"/>
                </a:cubicBezTo>
                <a:cubicBezTo>
                  <a:pt x="143837" y="2223293"/>
                  <a:pt x="152172" y="2221706"/>
                  <a:pt x="160903" y="2219325"/>
                </a:cubicBezTo>
                <a:cubicBezTo>
                  <a:pt x="161697" y="2219325"/>
                  <a:pt x="162094" y="2219325"/>
                  <a:pt x="162094" y="2219325"/>
                </a:cubicBezTo>
                <a:cubicBezTo>
                  <a:pt x="165666" y="2218531"/>
                  <a:pt x="168841" y="2218233"/>
                  <a:pt x="171619" y="2218432"/>
                </a:cubicBezTo>
                <a:close/>
                <a:moveTo>
                  <a:pt x="5780354" y="2217836"/>
                </a:moveTo>
                <a:cubicBezTo>
                  <a:pt x="5781347" y="2217638"/>
                  <a:pt x="5782636" y="2217737"/>
                  <a:pt x="5784224" y="2218134"/>
                </a:cubicBezTo>
                <a:cubicBezTo>
                  <a:pt x="5797718" y="2218134"/>
                  <a:pt x="5809227" y="2224087"/>
                  <a:pt x="5818752" y="2235993"/>
                </a:cubicBezTo>
                <a:cubicBezTo>
                  <a:pt x="5821927" y="2239962"/>
                  <a:pt x="5822721" y="2244328"/>
                  <a:pt x="5821133" y="2249090"/>
                </a:cubicBezTo>
                <a:cubicBezTo>
                  <a:pt x="5817165" y="2260997"/>
                  <a:pt x="5814784" y="2271712"/>
                  <a:pt x="5813989" y="2281237"/>
                </a:cubicBezTo>
                <a:cubicBezTo>
                  <a:pt x="5813989" y="2282031"/>
                  <a:pt x="5813989" y="2283222"/>
                  <a:pt x="5813989" y="2284809"/>
                </a:cubicBezTo>
                <a:cubicBezTo>
                  <a:pt x="5814784" y="2284809"/>
                  <a:pt x="5815974" y="2284412"/>
                  <a:pt x="5817561" y="2283618"/>
                </a:cubicBezTo>
                <a:cubicBezTo>
                  <a:pt x="5819943" y="2283618"/>
                  <a:pt x="5821530" y="2283222"/>
                  <a:pt x="5822324" y="2282428"/>
                </a:cubicBezTo>
                <a:cubicBezTo>
                  <a:pt x="5824705" y="2281634"/>
                  <a:pt x="5828674" y="2280840"/>
                  <a:pt x="5834230" y="2280047"/>
                </a:cubicBezTo>
                <a:cubicBezTo>
                  <a:pt x="5838993" y="2278459"/>
                  <a:pt x="5842564" y="2277665"/>
                  <a:pt x="5844946" y="2277665"/>
                </a:cubicBezTo>
                <a:cubicBezTo>
                  <a:pt x="5849708" y="2276078"/>
                  <a:pt x="5854471" y="2276475"/>
                  <a:pt x="5859233" y="2278856"/>
                </a:cubicBezTo>
                <a:cubicBezTo>
                  <a:pt x="5865583" y="2282031"/>
                  <a:pt x="5869949" y="2286397"/>
                  <a:pt x="5872330" y="2291953"/>
                </a:cubicBezTo>
                <a:cubicBezTo>
                  <a:pt x="5874711" y="2299097"/>
                  <a:pt x="5871934" y="2303065"/>
                  <a:pt x="5863996" y="2303859"/>
                </a:cubicBezTo>
                <a:cubicBezTo>
                  <a:pt x="5859233" y="2304653"/>
                  <a:pt x="5852089" y="2305843"/>
                  <a:pt x="5842564" y="2307431"/>
                </a:cubicBezTo>
                <a:cubicBezTo>
                  <a:pt x="5832246" y="2309019"/>
                  <a:pt x="5824705" y="2310209"/>
                  <a:pt x="5819943" y="2311003"/>
                </a:cubicBezTo>
                <a:cubicBezTo>
                  <a:pt x="5853280" y="2352278"/>
                  <a:pt x="5889396" y="2380059"/>
                  <a:pt x="5928289" y="2394347"/>
                </a:cubicBezTo>
                <a:cubicBezTo>
                  <a:pt x="5931465" y="2395934"/>
                  <a:pt x="5932655" y="2397522"/>
                  <a:pt x="5931861" y="2399109"/>
                </a:cubicBezTo>
                <a:cubicBezTo>
                  <a:pt x="5931068" y="2400697"/>
                  <a:pt x="5929084" y="2401490"/>
                  <a:pt x="5925908" y="2401490"/>
                </a:cubicBezTo>
                <a:cubicBezTo>
                  <a:pt x="5909239" y="2403872"/>
                  <a:pt x="5892174" y="2405062"/>
                  <a:pt x="5874711" y="2405062"/>
                </a:cubicBezTo>
                <a:cubicBezTo>
                  <a:pt x="5869155" y="2405062"/>
                  <a:pt x="5864790" y="2403872"/>
                  <a:pt x="5861614" y="2401490"/>
                </a:cubicBezTo>
                <a:cubicBezTo>
                  <a:pt x="5844946" y="2384028"/>
                  <a:pt x="5829071" y="2359422"/>
                  <a:pt x="5813989" y="2327672"/>
                </a:cubicBezTo>
                <a:cubicBezTo>
                  <a:pt x="5813989" y="2344340"/>
                  <a:pt x="5813989" y="2361803"/>
                  <a:pt x="5813989" y="2380059"/>
                </a:cubicBezTo>
                <a:cubicBezTo>
                  <a:pt x="5815577" y="2379265"/>
                  <a:pt x="5817165" y="2378868"/>
                  <a:pt x="5818752" y="2378868"/>
                </a:cubicBezTo>
                <a:cubicBezTo>
                  <a:pt x="5821133" y="2378075"/>
                  <a:pt x="5822721" y="2377678"/>
                  <a:pt x="5823514" y="2377678"/>
                </a:cubicBezTo>
                <a:cubicBezTo>
                  <a:pt x="5831452" y="2377678"/>
                  <a:pt x="5839390" y="2382440"/>
                  <a:pt x="5847327" y="2391965"/>
                </a:cubicBezTo>
                <a:cubicBezTo>
                  <a:pt x="5849708" y="2396728"/>
                  <a:pt x="5848518" y="2399903"/>
                  <a:pt x="5843755" y="2401490"/>
                </a:cubicBezTo>
                <a:cubicBezTo>
                  <a:pt x="5842168" y="2401490"/>
                  <a:pt x="5840183" y="2401887"/>
                  <a:pt x="5837802" y="2402681"/>
                </a:cubicBezTo>
                <a:cubicBezTo>
                  <a:pt x="5834627" y="2403475"/>
                  <a:pt x="5826690" y="2404665"/>
                  <a:pt x="5813989" y="2406253"/>
                </a:cubicBezTo>
                <a:cubicBezTo>
                  <a:pt x="5813989" y="2418953"/>
                  <a:pt x="5813989" y="2430859"/>
                  <a:pt x="5813989" y="2441972"/>
                </a:cubicBezTo>
                <a:cubicBezTo>
                  <a:pt x="5813196" y="2449909"/>
                  <a:pt x="5810815" y="2456259"/>
                  <a:pt x="5806846" y="2461022"/>
                </a:cubicBezTo>
                <a:cubicBezTo>
                  <a:pt x="5802877" y="2463403"/>
                  <a:pt x="5798908" y="2463403"/>
                  <a:pt x="5794939" y="2461022"/>
                </a:cubicBezTo>
                <a:cubicBezTo>
                  <a:pt x="5789383" y="2455465"/>
                  <a:pt x="5785811" y="2451497"/>
                  <a:pt x="5784224" y="2449115"/>
                </a:cubicBezTo>
                <a:cubicBezTo>
                  <a:pt x="5781049" y="2445940"/>
                  <a:pt x="5780255" y="2441972"/>
                  <a:pt x="5781843" y="2437209"/>
                </a:cubicBezTo>
                <a:cubicBezTo>
                  <a:pt x="5783430" y="2429272"/>
                  <a:pt x="5784224" y="2419747"/>
                  <a:pt x="5784224" y="2408634"/>
                </a:cubicBezTo>
                <a:cubicBezTo>
                  <a:pt x="5783430" y="2408634"/>
                  <a:pt x="5781843" y="2408634"/>
                  <a:pt x="5779461" y="2408634"/>
                </a:cubicBezTo>
                <a:cubicBezTo>
                  <a:pt x="5776286" y="2409428"/>
                  <a:pt x="5773905" y="2409825"/>
                  <a:pt x="5772318" y="2409825"/>
                </a:cubicBezTo>
                <a:cubicBezTo>
                  <a:pt x="5764380" y="2409825"/>
                  <a:pt x="5757236" y="2405459"/>
                  <a:pt x="5750886" y="2396728"/>
                </a:cubicBezTo>
                <a:cubicBezTo>
                  <a:pt x="5747711" y="2391172"/>
                  <a:pt x="5749696" y="2387997"/>
                  <a:pt x="5756839" y="2387203"/>
                </a:cubicBezTo>
                <a:cubicBezTo>
                  <a:pt x="5761602" y="2387203"/>
                  <a:pt x="5769936" y="2386409"/>
                  <a:pt x="5781843" y="2384822"/>
                </a:cubicBezTo>
                <a:cubicBezTo>
                  <a:pt x="5773905" y="2386409"/>
                  <a:pt x="5775096" y="2386409"/>
                  <a:pt x="5785414" y="2384822"/>
                </a:cubicBezTo>
                <a:cubicBezTo>
                  <a:pt x="5785414" y="2371328"/>
                  <a:pt x="5785414" y="2357437"/>
                  <a:pt x="5785414" y="2343150"/>
                </a:cubicBezTo>
                <a:cubicBezTo>
                  <a:pt x="5769540" y="2368550"/>
                  <a:pt x="5748902" y="2389187"/>
                  <a:pt x="5723502" y="2405062"/>
                </a:cubicBezTo>
                <a:cubicBezTo>
                  <a:pt x="5723502" y="2407443"/>
                  <a:pt x="5723502" y="2411809"/>
                  <a:pt x="5723502" y="2418159"/>
                </a:cubicBezTo>
                <a:cubicBezTo>
                  <a:pt x="5722708" y="2423715"/>
                  <a:pt x="5722311" y="2428081"/>
                  <a:pt x="5722311" y="2431256"/>
                </a:cubicBezTo>
                <a:cubicBezTo>
                  <a:pt x="5720724" y="2443956"/>
                  <a:pt x="5715962" y="2449909"/>
                  <a:pt x="5708024" y="2449115"/>
                </a:cubicBezTo>
                <a:cubicBezTo>
                  <a:pt x="5704055" y="2449115"/>
                  <a:pt x="5698896" y="2444353"/>
                  <a:pt x="5692546" y="2434828"/>
                </a:cubicBezTo>
                <a:cubicBezTo>
                  <a:pt x="5692546" y="2434034"/>
                  <a:pt x="5692149" y="2433240"/>
                  <a:pt x="5691355" y="2432447"/>
                </a:cubicBezTo>
                <a:cubicBezTo>
                  <a:pt x="5689768" y="2430065"/>
                  <a:pt x="5689768" y="2424906"/>
                  <a:pt x="5691355" y="2416968"/>
                </a:cubicBezTo>
                <a:cubicBezTo>
                  <a:pt x="5692943" y="2411412"/>
                  <a:pt x="5694927" y="2396331"/>
                  <a:pt x="5697308" y="2371725"/>
                </a:cubicBezTo>
                <a:cubicBezTo>
                  <a:pt x="5697308" y="2362993"/>
                  <a:pt x="5697705" y="2356247"/>
                  <a:pt x="5698499" y="2351484"/>
                </a:cubicBezTo>
                <a:cubicBezTo>
                  <a:pt x="5698499" y="2343547"/>
                  <a:pt x="5697308" y="2338387"/>
                  <a:pt x="5694927" y="2336006"/>
                </a:cubicBezTo>
                <a:cubicBezTo>
                  <a:pt x="5680639" y="2349500"/>
                  <a:pt x="5665558" y="2360612"/>
                  <a:pt x="5649683" y="2369343"/>
                </a:cubicBezTo>
                <a:cubicBezTo>
                  <a:pt x="5645715" y="2371725"/>
                  <a:pt x="5643334" y="2372518"/>
                  <a:pt x="5642539" y="2371725"/>
                </a:cubicBezTo>
                <a:cubicBezTo>
                  <a:pt x="5641746" y="2370931"/>
                  <a:pt x="5642936" y="2368550"/>
                  <a:pt x="5646111" y="2364581"/>
                </a:cubicBezTo>
                <a:cubicBezTo>
                  <a:pt x="5670718" y="2336800"/>
                  <a:pt x="5690959" y="2305050"/>
                  <a:pt x="5706833" y="2269331"/>
                </a:cubicBezTo>
                <a:cubicBezTo>
                  <a:pt x="5713183" y="2255043"/>
                  <a:pt x="5715962" y="2243931"/>
                  <a:pt x="5715168" y="2235993"/>
                </a:cubicBezTo>
                <a:cubicBezTo>
                  <a:pt x="5714374" y="2232819"/>
                  <a:pt x="5714771" y="2230834"/>
                  <a:pt x="5716358" y="2230040"/>
                </a:cubicBezTo>
                <a:cubicBezTo>
                  <a:pt x="5717152" y="2228453"/>
                  <a:pt x="5719136" y="2228453"/>
                  <a:pt x="5722311" y="2230040"/>
                </a:cubicBezTo>
                <a:cubicBezTo>
                  <a:pt x="5735012" y="2235597"/>
                  <a:pt x="5744537" y="2242740"/>
                  <a:pt x="5750886" y="2251472"/>
                </a:cubicBezTo>
                <a:cubicBezTo>
                  <a:pt x="5754062" y="2257028"/>
                  <a:pt x="5753268" y="2262981"/>
                  <a:pt x="5748505" y="2269331"/>
                </a:cubicBezTo>
                <a:cubicBezTo>
                  <a:pt x="5745330" y="2272506"/>
                  <a:pt x="5741361" y="2277665"/>
                  <a:pt x="5736599" y="2284809"/>
                </a:cubicBezTo>
                <a:cubicBezTo>
                  <a:pt x="5735805" y="2286397"/>
                  <a:pt x="5735012" y="2287587"/>
                  <a:pt x="5734218" y="2288381"/>
                </a:cubicBezTo>
                <a:cubicBezTo>
                  <a:pt x="5731836" y="2293143"/>
                  <a:pt x="5727471" y="2299494"/>
                  <a:pt x="5721121" y="2307431"/>
                </a:cubicBezTo>
                <a:cubicBezTo>
                  <a:pt x="5718739" y="2310606"/>
                  <a:pt x="5717152" y="2312987"/>
                  <a:pt x="5716358" y="2314575"/>
                </a:cubicBezTo>
                <a:cubicBezTo>
                  <a:pt x="5721915" y="2322512"/>
                  <a:pt x="5724693" y="2329656"/>
                  <a:pt x="5724693" y="2336006"/>
                </a:cubicBezTo>
                <a:cubicBezTo>
                  <a:pt x="5724693" y="2354262"/>
                  <a:pt x="5724693" y="2372915"/>
                  <a:pt x="5724693" y="2391965"/>
                </a:cubicBezTo>
                <a:cubicBezTo>
                  <a:pt x="5745330" y="2365772"/>
                  <a:pt x="5760015" y="2340768"/>
                  <a:pt x="5768746" y="2316956"/>
                </a:cubicBezTo>
                <a:cubicBezTo>
                  <a:pt x="5767952" y="2316956"/>
                  <a:pt x="5766761" y="2316956"/>
                  <a:pt x="5765174" y="2316956"/>
                </a:cubicBezTo>
                <a:cubicBezTo>
                  <a:pt x="5751680" y="2318544"/>
                  <a:pt x="5741361" y="2314178"/>
                  <a:pt x="5734218" y="2303859"/>
                </a:cubicBezTo>
                <a:cubicBezTo>
                  <a:pt x="5732630" y="2301478"/>
                  <a:pt x="5731836" y="2299494"/>
                  <a:pt x="5731836" y="2297906"/>
                </a:cubicBezTo>
                <a:cubicBezTo>
                  <a:pt x="5732630" y="2297112"/>
                  <a:pt x="5734218" y="2296715"/>
                  <a:pt x="5736599" y="2296715"/>
                </a:cubicBezTo>
                <a:cubicBezTo>
                  <a:pt x="5742155" y="2295922"/>
                  <a:pt x="5750490" y="2294731"/>
                  <a:pt x="5761602" y="2293143"/>
                </a:cubicBezTo>
                <a:cubicBezTo>
                  <a:pt x="5771921" y="2291556"/>
                  <a:pt x="5779858" y="2290365"/>
                  <a:pt x="5785414" y="2289572"/>
                </a:cubicBezTo>
                <a:lnTo>
                  <a:pt x="5785414" y="2277665"/>
                </a:lnTo>
                <a:cubicBezTo>
                  <a:pt x="5785414" y="2255440"/>
                  <a:pt x="5783033" y="2238375"/>
                  <a:pt x="5778271" y="2226469"/>
                </a:cubicBezTo>
                <a:cubicBezTo>
                  <a:pt x="5777477" y="2223293"/>
                  <a:pt x="5777477" y="2220912"/>
                  <a:pt x="5778271" y="2219325"/>
                </a:cubicBezTo>
                <a:cubicBezTo>
                  <a:pt x="5778668" y="2218531"/>
                  <a:pt x="5779362" y="2218035"/>
                  <a:pt x="5780354" y="2217836"/>
                </a:cubicBezTo>
                <a:close/>
                <a:moveTo>
                  <a:pt x="2675502" y="2216944"/>
                </a:moveTo>
                <a:cubicBezTo>
                  <a:pt x="2687408" y="2218531"/>
                  <a:pt x="2698124" y="2224881"/>
                  <a:pt x="2707649" y="2235993"/>
                </a:cubicBezTo>
                <a:cubicBezTo>
                  <a:pt x="2711618" y="2240756"/>
                  <a:pt x="2712015" y="2244725"/>
                  <a:pt x="2708840" y="2247900"/>
                </a:cubicBezTo>
                <a:cubicBezTo>
                  <a:pt x="2702490" y="2255043"/>
                  <a:pt x="2697330" y="2262584"/>
                  <a:pt x="2693361" y="2270522"/>
                </a:cubicBezTo>
                <a:cubicBezTo>
                  <a:pt x="2690980" y="2273697"/>
                  <a:pt x="2688599" y="2277665"/>
                  <a:pt x="2686218" y="2282428"/>
                </a:cubicBezTo>
                <a:cubicBezTo>
                  <a:pt x="2695743" y="2282428"/>
                  <a:pt x="2712411" y="2280047"/>
                  <a:pt x="2736224" y="2275284"/>
                </a:cubicBezTo>
                <a:cubicBezTo>
                  <a:pt x="2742574" y="2272903"/>
                  <a:pt x="2748130" y="2273300"/>
                  <a:pt x="2752893" y="2276475"/>
                </a:cubicBezTo>
                <a:cubicBezTo>
                  <a:pt x="2763212" y="2280444"/>
                  <a:pt x="2770752" y="2287190"/>
                  <a:pt x="2775515" y="2296715"/>
                </a:cubicBezTo>
                <a:cubicBezTo>
                  <a:pt x="2776308" y="2300684"/>
                  <a:pt x="2775911" y="2303859"/>
                  <a:pt x="2774324" y="2306240"/>
                </a:cubicBezTo>
                <a:cubicBezTo>
                  <a:pt x="2769561" y="2320528"/>
                  <a:pt x="2766783" y="2334418"/>
                  <a:pt x="2765990" y="2347912"/>
                </a:cubicBezTo>
                <a:cubicBezTo>
                  <a:pt x="2765196" y="2374106"/>
                  <a:pt x="2763608" y="2397522"/>
                  <a:pt x="2761227" y="2418159"/>
                </a:cubicBezTo>
                <a:cubicBezTo>
                  <a:pt x="2757258" y="2439590"/>
                  <a:pt x="2745749" y="2455862"/>
                  <a:pt x="2726699" y="2466975"/>
                </a:cubicBezTo>
                <a:cubicBezTo>
                  <a:pt x="2721143" y="2470150"/>
                  <a:pt x="2716777" y="2468165"/>
                  <a:pt x="2713602" y="2461022"/>
                </a:cubicBezTo>
                <a:cubicBezTo>
                  <a:pt x="2708046" y="2447528"/>
                  <a:pt x="2698918" y="2435622"/>
                  <a:pt x="2686218" y="2425303"/>
                </a:cubicBezTo>
                <a:cubicBezTo>
                  <a:pt x="2684630" y="2422922"/>
                  <a:pt x="2684630" y="2421731"/>
                  <a:pt x="2686218" y="2421731"/>
                </a:cubicBezTo>
                <a:cubicBezTo>
                  <a:pt x="2687805" y="2421731"/>
                  <a:pt x="2690583" y="2422128"/>
                  <a:pt x="2694552" y="2422922"/>
                </a:cubicBezTo>
                <a:cubicBezTo>
                  <a:pt x="2701696" y="2423715"/>
                  <a:pt x="2706855" y="2424509"/>
                  <a:pt x="2710030" y="2425303"/>
                </a:cubicBezTo>
                <a:cubicBezTo>
                  <a:pt x="2716380" y="2426097"/>
                  <a:pt x="2720746" y="2423715"/>
                  <a:pt x="2723127" y="2418159"/>
                </a:cubicBezTo>
                <a:cubicBezTo>
                  <a:pt x="2731858" y="2397522"/>
                  <a:pt x="2735430" y="2361009"/>
                  <a:pt x="2733843" y="2308622"/>
                </a:cubicBezTo>
                <a:cubicBezTo>
                  <a:pt x="2733049" y="2302272"/>
                  <a:pt x="2730668" y="2299494"/>
                  <a:pt x="2726699" y="2300287"/>
                </a:cubicBezTo>
                <a:lnTo>
                  <a:pt x="2715434" y="2302211"/>
                </a:lnTo>
                <a:lnTo>
                  <a:pt x="2686218" y="2306240"/>
                </a:lnTo>
                <a:cubicBezTo>
                  <a:pt x="2683836" y="2306240"/>
                  <a:pt x="2680265" y="2304653"/>
                  <a:pt x="2675502" y="2301478"/>
                </a:cubicBezTo>
                <a:cubicBezTo>
                  <a:pt x="2674708" y="2300684"/>
                  <a:pt x="2674311" y="2300287"/>
                  <a:pt x="2674311" y="2300287"/>
                </a:cubicBezTo>
                <a:cubicBezTo>
                  <a:pt x="2672724" y="2301875"/>
                  <a:pt x="2670740" y="2303859"/>
                  <a:pt x="2668358" y="2306240"/>
                </a:cubicBezTo>
                <a:cubicBezTo>
                  <a:pt x="2683440" y="2311797"/>
                  <a:pt x="2693361" y="2317750"/>
                  <a:pt x="2698124" y="2324100"/>
                </a:cubicBezTo>
                <a:cubicBezTo>
                  <a:pt x="2699711" y="2327275"/>
                  <a:pt x="2699711" y="2329656"/>
                  <a:pt x="2698124" y="2331243"/>
                </a:cubicBezTo>
                <a:cubicBezTo>
                  <a:pt x="2694155" y="2336800"/>
                  <a:pt x="2689790" y="2341959"/>
                  <a:pt x="2685027" y="2346722"/>
                </a:cubicBezTo>
                <a:cubicBezTo>
                  <a:pt x="2701696" y="2353072"/>
                  <a:pt x="2713999" y="2360612"/>
                  <a:pt x="2721936" y="2369343"/>
                </a:cubicBezTo>
                <a:cubicBezTo>
                  <a:pt x="2726699" y="2374900"/>
                  <a:pt x="2727493" y="2382837"/>
                  <a:pt x="2724318" y="2393156"/>
                </a:cubicBezTo>
                <a:cubicBezTo>
                  <a:pt x="2723524" y="2396331"/>
                  <a:pt x="2721540" y="2399903"/>
                  <a:pt x="2718365" y="2403872"/>
                </a:cubicBezTo>
                <a:cubicBezTo>
                  <a:pt x="2715189" y="2407047"/>
                  <a:pt x="2711221" y="2407443"/>
                  <a:pt x="2706458" y="2405062"/>
                </a:cubicBezTo>
                <a:cubicBezTo>
                  <a:pt x="2704077" y="2402681"/>
                  <a:pt x="2700505" y="2396728"/>
                  <a:pt x="2695743" y="2387203"/>
                </a:cubicBezTo>
                <a:cubicBezTo>
                  <a:pt x="2690980" y="2389584"/>
                  <a:pt x="2682646" y="2393950"/>
                  <a:pt x="2670740" y="2400300"/>
                </a:cubicBezTo>
                <a:cubicBezTo>
                  <a:pt x="2665977" y="2402681"/>
                  <a:pt x="2662405" y="2404665"/>
                  <a:pt x="2660024" y="2406253"/>
                </a:cubicBezTo>
                <a:cubicBezTo>
                  <a:pt x="2652880" y="2409428"/>
                  <a:pt x="2647721" y="2409031"/>
                  <a:pt x="2644546" y="2405062"/>
                </a:cubicBezTo>
                <a:cubicBezTo>
                  <a:pt x="2643752" y="2404269"/>
                  <a:pt x="2642958" y="2403078"/>
                  <a:pt x="2642165" y="2401490"/>
                </a:cubicBezTo>
                <a:cubicBezTo>
                  <a:pt x="2635815" y="2394347"/>
                  <a:pt x="2632243" y="2388790"/>
                  <a:pt x="2631449" y="2384822"/>
                </a:cubicBezTo>
                <a:cubicBezTo>
                  <a:pt x="2631449" y="2381647"/>
                  <a:pt x="2632243" y="2380059"/>
                  <a:pt x="2633830" y="2380059"/>
                </a:cubicBezTo>
                <a:lnTo>
                  <a:pt x="2641732" y="2370577"/>
                </a:lnTo>
                <a:lnTo>
                  <a:pt x="2642165" y="2370534"/>
                </a:lnTo>
                <a:lnTo>
                  <a:pt x="2642352" y="2369834"/>
                </a:lnTo>
                <a:lnTo>
                  <a:pt x="2651690" y="2358628"/>
                </a:lnTo>
                <a:cubicBezTo>
                  <a:pt x="2658833" y="2341165"/>
                  <a:pt x="2662008" y="2326084"/>
                  <a:pt x="2661215" y="2313384"/>
                </a:cubicBezTo>
                <a:cubicBezTo>
                  <a:pt x="2654071" y="2321322"/>
                  <a:pt x="2645340" y="2328465"/>
                  <a:pt x="2635021" y="2334815"/>
                </a:cubicBezTo>
                <a:cubicBezTo>
                  <a:pt x="2632640" y="2335609"/>
                  <a:pt x="2631052" y="2336006"/>
                  <a:pt x="2630258" y="2336006"/>
                </a:cubicBezTo>
                <a:cubicBezTo>
                  <a:pt x="2629464" y="2335212"/>
                  <a:pt x="2629862" y="2333625"/>
                  <a:pt x="2631449" y="2331243"/>
                </a:cubicBezTo>
                <a:cubicBezTo>
                  <a:pt x="2644943" y="2311400"/>
                  <a:pt x="2658039" y="2281237"/>
                  <a:pt x="2670740" y="2240756"/>
                </a:cubicBezTo>
                <a:cubicBezTo>
                  <a:pt x="2670740" y="2238375"/>
                  <a:pt x="2670343" y="2233612"/>
                  <a:pt x="2669549" y="2226469"/>
                </a:cubicBezTo>
                <a:cubicBezTo>
                  <a:pt x="2668755" y="2220118"/>
                  <a:pt x="2670740" y="2216944"/>
                  <a:pt x="2675502" y="2216944"/>
                </a:cubicBezTo>
                <a:close/>
                <a:moveTo>
                  <a:pt x="5182958" y="2214562"/>
                </a:moveTo>
                <a:cubicBezTo>
                  <a:pt x="5198040" y="2219325"/>
                  <a:pt x="5210740" y="2229247"/>
                  <a:pt x="5221058" y="2244328"/>
                </a:cubicBezTo>
                <a:cubicBezTo>
                  <a:pt x="5223439" y="2248297"/>
                  <a:pt x="5222646" y="2252662"/>
                  <a:pt x="5218677" y="2257425"/>
                </a:cubicBezTo>
                <a:cubicBezTo>
                  <a:pt x="5211533" y="2267743"/>
                  <a:pt x="5205977" y="2278856"/>
                  <a:pt x="5202008" y="2290762"/>
                </a:cubicBezTo>
                <a:cubicBezTo>
                  <a:pt x="5201215" y="2293937"/>
                  <a:pt x="5200024" y="2297509"/>
                  <a:pt x="5198436" y="2301478"/>
                </a:cubicBezTo>
                <a:cubicBezTo>
                  <a:pt x="5200818" y="2301478"/>
                  <a:pt x="5203596" y="2301081"/>
                  <a:pt x="5206771" y="2300287"/>
                </a:cubicBezTo>
                <a:cubicBezTo>
                  <a:pt x="5210740" y="2300287"/>
                  <a:pt x="5213518" y="2300287"/>
                  <a:pt x="5215105" y="2300287"/>
                </a:cubicBezTo>
                <a:cubicBezTo>
                  <a:pt x="5226218" y="2298700"/>
                  <a:pt x="5234949" y="2296318"/>
                  <a:pt x="5241299" y="2293143"/>
                </a:cubicBezTo>
                <a:cubicBezTo>
                  <a:pt x="5249237" y="2290762"/>
                  <a:pt x="5255586" y="2291556"/>
                  <a:pt x="5260349" y="2295525"/>
                </a:cubicBezTo>
                <a:cubicBezTo>
                  <a:pt x="5268287" y="2300287"/>
                  <a:pt x="5275827" y="2307828"/>
                  <a:pt x="5282971" y="2318147"/>
                </a:cubicBezTo>
                <a:cubicBezTo>
                  <a:pt x="5286146" y="2322115"/>
                  <a:pt x="5285352" y="2326481"/>
                  <a:pt x="5280589" y="2331243"/>
                </a:cubicBezTo>
                <a:cubicBezTo>
                  <a:pt x="5278208" y="2335212"/>
                  <a:pt x="5276224" y="2340768"/>
                  <a:pt x="5274636" y="2347912"/>
                </a:cubicBezTo>
                <a:cubicBezTo>
                  <a:pt x="5273843" y="2351881"/>
                  <a:pt x="5272255" y="2358628"/>
                  <a:pt x="5269874" y="2368153"/>
                </a:cubicBezTo>
                <a:cubicBezTo>
                  <a:pt x="5263524" y="2394347"/>
                  <a:pt x="5258762" y="2411412"/>
                  <a:pt x="5255586" y="2419350"/>
                </a:cubicBezTo>
                <a:cubicBezTo>
                  <a:pt x="5246061" y="2445543"/>
                  <a:pt x="5232171" y="2461022"/>
                  <a:pt x="5213914" y="2465784"/>
                </a:cubicBezTo>
                <a:cubicBezTo>
                  <a:pt x="5208358" y="2466578"/>
                  <a:pt x="5204786" y="2464593"/>
                  <a:pt x="5203199" y="2459831"/>
                </a:cubicBezTo>
                <a:cubicBezTo>
                  <a:pt x="5198436" y="2447925"/>
                  <a:pt x="5187324" y="2433240"/>
                  <a:pt x="5169861" y="2415778"/>
                </a:cubicBezTo>
                <a:cubicBezTo>
                  <a:pt x="5168274" y="2414984"/>
                  <a:pt x="5167480" y="2413794"/>
                  <a:pt x="5167480" y="2412206"/>
                </a:cubicBezTo>
                <a:cubicBezTo>
                  <a:pt x="5168274" y="2411412"/>
                  <a:pt x="5169861" y="2411015"/>
                  <a:pt x="5172243" y="2411015"/>
                </a:cubicBezTo>
                <a:cubicBezTo>
                  <a:pt x="5186530" y="2414190"/>
                  <a:pt x="5197643" y="2416968"/>
                  <a:pt x="5205580" y="2419350"/>
                </a:cubicBezTo>
                <a:cubicBezTo>
                  <a:pt x="5210343" y="2419350"/>
                  <a:pt x="5213914" y="2417762"/>
                  <a:pt x="5216296" y="2414587"/>
                </a:cubicBezTo>
                <a:cubicBezTo>
                  <a:pt x="5228996" y="2393950"/>
                  <a:pt x="5235743" y="2364978"/>
                  <a:pt x="5236536" y="2327672"/>
                </a:cubicBezTo>
                <a:cubicBezTo>
                  <a:pt x="5235743" y="2324497"/>
                  <a:pt x="5234155" y="2322512"/>
                  <a:pt x="5231774" y="2321718"/>
                </a:cubicBezTo>
                <a:cubicBezTo>
                  <a:pt x="5227011" y="2322512"/>
                  <a:pt x="5219868" y="2323306"/>
                  <a:pt x="5210343" y="2324100"/>
                </a:cubicBezTo>
                <a:cubicBezTo>
                  <a:pt x="5200818" y="2325687"/>
                  <a:pt x="5193674" y="2326878"/>
                  <a:pt x="5188911" y="2327672"/>
                </a:cubicBezTo>
                <a:cubicBezTo>
                  <a:pt x="5186530" y="2334022"/>
                  <a:pt x="5183355" y="2340372"/>
                  <a:pt x="5179386" y="2346722"/>
                </a:cubicBezTo>
                <a:cubicBezTo>
                  <a:pt x="5188118" y="2348309"/>
                  <a:pt x="5195261" y="2350293"/>
                  <a:pt x="5200818" y="2352675"/>
                </a:cubicBezTo>
                <a:cubicBezTo>
                  <a:pt x="5210343" y="2355056"/>
                  <a:pt x="5215899" y="2361009"/>
                  <a:pt x="5217486" y="2370534"/>
                </a:cubicBezTo>
                <a:cubicBezTo>
                  <a:pt x="5218280" y="2377678"/>
                  <a:pt x="5216296" y="2384425"/>
                  <a:pt x="5211533" y="2390775"/>
                </a:cubicBezTo>
                <a:cubicBezTo>
                  <a:pt x="5205184" y="2397125"/>
                  <a:pt x="5198833" y="2396728"/>
                  <a:pt x="5192483" y="2389584"/>
                </a:cubicBezTo>
                <a:cubicBezTo>
                  <a:pt x="5188515" y="2384822"/>
                  <a:pt x="5182562" y="2376090"/>
                  <a:pt x="5174624" y="2363390"/>
                </a:cubicBezTo>
                <a:cubicBezTo>
                  <a:pt x="5173830" y="2361803"/>
                  <a:pt x="5173037" y="2360612"/>
                  <a:pt x="5172243" y="2359818"/>
                </a:cubicBezTo>
                <a:cubicBezTo>
                  <a:pt x="5167480" y="2367756"/>
                  <a:pt x="5161924" y="2376090"/>
                  <a:pt x="5155574" y="2384822"/>
                </a:cubicBezTo>
                <a:cubicBezTo>
                  <a:pt x="5130968" y="2415778"/>
                  <a:pt x="5101202" y="2438003"/>
                  <a:pt x="5066277" y="2451497"/>
                </a:cubicBezTo>
                <a:cubicBezTo>
                  <a:pt x="5063102" y="2452290"/>
                  <a:pt x="5061118" y="2452290"/>
                  <a:pt x="5060324" y="2451497"/>
                </a:cubicBezTo>
                <a:cubicBezTo>
                  <a:pt x="5059530" y="2449909"/>
                  <a:pt x="5060324" y="2448322"/>
                  <a:pt x="5062705" y="2446734"/>
                </a:cubicBezTo>
                <a:cubicBezTo>
                  <a:pt x="5100011" y="2417365"/>
                  <a:pt x="5128586" y="2379662"/>
                  <a:pt x="5148430" y="2333625"/>
                </a:cubicBezTo>
                <a:cubicBezTo>
                  <a:pt x="5131761" y="2336800"/>
                  <a:pt x="5115490" y="2340372"/>
                  <a:pt x="5099614" y="2344340"/>
                </a:cubicBezTo>
                <a:cubicBezTo>
                  <a:pt x="5097233" y="2345928"/>
                  <a:pt x="5093661" y="2345134"/>
                  <a:pt x="5088899" y="2341959"/>
                </a:cubicBezTo>
                <a:cubicBezTo>
                  <a:pt x="5081755" y="2337990"/>
                  <a:pt x="5075802" y="2332434"/>
                  <a:pt x="5071039" y="2325290"/>
                </a:cubicBezTo>
                <a:cubicBezTo>
                  <a:pt x="5069452" y="2322909"/>
                  <a:pt x="5069055" y="2320925"/>
                  <a:pt x="5069849" y="2319337"/>
                </a:cubicBezTo>
                <a:cubicBezTo>
                  <a:pt x="5069849" y="2318544"/>
                  <a:pt x="5071436" y="2318147"/>
                  <a:pt x="5074611" y="2318147"/>
                </a:cubicBezTo>
                <a:cubicBezTo>
                  <a:pt x="5083343" y="2318147"/>
                  <a:pt x="5093661" y="2317353"/>
                  <a:pt x="5105568" y="2315765"/>
                </a:cubicBezTo>
                <a:cubicBezTo>
                  <a:pt x="5108743" y="2314972"/>
                  <a:pt x="5114299" y="2314178"/>
                  <a:pt x="5122236" y="2313384"/>
                </a:cubicBezTo>
                <a:cubicBezTo>
                  <a:pt x="5138111" y="2310209"/>
                  <a:pt x="5150415" y="2308225"/>
                  <a:pt x="5159146" y="2307431"/>
                </a:cubicBezTo>
                <a:cubicBezTo>
                  <a:pt x="5163115" y="2294731"/>
                  <a:pt x="5166686" y="2281237"/>
                  <a:pt x="5169861" y="2266950"/>
                </a:cubicBezTo>
                <a:cubicBezTo>
                  <a:pt x="5173830" y="2252662"/>
                  <a:pt x="5175021" y="2237581"/>
                  <a:pt x="5173433" y="2221706"/>
                </a:cubicBezTo>
                <a:cubicBezTo>
                  <a:pt x="5172640" y="2216150"/>
                  <a:pt x="5175814" y="2213768"/>
                  <a:pt x="5182958" y="2214562"/>
                </a:cubicBezTo>
                <a:close/>
                <a:moveTo>
                  <a:pt x="2588586" y="2213372"/>
                </a:moveTo>
                <a:cubicBezTo>
                  <a:pt x="2598905" y="2214165"/>
                  <a:pt x="2610414" y="2220515"/>
                  <a:pt x="2623115" y="2232422"/>
                </a:cubicBezTo>
                <a:cubicBezTo>
                  <a:pt x="2627083" y="2237978"/>
                  <a:pt x="2627480" y="2243534"/>
                  <a:pt x="2624305" y="2249090"/>
                </a:cubicBezTo>
                <a:cubicBezTo>
                  <a:pt x="2621924" y="2256234"/>
                  <a:pt x="2619939" y="2268537"/>
                  <a:pt x="2618352" y="2286000"/>
                </a:cubicBezTo>
                <a:cubicBezTo>
                  <a:pt x="2619146" y="2286000"/>
                  <a:pt x="2620337" y="2285603"/>
                  <a:pt x="2621924" y="2284809"/>
                </a:cubicBezTo>
                <a:cubicBezTo>
                  <a:pt x="2623511" y="2284809"/>
                  <a:pt x="2624702" y="2284809"/>
                  <a:pt x="2625496" y="2284809"/>
                </a:cubicBezTo>
                <a:cubicBezTo>
                  <a:pt x="2629464" y="2283222"/>
                  <a:pt x="2633036" y="2283222"/>
                  <a:pt x="2636211" y="2284809"/>
                </a:cubicBezTo>
                <a:cubicBezTo>
                  <a:pt x="2639387" y="2286397"/>
                  <a:pt x="2642165" y="2289572"/>
                  <a:pt x="2644546" y="2294334"/>
                </a:cubicBezTo>
                <a:cubicBezTo>
                  <a:pt x="2646927" y="2299097"/>
                  <a:pt x="2646133" y="2302668"/>
                  <a:pt x="2642165" y="2305050"/>
                </a:cubicBezTo>
                <a:cubicBezTo>
                  <a:pt x="2642165" y="2305050"/>
                  <a:pt x="2641768" y="2305050"/>
                  <a:pt x="2640974" y="2305050"/>
                </a:cubicBezTo>
                <a:cubicBezTo>
                  <a:pt x="2635418" y="2308225"/>
                  <a:pt x="2629862" y="2310209"/>
                  <a:pt x="2624305" y="2311003"/>
                </a:cubicBezTo>
                <a:cubicBezTo>
                  <a:pt x="2621924" y="2311003"/>
                  <a:pt x="2619146" y="2311400"/>
                  <a:pt x="2615971" y="2312193"/>
                </a:cubicBezTo>
                <a:lnTo>
                  <a:pt x="2615971" y="2314575"/>
                </a:lnTo>
                <a:cubicBezTo>
                  <a:pt x="2615971" y="2318544"/>
                  <a:pt x="2615971" y="2324100"/>
                  <a:pt x="2615971" y="2331243"/>
                </a:cubicBezTo>
                <a:cubicBezTo>
                  <a:pt x="2624702" y="2333625"/>
                  <a:pt x="2631846" y="2336403"/>
                  <a:pt x="2637402" y="2339578"/>
                </a:cubicBezTo>
                <a:cubicBezTo>
                  <a:pt x="2643752" y="2344340"/>
                  <a:pt x="2646927" y="2348706"/>
                  <a:pt x="2646927" y="2352675"/>
                </a:cubicBezTo>
                <a:lnTo>
                  <a:pt x="2642352" y="2369834"/>
                </a:lnTo>
                <a:lnTo>
                  <a:pt x="2641732" y="2370577"/>
                </a:lnTo>
                <a:lnTo>
                  <a:pt x="2630258" y="2371725"/>
                </a:lnTo>
                <a:cubicBezTo>
                  <a:pt x="2624702" y="2367756"/>
                  <a:pt x="2619543" y="2361803"/>
                  <a:pt x="2614780" y="2353865"/>
                </a:cubicBezTo>
                <a:cubicBezTo>
                  <a:pt x="2613193" y="2390378"/>
                  <a:pt x="2612399" y="2414984"/>
                  <a:pt x="2612399" y="2427684"/>
                </a:cubicBezTo>
                <a:cubicBezTo>
                  <a:pt x="2612399" y="2441178"/>
                  <a:pt x="2610414" y="2450306"/>
                  <a:pt x="2606446" y="2455068"/>
                </a:cubicBezTo>
                <a:cubicBezTo>
                  <a:pt x="2605652" y="2456656"/>
                  <a:pt x="2603668" y="2456656"/>
                  <a:pt x="2600493" y="2455068"/>
                </a:cubicBezTo>
                <a:cubicBezTo>
                  <a:pt x="2599699" y="2455068"/>
                  <a:pt x="2598905" y="2455068"/>
                  <a:pt x="2598111" y="2455068"/>
                </a:cubicBezTo>
                <a:cubicBezTo>
                  <a:pt x="2594143" y="2453481"/>
                  <a:pt x="2589777" y="2449115"/>
                  <a:pt x="2585015" y="2441972"/>
                </a:cubicBezTo>
                <a:cubicBezTo>
                  <a:pt x="2581839" y="2437209"/>
                  <a:pt x="2581046" y="2432050"/>
                  <a:pt x="2582633" y="2426493"/>
                </a:cubicBezTo>
                <a:cubicBezTo>
                  <a:pt x="2585015" y="2410618"/>
                  <a:pt x="2586602" y="2391172"/>
                  <a:pt x="2587396" y="2368153"/>
                </a:cubicBezTo>
                <a:cubicBezTo>
                  <a:pt x="2575490" y="2383234"/>
                  <a:pt x="2557233" y="2397522"/>
                  <a:pt x="2532627" y="2411015"/>
                </a:cubicBezTo>
                <a:cubicBezTo>
                  <a:pt x="2529452" y="2411809"/>
                  <a:pt x="2528658" y="2411015"/>
                  <a:pt x="2530246" y="2408634"/>
                </a:cubicBezTo>
                <a:cubicBezTo>
                  <a:pt x="2553264" y="2380059"/>
                  <a:pt x="2570330" y="2349897"/>
                  <a:pt x="2581443" y="2318147"/>
                </a:cubicBezTo>
                <a:cubicBezTo>
                  <a:pt x="2579855" y="2318147"/>
                  <a:pt x="2577474" y="2318940"/>
                  <a:pt x="2574299" y="2320528"/>
                </a:cubicBezTo>
                <a:cubicBezTo>
                  <a:pt x="2570330" y="2321322"/>
                  <a:pt x="2567552" y="2322115"/>
                  <a:pt x="2565965" y="2322909"/>
                </a:cubicBezTo>
                <a:cubicBezTo>
                  <a:pt x="2562789" y="2323703"/>
                  <a:pt x="2558821" y="2323306"/>
                  <a:pt x="2554058" y="2321718"/>
                </a:cubicBezTo>
                <a:cubicBezTo>
                  <a:pt x="2546915" y="2316956"/>
                  <a:pt x="2540961" y="2311400"/>
                  <a:pt x="2536199" y="2305050"/>
                </a:cubicBezTo>
                <a:cubicBezTo>
                  <a:pt x="2534612" y="2301081"/>
                  <a:pt x="2535405" y="2299097"/>
                  <a:pt x="2538580" y="2299097"/>
                </a:cubicBezTo>
                <a:cubicBezTo>
                  <a:pt x="2544930" y="2300684"/>
                  <a:pt x="2561996" y="2298303"/>
                  <a:pt x="2589777" y="2291953"/>
                </a:cubicBezTo>
                <a:cubicBezTo>
                  <a:pt x="2590571" y="2285603"/>
                  <a:pt x="2590968" y="2279650"/>
                  <a:pt x="2590968" y="2274093"/>
                </a:cubicBezTo>
                <a:cubicBezTo>
                  <a:pt x="2590968" y="2246312"/>
                  <a:pt x="2588586" y="2229643"/>
                  <a:pt x="2583824" y="2224087"/>
                </a:cubicBezTo>
                <a:cubicBezTo>
                  <a:pt x="2579855" y="2216944"/>
                  <a:pt x="2581443" y="2213372"/>
                  <a:pt x="2588586" y="2213372"/>
                </a:cubicBezTo>
                <a:close/>
                <a:moveTo>
                  <a:pt x="6710530" y="2209800"/>
                </a:moveTo>
                <a:cubicBezTo>
                  <a:pt x="6726405" y="2213768"/>
                  <a:pt x="6739502" y="2220912"/>
                  <a:pt x="6749820" y="2231231"/>
                </a:cubicBezTo>
                <a:cubicBezTo>
                  <a:pt x="6752202" y="2235200"/>
                  <a:pt x="6752202" y="2239168"/>
                  <a:pt x="6749820" y="2243137"/>
                </a:cubicBezTo>
                <a:cubicBezTo>
                  <a:pt x="6747439" y="2252662"/>
                  <a:pt x="6746248" y="2260203"/>
                  <a:pt x="6746248" y="2265759"/>
                </a:cubicBezTo>
                <a:cubicBezTo>
                  <a:pt x="6745455" y="2267347"/>
                  <a:pt x="6745058" y="2268140"/>
                  <a:pt x="6745058" y="2268140"/>
                </a:cubicBezTo>
                <a:cubicBezTo>
                  <a:pt x="6749027" y="2268140"/>
                  <a:pt x="6752598" y="2267743"/>
                  <a:pt x="6755774" y="2266950"/>
                </a:cubicBezTo>
                <a:cubicBezTo>
                  <a:pt x="6764505" y="2266950"/>
                  <a:pt x="6772840" y="2265362"/>
                  <a:pt x="6780776" y="2262187"/>
                </a:cubicBezTo>
                <a:cubicBezTo>
                  <a:pt x="6787920" y="2259012"/>
                  <a:pt x="6793874" y="2258615"/>
                  <a:pt x="6798636" y="2260997"/>
                </a:cubicBezTo>
                <a:cubicBezTo>
                  <a:pt x="6808161" y="2264172"/>
                  <a:pt x="6816099" y="2270522"/>
                  <a:pt x="6822448" y="2280047"/>
                </a:cubicBezTo>
                <a:cubicBezTo>
                  <a:pt x="6825624" y="2284809"/>
                  <a:pt x="6826020" y="2288778"/>
                  <a:pt x="6823639" y="2291953"/>
                </a:cubicBezTo>
                <a:cubicBezTo>
                  <a:pt x="6822052" y="2295128"/>
                  <a:pt x="6820464" y="2305843"/>
                  <a:pt x="6818876" y="2324100"/>
                </a:cubicBezTo>
                <a:cubicBezTo>
                  <a:pt x="6818876" y="2329656"/>
                  <a:pt x="6818876" y="2333625"/>
                  <a:pt x="6818876" y="2336006"/>
                </a:cubicBezTo>
                <a:cubicBezTo>
                  <a:pt x="6818876" y="2360612"/>
                  <a:pt x="6819671" y="2386012"/>
                  <a:pt x="6821258" y="2412206"/>
                </a:cubicBezTo>
                <a:cubicBezTo>
                  <a:pt x="6822846" y="2439987"/>
                  <a:pt x="6815702" y="2458640"/>
                  <a:pt x="6799826" y="2468165"/>
                </a:cubicBezTo>
                <a:cubicBezTo>
                  <a:pt x="6793477" y="2472134"/>
                  <a:pt x="6788318" y="2470944"/>
                  <a:pt x="6784348" y="2464593"/>
                </a:cubicBezTo>
                <a:cubicBezTo>
                  <a:pt x="6773236" y="2443162"/>
                  <a:pt x="6760536" y="2427287"/>
                  <a:pt x="6746248" y="2416968"/>
                </a:cubicBezTo>
                <a:cubicBezTo>
                  <a:pt x="6743868" y="2414587"/>
                  <a:pt x="6743074" y="2413000"/>
                  <a:pt x="6743868" y="2412206"/>
                </a:cubicBezTo>
                <a:cubicBezTo>
                  <a:pt x="6744662" y="2411412"/>
                  <a:pt x="6746646" y="2411412"/>
                  <a:pt x="6749820" y="2412206"/>
                </a:cubicBezTo>
                <a:cubicBezTo>
                  <a:pt x="6752202" y="2412206"/>
                  <a:pt x="6755377" y="2412603"/>
                  <a:pt x="6759346" y="2413397"/>
                </a:cubicBezTo>
                <a:cubicBezTo>
                  <a:pt x="6768077" y="2414190"/>
                  <a:pt x="6774824" y="2414984"/>
                  <a:pt x="6779586" y="2415778"/>
                </a:cubicBezTo>
                <a:cubicBezTo>
                  <a:pt x="6784348" y="2415778"/>
                  <a:pt x="6786730" y="2413794"/>
                  <a:pt x="6786730" y="2409825"/>
                </a:cubicBezTo>
                <a:cubicBezTo>
                  <a:pt x="6786730" y="2359025"/>
                  <a:pt x="6785539" y="2322115"/>
                  <a:pt x="6783158" y="2299097"/>
                </a:cubicBezTo>
                <a:cubicBezTo>
                  <a:pt x="6783158" y="2293540"/>
                  <a:pt x="6779983" y="2290762"/>
                  <a:pt x="6773633" y="2290762"/>
                </a:cubicBezTo>
                <a:cubicBezTo>
                  <a:pt x="6770458" y="2290762"/>
                  <a:pt x="6765298" y="2291159"/>
                  <a:pt x="6758155" y="2291953"/>
                </a:cubicBezTo>
                <a:cubicBezTo>
                  <a:pt x="6751011" y="2291953"/>
                  <a:pt x="6745455" y="2292350"/>
                  <a:pt x="6741486" y="2293143"/>
                </a:cubicBezTo>
                <a:cubicBezTo>
                  <a:pt x="6739105" y="2302668"/>
                  <a:pt x="6736724" y="2311003"/>
                  <a:pt x="6734342" y="2318147"/>
                </a:cubicBezTo>
                <a:cubicBezTo>
                  <a:pt x="6734342" y="2318940"/>
                  <a:pt x="6734342" y="2320131"/>
                  <a:pt x="6734342" y="2321718"/>
                </a:cubicBezTo>
                <a:cubicBezTo>
                  <a:pt x="6733548" y="2323306"/>
                  <a:pt x="6733152" y="2324497"/>
                  <a:pt x="6733152" y="2325290"/>
                </a:cubicBezTo>
                <a:cubicBezTo>
                  <a:pt x="6750614" y="2328465"/>
                  <a:pt x="6764108" y="2333228"/>
                  <a:pt x="6773633" y="2339578"/>
                </a:cubicBezTo>
                <a:cubicBezTo>
                  <a:pt x="6781571" y="2345928"/>
                  <a:pt x="6784348" y="2355056"/>
                  <a:pt x="6781968" y="2366962"/>
                </a:cubicBezTo>
                <a:cubicBezTo>
                  <a:pt x="6781174" y="2376487"/>
                  <a:pt x="6776411" y="2381647"/>
                  <a:pt x="6767680" y="2382440"/>
                </a:cubicBezTo>
                <a:cubicBezTo>
                  <a:pt x="6762918" y="2383234"/>
                  <a:pt x="6758552" y="2380456"/>
                  <a:pt x="6754583" y="2374106"/>
                </a:cubicBezTo>
                <a:cubicBezTo>
                  <a:pt x="6744264" y="2360612"/>
                  <a:pt x="6735533" y="2347515"/>
                  <a:pt x="6728389" y="2334815"/>
                </a:cubicBezTo>
                <a:cubicBezTo>
                  <a:pt x="6718070" y="2356247"/>
                  <a:pt x="6699020" y="2374900"/>
                  <a:pt x="6671239" y="2390775"/>
                </a:cubicBezTo>
                <a:cubicBezTo>
                  <a:pt x="6670446" y="2411412"/>
                  <a:pt x="6669255" y="2427287"/>
                  <a:pt x="6667668" y="2438400"/>
                </a:cubicBezTo>
                <a:cubicBezTo>
                  <a:pt x="6666080" y="2443162"/>
                  <a:pt x="6660920" y="2444750"/>
                  <a:pt x="6652189" y="2443162"/>
                </a:cubicBezTo>
                <a:cubicBezTo>
                  <a:pt x="6644252" y="2439193"/>
                  <a:pt x="6639092" y="2432447"/>
                  <a:pt x="6636711" y="2422922"/>
                </a:cubicBezTo>
                <a:cubicBezTo>
                  <a:pt x="6635918" y="2418159"/>
                  <a:pt x="6635918" y="2412603"/>
                  <a:pt x="6636711" y="2406253"/>
                </a:cubicBezTo>
                <a:cubicBezTo>
                  <a:pt x="6643855" y="2382440"/>
                  <a:pt x="6647030" y="2356644"/>
                  <a:pt x="6646236" y="2328862"/>
                </a:cubicBezTo>
                <a:cubicBezTo>
                  <a:pt x="6646236" y="2309019"/>
                  <a:pt x="6643855" y="2294334"/>
                  <a:pt x="6639092" y="2284809"/>
                </a:cubicBezTo>
                <a:cubicBezTo>
                  <a:pt x="6636711" y="2276872"/>
                  <a:pt x="6639092" y="2272903"/>
                  <a:pt x="6646236" y="2272903"/>
                </a:cubicBezTo>
                <a:cubicBezTo>
                  <a:pt x="6646236" y="2272903"/>
                  <a:pt x="6646633" y="2272903"/>
                  <a:pt x="6647426" y="2272903"/>
                </a:cubicBezTo>
                <a:cubicBezTo>
                  <a:pt x="6656952" y="2274490"/>
                  <a:pt x="6663302" y="2276475"/>
                  <a:pt x="6666476" y="2278856"/>
                </a:cubicBezTo>
                <a:cubicBezTo>
                  <a:pt x="6671239" y="2278062"/>
                  <a:pt x="6678383" y="2277268"/>
                  <a:pt x="6687908" y="2276475"/>
                </a:cubicBezTo>
                <a:cubicBezTo>
                  <a:pt x="6698227" y="2274887"/>
                  <a:pt x="6705768" y="2273697"/>
                  <a:pt x="6710530" y="2272903"/>
                </a:cubicBezTo>
                <a:cubicBezTo>
                  <a:pt x="6711324" y="2268934"/>
                  <a:pt x="6711720" y="2265362"/>
                  <a:pt x="6711720" y="2262187"/>
                </a:cubicBezTo>
                <a:cubicBezTo>
                  <a:pt x="6710927" y="2243137"/>
                  <a:pt x="6708148" y="2228056"/>
                  <a:pt x="6703386" y="2216944"/>
                </a:cubicBezTo>
                <a:cubicBezTo>
                  <a:pt x="6701799" y="2211387"/>
                  <a:pt x="6704180" y="2209006"/>
                  <a:pt x="6710530" y="2209800"/>
                </a:cubicBezTo>
                <a:close/>
                <a:moveTo>
                  <a:pt x="3891130" y="2209800"/>
                </a:moveTo>
                <a:cubicBezTo>
                  <a:pt x="3907005" y="2213768"/>
                  <a:pt x="3920102" y="2220912"/>
                  <a:pt x="3930421" y="2231231"/>
                </a:cubicBezTo>
                <a:cubicBezTo>
                  <a:pt x="3932802" y="2235200"/>
                  <a:pt x="3932802" y="2239168"/>
                  <a:pt x="3930421" y="2243137"/>
                </a:cubicBezTo>
                <a:cubicBezTo>
                  <a:pt x="3928040" y="2252662"/>
                  <a:pt x="3926849" y="2260203"/>
                  <a:pt x="3926849" y="2265759"/>
                </a:cubicBezTo>
                <a:cubicBezTo>
                  <a:pt x="3926055" y="2267347"/>
                  <a:pt x="3925658" y="2268140"/>
                  <a:pt x="3925658" y="2268140"/>
                </a:cubicBezTo>
                <a:cubicBezTo>
                  <a:pt x="3929627" y="2268140"/>
                  <a:pt x="3933199" y="2267743"/>
                  <a:pt x="3936374" y="2266950"/>
                </a:cubicBezTo>
                <a:cubicBezTo>
                  <a:pt x="3945105" y="2266950"/>
                  <a:pt x="3953439" y="2265362"/>
                  <a:pt x="3961377" y="2262187"/>
                </a:cubicBezTo>
                <a:cubicBezTo>
                  <a:pt x="3968521" y="2259012"/>
                  <a:pt x="3974474" y="2258615"/>
                  <a:pt x="3979236" y="2260997"/>
                </a:cubicBezTo>
                <a:cubicBezTo>
                  <a:pt x="3988761" y="2264172"/>
                  <a:pt x="3996699" y="2270522"/>
                  <a:pt x="4003049" y="2280047"/>
                </a:cubicBezTo>
                <a:cubicBezTo>
                  <a:pt x="4006224" y="2284809"/>
                  <a:pt x="4006621" y="2288778"/>
                  <a:pt x="4004240" y="2291953"/>
                </a:cubicBezTo>
                <a:cubicBezTo>
                  <a:pt x="4002652" y="2295128"/>
                  <a:pt x="4001064" y="2305843"/>
                  <a:pt x="3999477" y="2324100"/>
                </a:cubicBezTo>
                <a:cubicBezTo>
                  <a:pt x="3999477" y="2329656"/>
                  <a:pt x="3999477" y="2333625"/>
                  <a:pt x="3999477" y="2336006"/>
                </a:cubicBezTo>
                <a:cubicBezTo>
                  <a:pt x="3999477" y="2360612"/>
                  <a:pt x="4000271" y="2386012"/>
                  <a:pt x="4001858" y="2412206"/>
                </a:cubicBezTo>
                <a:cubicBezTo>
                  <a:pt x="4003446" y="2439987"/>
                  <a:pt x="3996302" y="2458640"/>
                  <a:pt x="3980427" y="2468165"/>
                </a:cubicBezTo>
                <a:cubicBezTo>
                  <a:pt x="3974077" y="2472134"/>
                  <a:pt x="3968918" y="2470944"/>
                  <a:pt x="3964949" y="2464593"/>
                </a:cubicBezTo>
                <a:cubicBezTo>
                  <a:pt x="3953836" y="2443162"/>
                  <a:pt x="3941136" y="2427287"/>
                  <a:pt x="3926849" y="2416968"/>
                </a:cubicBezTo>
                <a:cubicBezTo>
                  <a:pt x="3924468" y="2414587"/>
                  <a:pt x="3923674" y="2413000"/>
                  <a:pt x="3924468" y="2412206"/>
                </a:cubicBezTo>
                <a:cubicBezTo>
                  <a:pt x="3925261" y="2411412"/>
                  <a:pt x="3927246" y="2411412"/>
                  <a:pt x="3930421" y="2412206"/>
                </a:cubicBezTo>
                <a:cubicBezTo>
                  <a:pt x="3932802" y="2412206"/>
                  <a:pt x="3935977" y="2412603"/>
                  <a:pt x="3939946" y="2413397"/>
                </a:cubicBezTo>
                <a:cubicBezTo>
                  <a:pt x="3948677" y="2414190"/>
                  <a:pt x="3955424" y="2414984"/>
                  <a:pt x="3960186" y="2415778"/>
                </a:cubicBezTo>
                <a:cubicBezTo>
                  <a:pt x="3964949" y="2415778"/>
                  <a:pt x="3967330" y="2413794"/>
                  <a:pt x="3967330" y="2409825"/>
                </a:cubicBezTo>
                <a:cubicBezTo>
                  <a:pt x="3967330" y="2359025"/>
                  <a:pt x="3966140" y="2322115"/>
                  <a:pt x="3963758" y="2299097"/>
                </a:cubicBezTo>
                <a:cubicBezTo>
                  <a:pt x="3963758" y="2293540"/>
                  <a:pt x="3960583" y="2290762"/>
                  <a:pt x="3954233" y="2290762"/>
                </a:cubicBezTo>
                <a:cubicBezTo>
                  <a:pt x="3951058" y="2290762"/>
                  <a:pt x="3945899" y="2291159"/>
                  <a:pt x="3938755" y="2291953"/>
                </a:cubicBezTo>
                <a:cubicBezTo>
                  <a:pt x="3931611" y="2291953"/>
                  <a:pt x="3926055" y="2292350"/>
                  <a:pt x="3922086" y="2293143"/>
                </a:cubicBezTo>
                <a:cubicBezTo>
                  <a:pt x="3919705" y="2302668"/>
                  <a:pt x="3917324" y="2311003"/>
                  <a:pt x="3914943" y="2318147"/>
                </a:cubicBezTo>
                <a:cubicBezTo>
                  <a:pt x="3914943" y="2318940"/>
                  <a:pt x="3914943" y="2320131"/>
                  <a:pt x="3914943" y="2321718"/>
                </a:cubicBezTo>
                <a:cubicBezTo>
                  <a:pt x="3914149" y="2323306"/>
                  <a:pt x="3913752" y="2324497"/>
                  <a:pt x="3913752" y="2325290"/>
                </a:cubicBezTo>
                <a:cubicBezTo>
                  <a:pt x="3931214" y="2328465"/>
                  <a:pt x="3944708" y="2333228"/>
                  <a:pt x="3954233" y="2339578"/>
                </a:cubicBezTo>
                <a:cubicBezTo>
                  <a:pt x="3962171" y="2345928"/>
                  <a:pt x="3964949" y="2355056"/>
                  <a:pt x="3962568" y="2366962"/>
                </a:cubicBezTo>
                <a:cubicBezTo>
                  <a:pt x="3961774" y="2376487"/>
                  <a:pt x="3957011" y="2381647"/>
                  <a:pt x="3948280" y="2382440"/>
                </a:cubicBezTo>
                <a:cubicBezTo>
                  <a:pt x="3943518" y="2383234"/>
                  <a:pt x="3939152" y="2380456"/>
                  <a:pt x="3935183" y="2374106"/>
                </a:cubicBezTo>
                <a:cubicBezTo>
                  <a:pt x="3924864" y="2360612"/>
                  <a:pt x="3916133" y="2347515"/>
                  <a:pt x="3908990" y="2334815"/>
                </a:cubicBezTo>
                <a:cubicBezTo>
                  <a:pt x="3898671" y="2356247"/>
                  <a:pt x="3879621" y="2374900"/>
                  <a:pt x="3851840" y="2390775"/>
                </a:cubicBezTo>
                <a:cubicBezTo>
                  <a:pt x="3851046" y="2411412"/>
                  <a:pt x="3849855" y="2427287"/>
                  <a:pt x="3848268" y="2438400"/>
                </a:cubicBezTo>
                <a:cubicBezTo>
                  <a:pt x="3846680" y="2443162"/>
                  <a:pt x="3841521" y="2444750"/>
                  <a:pt x="3832790" y="2443162"/>
                </a:cubicBezTo>
                <a:cubicBezTo>
                  <a:pt x="3824852" y="2439193"/>
                  <a:pt x="3819693" y="2432447"/>
                  <a:pt x="3817311" y="2422922"/>
                </a:cubicBezTo>
                <a:cubicBezTo>
                  <a:pt x="3816518" y="2418159"/>
                  <a:pt x="3816518" y="2412603"/>
                  <a:pt x="3817311" y="2406253"/>
                </a:cubicBezTo>
                <a:cubicBezTo>
                  <a:pt x="3824455" y="2382440"/>
                  <a:pt x="3827630" y="2356644"/>
                  <a:pt x="3826836" y="2328862"/>
                </a:cubicBezTo>
                <a:cubicBezTo>
                  <a:pt x="3826836" y="2309019"/>
                  <a:pt x="3824455" y="2294334"/>
                  <a:pt x="3819693" y="2284809"/>
                </a:cubicBezTo>
                <a:cubicBezTo>
                  <a:pt x="3817311" y="2276872"/>
                  <a:pt x="3819693" y="2272903"/>
                  <a:pt x="3826836" y="2272903"/>
                </a:cubicBezTo>
                <a:cubicBezTo>
                  <a:pt x="3826836" y="2272903"/>
                  <a:pt x="3827233" y="2272903"/>
                  <a:pt x="3828027" y="2272903"/>
                </a:cubicBezTo>
                <a:cubicBezTo>
                  <a:pt x="3837552" y="2274490"/>
                  <a:pt x="3843902" y="2276475"/>
                  <a:pt x="3847077" y="2278856"/>
                </a:cubicBezTo>
                <a:cubicBezTo>
                  <a:pt x="3851840" y="2278062"/>
                  <a:pt x="3858983" y="2277268"/>
                  <a:pt x="3868508" y="2276475"/>
                </a:cubicBezTo>
                <a:cubicBezTo>
                  <a:pt x="3878827" y="2274887"/>
                  <a:pt x="3886368" y="2273697"/>
                  <a:pt x="3891130" y="2272903"/>
                </a:cubicBezTo>
                <a:cubicBezTo>
                  <a:pt x="3891924" y="2268934"/>
                  <a:pt x="3892321" y="2265362"/>
                  <a:pt x="3892321" y="2262187"/>
                </a:cubicBezTo>
                <a:cubicBezTo>
                  <a:pt x="3891527" y="2243137"/>
                  <a:pt x="3888749" y="2228056"/>
                  <a:pt x="3883986" y="2216944"/>
                </a:cubicBezTo>
                <a:cubicBezTo>
                  <a:pt x="3882399" y="2211387"/>
                  <a:pt x="3884780" y="2209006"/>
                  <a:pt x="3891130" y="2209800"/>
                </a:cubicBezTo>
                <a:close/>
                <a:moveTo>
                  <a:pt x="508566" y="2209800"/>
                </a:moveTo>
                <a:cubicBezTo>
                  <a:pt x="522060" y="2213768"/>
                  <a:pt x="532775" y="2221706"/>
                  <a:pt x="540712" y="2233612"/>
                </a:cubicBezTo>
                <a:cubicBezTo>
                  <a:pt x="544681" y="2237581"/>
                  <a:pt x="545078" y="2242344"/>
                  <a:pt x="541903" y="2247900"/>
                </a:cubicBezTo>
                <a:cubicBezTo>
                  <a:pt x="539522" y="2251075"/>
                  <a:pt x="538331" y="2263378"/>
                  <a:pt x="538331" y="2284809"/>
                </a:cubicBezTo>
                <a:cubicBezTo>
                  <a:pt x="545475" y="2283222"/>
                  <a:pt x="552619" y="2281237"/>
                  <a:pt x="559763" y="2278856"/>
                </a:cubicBezTo>
                <a:cubicBezTo>
                  <a:pt x="564525" y="2275681"/>
                  <a:pt x="570081" y="2275681"/>
                  <a:pt x="576431" y="2278856"/>
                </a:cubicBezTo>
                <a:cubicBezTo>
                  <a:pt x="586750" y="2283618"/>
                  <a:pt x="593497" y="2289175"/>
                  <a:pt x="596671" y="2295525"/>
                </a:cubicBezTo>
                <a:cubicBezTo>
                  <a:pt x="599053" y="2299494"/>
                  <a:pt x="599450" y="2303065"/>
                  <a:pt x="597863" y="2306240"/>
                </a:cubicBezTo>
                <a:cubicBezTo>
                  <a:pt x="597069" y="2308622"/>
                  <a:pt x="594291" y="2309415"/>
                  <a:pt x="589528" y="2308622"/>
                </a:cubicBezTo>
                <a:cubicBezTo>
                  <a:pt x="583178" y="2307828"/>
                  <a:pt x="570081" y="2308225"/>
                  <a:pt x="550238" y="2309812"/>
                </a:cubicBezTo>
                <a:cubicBezTo>
                  <a:pt x="544681" y="2309812"/>
                  <a:pt x="540712" y="2309812"/>
                  <a:pt x="538331" y="2309812"/>
                </a:cubicBezTo>
                <a:cubicBezTo>
                  <a:pt x="538331" y="2322512"/>
                  <a:pt x="538331" y="2336800"/>
                  <a:pt x="538331" y="2352675"/>
                </a:cubicBezTo>
                <a:cubicBezTo>
                  <a:pt x="539125" y="2361406"/>
                  <a:pt x="539522" y="2372122"/>
                  <a:pt x="539522" y="2384822"/>
                </a:cubicBezTo>
                <a:cubicBezTo>
                  <a:pt x="540316" y="2397522"/>
                  <a:pt x="540712" y="2408237"/>
                  <a:pt x="540712" y="2416968"/>
                </a:cubicBezTo>
                <a:cubicBezTo>
                  <a:pt x="541506" y="2431256"/>
                  <a:pt x="539125" y="2441972"/>
                  <a:pt x="533569" y="2449115"/>
                </a:cubicBezTo>
                <a:cubicBezTo>
                  <a:pt x="527219" y="2460228"/>
                  <a:pt x="518091" y="2466578"/>
                  <a:pt x="506184" y="2468165"/>
                </a:cubicBezTo>
                <a:cubicBezTo>
                  <a:pt x="501422" y="2467372"/>
                  <a:pt x="498644" y="2464197"/>
                  <a:pt x="497850" y="2458640"/>
                </a:cubicBezTo>
                <a:cubicBezTo>
                  <a:pt x="494675" y="2445147"/>
                  <a:pt x="485150" y="2432050"/>
                  <a:pt x="469275" y="2419350"/>
                </a:cubicBezTo>
                <a:cubicBezTo>
                  <a:pt x="466100" y="2416968"/>
                  <a:pt x="464512" y="2415381"/>
                  <a:pt x="464512" y="2414587"/>
                </a:cubicBezTo>
                <a:cubicBezTo>
                  <a:pt x="464512" y="2413794"/>
                  <a:pt x="466894" y="2413397"/>
                  <a:pt x="471656" y="2413397"/>
                </a:cubicBezTo>
                <a:cubicBezTo>
                  <a:pt x="484356" y="2415778"/>
                  <a:pt x="494278" y="2416968"/>
                  <a:pt x="501422" y="2416968"/>
                </a:cubicBezTo>
                <a:cubicBezTo>
                  <a:pt x="505391" y="2417762"/>
                  <a:pt x="507375" y="2416572"/>
                  <a:pt x="507375" y="2413397"/>
                </a:cubicBezTo>
                <a:cubicBezTo>
                  <a:pt x="507375" y="2380853"/>
                  <a:pt x="507375" y="2347515"/>
                  <a:pt x="507375" y="2313384"/>
                </a:cubicBezTo>
                <a:cubicBezTo>
                  <a:pt x="491500" y="2314972"/>
                  <a:pt x="476815" y="2317750"/>
                  <a:pt x="463321" y="2321718"/>
                </a:cubicBezTo>
                <a:cubicBezTo>
                  <a:pt x="463321" y="2321718"/>
                  <a:pt x="462925" y="2321718"/>
                  <a:pt x="462131" y="2321718"/>
                </a:cubicBezTo>
                <a:cubicBezTo>
                  <a:pt x="456575" y="2323306"/>
                  <a:pt x="452606" y="2322909"/>
                  <a:pt x="450225" y="2320528"/>
                </a:cubicBezTo>
                <a:cubicBezTo>
                  <a:pt x="443875" y="2316559"/>
                  <a:pt x="438716" y="2311797"/>
                  <a:pt x="434747" y="2306240"/>
                </a:cubicBezTo>
                <a:cubicBezTo>
                  <a:pt x="434747" y="2305447"/>
                  <a:pt x="434747" y="2305050"/>
                  <a:pt x="434747" y="2305050"/>
                </a:cubicBezTo>
                <a:cubicBezTo>
                  <a:pt x="433953" y="2308225"/>
                  <a:pt x="432762" y="2311797"/>
                  <a:pt x="431175" y="2315765"/>
                </a:cubicBezTo>
                <a:cubicBezTo>
                  <a:pt x="429587" y="2318940"/>
                  <a:pt x="427603" y="2324497"/>
                  <a:pt x="425222" y="2332434"/>
                </a:cubicBezTo>
                <a:cubicBezTo>
                  <a:pt x="422047" y="2339578"/>
                  <a:pt x="419666" y="2345134"/>
                  <a:pt x="418078" y="2349103"/>
                </a:cubicBezTo>
                <a:cubicBezTo>
                  <a:pt x="424428" y="2355453"/>
                  <a:pt x="430381" y="2362200"/>
                  <a:pt x="435937" y="2369343"/>
                </a:cubicBezTo>
                <a:cubicBezTo>
                  <a:pt x="443875" y="2380456"/>
                  <a:pt x="444272" y="2392759"/>
                  <a:pt x="437128" y="2406253"/>
                </a:cubicBezTo>
                <a:cubicBezTo>
                  <a:pt x="432366" y="2412603"/>
                  <a:pt x="427206" y="2413397"/>
                  <a:pt x="421650" y="2408634"/>
                </a:cubicBezTo>
                <a:cubicBezTo>
                  <a:pt x="419269" y="2405459"/>
                  <a:pt x="415697" y="2400300"/>
                  <a:pt x="410934" y="2393156"/>
                </a:cubicBezTo>
                <a:cubicBezTo>
                  <a:pt x="406172" y="2386806"/>
                  <a:pt x="402600" y="2382043"/>
                  <a:pt x="400219" y="2378868"/>
                </a:cubicBezTo>
                <a:cubicBezTo>
                  <a:pt x="397837" y="2380456"/>
                  <a:pt x="396250" y="2382440"/>
                  <a:pt x="395456" y="2384822"/>
                </a:cubicBezTo>
                <a:cubicBezTo>
                  <a:pt x="376406" y="2407047"/>
                  <a:pt x="352991" y="2422922"/>
                  <a:pt x="325209" y="2432447"/>
                </a:cubicBezTo>
                <a:cubicBezTo>
                  <a:pt x="321240" y="2434034"/>
                  <a:pt x="318859" y="2434431"/>
                  <a:pt x="318066" y="2433637"/>
                </a:cubicBezTo>
                <a:cubicBezTo>
                  <a:pt x="318066" y="2432844"/>
                  <a:pt x="319654" y="2430859"/>
                  <a:pt x="322828" y="2427684"/>
                </a:cubicBezTo>
                <a:cubicBezTo>
                  <a:pt x="347434" y="2406253"/>
                  <a:pt x="366881" y="2381250"/>
                  <a:pt x="381169" y="2352675"/>
                </a:cubicBezTo>
                <a:cubicBezTo>
                  <a:pt x="377994" y="2347912"/>
                  <a:pt x="373231" y="2341165"/>
                  <a:pt x="366881" y="2332434"/>
                </a:cubicBezTo>
                <a:cubicBezTo>
                  <a:pt x="359737" y="2322909"/>
                  <a:pt x="354578" y="2316162"/>
                  <a:pt x="351403" y="2312193"/>
                </a:cubicBezTo>
                <a:cubicBezTo>
                  <a:pt x="350609" y="2310606"/>
                  <a:pt x="350609" y="2309415"/>
                  <a:pt x="351403" y="2308622"/>
                </a:cubicBezTo>
                <a:cubicBezTo>
                  <a:pt x="352197" y="2307828"/>
                  <a:pt x="353388" y="2307828"/>
                  <a:pt x="354975" y="2308622"/>
                </a:cubicBezTo>
                <a:cubicBezTo>
                  <a:pt x="367675" y="2311797"/>
                  <a:pt x="379978" y="2317750"/>
                  <a:pt x="391885" y="2326481"/>
                </a:cubicBezTo>
                <a:cubicBezTo>
                  <a:pt x="395853" y="2316956"/>
                  <a:pt x="398234" y="2306637"/>
                  <a:pt x="399028" y="2295525"/>
                </a:cubicBezTo>
                <a:cubicBezTo>
                  <a:pt x="399821" y="2293143"/>
                  <a:pt x="399821" y="2291953"/>
                  <a:pt x="399028" y="2291953"/>
                </a:cubicBezTo>
                <a:cubicBezTo>
                  <a:pt x="398234" y="2291159"/>
                  <a:pt x="396250" y="2291159"/>
                  <a:pt x="393075" y="2291953"/>
                </a:cubicBezTo>
                <a:cubicBezTo>
                  <a:pt x="389106" y="2292747"/>
                  <a:pt x="383947" y="2294334"/>
                  <a:pt x="377597" y="2296715"/>
                </a:cubicBezTo>
                <a:cubicBezTo>
                  <a:pt x="375216" y="2297509"/>
                  <a:pt x="373628" y="2297906"/>
                  <a:pt x="372835" y="2297906"/>
                </a:cubicBezTo>
                <a:cubicBezTo>
                  <a:pt x="368072" y="2298700"/>
                  <a:pt x="363706" y="2297509"/>
                  <a:pt x="359737" y="2294334"/>
                </a:cubicBezTo>
                <a:cubicBezTo>
                  <a:pt x="356562" y="2291159"/>
                  <a:pt x="352593" y="2287190"/>
                  <a:pt x="347831" y="2282428"/>
                </a:cubicBezTo>
                <a:cubicBezTo>
                  <a:pt x="345450" y="2280047"/>
                  <a:pt x="344656" y="2278459"/>
                  <a:pt x="345450" y="2277665"/>
                </a:cubicBezTo>
                <a:cubicBezTo>
                  <a:pt x="345450" y="2276872"/>
                  <a:pt x="347038" y="2276078"/>
                  <a:pt x="350212" y="2275284"/>
                </a:cubicBezTo>
                <a:cubicBezTo>
                  <a:pt x="354181" y="2273697"/>
                  <a:pt x="361325" y="2272109"/>
                  <a:pt x="371644" y="2270522"/>
                </a:cubicBezTo>
                <a:cubicBezTo>
                  <a:pt x="379581" y="2268140"/>
                  <a:pt x="385534" y="2266553"/>
                  <a:pt x="389503" y="2265759"/>
                </a:cubicBezTo>
                <a:cubicBezTo>
                  <a:pt x="391885" y="2264965"/>
                  <a:pt x="395456" y="2263775"/>
                  <a:pt x="400219" y="2262187"/>
                </a:cubicBezTo>
                <a:cubicBezTo>
                  <a:pt x="405775" y="2260600"/>
                  <a:pt x="409347" y="2259409"/>
                  <a:pt x="410934" y="2258615"/>
                </a:cubicBezTo>
                <a:cubicBezTo>
                  <a:pt x="414903" y="2256234"/>
                  <a:pt x="418872" y="2256234"/>
                  <a:pt x="422841" y="2258615"/>
                </a:cubicBezTo>
                <a:cubicBezTo>
                  <a:pt x="432366" y="2263378"/>
                  <a:pt x="439112" y="2269728"/>
                  <a:pt x="443081" y="2277665"/>
                </a:cubicBezTo>
                <a:cubicBezTo>
                  <a:pt x="445462" y="2280047"/>
                  <a:pt x="445859" y="2283618"/>
                  <a:pt x="444272" y="2288381"/>
                </a:cubicBezTo>
                <a:cubicBezTo>
                  <a:pt x="443478" y="2289175"/>
                  <a:pt x="443081" y="2289572"/>
                  <a:pt x="443081" y="2289572"/>
                </a:cubicBezTo>
                <a:cubicBezTo>
                  <a:pt x="440700" y="2291953"/>
                  <a:pt x="438716" y="2295128"/>
                  <a:pt x="437128" y="2299097"/>
                </a:cubicBezTo>
                <a:cubicBezTo>
                  <a:pt x="440303" y="2299097"/>
                  <a:pt x="447050" y="2298303"/>
                  <a:pt x="457369" y="2296715"/>
                </a:cubicBezTo>
                <a:cubicBezTo>
                  <a:pt x="462925" y="2295922"/>
                  <a:pt x="466894" y="2295525"/>
                  <a:pt x="469275" y="2295525"/>
                </a:cubicBezTo>
                <a:cubicBezTo>
                  <a:pt x="472450" y="2294731"/>
                  <a:pt x="477213" y="2293937"/>
                  <a:pt x="483563" y="2293143"/>
                </a:cubicBezTo>
                <a:cubicBezTo>
                  <a:pt x="493881" y="2291556"/>
                  <a:pt x="501819" y="2290365"/>
                  <a:pt x="507375" y="2289572"/>
                </a:cubicBezTo>
                <a:lnTo>
                  <a:pt x="507375" y="2278856"/>
                </a:lnTo>
                <a:cubicBezTo>
                  <a:pt x="507375" y="2255837"/>
                  <a:pt x="504200" y="2236787"/>
                  <a:pt x="497850" y="2221706"/>
                </a:cubicBezTo>
                <a:cubicBezTo>
                  <a:pt x="495468" y="2212975"/>
                  <a:pt x="499041" y="2209006"/>
                  <a:pt x="508566" y="2209800"/>
                </a:cubicBezTo>
                <a:close/>
                <a:moveTo>
                  <a:pt x="785981" y="2205037"/>
                </a:moveTo>
                <a:cubicBezTo>
                  <a:pt x="804237" y="2208212"/>
                  <a:pt x="817732" y="2215356"/>
                  <a:pt x="826463" y="2226469"/>
                </a:cubicBezTo>
                <a:cubicBezTo>
                  <a:pt x="829638" y="2229643"/>
                  <a:pt x="830034" y="2233612"/>
                  <a:pt x="827653" y="2238375"/>
                </a:cubicBezTo>
                <a:cubicBezTo>
                  <a:pt x="823684" y="2251869"/>
                  <a:pt x="821700" y="2266156"/>
                  <a:pt x="821700" y="2281237"/>
                </a:cubicBezTo>
                <a:cubicBezTo>
                  <a:pt x="820906" y="2286793"/>
                  <a:pt x="820509" y="2293143"/>
                  <a:pt x="820509" y="2300287"/>
                </a:cubicBezTo>
                <a:cubicBezTo>
                  <a:pt x="839559" y="2305050"/>
                  <a:pt x="859006" y="2311003"/>
                  <a:pt x="878850" y="2318147"/>
                </a:cubicBezTo>
                <a:cubicBezTo>
                  <a:pt x="896312" y="2325290"/>
                  <a:pt x="902663" y="2339975"/>
                  <a:pt x="897900" y="2362200"/>
                </a:cubicBezTo>
                <a:cubicBezTo>
                  <a:pt x="893932" y="2370931"/>
                  <a:pt x="886390" y="2372518"/>
                  <a:pt x="875278" y="2366962"/>
                </a:cubicBezTo>
                <a:cubicBezTo>
                  <a:pt x="855434" y="2352675"/>
                  <a:pt x="837178" y="2335212"/>
                  <a:pt x="820509" y="2314575"/>
                </a:cubicBezTo>
                <a:cubicBezTo>
                  <a:pt x="820509" y="2324100"/>
                  <a:pt x="820509" y="2339181"/>
                  <a:pt x="820509" y="2359818"/>
                </a:cubicBezTo>
                <a:cubicBezTo>
                  <a:pt x="819715" y="2401093"/>
                  <a:pt x="819715" y="2429272"/>
                  <a:pt x="820509" y="2444353"/>
                </a:cubicBezTo>
                <a:cubicBezTo>
                  <a:pt x="821303" y="2456259"/>
                  <a:pt x="818129" y="2465784"/>
                  <a:pt x="810984" y="2472928"/>
                </a:cubicBezTo>
                <a:cubicBezTo>
                  <a:pt x="807809" y="2476897"/>
                  <a:pt x="803840" y="2476897"/>
                  <a:pt x="799078" y="2472928"/>
                </a:cubicBezTo>
                <a:cubicBezTo>
                  <a:pt x="791140" y="2464990"/>
                  <a:pt x="785981" y="2457450"/>
                  <a:pt x="783600" y="2450306"/>
                </a:cubicBezTo>
                <a:cubicBezTo>
                  <a:pt x="783600" y="2449512"/>
                  <a:pt x="783600" y="2448322"/>
                  <a:pt x="783600" y="2446734"/>
                </a:cubicBezTo>
                <a:cubicBezTo>
                  <a:pt x="782806" y="2441178"/>
                  <a:pt x="782806" y="2437606"/>
                  <a:pt x="783600" y="2436018"/>
                </a:cubicBezTo>
                <a:cubicBezTo>
                  <a:pt x="787569" y="2401887"/>
                  <a:pt x="789553" y="2348309"/>
                  <a:pt x="789553" y="2275284"/>
                </a:cubicBezTo>
                <a:cubicBezTo>
                  <a:pt x="788759" y="2241947"/>
                  <a:pt x="785187" y="2221309"/>
                  <a:pt x="778837" y="2213372"/>
                </a:cubicBezTo>
                <a:cubicBezTo>
                  <a:pt x="776456" y="2207815"/>
                  <a:pt x="778837" y="2205037"/>
                  <a:pt x="785981" y="2205037"/>
                </a:cubicBezTo>
                <a:close/>
                <a:moveTo>
                  <a:pt x="2968396" y="2200275"/>
                </a:moveTo>
                <a:cubicBezTo>
                  <a:pt x="2978715" y="2201862"/>
                  <a:pt x="2989430" y="2206228"/>
                  <a:pt x="3000543" y="2213372"/>
                </a:cubicBezTo>
                <a:cubicBezTo>
                  <a:pt x="3005305" y="2215753"/>
                  <a:pt x="3006496" y="2220515"/>
                  <a:pt x="3004115" y="2227659"/>
                </a:cubicBezTo>
                <a:cubicBezTo>
                  <a:pt x="3000939" y="2234803"/>
                  <a:pt x="2999352" y="2242740"/>
                  <a:pt x="2999352" y="2251472"/>
                </a:cubicBezTo>
                <a:cubicBezTo>
                  <a:pt x="3000146" y="2251472"/>
                  <a:pt x="3001733" y="2251075"/>
                  <a:pt x="3004115" y="2250281"/>
                </a:cubicBezTo>
                <a:cubicBezTo>
                  <a:pt x="3013640" y="2247900"/>
                  <a:pt x="3019196" y="2245915"/>
                  <a:pt x="3020783" y="2244328"/>
                </a:cubicBezTo>
                <a:cubicBezTo>
                  <a:pt x="3021577" y="2244328"/>
                  <a:pt x="3022371" y="2243931"/>
                  <a:pt x="3023165" y="2243137"/>
                </a:cubicBezTo>
                <a:cubicBezTo>
                  <a:pt x="3027133" y="2241550"/>
                  <a:pt x="3031102" y="2241947"/>
                  <a:pt x="3035071" y="2244328"/>
                </a:cubicBezTo>
                <a:cubicBezTo>
                  <a:pt x="3042215" y="2249884"/>
                  <a:pt x="3047771" y="2255440"/>
                  <a:pt x="3051740" y="2260997"/>
                </a:cubicBezTo>
                <a:cubicBezTo>
                  <a:pt x="3053327" y="2264965"/>
                  <a:pt x="3053327" y="2268537"/>
                  <a:pt x="3051740" y="2271712"/>
                </a:cubicBezTo>
                <a:cubicBezTo>
                  <a:pt x="3051740" y="2271712"/>
                  <a:pt x="3051343" y="2272109"/>
                  <a:pt x="3050549" y="2272903"/>
                </a:cubicBezTo>
                <a:cubicBezTo>
                  <a:pt x="3050549" y="2273697"/>
                  <a:pt x="3050152" y="2274490"/>
                  <a:pt x="3049358" y="2275284"/>
                </a:cubicBezTo>
                <a:cubicBezTo>
                  <a:pt x="3053327" y="2275284"/>
                  <a:pt x="3056502" y="2274490"/>
                  <a:pt x="3058883" y="2272903"/>
                </a:cubicBezTo>
                <a:cubicBezTo>
                  <a:pt x="3065233" y="2271315"/>
                  <a:pt x="3070790" y="2271712"/>
                  <a:pt x="3075552" y="2274093"/>
                </a:cubicBezTo>
                <a:cubicBezTo>
                  <a:pt x="3081902" y="2276475"/>
                  <a:pt x="3086664" y="2281237"/>
                  <a:pt x="3089840" y="2288381"/>
                </a:cubicBezTo>
                <a:cubicBezTo>
                  <a:pt x="3092221" y="2293937"/>
                  <a:pt x="3089840" y="2297112"/>
                  <a:pt x="3082696" y="2297906"/>
                </a:cubicBezTo>
                <a:cubicBezTo>
                  <a:pt x="3075552" y="2297906"/>
                  <a:pt x="3061661" y="2298700"/>
                  <a:pt x="3041024" y="2300287"/>
                </a:cubicBezTo>
                <a:cubicBezTo>
                  <a:pt x="3039437" y="2302668"/>
                  <a:pt x="3038643" y="2305843"/>
                  <a:pt x="3038643" y="2309812"/>
                </a:cubicBezTo>
                <a:cubicBezTo>
                  <a:pt x="3039437" y="2309812"/>
                  <a:pt x="3039833" y="2309812"/>
                  <a:pt x="3039833" y="2309812"/>
                </a:cubicBezTo>
                <a:cubicBezTo>
                  <a:pt x="3044596" y="2310606"/>
                  <a:pt x="3048168" y="2314178"/>
                  <a:pt x="3050549" y="2320528"/>
                </a:cubicBezTo>
                <a:cubicBezTo>
                  <a:pt x="3052136" y="2326084"/>
                  <a:pt x="3050152" y="2329656"/>
                  <a:pt x="3044596" y="2331243"/>
                </a:cubicBezTo>
                <a:cubicBezTo>
                  <a:pt x="3035865" y="2332037"/>
                  <a:pt x="3020387" y="2334022"/>
                  <a:pt x="2998161" y="2337197"/>
                </a:cubicBezTo>
                <a:lnTo>
                  <a:pt x="2998161" y="2346722"/>
                </a:lnTo>
                <a:cubicBezTo>
                  <a:pt x="2999749" y="2346722"/>
                  <a:pt x="3000939" y="2346722"/>
                  <a:pt x="3001733" y="2346722"/>
                </a:cubicBezTo>
                <a:cubicBezTo>
                  <a:pt x="3010464" y="2344340"/>
                  <a:pt x="3018005" y="2342356"/>
                  <a:pt x="3024355" y="2340768"/>
                </a:cubicBezTo>
                <a:cubicBezTo>
                  <a:pt x="3029912" y="2339181"/>
                  <a:pt x="3033880" y="2339181"/>
                  <a:pt x="3036261" y="2340768"/>
                </a:cubicBezTo>
                <a:cubicBezTo>
                  <a:pt x="3039437" y="2342356"/>
                  <a:pt x="3044199" y="2346325"/>
                  <a:pt x="3050549" y="2352675"/>
                </a:cubicBezTo>
                <a:cubicBezTo>
                  <a:pt x="3052930" y="2359025"/>
                  <a:pt x="3050946" y="2362993"/>
                  <a:pt x="3044596" y="2364581"/>
                </a:cubicBezTo>
                <a:cubicBezTo>
                  <a:pt x="3039833" y="2364581"/>
                  <a:pt x="3032293" y="2365375"/>
                  <a:pt x="3021974" y="2366962"/>
                </a:cubicBezTo>
                <a:cubicBezTo>
                  <a:pt x="3011655" y="2367756"/>
                  <a:pt x="3003718" y="2368550"/>
                  <a:pt x="2998161" y="2369343"/>
                </a:cubicBezTo>
                <a:lnTo>
                  <a:pt x="2998161" y="2378868"/>
                </a:lnTo>
                <a:cubicBezTo>
                  <a:pt x="2999749" y="2378868"/>
                  <a:pt x="3001337" y="2378868"/>
                  <a:pt x="3002924" y="2378868"/>
                </a:cubicBezTo>
                <a:cubicBezTo>
                  <a:pt x="3006893" y="2378075"/>
                  <a:pt x="3014433" y="2376487"/>
                  <a:pt x="3025546" y="2374106"/>
                </a:cubicBezTo>
                <a:cubicBezTo>
                  <a:pt x="3029514" y="2373312"/>
                  <a:pt x="3031896" y="2372915"/>
                  <a:pt x="3032690" y="2372915"/>
                </a:cubicBezTo>
                <a:cubicBezTo>
                  <a:pt x="3036658" y="2371328"/>
                  <a:pt x="3040627" y="2371328"/>
                  <a:pt x="3044596" y="2372915"/>
                </a:cubicBezTo>
                <a:cubicBezTo>
                  <a:pt x="3054915" y="2376884"/>
                  <a:pt x="3061265" y="2382043"/>
                  <a:pt x="3063646" y="2388393"/>
                </a:cubicBezTo>
                <a:cubicBezTo>
                  <a:pt x="3065233" y="2393950"/>
                  <a:pt x="3062852" y="2397125"/>
                  <a:pt x="3056502" y="2397918"/>
                </a:cubicBezTo>
                <a:cubicBezTo>
                  <a:pt x="3048564" y="2397918"/>
                  <a:pt x="3033483" y="2398712"/>
                  <a:pt x="3011258" y="2400300"/>
                </a:cubicBezTo>
                <a:cubicBezTo>
                  <a:pt x="3027133" y="2398712"/>
                  <a:pt x="3024752" y="2398712"/>
                  <a:pt x="3004115" y="2400300"/>
                </a:cubicBezTo>
                <a:cubicBezTo>
                  <a:pt x="3002527" y="2401093"/>
                  <a:pt x="3000939" y="2401490"/>
                  <a:pt x="2999352" y="2401490"/>
                </a:cubicBezTo>
                <a:cubicBezTo>
                  <a:pt x="2999352" y="2413397"/>
                  <a:pt x="2997765" y="2422525"/>
                  <a:pt x="2994590" y="2428875"/>
                </a:cubicBezTo>
                <a:cubicBezTo>
                  <a:pt x="3027133" y="2436018"/>
                  <a:pt x="3062455" y="2440384"/>
                  <a:pt x="3100555" y="2441972"/>
                </a:cubicBezTo>
                <a:cubicBezTo>
                  <a:pt x="3103730" y="2442765"/>
                  <a:pt x="3105318" y="2443559"/>
                  <a:pt x="3105318" y="2444353"/>
                </a:cubicBezTo>
                <a:cubicBezTo>
                  <a:pt x="3106111" y="2445940"/>
                  <a:pt x="3104921" y="2447528"/>
                  <a:pt x="3101746" y="2449115"/>
                </a:cubicBezTo>
                <a:cubicBezTo>
                  <a:pt x="3077933" y="2459434"/>
                  <a:pt x="3055311" y="2467768"/>
                  <a:pt x="3033880" y="2474118"/>
                </a:cubicBezTo>
                <a:cubicBezTo>
                  <a:pt x="3027530" y="2475706"/>
                  <a:pt x="3021180" y="2475706"/>
                  <a:pt x="3014830" y="2474118"/>
                </a:cubicBezTo>
                <a:cubicBezTo>
                  <a:pt x="2987049" y="2467768"/>
                  <a:pt x="2962839" y="2457053"/>
                  <a:pt x="2942202" y="2441972"/>
                </a:cubicBezTo>
                <a:cubicBezTo>
                  <a:pt x="2931883" y="2434828"/>
                  <a:pt x="2920374" y="2427684"/>
                  <a:pt x="2907674" y="2420540"/>
                </a:cubicBezTo>
                <a:cubicBezTo>
                  <a:pt x="2895768" y="2436415"/>
                  <a:pt x="2872749" y="2450703"/>
                  <a:pt x="2838618" y="2463403"/>
                </a:cubicBezTo>
                <a:cubicBezTo>
                  <a:pt x="2835443" y="2464197"/>
                  <a:pt x="2833458" y="2464197"/>
                  <a:pt x="2832665" y="2463403"/>
                </a:cubicBezTo>
                <a:cubicBezTo>
                  <a:pt x="2832665" y="2461815"/>
                  <a:pt x="2834252" y="2459831"/>
                  <a:pt x="2837427" y="2457450"/>
                </a:cubicBezTo>
                <a:cubicBezTo>
                  <a:pt x="2858858" y="2441575"/>
                  <a:pt x="2874336" y="2424906"/>
                  <a:pt x="2883861" y="2407443"/>
                </a:cubicBezTo>
                <a:cubicBezTo>
                  <a:pt x="2877512" y="2403475"/>
                  <a:pt x="2873146" y="2401093"/>
                  <a:pt x="2870765" y="2400300"/>
                </a:cubicBezTo>
                <a:cubicBezTo>
                  <a:pt x="2863621" y="2397918"/>
                  <a:pt x="2857271" y="2397125"/>
                  <a:pt x="2851715" y="2397918"/>
                </a:cubicBezTo>
                <a:cubicBezTo>
                  <a:pt x="2846158" y="2397918"/>
                  <a:pt x="2842983" y="2395537"/>
                  <a:pt x="2842190" y="2390775"/>
                </a:cubicBezTo>
                <a:cubicBezTo>
                  <a:pt x="2842190" y="2382837"/>
                  <a:pt x="2846952" y="2378868"/>
                  <a:pt x="2856477" y="2378868"/>
                </a:cubicBezTo>
                <a:cubicBezTo>
                  <a:pt x="2869177" y="2379662"/>
                  <a:pt x="2878702" y="2381647"/>
                  <a:pt x="2885052" y="2384822"/>
                </a:cubicBezTo>
                <a:cubicBezTo>
                  <a:pt x="2887433" y="2385615"/>
                  <a:pt x="2890211" y="2386806"/>
                  <a:pt x="2893386" y="2388393"/>
                </a:cubicBezTo>
                <a:cubicBezTo>
                  <a:pt x="2894180" y="2385219"/>
                  <a:pt x="2895371" y="2381250"/>
                  <a:pt x="2896958" y="2376487"/>
                </a:cubicBezTo>
                <a:cubicBezTo>
                  <a:pt x="2898546" y="2370931"/>
                  <a:pt x="2899736" y="2366962"/>
                  <a:pt x="2900530" y="2364581"/>
                </a:cubicBezTo>
                <a:cubicBezTo>
                  <a:pt x="2895768" y="2366169"/>
                  <a:pt x="2890608" y="2368550"/>
                  <a:pt x="2885052" y="2371725"/>
                </a:cubicBezTo>
                <a:cubicBezTo>
                  <a:pt x="2881877" y="2374106"/>
                  <a:pt x="2878702" y="2373312"/>
                  <a:pt x="2875527" y="2369343"/>
                </a:cubicBezTo>
                <a:cubicBezTo>
                  <a:pt x="2870765" y="2364581"/>
                  <a:pt x="2867589" y="2360612"/>
                  <a:pt x="2866002" y="2357437"/>
                </a:cubicBezTo>
                <a:cubicBezTo>
                  <a:pt x="2863621" y="2353468"/>
                  <a:pt x="2864415" y="2350690"/>
                  <a:pt x="2868383" y="2349103"/>
                </a:cubicBezTo>
                <a:cubicBezTo>
                  <a:pt x="2872352" y="2345134"/>
                  <a:pt x="2875130" y="2340372"/>
                  <a:pt x="2876718" y="2334815"/>
                </a:cubicBezTo>
                <a:cubicBezTo>
                  <a:pt x="2879099" y="2329259"/>
                  <a:pt x="2882671" y="2319337"/>
                  <a:pt x="2887433" y="2305050"/>
                </a:cubicBezTo>
                <a:cubicBezTo>
                  <a:pt x="2887433" y="2303462"/>
                  <a:pt x="2886243" y="2302668"/>
                  <a:pt x="2883861" y="2302668"/>
                </a:cubicBezTo>
                <a:cubicBezTo>
                  <a:pt x="2879893" y="2304256"/>
                  <a:pt x="2875924" y="2306240"/>
                  <a:pt x="2871955" y="2308622"/>
                </a:cubicBezTo>
                <a:cubicBezTo>
                  <a:pt x="2869574" y="2309415"/>
                  <a:pt x="2866796" y="2309415"/>
                  <a:pt x="2863621" y="2308622"/>
                </a:cubicBezTo>
                <a:cubicBezTo>
                  <a:pt x="2862827" y="2307828"/>
                  <a:pt x="2861240" y="2306637"/>
                  <a:pt x="2858858" y="2305050"/>
                </a:cubicBezTo>
                <a:cubicBezTo>
                  <a:pt x="2853302" y="2301081"/>
                  <a:pt x="2849730" y="2298303"/>
                  <a:pt x="2848143" y="2296715"/>
                </a:cubicBezTo>
                <a:cubicBezTo>
                  <a:pt x="2845761" y="2292747"/>
                  <a:pt x="2846952" y="2289969"/>
                  <a:pt x="2851715" y="2288381"/>
                </a:cubicBezTo>
                <a:cubicBezTo>
                  <a:pt x="2867589" y="2283618"/>
                  <a:pt x="2882274" y="2276872"/>
                  <a:pt x="2895768" y="2268140"/>
                </a:cubicBezTo>
                <a:cubicBezTo>
                  <a:pt x="2899736" y="2264965"/>
                  <a:pt x="2904102" y="2264965"/>
                  <a:pt x="2908865" y="2268140"/>
                </a:cubicBezTo>
                <a:cubicBezTo>
                  <a:pt x="2918390" y="2273697"/>
                  <a:pt x="2923946" y="2278062"/>
                  <a:pt x="2925533" y="2281237"/>
                </a:cubicBezTo>
                <a:cubicBezTo>
                  <a:pt x="2928708" y="2285206"/>
                  <a:pt x="2928708" y="2289175"/>
                  <a:pt x="2925533" y="2293143"/>
                </a:cubicBezTo>
                <a:cubicBezTo>
                  <a:pt x="2925533" y="2293937"/>
                  <a:pt x="2925137" y="2294731"/>
                  <a:pt x="2924343" y="2295525"/>
                </a:cubicBezTo>
                <a:cubicBezTo>
                  <a:pt x="2923549" y="2297112"/>
                  <a:pt x="2922755" y="2298303"/>
                  <a:pt x="2921961" y="2299097"/>
                </a:cubicBezTo>
                <a:cubicBezTo>
                  <a:pt x="2925137" y="2298303"/>
                  <a:pt x="2931090" y="2297112"/>
                  <a:pt x="2939821" y="2295525"/>
                </a:cubicBezTo>
                <a:cubicBezTo>
                  <a:pt x="2948552" y="2294731"/>
                  <a:pt x="2954505" y="2293937"/>
                  <a:pt x="2957680" y="2293143"/>
                </a:cubicBezTo>
                <a:cubicBezTo>
                  <a:pt x="2962443" y="2291556"/>
                  <a:pt x="2967205" y="2290762"/>
                  <a:pt x="2971968" y="2290762"/>
                </a:cubicBezTo>
                <a:lnTo>
                  <a:pt x="2971968" y="2278856"/>
                </a:lnTo>
                <a:cubicBezTo>
                  <a:pt x="2971174" y="2278856"/>
                  <a:pt x="2970380" y="2279253"/>
                  <a:pt x="2969586" y="2280047"/>
                </a:cubicBezTo>
                <a:cubicBezTo>
                  <a:pt x="2966411" y="2280840"/>
                  <a:pt x="2963237" y="2281237"/>
                  <a:pt x="2960061" y="2281237"/>
                </a:cubicBezTo>
                <a:cubicBezTo>
                  <a:pt x="2954505" y="2282825"/>
                  <a:pt x="2950140" y="2282825"/>
                  <a:pt x="2946965" y="2281237"/>
                </a:cubicBezTo>
                <a:cubicBezTo>
                  <a:pt x="2942202" y="2278856"/>
                  <a:pt x="2937836" y="2274887"/>
                  <a:pt x="2933868" y="2269331"/>
                </a:cubicBezTo>
                <a:cubicBezTo>
                  <a:pt x="2930693" y="2264568"/>
                  <a:pt x="2931883" y="2261790"/>
                  <a:pt x="2937440" y="2260997"/>
                </a:cubicBezTo>
                <a:cubicBezTo>
                  <a:pt x="2941408" y="2260997"/>
                  <a:pt x="2948155" y="2260203"/>
                  <a:pt x="2957680" y="2258615"/>
                </a:cubicBezTo>
                <a:cubicBezTo>
                  <a:pt x="2963237" y="2257822"/>
                  <a:pt x="2967602" y="2257425"/>
                  <a:pt x="2970777" y="2257425"/>
                </a:cubicBezTo>
                <a:lnTo>
                  <a:pt x="2970777" y="2253853"/>
                </a:lnTo>
                <a:cubicBezTo>
                  <a:pt x="2970777" y="2231628"/>
                  <a:pt x="2967999" y="2216547"/>
                  <a:pt x="2962443" y="2208609"/>
                </a:cubicBezTo>
                <a:cubicBezTo>
                  <a:pt x="2961649" y="2203053"/>
                  <a:pt x="2963633" y="2200275"/>
                  <a:pt x="2968396" y="2200275"/>
                </a:cubicBezTo>
                <a:close/>
                <a:moveTo>
                  <a:pt x="6966514" y="1846659"/>
                </a:moveTo>
                <a:cubicBezTo>
                  <a:pt x="6990326" y="1845865"/>
                  <a:pt x="7002630" y="1853803"/>
                  <a:pt x="7003424" y="1870472"/>
                </a:cubicBezTo>
                <a:cubicBezTo>
                  <a:pt x="7002630" y="1883172"/>
                  <a:pt x="6983977" y="1895475"/>
                  <a:pt x="6947464" y="1907381"/>
                </a:cubicBezTo>
                <a:cubicBezTo>
                  <a:pt x="6941908" y="1908175"/>
                  <a:pt x="6938336" y="1907381"/>
                  <a:pt x="6936748" y="1905000"/>
                </a:cubicBezTo>
                <a:cubicBezTo>
                  <a:pt x="6935162" y="1902619"/>
                  <a:pt x="6936352" y="1899840"/>
                  <a:pt x="6940320" y="1896665"/>
                </a:cubicBezTo>
                <a:cubicBezTo>
                  <a:pt x="6950640" y="1889522"/>
                  <a:pt x="6956989" y="1884362"/>
                  <a:pt x="6959370" y="1881187"/>
                </a:cubicBezTo>
                <a:cubicBezTo>
                  <a:pt x="6960958" y="1879600"/>
                  <a:pt x="6961355" y="1878409"/>
                  <a:pt x="6960561" y="1877615"/>
                </a:cubicBezTo>
                <a:cubicBezTo>
                  <a:pt x="6959768" y="1876822"/>
                  <a:pt x="6958180" y="1876028"/>
                  <a:pt x="6955798" y="1875234"/>
                </a:cubicBezTo>
                <a:cubicBezTo>
                  <a:pt x="6945480" y="1873647"/>
                  <a:pt x="6940320" y="1868884"/>
                  <a:pt x="6940320" y="1860947"/>
                </a:cubicBezTo>
                <a:cubicBezTo>
                  <a:pt x="6941114" y="1851422"/>
                  <a:pt x="6949846" y="1846659"/>
                  <a:pt x="6966514" y="1846659"/>
                </a:cubicBezTo>
                <a:close/>
                <a:moveTo>
                  <a:pt x="2261166" y="1846659"/>
                </a:moveTo>
                <a:cubicBezTo>
                  <a:pt x="2284979" y="1845865"/>
                  <a:pt x="2297282" y="1853803"/>
                  <a:pt x="2298076" y="1870472"/>
                </a:cubicBezTo>
                <a:cubicBezTo>
                  <a:pt x="2297282" y="1883172"/>
                  <a:pt x="2278629" y="1895475"/>
                  <a:pt x="2242116" y="1907381"/>
                </a:cubicBezTo>
                <a:cubicBezTo>
                  <a:pt x="2236560" y="1908175"/>
                  <a:pt x="2232988" y="1907381"/>
                  <a:pt x="2231401" y="1905000"/>
                </a:cubicBezTo>
                <a:cubicBezTo>
                  <a:pt x="2229813" y="1902619"/>
                  <a:pt x="2231003" y="1899840"/>
                  <a:pt x="2234972" y="1896665"/>
                </a:cubicBezTo>
                <a:cubicBezTo>
                  <a:pt x="2245291" y="1889522"/>
                  <a:pt x="2251641" y="1884362"/>
                  <a:pt x="2254023" y="1881187"/>
                </a:cubicBezTo>
                <a:cubicBezTo>
                  <a:pt x="2255610" y="1879600"/>
                  <a:pt x="2256006" y="1878409"/>
                  <a:pt x="2255213" y="1877615"/>
                </a:cubicBezTo>
                <a:cubicBezTo>
                  <a:pt x="2254419" y="1876822"/>
                  <a:pt x="2252831" y="1876028"/>
                  <a:pt x="2250450" y="1875234"/>
                </a:cubicBezTo>
                <a:cubicBezTo>
                  <a:pt x="2240132" y="1873647"/>
                  <a:pt x="2234972" y="1868884"/>
                  <a:pt x="2234972" y="1860947"/>
                </a:cubicBezTo>
                <a:cubicBezTo>
                  <a:pt x="2235766" y="1851422"/>
                  <a:pt x="2244497" y="1846659"/>
                  <a:pt x="2261166" y="1846659"/>
                </a:cubicBezTo>
                <a:close/>
                <a:moveTo>
                  <a:pt x="7988070" y="1844278"/>
                </a:moveTo>
                <a:cubicBezTo>
                  <a:pt x="7987277" y="1845072"/>
                  <a:pt x="7981721" y="1845865"/>
                  <a:pt x="7971402" y="1846659"/>
                </a:cubicBezTo>
                <a:cubicBezTo>
                  <a:pt x="7966639" y="1847453"/>
                  <a:pt x="7963464" y="1847850"/>
                  <a:pt x="7961876" y="1847850"/>
                </a:cubicBezTo>
                <a:cubicBezTo>
                  <a:pt x="7962671" y="1849437"/>
                  <a:pt x="7963068" y="1851818"/>
                  <a:pt x="7963068" y="1854994"/>
                </a:cubicBezTo>
                <a:cubicBezTo>
                  <a:pt x="7963862" y="1858169"/>
                  <a:pt x="7964258" y="1860550"/>
                  <a:pt x="7964258" y="1862137"/>
                </a:cubicBezTo>
                <a:cubicBezTo>
                  <a:pt x="7965846" y="1861343"/>
                  <a:pt x="7968227" y="1860947"/>
                  <a:pt x="7971402" y="1860947"/>
                </a:cubicBezTo>
                <a:cubicBezTo>
                  <a:pt x="7974577" y="1860153"/>
                  <a:pt x="7976958" y="1859756"/>
                  <a:pt x="7978546" y="1859756"/>
                </a:cubicBezTo>
                <a:cubicBezTo>
                  <a:pt x="7982514" y="1859756"/>
                  <a:pt x="7986086" y="1858962"/>
                  <a:pt x="7989261" y="1857375"/>
                </a:cubicBezTo>
                <a:cubicBezTo>
                  <a:pt x="7989261" y="1856581"/>
                  <a:pt x="7989658" y="1854994"/>
                  <a:pt x="7990452" y="1852612"/>
                </a:cubicBezTo>
                <a:cubicBezTo>
                  <a:pt x="7990452" y="1850231"/>
                  <a:pt x="7990848" y="1848644"/>
                  <a:pt x="7991642" y="1847850"/>
                </a:cubicBezTo>
                <a:cubicBezTo>
                  <a:pt x="7991642" y="1845469"/>
                  <a:pt x="7990452" y="1844278"/>
                  <a:pt x="7988070" y="1844278"/>
                </a:cubicBezTo>
                <a:close/>
                <a:moveTo>
                  <a:pt x="5140096" y="1834753"/>
                </a:moveTo>
                <a:cubicBezTo>
                  <a:pt x="5143271" y="1833959"/>
                  <a:pt x="5145255" y="1833959"/>
                  <a:pt x="5146049" y="1834753"/>
                </a:cubicBezTo>
                <a:cubicBezTo>
                  <a:pt x="5146049" y="1835547"/>
                  <a:pt x="5145255" y="1836737"/>
                  <a:pt x="5143668" y="1838325"/>
                </a:cubicBezTo>
                <a:cubicBezTo>
                  <a:pt x="5138905" y="1843087"/>
                  <a:pt x="5126602" y="1854994"/>
                  <a:pt x="5106758" y="1874044"/>
                </a:cubicBezTo>
                <a:cubicBezTo>
                  <a:pt x="5097233" y="1881981"/>
                  <a:pt x="5089693" y="1889522"/>
                  <a:pt x="5084136" y="1896665"/>
                </a:cubicBezTo>
                <a:cubicBezTo>
                  <a:pt x="5080961" y="1900634"/>
                  <a:pt x="5076596" y="1901428"/>
                  <a:pt x="5071039" y="1899047"/>
                </a:cubicBezTo>
                <a:cubicBezTo>
                  <a:pt x="5059133" y="1891903"/>
                  <a:pt x="5051593" y="1882378"/>
                  <a:pt x="5048418" y="1870472"/>
                </a:cubicBezTo>
                <a:cubicBezTo>
                  <a:pt x="5047624" y="1864122"/>
                  <a:pt x="5049608" y="1860947"/>
                  <a:pt x="5054371" y="1860947"/>
                </a:cubicBezTo>
                <a:cubicBezTo>
                  <a:pt x="5058340" y="1862534"/>
                  <a:pt x="5069055" y="1859756"/>
                  <a:pt x="5086518" y="1852612"/>
                </a:cubicBezTo>
                <a:cubicBezTo>
                  <a:pt x="5092074" y="1850231"/>
                  <a:pt x="5101996" y="1847056"/>
                  <a:pt x="5116283" y="1843087"/>
                </a:cubicBezTo>
                <a:cubicBezTo>
                  <a:pt x="5127396" y="1839119"/>
                  <a:pt x="5135333" y="1836340"/>
                  <a:pt x="5140096" y="1834753"/>
                </a:cubicBezTo>
                <a:close/>
                <a:moveTo>
                  <a:pt x="1974226" y="1827609"/>
                </a:moveTo>
                <a:cubicBezTo>
                  <a:pt x="1975813" y="1828403"/>
                  <a:pt x="1977004" y="1829594"/>
                  <a:pt x="1977797" y="1831181"/>
                </a:cubicBezTo>
                <a:cubicBezTo>
                  <a:pt x="1989704" y="1850231"/>
                  <a:pt x="2002801" y="1864915"/>
                  <a:pt x="2017088" y="1875234"/>
                </a:cubicBezTo>
                <a:cubicBezTo>
                  <a:pt x="2028994" y="1883172"/>
                  <a:pt x="2046060" y="1887140"/>
                  <a:pt x="2068285" y="1887140"/>
                </a:cubicBezTo>
                <a:cubicBezTo>
                  <a:pt x="2072253" y="1886347"/>
                  <a:pt x="2073842" y="1884759"/>
                  <a:pt x="2073048" y="1882378"/>
                </a:cubicBezTo>
                <a:cubicBezTo>
                  <a:pt x="2072253" y="1879997"/>
                  <a:pt x="2070666" y="1875631"/>
                  <a:pt x="2068285" y="1869281"/>
                </a:cubicBezTo>
                <a:cubicBezTo>
                  <a:pt x="2065904" y="1863725"/>
                  <a:pt x="2064316" y="1859359"/>
                  <a:pt x="2063523" y="1856184"/>
                </a:cubicBezTo>
                <a:cubicBezTo>
                  <a:pt x="2062729" y="1854597"/>
                  <a:pt x="2063125" y="1853406"/>
                  <a:pt x="2064713" y="1852612"/>
                </a:cubicBezTo>
                <a:cubicBezTo>
                  <a:pt x="2066300" y="1852612"/>
                  <a:pt x="2067491" y="1853009"/>
                  <a:pt x="2068285" y="1853803"/>
                </a:cubicBezTo>
                <a:cubicBezTo>
                  <a:pt x="2069079" y="1854597"/>
                  <a:pt x="2070269" y="1855390"/>
                  <a:pt x="2071857" y="1856184"/>
                </a:cubicBezTo>
                <a:cubicBezTo>
                  <a:pt x="2086938" y="1866503"/>
                  <a:pt x="2100035" y="1874837"/>
                  <a:pt x="2111148" y="1881187"/>
                </a:cubicBezTo>
                <a:cubicBezTo>
                  <a:pt x="2116704" y="1885156"/>
                  <a:pt x="2119481" y="1890315"/>
                  <a:pt x="2119481" y="1896665"/>
                </a:cubicBezTo>
                <a:cubicBezTo>
                  <a:pt x="2119481" y="1904603"/>
                  <a:pt x="2116307" y="1909762"/>
                  <a:pt x="2109956" y="1912144"/>
                </a:cubicBezTo>
                <a:cubicBezTo>
                  <a:pt x="2101226" y="1916112"/>
                  <a:pt x="2082572" y="1918097"/>
                  <a:pt x="2053997" y="1918097"/>
                </a:cubicBezTo>
                <a:cubicBezTo>
                  <a:pt x="2027010" y="1917303"/>
                  <a:pt x="2006373" y="1908175"/>
                  <a:pt x="1992085" y="1890712"/>
                </a:cubicBezTo>
                <a:cubicBezTo>
                  <a:pt x="1979385" y="1874837"/>
                  <a:pt x="1973035" y="1854994"/>
                  <a:pt x="1973035" y="1831181"/>
                </a:cubicBezTo>
                <a:cubicBezTo>
                  <a:pt x="1973035" y="1828800"/>
                  <a:pt x="1973431" y="1827609"/>
                  <a:pt x="1974226" y="1827609"/>
                </a:cubicBezTo>
                <a:close/>
                <a:moveTo>
                  <a:pt x="1946841" y="1820465"/>
                </a:moveTo>
                <a:cubicBezTo>
                  <a:pt x="1947634" y="1820465"/>
                  <a:pt x="1948826" y="1821656"/>
                  <a:pt x="1950413" y="1824037"/>
                </a:cubicBezTo>
                <a:cubicBezTo>
                  <a:pt x="1959145" y="1856581"/>
                  <a:pt x="1957160" y="1878409"/>
                  <a:pt x="1944460" y="1889522"/>
                </a:cubicBezTo>
                <a:cubicBezTo>
                  <a:pt x="1938109" y="1894284"/>
                  <a:pt x="1932157" y="1894284"/>
                  <a:pt x="1926601" y="1889522"/>
                </a:cubicBezTo>
                <a:cubicBezTo>
                  <a:pt x="1917869" y="1877615"/>
                  <a:pt x="1917075" y="1866106"/>
                  <a:pt x="1924219" y="1854994"/>
                </a:cubicBezTo>
                <a:cubicBezTo>
                  <a:pt x="1932950" y="1845469"/>
                  <a:pt x="1939697" y="1835150"/>
                  <a:pt x="1944460" y="1824037"/>
                </a:cubicBezTo>
                <a:cubicBezTo>
                  <a:pt x="1945254" y="1821656"/>
                  <a:pt x="1946047" y="1820465"/>
                  <a:pt x="1946841" y="1820465"/>
                </a:cubicBezTo>
                <a:close/>
                <a:moveTo>
                  <a:pt x="2070666" y="1813322"/>
                </a:moveTo>
                <a:cubicBezTo>
                  <a:pt x="2086541" y="1814909"/>
                  <a:pt x="2099638" y="1816497"/>
                  <a:pt x="2109956" y="1818084"/>
                </a:cubicBezTo>
                <a:cubicBezTo>
                  <a:pt x="2126626" y="1822847"/>
                  <a:pt x="2132975" y="1835150"/>
                  <a:pt x="2129007" y="1854994"/>
                </a:cubicBezTo>
                <a:cubicBezTo>
                  <a:pt x="2125832" y="1862931"/>
                  <a:pt x="2119481" y="1865312"/>
                  <a:pt x="2109956" y="1862137"/>
                </a:cubicBezTo>
                <a:cubicBezTo>
                  <a:pt x="2098051" y="1854200"/>
                  <a:pt x="2084557" y="1840309"/>
                  <a:pt x="2069475" y="1820465"/>
                </a:cubicBezTo>
                <a:cubicBezTo>
                  <a:pt x="2067888" y="1818084"/>
                  <a:pt x="2067094" y="1816100"/>
                  <a:pt x="2067094" y="1814512"/>
                </a:cubicBezTo>
                <a:cubicBezTo>
                  <a:pt x="2067094" y="1813718"/>
                  <a:pt x="2068285" y="1813322"/>
                  <a:pt x="2070666" y="1813322"/>
                </a:cubicBezTo>
                <a:close/>
                <a:moveTo>
                  <a:pt x="6727198" y="1804987"/>
                </a:moveTo>
                <a:cubicBezTo>
                  <a:pt x="6720055" y="1805781"/>
                  <a:pt x="6711324" y="1806972"/>
                  <a:pt x="6701005" y="1808559"/>
                </a:cubicBezTo>
                <a:cubicBezTo>
                  <a:pt x="6701799" y="1810940"/>
                  <a:pt x="6702196" y="1815306"/>
                  <a:pt x="6702196" y="1821656"/>
                </a:cubicBezTo>
                <a:cubicBezTo>
                  <a:pt x="6702990" y="1827212"/>
                  <a:pt x="6703386" y="1831578"/>
                  <a:pt x="6703386" y="1834753"/>
                </a:cubicBezTo>
                <a:cubicBezTo>
                  <a:pt x="6707355" y="1833959"/>
                  <a:pt x="6713308" y="1832768"/>
                  <a:pt x="6721246" y="1831181"/>
                </a:cubicBezTo>
                <a:cubicBezTo>
                  <a:pt x="6723626" y="1830387"/>
                  <a:pt x="6725612" y="1829990"/>
                  <a:pt x="6727198" y="1829990"/>
                </a:cubicBezTo>
                <a:cubicBezTo>
                  <a:pt x="6727992" y="1826815"/>
                  <a:pt x="6729184" y="1822053"/>
                  <a:pt x="6730770" y="1815703"/>
                </a:cubicBezTo>
                <a:cubicBezTo>
                  <a:pt x="6731564" y="1811734"/>
                  <a:pt x="6731961" y="1808956"/>
                  <a:pt x="6731961" y="1807369"/>
                </a:cubicBezTo>
                <a:cubicBezTo>
                  <a:pt x="6731961" y="1804987"/>
                  <a:pt x="6730374" y="1804193"/>
                  <a:pt x="6727198" y="1804987"/>
                </a:cubicBezTo>
                <a:close/>
                <a:moveTo>
                  <a:pt x="3640206" y="1801713"/>
                </a:moveTo>
                <a:cubicBezTo>
                  <a:pt x="3642786" y="1801912"/>
                  <a:pt x="3645068" y="1802606"/>
                  <a:pt x="3647052" y="1803797"/>
                </a:cubicBezTo>
                <a:cubicBezTo>
                  <a:pt x="3654196" y="1807765"/>
                  <a:pt x="3659355" y="1811734"/>
                  <a:pt x="3662530" y="1815703"/>
                </a:cubicBezTo>
                <a:cubicBezTo>
                  <a:pt x="3667293" y="1824434"/>
                  <a:pt x="3664911" y="1829197"/>
                  <a:pt x="3655386" y="1829990"/>
                </a:cubicBezTo>
                <a:cubicBezTo>
                  <a:pt x="3643480" y="1829990"/>
                  <a:pt x="3624827" y="1831578"/>
                  <a:pt x="3599427" y="1834753"/>
                </a:cubicBezTo>
                <a:cubicBezTo>
                  <a:pt x="3593077" y="1835547"/>
                  <a:pt x="3588711" y="1835944"/>
                  <a:pt x="3586330" y="1835944"/>
                </a:cubicBezTo>
                <a:cubicBezTo>
                  <a:pt x="3590299" y="1838325"/>
                  <a:pt x="3592680" y="1840309"/>
                  <a:pt x="3593474" y="1841897"/>
                </a:cubicBezTo>
                <a:cubicBezTo>
                  <a:pt x="3596649" y="1846659"/>
                  <a:pt x="3595855" y="1849834"/>
                  <a:pt x="3591093" y="1851422"/>
                </a:cubicBezTo>
                <a:cubicBezTo>
                  <a:pt x="3589505" y="1852215"/>
                  <a:pt x="3586330" y="1853803"/>
                  <a:pt x="3581568" y="1856184"/>
                </a:cubicBezTo>
                <a:cubicBezTo>
                  <a:pt x="3560930" y="1866503"/>
                  <a:pt x="3546246" y="1873647"/>
                  <a:pt x="3537515" y="1877615"/>
                </a:cubicBezTo>
                <a:cubicBezTo>
                  <a:pt x="3553389" y="1875234"/>
                  <a:pt x="3576805" y="1872456"/>
                  <a:pt x="3607761" y="1869281"/>
                </a:cubicBezTo>
                <a:cubicBezTo>
                  <a:pt x="3604586" y="1864519"/>
                  <a:pt x="3601808" y="1859359"/>
                  <a:pt x="3599427" y="1853803"/>
                </a:cubicBezTo>
                <a:cubicBezTo>
                  <a:pt x="3598633" y="1852215"/>
                  <a:pt x="3598633" y="1851025"/>
                  <a:pt x="3599427" y="1850231"/>
                </a:cubicBezTo>
                <a:cubicBezTo>
                  <a:pt x="3600221" y="1849437"/>
                  <a:pt x="3601808" y="1849437"/>
                  <a:pt x="3604190" y="1850231"/>
                </a:cubicBezTo>
                <a:cubicBezTo>
                  <a:pt x="3620064" y="1853406"/>
                  <a:pt x="3634749" y="1858565"/>
                  <a:pt x="3648243" y="1865709"/>
                </a:cubicBezTo>
                <a:cubicBezTo>
                  <a:pt x="3663324" y="1876822"/>
                  <a:pt x="3665308" y="1893094"/>
                  <a:pt x="3654196" y="1914525"/>
                </a:cubicBezTo>
                <a:cubicBezTo>
                  <a:pt x="3648639" y="1920875"/>
                  <a:pt x="3641496" y="1918890"/>
                  <a:pt x="3632765" y="1908572"/>
                </a:cubicBezTo>
                <a:cubicBezTo>
                  <a:pt x="3625621" y="1899840"/>
                  <a:pt x="3619668" y="1891109"/>
                  <a:pt x="3614905" y="1882378"/>
                </a:cubicBezTo>
                <a:cubicBezTo>
                  <a:pt x="3591887" y="1887140"/>
                  <a:pt x="3568868" y="1894284"/>
                  <a:pt x="3545849" y="1903809"/>
                </a:cubicBezTo>
                <a:cubicBezTo>
                  <a:pt x="3542674" y="1904603"/>
                  <a:pt x="3537515" y="1907381"/>
                  <a:pt x="3530371" y="1912144"/>
                </a:cubicBezTo>
                <a:cubicBezTo>
                  <a:pt x="3525608" y="1916112"/>
                  <a:pt x="3521640" y="1916112"/>
                  <a:pt x="3518465" y="1912144"/>
                </a:cubicBezTo>
                <a:cubicBezTo>
                  <a:pt x="3511321" y="1905000"/>
                  <a:pt x="3504971" y="1897459"/>
                  <a:pt x="3499415" y="1889522"/>
                </a:cubicBezTo>
                <a:cubicBezTo>
                  <a:pt x="3497033" y="1883172"/>
                  <a:pt x="3498224" y="1879203"/>
                  <a:pt x="3502986" y="1877615"/>
                </a:cubicBezTo>
                <a:cubicBezTo>
                  <a:pt x="3515687" y="1873647"/>
                  <a:pt x="3526799" y="1866503"/>
                  <a:pt x="3536324" y="1856184"/>
                </a:cubicBezTo>
                <a:cubicBezTo>
                  <a:pt x="3537911" y="1853803"/>
                  <a:pt x="3539896" y="1851025"/>
                  <a:pt x="3542277" y="1847850"/>
                </a:cubicBezTo>
                <a:cubicBezTo>
                  <a:pt x="3545452" y="1843881"/>
                  <a:pt x="3547436" y="1841103"/>
                  <a:pt x="3548230" y="1839515"/>
                </a:cubicBezTo>
                <a:cubicBezTo>
                  <a:pt x="3545055" y="1840309"/>
                  <a:pt x="3539896" y="1841103"/>
                  <a:pt x="3532752" y="1841897"/>
                </a:cubicBezTo>
                <a:cubicBezTo>
                  <a:pt x="3527196" y="1843484"/>
                  <a:pt x="3523227" y="1844278"/>
                  <a:pt x="3520846" y="1844278"/>
                </a:cubicBezTo>
                <a:cubicBezTo>
                  <a:pt x="3514496" y="1845865"/>
                  <a:pt x="3508940" y="1845072"/>
                  <a:pt x="3504177" y="1841897"/>
                </a:cubicBezTo>
                <a:cubicBezTo>
                  <a:pt x="3498621" y="1837134"/>
                  <a:pt x="3493461" y="1832372"/>
                  <a:pt x="3488699" y="1827609"/>
                </a:cubicBezTo>
                <a:cubicBezTo>
                  <a:pt x="3487112" y="1826022"/>
                  <a:pt x="3486318" y="1824434"/>
                  <a:pt x="3486318" y="1822847"/>
                </a:cubicBezTo>
                <a:cubicBezTo>
                  <a:pt x="3487112" y="1822053"/>
                  <a:pt x="3489096" y="1821656"/>
                  <a:pt x="3492271" y="1821656"/>
                </a:cubicBezTo>
                <a:cubicBezTo>
                  <a:pt x="3505764" y="1820069"/>
                  <a:pt x="3518465" y="1818878"/>
                  <a:pt x="3530371" y="1818084"/>
                </a:cubicBezTo>
                <a:cubicBezTo>
                  <a:pt x="3534339" y="1817290"/>
                  <a:pt x="3540690" y="1816497"/>
                  <a:pt x="3549421" y="1815703"/>
                </a:cubicBezTo>
                <a:cubicBezTo>
                  <a:pt x="3572439" y="1811734"/>
                  <a:pt x="3591887" y="1808956"/>
                  <a:pt x="3607761" y="1807369"/>
                </a:cubicBezTo>
                <a:cubicBezTo>
                  <a:pt x="3610937" y="1807369"/>
                  <a:pt x="3618874" y="1805781"/>
                  <a:pt x="3631574" y="1802606"/>
                </a:cubicBezTo>
                <a:cubicBezTo>
                  <a:pt x="3634749" y="1801812"/>
                  <a:pt x="3637626" y="1801515"/>
                  <a:pt x="3640206" y="1801713"/>
                </a:cubicBezTo>
                <a:close/>
                <a:moveTo>
                  <a:pt x="1447969" y="1799034"/>
                </a:moveTo>
                <a:cubicBezTo>
                  <a:pt x="1437650" y="1799828"/>
                  <a:pt x="1424553" y="1801019"/>
                  <a:pt x="1408679" y="1802606"/>
                </a:cubicBezTo>
                <a:cubicBezTo>
                  <a:pt x="1403916" y="1803400"/>
                  <a:pt x="1399154" y="1803797"/>
                  <a:pt x="1394391" y="1803797"/>
                </a:cubicBezTo>
                <a:cubicBezTo>
                  <a:pt x="1403916" y="1812528"/>
                  <a:pt x="1413839" y="1820465"/>
                  <a:pt x="1424157" y="1827609"/>
                </a:cubicBezTo>
                <a:cubicBezTo>
                  <a:pt x="1427332" y="1824434"/>
                  <a:pt x="1430904" y="1820465"/>
                  <a:pt x="1434873" y="1815703"/>
                </a:cubicBezTo>
                <a:cubicBezTo>
                  <a:pt x="1438048" y="1812528"/>
                  <a:pt x="1440032" y="1810544"/>
                  <a:pt x="1440825" y="1809750"/>
                </a:cubicBezTo>
                <a:cubicBezTo>
                  <a:pt x="1441619" y="1808956"/>
                  <a:pt x="1442413" y="1807765"/>
                  <a:pt x="1443207" y="1806178"/>
                </a:cubicBezTo>
                <a:cubicBezTo>
                  <a:pt x="1445588" y="1803003"/>
                  <a:pt x="1447176" y="1800622"/>
                  <a:pt x="1447969" y="1799034"/>
                </a:cubicBezTo>
                <a:close/>
                <a:moveTo>
                  <a:pt x="1053872" y="1799034"/>
                </a:moveTo>
                <a:cubicBezTo>
                  <a:pt x="1051492" y="1803797"/>
                  <a:pt x="1049109" y="1808162"/>
                  <a:pt x="1046729" y="1812131"/>
                </a:cubicBezTo>
                <a:cubicBezTo>
                  <a:pt x="1057841" y="1812925"/>
                  <a:pt x="1065779" y="1816100"/>
                  <a:pt x="1070541" y="1821656"/>
                </a:cubicBezTo>
                <a:cubicBezTo>
                  <a:pt x="1072129" y="1822450"/>
                  <a:pt x="1073716" y="1823640"/>
                  <a:pt x="1075304" y="1825228"/>
                </a:cubicBezTo>
                <a:cubicBezTo>
                  <a:pt x="1077685" y="1827609"/>
                  <a:pt x="1079272" y="1829197"/>
                  <a:pt x="1080066" y="1829990"/>
                </a:cubicBezTo>
                <a:cubicBezTo>
                  <a:pt x="1084829" y="1822847"/>
                  <a:pt x="1088004" y="1814909"/>
                  <a:pt x="1089592" y="1806178"/>
                </a:cubicBezTo>
                <a:cubicBezTo>
                  <a:pt x="1090384" y="1803797"/>
                  <a:pt x="1090384" y="1802209"/>
                  <a:pt x="1089592" y="1801415"/>
                </a:cubicBezTo>
                <a:cubicBezTo>
                  <a:pt x="1089592" y="1801415"/>
                  <a:pt x="1088798" y="1801812"/>
                  <a:pt x="1087209" y="1802606"/>
                </a:cubicBezTo>
                <a:cubicBezTo>
                  <a:pt x="1086416" y="1802606"/>
                  <a:pt x="1084829" y="1803003"/>
                  <a:pt x="1082446" y="1803797"/>
                </a:cubicBezTo>
                <a:cubicBezTo>
                  <a:pt x="1080860" y="1804590"/>
                  <a:pt x="1079272" y="1805384"/>
                  <a:pt x="1077685" y="1806178"/>
                </a:cubicBezTo>
                <a:cubicBezTo>
                  <a:pt x="1072922" y="1808559"/>
                  <a:pt x="1068160" y="1808162"/>
                  <a:pt x="1063398" y="1804987"/>
                </a:cubicBezTo>
                <a:cubicBezTo>
                  <a:pt x="1061016" y="1803400"/>
                  <a:pt x="1057841" y="1801415"/>
                  <a:pt x="1053872" y="1799034"/>
                </a:cubicBezTo>
                <a:close/>
                <a:moveTo>
                  <a:pt x="5232146" y="1797099"/>
                </a:moveTo>
                <a:cubicBezTo>
                  <a:pt x="5239438" y="1797397"/>
                  <a:pt x="5246061" y="1800820"/>
                  <a:pt x="5252014" y="1807369"/>
                </a:cubicBezTo>
                <a:cubicBezTo>
                  <a:pt x="5258365" y="1814512"/>
                  <a:pt x="5257968" y="1818878"/>
                  <a:pt x="5250824" y="1820465"/>
                </a:cubicBezTo>
                <a:cubicBezTo>
                  <a:pt x="5240505" y="1822847"/>
                  <a:pt x="5228599" y="1824831"/>
                  <a:pt x="5215105" y="1826419"/>
                </a:cubicBezTo>
                <a:cubicBezTo>
                  <a:pt x="5216693" y="1828006"/>
                  <a:pt x="5217883" y="1828800"/>
                  <a:pt x="5218677" y="1828800"/>
                </a:cubicBezTo>
                <a:cubicBezTo>
                  <a:pt x="5221058" y="1831181"/>
                  <a:pt x="5221455" y="1834753"/>
                  <a:pt x="5219868" y="1839515"/>
                </a:cubicBezTo>
                <a:cubicBezTo>
                  <a:pt x="5216693" y="1845865"/>
                  <a:pt x="5214311" y="1855390"/>
                  <a:pt x="5212724" y="1868090"/>
                </a:cubicBezTo>
                <a:cubicBezTo>
                  <a:pt x="5214311" y="1868090"/>
                  <a:pt x="5215899" y="1868090"/>
                  <a:pt x="5217486" y="1868090"/>
                </a:cubicBezTo>
                <a:cubicBezTo>
                  <a:pt x="5219074" y="1868090"/>
                  <a:pt x="5225027" y="1867297"/>
                  <a:pt x="5235346" y="1865709"/>
                </a:cubicBezTo>
                <a:cubicBezTo>
                  <a:pt x="5246458" y="1864915"/>
                  <a:pt x="5252809" y="1864122"/>
                  <a:pt x="5254396" y="1863328"/>
                </a:cubicBezTo>
                <a:cubicBezTo>
                  <a:pt x="5254396" y="1863328"/>
                  <a:pt x="5254793" y="1863328"/>
                  <a:pt x="5255586" y="1863328"/>
                </a:cubicBezTo>
                <a:cubicBezTo>
                  <a:pt x="5261143" y="1861740"/>
                  <a:pt x="5265508" y="1862137"/>
                  <a:pt x="5268683" y="1864519"/>
                </a:cubicBezTo>
                <a:cubicBezTo>
                  <a:pt x="5275827" y="1869281"/>
                  <a:pt x="5281384" y="1874044"/>
                  <a:pt x="5285352" y="1878806"/>
                </a:cubicBezTo>
                <a:cubicBezTo>
                  <a:pt x="5289321" y="1887537"/>
                  <a:pt x="5284955" y="1892300"/>
                  <a:pt x="5272255" y="1893094"/>
                </a:cubicBezTo>
                <a:cubicBezTo>
                  <a:pt x="5264318" y="1892300"/>
                  <a:pt x="5255983" y="1891903"/>
                  <a:pt x="5247252" y="1891903"/>
                </a:cubicBezTo>
                <a:cubicBezTo>
                  <a:pt x="5240108" y="1891903"/>
                  <a:pt x="5224630" y="1891903"/>
                  <a:pt x="5200818" y="1891903"/>
                </a:cubicBezTo>
                <a:cubicBezTo>
                  <a:pt x="5176211" y="1892697"/>
                  <a:pt x="5156764" y="1895078"/>
                  <a:pt x="5142477" y="1899047"/>
                </a:cubicBezTo>
                <a:cubicBezTo>
                  <a:pt x="5137714" y="1899840"/>
                  <a:pt x="5133746" y="1899047"/>
                  <a:pt x="5130571" y="1896665"/>
                </a:cubicBezTo>
                <a:cubicBezTo>
                  <a:pt x="5124221" y="1891903"/>
                  <a:pt x="5119459" y="1886744"/>
                  <a:pt x="5116283" y="1881187"/>
                </a:cubicBezTo>
                <a:cubicBezTo>
                  <a:pt x="5114696" y="1879600"/>
                  <a:pt x="5114299" y="1878012"/>
                  <a:pt x="5115093" y="1876425"/>
                </a:cubicBezTo>
                <a:cubicBezTo>
                  <a:pt x="5115887" y="1875631"/>
                  <a:pt x="5117474" y="1875234"/>
                  <a:pt x="5119855" y="1875234"/>
                </a:cubicBezTo>
                <a:cubicBezTo>
                  <a:pt x="5130174" y="1874440"/>
                  <a:pt x="5144462" y="1873250"/>
                  <a:pt x="5162718" y="1871662"/>
                </a:cubicBezTo>
                <a:cubicBezTo>
                  <a:pt x="5165099" y="1871662"/>
                  <a:pt x="5168671" y="1871265"/>
                  <a:pt x="5173433" y="1870472"/>
                </a:cubicBezTo>
                <a:cubicBezTo>
                  <a:pt x="5177402" y="1870472"/>
                  <a:pt x="5180180" y="1870472"/>
                  <a:pt x="5181768" y="1870472"/>
                </a:cubicBezTo>
                <a:cubicBezTo>
                  <a:pt x="5182562" y="1868884"/>
                  <a:pt x="5182958" y="1865709"/>
                  <a:pt x="5182958" y="1860947"/>
                </a:cubicBezTo>
                <a:cubicBezTo>
                  <a:pt x="5183752" y="1857772"/>
                  <a:pt x="5184149" y="1854994"/>
                  <a:pt x="5184149" y="1852612"/>
                </a:cubicBezTo>
                <a:cubicBezTo>
                  <a:pt x="5184149" y="1850231"/>
                  <a:pt x="5184546" y="1846659"/>
                  <a:pt x="5185339" y="1841897"/>
                </a:cubicBezTo>
                <a:cubicBezTo>
                  <a:pt x="5185339" y="1837134"/>
                  <a:pt x="5185339" y="1833959"/>
                  <a:pt x="5185339" y="1832372"/>
                </a:cubicBezTo>
                <a:cubicBezTo>
                  <a:pt x="5182165" y="1832372"/>
                  <a:pt x="5178990" y="1832768"/>
                  <a:pt x="5175814" y="1833562"/>
                </a:cubicBezTo>
                <a:cubicBezTo>
                  <a:pt x="5169465" y="1834356"/>
                  <a:pt x="5164702" y="1833165"/>
                  <a:pt x="5161527" y="1829990"/>
                </a:cubicBezTo>
                <a:cubicBezTo>
                  <a:pt x="5155177" y="1826815"/>
                  <a:pt x="5150811" y="1822847"/>
                  <a:pt x="5148430" y="1818084"/>
                </a:cubicBezTo>
                <a:cubicBezTo>
                  <a:pt x="5146843" y="1816497"/>
                  <a:pt x="5146049" y="1814909"/>
                  <a:pt x="5146049" y="1813322"/>
                </a:cubicBezTo>
                <a:cubicBezTo>
                  <a:pt x="5146843" y="1812528"/>
                  <a:pt x="5148430" y="1812131"/>
                  <a:pt x="5150811" y="1812131"/>
                </a:cubicBezTo>
                <a:cubicBezTo>
                  <a:pt x="5158749" y="1811337"/>
                  <a:pt x="5170655" y="1809353"/>
                  <a:pt x="5186530" y="1806178"/>
                </a:cubicBezTo>
                <a:cubicBezTo>
                  <a:pt x="5192880" y="1805384"/>
                  <a:pt x="5197643" y="1804590"/>
                  <a:pt x="5200818" y="1803797"/>
                </a:cubicBezTo>
                <a:cubicBezTo>
                  <a:pt x="5203993" y="1803003"/>
                  <a:pt x="5209152" y="1801812"/>
                  <a:pt x="5216296" y="1800225"/>
                </a:cubicBezTo>
                <a:cubicBezTo>
                  <a:pt x="5220265" y="1798637"/>
                  <a:pt x="5223043" y="1797844"/>
                  <a:pt x="5224630" y="1797844"/>
                </a:cubicBezTo>
                <a:cubicBezTo>
                  <a:pt x="5227210" y="1797248"/>
                  <a:pt x="5229715" y="1797000"/>
                  <a:pt x="5232146" y="1797099"/>
                </a:cubicBezTo>
                <a:close/>
                <a:moveTo>
                  <a:pt x="119827" y="1796653"/>
                </a:moveTo>
                <a:cubicBezTo>
                  <a:pt x="121018" y="1796256"/>
                  <a:pt x="122407" y="1796256"/>
                  <a:pt x="123994" y="1796653"/>
                </a:cubicBezTo>
                <a:cubicBezTo>
                  <a:pt x="132725" y="1798240"/>
                  <a:pt x="142250" y="1803400"/>
                  <a:pt x="152569" y="1812131"/>
                </a:cubicBezTo>
                <a:cubicBezTo>
                  <a:pt x="156538" y="1815306"/>
                  <a:pt x="156538" y="1819275"/>
                  <a:pt x="152569" y="1824037"/>
                </a:cubicBezTo>
                <a:cubicBezTo>
                  <a:pt x="148600" y="1831975"/>
                  <a:pt x="145425" y="1839515"/>
                  <a:pt x="143044" y="1846659"/>
                </a:cubicBezTo>
                <a:cubicBezTo>
                  <a:pt x="142250" y="1849040"/>
                  <a:pt x="141060" y="1851422"/>
                  <a:pt x="139472" y="1853803"/>
                </a:cubicBezTo>
                <a:cubicBezTo>
                  <a:pt x="145822" y="1855390"/>
                  <a:pt x="158919" y="1859756"/>
                  <a:pt x="178763" y="1866900"/>
                </a:cubicBezTo>
                <a:cubicBezTo>
                  <a:pt x="184319" y="1869281"/>
                  <a:pt x="188288" y="1870868"/>
                  <a:pt x="190669" y="1871662"/>
                </a:cubicBezTo>
                <a:cubicBezTo>
                  <a:pt x="199401" y="1875631"/>
                  <a:pt x="204560" y="1881187"/>
                  <a:pt x="206147" y="1888331"/>
                </a:cubicBezTo>
                <a:cubicBezTo>
                  <a:pt x="206147" y="1891506"/>
                  <a:pt x="206147" y="1895475"/>
                  <a:pt x="206147" y="1900237"/>
                </a:cubicBezTo>
                <a:cubicBezTo>
                  <a:pt x="202972" y="1918493"/>
                  <a:pt x="195432" y="1923256"/>
                  <a:pt x="183525" y="1914525"/>
                </a:cubicBezTo>
                <a:cubicBezTo>
                  <a:pt x="166857" y="1899443"/>
                  <a:pt x="151775" y="1880393"/>
                  <a:pt x="138282" y="1857375"/>
                </a:cubicBezTo>
                <a:cubicBezTo>
                  <a:pt x="129551" y="1871662"/>
                  <a:pt x="118041" y="1883965"/>
                  <a:pt x="103754" y="1894284"/>
                </a:cubicBezTo>
                <a:cubicBezTo>
                  <a:pt x="86291" y="1906190"/>
                  <a:pt x="66447" y="1912540"/>
                  <a:pt x="44222" y="1913334"/>
                </a:cubicBezTo>
                <a:cubicBezTo>
                  <a:pt x="41841" y="1913334"/>
                  <a:pt x="40650" y="1912540"/>
                  <a:pt x="40650" y="1910953"/>
                </a:cubicBezTo>
                <a:cubicBezTo>
                  <a:pt x="40650" y="1909365"/>
                  <a:pt x="41841" y="1908175"/>
                  <a:pt x="44222" y="1907381"/>
                </a:cubicBezTo>
                <a:cubicBezTo>
                  <a:pt x="83910" y="1893094"/>
                  <a:pt x="108516" y="1866503"/>
                  <a:pt x="118041" y="1827609"/>
                </a:cubicBezTo>
                <a:cubicBezTo>
                  <a:pt x="120422" y="1818878"/>
                  <a:pt x="120422" y="1811734"/>
                  <a:pt x="118041" y="1806178"/>
                </a:cubicBezTo>
                <a:cubicBezTo>
                  <a:pt x="116454" y="1803003"/>
                  <a:pt x="116057" y="1800622"/>
                  <a:pt x="116850" y="1799034"/>
                </a:cubicBezTo>
                <a:cubicBezTo>
                  <a:pt x="117644" y="1797844"/>
                  <a:pt x="118636" y="1797050"/>
                  <a:pt x="119827" y="1796653"/>
                </a:cubicBezTo>
                <a:close/>
                <a:moveTo>
                  <a:pt x="7334715" y="1794272"/>
                </a:moveTo>
                <a:cubicBezTo>
                  <a:pt x="7335708" y="1793875"/>
                  <a:pt x="7336798" y="1793875"/>
                  <a:pt x="7337989" y="1794272"/>
                </a:cubicBezTo>
                <a:cubicBezTo>
                  <a:pt x="7355452" y="1794272"/>
                  <a:pt x="7367755" y="1798637"/>
                  <a:pt x="7374898" y="1807369"/>
                </a:cubicBezTo>
                <a:cubicBezTo>
                  <a:pt x="7378074" y="1811337"/>
                  <a:pt x="7378470" y="1815703"/>
                  <a:pt x="7376089" y="1820465"/>
                </a:cubicBezTo>
                <a:lnTo>
                  <a:pt x="7374898" y="1825228"/>
                </a:lnTo>
                <a:cubicBezTo>
                  <a:pt x="7383630" y="1823640"/>
                  <a:pt x="7389980" y="1822450"/>
                  <a:pt x="7393948" y="1821656"/>
                </a:cubicBezTo>
                <a:cubicBezTo>
                  <a:pt x="7398711" y="1820069"/>
                  <a:pt x="7403474" y="1820465"/>
                  <a:pt x="7408236" y="1822847"/>
                </a:cubicBezTo>
                <a:cubicBezTo>
                  <a:pt x="7412998" y="1824434"/>
                  <a:pt x="7417364" y="1828403"/>
                  <a:pt x="7421333" y="1834753"/>
                </a:cubicBezTo>
                <a:cubicBezTo>
                  <a:pt x="7423714" y="1841103"/>
                  <a:pt x="7422127" y="1845072"/>
                  <a:pt x="7416570" y="1846659"/>
                </a:cubicBezTo>
                <a:cubicBezTo>
                  <a:pt x="7403077" y="1846659"/>
                  <a:pt x="7388392" y="1847850"/>
                  <a:pt x="7372518" y="1850231"/>
                </a:cubicBezTo>
                <a:cubicBezTo>
                  <a:pt x="7372518" y="1855787"/>
                  <a:pt x="7372518" y="1864122"/>
                  <a:pt x="7372518" y="1875234"/>
                </a:cubicBezTo>
                <a:lnTo>
                  <a:pt x="7385614" y="1874044"/>
                </a:lnTo>
                <a:cubicBezTo>
                  <a:pt x="7389583" y="1873250"/>
                  <a:pt x="7395536" y="1872456"/>
                  <a:pt x="7403474" y="1871662"/>
                </a:cubicBezTo>
                <a:cubicBezTo>
                  <a:pt x="7419348" y="1870075"/>
                  <a:pt x="7428476" y="1868884"/>
                  <a:pt x="7430858" y="1868090"/>
                </a:cubicBezTo>
                <a:cubicBezTo>
                  <a:pt x="7435620" y="1866503"/>
                  <a:pt x="7440383" y="1866900"/>
                  <a:pt x="7445146" y="1869281"/>
                </a:cubicBezTo>
                <a:cubicBezTo>
                  <a:pt x="7453877" y="1874044"/>
                  <a:pt x="7460624" y="1879997"/>
                  <a:pt x="7465386" y="1887140"/>
                </a:cubicBezTo>
                <a:cubicBezTo>
                  <a:pt x="7469355" y="1895872"/>
                  <a:pt x="7466576" y="1901031"/>
                  <a:pt x="7457052" y="1902619"/>
                </a:cubicBezTo>
                <a:cubicBezTo>
                  <a:pt x="7430858" y="1899443"/>
                  <a:pt x="7399902" y="1898253"/>
                  <a:pt x="7364183" y="1899047"/>
                </a:cubicBezTo>
                <a:cubicBezTo>
                  <a:pt x="7329258" y="1900634"/>
                  <a:pt x="7303858" y="1903015"/>
                  <a:pt x="7287983" y="1906190"/>
                </a:cubicBezTo>
                <a:cubicBezTo>
                  <a:pt x="7281634" y="1908572"/>
                  <a:pt x="7276076" y="1907778"/>
                  <a:pt x="7271314" y="1903809"/>
                </a:cubicBezTo>
                <a:cubicBezTo>
                  <a:pt x="7264964" y="1899840"/>
                  <a:pt x="7259408" y="1894284"/>
                  <a:pt x="7254646" y="1887140"/>
                </a:cubicBezTo>
                <a:cubicBezTo>
                  <a:pt x="7253852" y="1886347"/>
                  <a:pt x="7253455" y="1885156"/>
                  <a:pt x="7253455" y="1883569"/>
                </a:cubicBezTo>
                <a:cubicBezTo>
                  <a:pt x="7254249" y="1882775"/>
                  <a:pt x="7255440" y="1882378"/>
                  <a:pt x="7257026" y="1882378"/>
                </a:cubicBezTo>
                <a:cubicBezTo>
                  <a:pt x="7260202" y="1882378"/>
                  <a:pt x="7271711" y="1881584"/>
                  <a:pt x="7291555" y="1879997"/>
                </a:cubicBezTo>
                <a:cubicBezTo>
                  <a:pt x="7297905" y="1879203"/>
                  <a:pt x="7302668" y="1878806"/>
                  <a:pt x="7305842" y="1878806"/>
                </a:cubicBezTo>
                <a:cubicBezTo>
                  <a:pt x="7309811" y="1878012"/>
                  <a:pt x="7315764" y="1877615"/>
                  <a:pt x="7323702" y="1877615"/>
                </a:cubicBezTo>
                <a:cubicBezTo>
                  <a:pt x="7331640" y="1876822"/>
                  <a:pt x="7337592" y="1876425"/>
                  <a:pt x="7341561" y="1876425"/>
                </a:cubicBezTo>
                <a:lnTo>
                  <a:pt x="7341561" y="1852612"/>
                </a:lnTo>
                <a:cubicBezTo>
                  <a:pt x="7335212" y="1854200"/>
                  <a:pt x="7328861" y="1854994"/>
                  <a:pt x="7322511" y="1854994"/>
                </a:cubicBezTo>
                <a:cubicBezTo>
                  <a:pt x="7316162" y="1856581"/>
                  <a:pt x="7311796" y="1856184"/>
                  <a:pt x="7309414" y="1853803"/>
                </a:cubicBezTo>
                <a:cubicBezTo>
                  <a:pt x="7304652" y="1853009"/>
                  <a:pt x="7299096" y="1849040"/>
                  <a:pt x="7292746" y="1841897"/>
                </a:cubicBezTo>
                <a:cubicBezTo>
                  <a:pt x="7289570" y="1837928"/>
                  <a:pt x="7290364" y="1834753"/>
                  <a:pt x="7295126" y="1832372"/>
                </a:cubicBezTo>
                <a:cubicBezTo>
                  <a:pt x="7299096" y="1832372"/>
                  <a:pt x="7307033" y="1831975"/>
                  <a:pt x="7318939" y="1831181"/>
                </a:cubicBezTo>
                <a:cubicBezTo>
                  <a:pt x="7329258" y="1829594"/>
                  <a:pt x="7336798" y="1828800"/>
                  <a:pt x="7341561" y="1828800"/>
                </a:cubicBezTo>
                <a:cubicBezTo>
                  <a:pt x="7340768" y="1816100"/>
                  <a:pt x="7337989" y="1806972"/>
                  <a:pt x="7333226" y="1801415"/>
                </a:cubicBezTo>
                <a:cubicBezTo>
                  <a:pt x="7331640" y="1799828"/>
                  <a:pt x="7331242" y="1798240"/>
                  <a:pt x="7332036" y="1796653"/>
                </a:cubicBezTo>
                <a:cubicBezTo>
                  <a:pt x="7332830" y="1795462"/>
                  <a:pt x="7333723" y="1794668"/>
                  <a:pt x="7334715" y="1794272"/>
                </a:cubicBezTo>
                <a:close/>
                <a:moveTo>
                  <a:pt x="2629365" y="1794272"/>
                </a:moveTo>
                <a:cubicBezTo>
                  <a:pt x="2630357" y="1793875"/>
                  <a:pt x="2631449" y="1793875"/>
                  <a:pt x="2632640" y="1794272"/>
                </a:cubicBezTo>
                <a:cubicBezTo>
                  <a:pt x="2650102" y="1794272"/>
                  <a:pt x="2662405" y="1798637"/>
                  <a:pt x="2669549" y="1807369"/>
                </a:cubicBezTo>
                <a:cubicBezTo>
                  <a:pt x="2672724" y="1811337"/>
                  <a:pt x="2673121" y="1815703"/>
                  <a:pt x="2670740" y="1820465"/>
                </a:cubicBezTo>
                <a:lnTo>
                  <a:pt x="2669549" y="1825228"/>
                </a:lnTo>
                <a:cubicBezTo>
                  <a:pt x="2678280" y="1823640"/>
                  <a:pt x="2684630" y="1822450"/>
                  <a:pt x="2688599" y="1821656"/>
                </a:cubicBezTo>
                <a:cubicBezTo>
                  <a:pt x="2693361" y="1820069"/>
                  <a:pt x="2698124" y="1820465"/>
                  <a:pt x="2702886" y="1822847"/>
                </a:cubicBezTo>
                <a:cubicBezTo>
                  <a:pt x="2707649" y="1824434"/>
                  <a:pt x="2712015" y="1828403"/>
                  <a:pt x="2715983" y="1834753"/>
                </a:cubicBezTo>
                <a:cubicBezTo>
                  <a:pt x="2718365" y="1841103"/>
                  <a:pt x="2716777" y="1845072"/>
                  <a:pt x="2711221" y="1846659"/>
                </a:cubicBezTo>
                <a:cubicBezTo>
                  <a:pt x="2697727" y="1846659"/>
                  <a:pt x="2683043" y="1847850"/>
                  <a:pt x="2667168" y="1850231"/>
                </a:cubicBezTo>
                <a:cubicBezTo>
                  <a:pt x="2667168" y="1855787"/>
                  <a:pt x="2667168" y="1864122"/>
                  <a:pt x="2667168" y="1875234"/>
                </a:cubicBezTo>
                <a:lnTo>
                  <a:pt x="2680265" y="1874044"/>
                </a:lnTo>
                <a:cubicBezTo>
                  <a:pt x="2684233" y="1873250"/>
                  <a:pt x="2690186" y="1872456"/>
                  <a:pt x="2698124" y="1871662"/>
                </a:cubicBezTo>
                <a:cubicBezTo>
                  <a:pt x="2713999" y="1870075"/>
                  <a:pt x="2723127" y="1868884"/>
                  <a:pt x="2725508" y="1868090"/>
                </a:cubicBezTo>
                <a:cubicBezTo>
                  <a:pt x="2730271" y="1866503"/>
                  <a:pt x="2735033" y="1866900"/>
                  <a:pt x="2739796" y="1869281"/>
                </a:cubicBezTo>
                <a:cubicBezTo>
                  <a:pt x="2748527" y="1874044"/>
                  <a:pt x="2755274" y="1879997"/>
                  <a:pt x="2760036" y="1887140"/>
                </a:cubicBezTo>
                <a:cubicBezTo>
                  <a:pt x="2764005" y="1895872"/>
                  <a:pt x="2761227" y="1901031"/>
                  <a:pt x="2751702" y="1902619"/>
                </a:cubicBezTo>
                <a:cubicBezTo>
                  <a:pt x="2725508" y="1899443"/>
                  <a:pt x="2694552" y="1898253"/>
                  <a:pt x="2658833" y="1899047"/>
                </a:cubicBezTo>
                <a:cubicBezTo>
                  <a:pt x="2623908" y="1900634"/>
                  <a:pt x="2598508" y="1903015"/>
                  <a:pt x="2582633" y="1906190"/>
                </a:cubicBezTo>
                <a:cubicBezTo>
                  <a:pt x="2576283" y="1908572"/>
                  <a:pt x="2570727" y="1907778"/>
                  <a:pt x="2565965" y="1903809"/>
                </a:cubicBezTo>
                <a:cubicBezTo>
                  <a:pt x="2559615" y="1899840"/>
                  <a:pt x="2554058" y="1894284"/>
                  <a:pt x="2549296" y="1887140"/>
                </a:cubicBezTo>
                <a:cubicBezTo>
                  <a:pt x="2548502" y="1886347"/>
                  <a:pt x="2548105" y="1885156"/>
                  <a:pt x="2548105" y="1883569"/>
                </a:cubicBezTo>
                <a:cubicBezTo>
                  <a:pt x="2548899" y="1882775"/>
                  <a:pt x="2550090" y="1882378"/>
                  <a:pt x="2551677" y="1882378"/>
                </a:cubicBezTo>
                <a:cubicBezTo>
                  <a:pt x="2554852" y="1882378"/>
                  <a:pt x="2566361" y="1881584"/>
                  <a:pt x="2586205" y="1879997"/>
                </a:cubicBezTo>
                <a:cubicBezTo>
                  <a:pt x="2592555" y="1879203"/>
                  <a:pt x="2597318" y="1878806"/>
                  <a:pt x="2600493" y="1878806"/>
                </a:cubicBezTo>
                <a:cubicBezTo>
                  <a:pt x="2604461" y="1878012"/>
                  <a:pt x="2610414" y="1877615"/>
                  <a:pt x="2618352" y="1877615"/>
                </a:cubicBezTo>
                <a:cubicBezTo>
                  <a:pt x="2626290" y="1876822"/>
                  <a:pt x="2632243" y="1876425"/>
                  <a:pt x="2636211" y="1876425"/>
                </a:cubicBezTo>
                <a:lnTo>
                  <a:pt x="2636211" y="1852612"/>
                </a:lnTo>
                <a:cubicBezTo>
                  <a:pt x="2629862" y="1854200"/>
                  <a:pt x="2623511" y="1854994"/>
                  <a:pt x="2617161" y="1854994"/>
                </a:cubicBezTo>
                <a:cubicBezTo>
                  <a:pt x="2610812" y="1856581"/>
                  <a:pt x="2606446" y="1856184"/>
                  <a:pt x="2604065" y="1853803"/>
                </a:cubicBezTo>
                <a:cubicBezTo>
                  <a:pt x="2599302" y="1853009"/>
                  <a:pt x="2593746" y="1849040"/>
                  <a:pt x="2587396" y="1841897"/>
                </a:cubicBezTo>
                <a:cubicBezTo>
                  <a:pt x="2584221" y="1837928"/>
                  <a:pt x="2585015" y="1834753"/>
                  <a:pt x="2589777" y="1832372"/>
                </a:cubicBezTo>
                <a:cubicBezTo>
                  <a:pt x="2593746" y="1832372"/>
                  <a:pt x="2601683" y="1831975"/>
                  <a:pt x="2613590" y="1831181"/>
                </a:cubicBezTo>
                <a:cubicBezTo>
                  <a:pt x="2623908" y="1829594"/>
                  <a:pt x="2631449" y="1828800"/>
                  <a:pt x="2636211" y="1828800"/>
                </a:cubicBezTo>
                <a:cubicBezTo>
                  <a:pt x="2635418" y="1816100"/>
                  <a:pt x="2632640" y="1806972"/>
                  <a:pt x="2627877" y="1801415"/>
                </a:cubicBezTo>
                <a:cubicBezTo>
                  <a:pt x="2626290" y="1799828"/>
                  <a:pt x="2625893" y="1798240"/>
                  <a:pt x="2626686" y="1796653"/>
                </a:cubicBezTo>
                <a:cubicBezTo>
                  <a:pt x="2627480" y="1795462"/>
                  <a:pt x="2628373" y="1794668"/>
                  <a:pt x="2629365" y="1794272"/>
                </a:cubicBezTo>
                <a:close/>
                <a:moveTo>
                  <a:pt x="8058912" y="1782365"/>
                </a:moveTo>
                <a:cubicBezTo>
                  <a:pt x="8062484" y="1782365"/>
                  <a:pt x="8066255" y="1783159"/>
                  <a:pt x="8070224" y="1784747"/>
                </a:cubicBezTo>
                <a:cubicBezTo>
                  <a:pt x="8077368" y="1791097"/>
                  <a:pt x="8084511" y="1799034"/>
                  <a:pt x="8091655" y="1808559"/>
                </a:cubicBezTo>
                <a:cubicBezTo>
                  <a:pt x="8093242" y="1814115"/>
                  <a:pt x="8093242" y="1818084"/>
                  <a:pt x="8091655" y="1820465"/>
                </a:cubicBezTo>
                <a:cubicBezTo>
                  <a:pt x="8088480" y="1823640"/>
                  <a:pt x="8085305" y="1838722"/>
                  <a:pt x="8082130" y="1865709"/>
                </a:cubicBezTo>
                <a:cubicBezTo>
                  <a:pt x="8081336" y="1868090"/>
                  <a:pt x="8080939" y="1870075"/>
                  <a:pt x="8080939" y="1871662"/>
                </a:cubicBezTo>
                <a:cubicBezTo>
                  <a:pt x="8078558" y="1901825"/>
                  <a:pt x="8069827" y="1918890"/>
                  <a:pt x="8054746" y="1922859"/>
                </a:cubicBezTo>
                <a:cubicBezTo>
                  <a:pt x="8046808" y="1926828"/>
                  <a:pt x="8040855" y="1924843"/>
                  <a:pt x="8036886" y="1916906"/>
                </a:cubicBezTo>
                <a:cubicBezTo>
                  <a:pt x="8032124" y="1901825"/>
                  <a:pt x="8023789" y="1889522"/>
                  <a:pt x="8011883" y="1879997"/>
                </a:cubicBezTo>
                <a:cubicBezTo>
                  <a:pt x="8007120" y="1879997"/>
                  <a:pt x="7999183" y="1880393"/>
                  <a:pt x="7988070" y="1881187"/>
                </a:cubicBezTo>
                <a:cubicBezTo>
                  <a:pt x="7976958" y="1881187"/>
                  <a:pt x="7969020" y="1881584"/>
                  <a:pt x="7964258" y="1882378"/>
                </a:cubicBezTo>
                <a:cubicBezTo>
                  <a:pt x="7963464" y="1884759"/>
                  <a:pt x="7962274" y="1886744"/>
                  <a:pt x="7960686" y="1888331"/>
                </a:cubicBezTo>
                <a:cubicBezTo>
                  <a:pt x="7955924" y="1893887"/>
                  <a:pt x="7951161" y="1894284"/>
                  <a:pt x="7946398" y="1889522"/>
                </a:cubicBezTo>
                <a:cubicBezTo>
                  <a:pt x="7942430" y="1883965"/>
                  <a:pt x="7940049" y="1879203"/>
                  <a:pt x="7939255" y="1875234"/>
                </a:cubicBezTo>
                <a:cubicBezTo>
                  <a:pt x="7936080" y="1852215"/>
                  <a:pt x="7932111" y="1837134"/>
                  <a:pt x="7927348" y="1829990"/>
                </a:cubicBezTo>
                <a:cubicBezTo>
                  <a:pt x="7925762" y="1826022"/>
                  <a:pt x="7927746" y="1824037"/>
                  <a:pt x="7933302" y="1824037"/>
                </a:cubicBezTo>
                <a:cubicBezTo>
                  <a:pt x="7941240" y="1825625"/>
                  <a:pt x="7947986" y="1827609"/>
                  <a:pt x="7953542" y="1829990"/>
                </a:cubicBezTo>
                <a:cubicBezTo>
                  <a:pt x="7961480" y="1827609"/>
                  <a:pt x="7969418" y="1826419"/>
                  <a:pt x="7977355" y="1826419"/>
                </a:cubicBezTo>
                <a:cubicBezTo>
                  <a:pt x="7978149" y="1826419"/>
                  <a:pt x="7980530" y="1826022"/>
                  <a:pt x="7984498" y="1825228"/>
                </a:cubicBezTo>
                <a:cubicBezTo>
                  <a:pt x="7991642" y="1823640"/>
                  <a:pt x="7996008" y="1822450"/>
                  <a:pt x="7997596" y="1821656"/>
                </a:cubicBezTo>
                <a:cubicBezTo>
                  <a:pt x="8006327" y="1820069"/>
                  <a:pt x="8012677" y="1820862"/>
                  <a:pt x="8016646" y="1824037"/>
                </a:cubicBezTo>
                <a:cubicBezTo>
                  <a:pt x="8019821" y="1826419"/>
                  <a:pt x="8024584" y="1831578"/>
                  <a:pt x="8030933" y="1839515"/>
                </a:cubicBezTo>
                <a:cubicBezTo>
                  <a:pt x="8033314" y="1842690"/>
                  <a:pt x="8032918" y="1846262"/>
                  <a:pt x="8029742" y="1850231"/>
                </a:cubicBezTo>
                <a:cubicBezTo>
                  <a:pt x="8025774" y="1852612"/>
                  <a:pt x="8021805" y="1856581"/>
                  <a:pt x="8017836" y="1862137"/>
                </a:cubicBezTo>
                <a:cubicBezTo>
                  <a:pt x="8020218" y="1862931"/>
                  <a:pt x="8021805" y="1864519"/>
                  <a:pt x="8022598" y="1866900"/>
                </a:cubicBezTo>
                <a:cubicBezTo>
                  <a:pt x="8024186" y="1870075"/>
                  <a:pt x="8023789" y="1873647"/>
                  <a:pt x="8021408" y="1877615"/>
                </a:cubicBezTo>
                <a:cubicBezTo>
                  <a:pt x="8026170" y="1877615"/>
                  <a:pt x="8030536" y="1878409"/>
                  <a:pt x="8034505" y="1879997"/>
                </a:cubicBezTo>
                <a:cubicBezTo>
                  <a:pt x="8038474" y="1879203"/>
                  <a:pt x="8041252" y="1878012"/>
                  <a:pt x="8042839" y="1876425"/>
                </a:cubicBezTo>
                <a:cubicBezTo>
                  <a:pt x="8046014" y="1859756"/>
                  <a:pt x="8047998" y="1839912"/>
                  <a:pt x="8048792" y="1816894"/>
                </a:cubicBezTo>
                <a:cubicBezTo>
                  <a:pt x="8048792" y="1812131"/>
                  <a:pt x="8046411" y="1809750"/>
                  <a:pt x="8041648" y="1809750"/>
                </a:cubicBezTo>
                <a:cubicBezTo>
                  <a:pt x="8028155" y="1810544"/>
                  <a:pt x="7987674" y="1815306"/>
                  <a:pt x="7920205" y="1824037"/>
                </a:cubicBezTo>
                <a:cubicBezTo>
                  <a:pt x="7921792" y="1847850"/>
                  <a:pt x="7922586" y="1866106"/>
                  <a:pt x="7922586" y="1878806"/>
                </a:cubicBezTo>
                <a:cubicBezTo>
                  <a:pt x="7924174" y="1896268"/>
                  <a:pt x="7922983" y="1906587"/>
                  <a:pt x="7919014" y="1909762"/>
                </a:cubicBezTo>
                <a:cubicBezTo>
                  <a:pt x="7915046" y="1913731"/>
                  <a:pt x="7910680" y="1913731"/>
                  <a:pt x="7905918" y="1909762"/>
                </a:cubicBezTo>
                <a:cubicBezTo>
                  <a:pt x="7897980" y="1901825"/>
                  <a:pt x="7894408" y="1895078"/>
                  <a:pt x="7895202" y="1889522"/>
                </a:cubicBezTo>
                <a:cubicBezTo>
                  <a:pt x="7895202" y="1888728"/>
                  <a:pt x="7895202" y="1886744"/>
                  <a:pt x="7895202" y="1883569"/>
                </a:cubicBezTo>
                <a:cubicBezTo>
                  <a:pt x="7895996" y="1874044"/>
                  <a:pt x="7895996" y="1865312"/>
                  <a:pt x="7895202" y="1857375"/>
                </a:cubicBezTo>
                <a:cubicBezTo>
                  <a:pt x="7893614" y="1831181"/>
                  <a:pt x="7890836" y="1815306"/>
                  <a:pt x="7886868" y="1809750"/>
                </a:cubicBezTo>
                <a:cubicBezTo>
                  <a:pt x="7885280" y="1806575"/>
                  <a:pt x="7884883" y="1804193"/>
                  <a:pt x="7885676" y="1802606"/>
                </a:cubicBezTo>
                <a:cubicBezTo>
                  <a:pt x="7885676" y="1801019"/>
                  <a:pt x="7887264" y="1800622"/>
                  <a:pt x="7890439" y="1801415"/>
                </a:cubicBezTo>
                <a:cubicBezTo>
                  <a:pt x="7897583" y="1802209"/>
                  <a:pt x="7903140" y="1803797"/>
                  <a:pt x="7907108" y="1806178"/>
                </a:cubicBezTo>
                <a:cubicBezTo>
                  <a:pt x="7937270" y="1803003"/>
                  <a:pt x="7966639" y="1799034"/>
                  <a:pt x="7995214" y="1794272"/>
                </a:cubicBezTo>
                <a:cubicBezTo>
                  <a:pt x="8001564" y="1793478"/>
                  <a:pt x="8010296" y="1791890"/>
                  <a:pt x="8021408" y="1789509"/>
                </a:cubicBezTo>
                <a:cubicBezTo>
                  <a:pt x="8037283" y="1787128"/>
                  <a:pt x="8046411" y="1785540"/>
                  <a:pt x="8048792" y="1784747"/>
                </a:cubicBezTo>
                <a:cubicBezTo>
                  <a:pt x="8051968" y="1783159"/>
                  <a:pt x="8055340" y="1782365"/>
                  <a:pt x="8058912" y="1782365"/>
                </a:cubicBezTo>
                <a:close/>
                <a:moveTo>
                  <a:pt x="6740593" y="1777901"/>
                </a:moveTo>
                <a:cubicBezTo>
                  <a:pt x="6743966" y="1777702"/>
                  <a:pt x="6747439" y="1778000"/>
                  <a:pt x="6751011" y="1778794"/>
                </a:cubicBezTo>
                <a:cubicBezTo>
                  <a:pt x="6751805" y="1779587"/>
                  <a:pt x="6752996" y="1780381"/>
                  <a:pt x="6754583" y="1781175"/>
                </a:cubicBezTo>
                <a:cubicBezTo>
                  <a:pt x="6763314" y="1786731"/>
                  <a:pt x="6769268" y="1791494"/>
                  <a:pt x="6772442" y="1795462"/>
                </a:cubicBezTo>
                <a:cubicBezTo>
                  <a:pt x="6775618" y="1799431"/>
                  <a:pt x="6775618" y="1803400"/>
                  <a:pt x="6772442" y="1807369"/>
                </a:cubicBezTo>
                <a:cubicBezTo>
                  <a:pt x="6771648" y="1808956"/>
                  <a:pt x="6770458" y="1811337"/>
                  <a:pt x="6768870" y="1814512"/>
                </a:cubicBezTo>
                <a:cubicBezTo>
                  <a:pt x="6764108" y="1822450"/>
                  <a:pt x="6760933" y="1828800"/>
                  <a:pt x="6759346" y="1833562"/>
                </a:cubicBezTo>
                <a:cubicBezTo>
                  <a:pt x="6760140" y="1834356"/>
                  <a:pt x="6761330" y="1835547"/>
                  <a:pt x="6762918" y="1837134"/>
                </a:cubicBezTo>
                <a:cubicBezTo>
                  <a:pt x="6763712" y="1837928"/>
                  <a:pt x="6764108" y="1838325"/>
                  <a:pt x="6764108" y="1838325"/>
                </a:cubicBezTo>
                <a:cubicBezTo>
                  <a:pt x="6767284" y="1844675"/>
                  <a:pt x="6766092" y="1848644"/>
                  <a:pt x="6760536" y="1850231"/>
                </a:cubicBezTo>
                <a:cubicBezTo>
                  <a:pt x="6751805" y="1851025"/>
                  <a:pt x="6736327" y="1851818"/>
                  <a:pt x="6714102" y="1852612"/>
                </a:cubicBezTo>
                <a:cubicBezTo>
                  <a:pt x="6717277" y="1852612"/>
                  <a:pt x="6713705" y="1853009"/>
                  <a:pt x="6703386" y="1853803"/>
                </a:cubicBezTo>
                <a:lnTo>
                  <a:pt x="6703386" y="1863328"/>
                </a:lnTo>
                <a:cubicBezTo>
                  <a:pt x="6702592" y="1868884"/>
                  <a:pt x="6699020" y="1871265"/>
                  <a:pt x="6692670" y="1870472"/>
                </a:cubicBezTo>
                <a:cubicBezTo>
                  <a:pt x="6684733" y="1868090"/>
                  <a:pt x="6680368" y="1861740"/>
                  <a:pt x="6679574" y="1851422"/>
                </a:cubicBezTo>
                <a:cubicBezTo>
                  <a:pt x="6679574" y="1846659"/>
                  <a:pt x="6678780" y="1837134"/>
                  <a:pt x="6677192" y="1822847"/>
                </a:cubicBezTo>
                <a:cubicBezTo>
                  <a:pt x="6676398" y="1819672"/>
                  <a:pt x="6676002" y="1817687"/>
                  <a:pt x="6676002" y="1816894"/>
                </a:cubicBezTo>
                <a:cubicBezTo>
                  <a:pt x="6675208" y="1808956"/>
                  <a:pt x="6672827" y="1801812"/>
                  <a:pt x="6668858" y="1795462"/>
                </a:cubicBezTo>
                <a:cubicBezTo>
                  <a:pt x="6667271" y="1788319"/>
                  <a:pt x="6668858" y="1785143"/>
                  <a:pt x="6673620" y="1785937"/>
                </a:cubicBezTo>
                <a:cubicBezTo>
                  <a:pt x="6678383" y="1786731"/>
                  <a:pt x="6682749" y="1787922"/>
                  <a:pt x="6686718" y="1789509"/>
                </a:cubicBezTo>
                <a:cubicBezTo>
                  <a:pt x="6693068" y="1788715"/>
                  <a:pt x="6701402" y="1787128"/>
                  <a:pt x="6711720" y="1784747"/>
                </a:cubicBezTo>
                <a:cubicBezTo>
                  <a:pt x="6712514" y="1784747"/>
                  <a:pt x="6714498" y="1784350"/>
                  <a:pt x="6717674" y="1783556"/>
                </a:cubicBezTo>
                <a:cubicBezTo>
                  <a:pt x="6724024" y="1781969"/>
                  <a:pt x="6728389" y="1780778"/>
                  <a:pt x="6730770" y="1779984"/>
                </a:cubicBezTo>
                <a:cubicBezTo>
                  <a:pt x="6733945" y="1778794"/>
                  <a:pt x="6737220" y="1778099"/>
                  <a:pt x="6740593" y="1777901"/>
                </a:cubicBezTo>
                <a:close/>
                <a:moveTo>
                  <a:pt x="6083071" y="1776412"/>
                </a:moveTo>
                <a:cubicBezTo>
                  <a:pt x="6074340" y="1776412"/>
                  <a:pt x="6066402" y="1777206"/>
                  <a:pt x="6059258" y="1778794"/>
                </a:cubicBezTo>
                <a:cubicBezTo>
                  <a:pt x="6060052" y="1780381"/>
                  <a:pt x="6060449" y="1782762"/>
                  <a:pt x="6060449" y="1785937"/>
                </a:cubicBezTo>
                <a:cubicBezTo>
                  <a:pt x="6061243" y="1789112"/>
                  <a:pt x="6061639" y="1791494"/>
                  <a:pt x="6061639" y="1793081"/>
                </a:cubicBezTo>
                <a:cubicBezTo>
                  <a:pt x="6064815" y="1793081"/>
                  <a:pt x="6070768" y="1792287"/>
                  <a:pt x="6079499" y="1790700"/>
                </a:cubicBezTo>
                <a:cubicBezTo>
                  <a:pt x="6073943" y="1792287"/>
                  <a:pt x="6075133" y="1792287"/>
                  <a:pt x="6083071" y="1790700"/>
                </a:cubicBezTo>
                <a:lnTo>
                  <a:pt x="6083071" y="1784747"/>
                </a:lnTo>
                <a:close/>
                <a:moveTo>
                  <a:pt x="5788986" y="1772840"/>
                </a:moveTo>
                <a:cubicBezTo>
                  <a:pt x="5787399" y="1774428"/>
                  <a:pt x="5785414" y="1776412"/>
                  <a:pt x="5783033" y="1778794"/>
                </a:cubicBezTo>
                <a:cubicBezTo>
                  <a:pt x="5781446" y="1781175"/>
                  <a:pt x="5777874" y="1784747"/>
                  <a:pt x="5772318" y="1789509"/>
                </a:cubicBezTo>
                <a:lnTo>
                  <a:pt x="5778271" y="1790700"/>
                </a:lnTo>
                <a:lnTo>
                  <a:pt x="5780652" y="1791890"/>
                </a:lnTo>
                <a:cubicBezTo>
                  <a:pt x="5787002" y="1795065"/>
                  <a:pt x="5791765" y="1798240"/>
                  <a:pt x="5794939" y="1801415"/>
                </a:cubicBezTo>
                <a:cubicBezTo>
                  <a:pt x="5798908" y="1806178"/>
                  <a:pt x="5802877" y="1810544"/>
                  <a:pt x="5806846" y="1814512"/>
                </a:cubicBezTo>
                <a:cubicBezTo>
                  <a:pt x="5810021" y="1805781"/>
                  <a:pt x="5813196" y="1792684"/>
                  <a:pt x="5816371" y="1775222"/>
                </a:cubicBezTo>
                <a:lnTo>
                  <a:pt x="5816371" y="1774031"/>
                </a:lnTo>
                <a:lnTo>
                  <a:pt x="5804464" y="1776412"/>
                </a:lnTo>
                <a:cubicBezTo>
                  <a:pt x="5799702" y="1778000"/>
                  <a:pt x="5794543" y="1776809"/>
                  <a:pt x="5788986" y="1772840"/>
                </a:cubicBezTo>
                <a:close/>
                <a:moveTo>
                  <a:pt x="6135458" y="1770459"/>
                </a:moveTo>
                <a:cubicBezTo>
                  <a:pt x="6130696" y="1770459"/>
                  <a:pt x="6124346" y="1771253"/>
                  <a:pt x="6116408" y="1772840"/>
                </a:cubicBezTo>
                <a:cubicBezTo>
                  <a:pt x="6116408" y="1777603"/>
                  <a:pt x="6116408" y="1782762"/>
                  <a:pt x="6116408" y="1788319"/>
                </a:cubicBezTo>
                <a:cubicBezTo>
                  <a:pt x="6117996" y="1788319"/>
                  <a:pt x="6120774" y="1787922"/>
                  <a:pt x="6124743" y="1787128"/>
                </a:cubicBezTo>
                <a:cubicBezTo>
                  <a:pt x="6128711" y="1787128"/>
                  <a:pt x="6131490" y="1786731"/>
                  <a:pt x="6133077" y="1785937"/>
                </a:cubicBezTo>
                <a:cubicBezTo>
                  <a:pt x="6133871" y="1784350"/>
                  <a:pt x="6135062" y="1781572"/>
                  <a:pt x="6136649" y="1777603"/>
                </a:cubicBezTo>
                <a:cubicBezTo>
                  <a:pt x="6137443" y="1776015"/>
                  <a:pt x="6137839" y="1774825"/>
                  <a:pt x="6137839" y="1774031"/>
                </a:cubicBezTo>
                <a:cubicBezTo>
                  <a:pt x="6138634" y="1771650"/>
                  <a:pt x="6137839" y="1770459"/>
                  <a:pt x="6135458" y="1770459"/>
                </a:cubicBezTo>
                <a:close/>
                <a:moveTo>
                  <a:pt x="4930546" y="1770459"/>
                </a:moveTo>
                <a:cubicBezTo>
                  <a:pt x="4928959" y="1770459"/>
                  <a:pt x="4926577" y="1770856"/>
                  <a:pt x="4923402" y="1771650"/>
                </a:cubicBezTo>
                <a:cubicBezTo>
                  <a:pt x="4920227" y="1771650"/>
                  <a:pt x="4918243" y="1771650"/>
                  <a:pt x="4917449" y="1771650"/>
                </a:cubicBezTo>
                <a:cubicBezTo>
                  <a:pt x="4917449" y="1771650"/>
                  <a:pt x="4918243" y="1772047"/>
                  <a:pt x="4919830" y="1772840"/>
                </a:cubicBezTo>
                <a:cubicBezTo>
                  <a:pt x="4927768" y="1776015"/>
                  <a:pt x="4934118" y="1780778"/>
                  <a:pt x="4938880" y="1787128"/>
                </a:cubicBezTo>
                <a:cubicBezTo>
                  <a:pt x="4938880" y="1785540"/>
                  <a:pt x="4939277" y="1783556"/>
                  <a:pt x="4940071" y="1781175"/>
                </a:cubicBezTo>
                <a:cubicBezTo>
                  <a:pt x="4940071" y="1778794"/>
                  <a:pt x="4940071" y="1777206"/>
                  <a:pt x="4940071" y="1776412"/>
                </a:cubicBezTo>
                <a:cubicBezTo>
                  <a:pt x="4940865" y="1772444"/>
                  <a:pt x="4937689" y="1770459"/>
                  <a:pt x="4930546" y="1770459"/>
                </a:cubicBezTo>
                <a:close/>
                <a:moveTo>
                  <a:pt x="1340813" y="1769269"/>
                </a:moveTo>
                <a:cubicBezTo>
                  <a:pt x="1340019" y="1771650"/>
                  <a:pt x="1339226" y="1775222"/>
                  <a:pt x="1338432" y="1779984"/>
                </a:cubicBezTo>
                <a:cubicBezTo>
                  <a:pt x="1336844" y="1785540"/>
                  <a:pt x="1335654" y="1789509"/>
                  <a:pt x="1334860" y="1791890"/>
                </a:cubicBezTo>
                <a:cubicBezTo>
                  <a:pt x="1338035" y="1791890"/>
                  <a:pt x="1343194" y="1791097"/>
                  <a:pt x="1350338" y="1789509"/>
                </a:cubicBezTo>
                <a:cubicBezTo>
                  <a:pt x="1345576" y="1791097"/>
                  <a:pt x="1346766" y="1791097"/>
                  <a:pt x="1353910" y="1789509"/>
                </a:cubicBezTo>
                <a:cubicBezTo>
                  <a:pt x="1356291" y="1789509"/>
                  <a:pt x="1358672" y="1789112"/>
                  <a:pt x="1361054" y="1788319"/>
                </a:cubicBezTo>
                <a:cubicBezTo>
                  <a:pt x="1361054" y="1783556"/>
                  <a:pt x="1360657" y="1778794"/>
                  <a:pt x="1359863" y="1774031"/>
                </a:cubicBezTo>
                <a:cubicBezTo>
                  <a:pt x="1354307" y="1775618"/>
                  <a:pt x="1347957" y="1774031"/>
                  <a:pt x="1340813" y="1769269"/>
                </a:cubicBezTo>
                <a:close/>
                <a:moveTo>
                  <a:pt x="4569787" y="1768078"/>
                </a:moveTo>
                <a:cubicBezTo>
                  <a:pt x="4564231" y="1768872"/>
                  <a:pt x="4559865" y="1769269"/>
                  <a:pt x="4556690" y="1769269"/>
                </a:cubicBezTo>
                <a:lnTo>
                  <a:pt x="4556690" y="1775222"/>
                </a:lnTo>
                <a:cubicBezTo>
                  <a:pt x="4556690" y="1785540"/>
                  <a:pt x="4556690" y="1797050"/>
                  <a:pt x="4556690" y="1809750"/>
                </a:cubicBezTo>
                <a:cubicBezTo>
                  <a:pt x="4559071" y="1809750"/>
                  <a:pt x="4563436" y="1810147"/>
                  <a:pt x="4569787" y="1810940"/>
                </a:cubicBezTo>
                <a:cubicBezTo>
                  <a:pt x="4575343" y="1811734"/>
                  <a:pt x="4579312" y="1812528"/>
                  <a:pt x="4581693" y="1813322"/>
                </a:cubicBezTo>
                <a:cubicBezTo>
                  <a:pt x="4583281" y="1800622"/>
                  <a:pt x="4584074" y="1787525"/>
                  <a:pt x="4584074" y="1774031"/>
                </a:cubicBezTo>
                <a:cubicBezTo>
                  <a:pt x="4583281" y="1770856"/>
                  <a:pt x="4581296" y="1768872"/>
                  <a:pt x="4578121" y="1768078"/>
                </a:cubicBezTo>
                <a:cubicBezTo>
                  <a:pt x="4576533" y="1768078"/>
                  <a:pt x="4573756" y="1768078"/>
                  <a:pt x="4569787" y="1768078"/>
                </a:cubicBezTo>
                <a:close/>
                <a:moveTo>
                  <a:pt x="1400344" y="1765697"/>
                </a:moveTo>
                <a:cubicBezTo>
                  <a:pt x="1398757" y="1766490"/>
                  <a:pt x="1393995" y="1767681"/>
                  <a:pt x="1386057" y="1769269"/>
                </a:cubicBezTo>
                <a:cubicBezTo>
                  <a:pt x="1386057" y="1774031"/>
                  <a:pt x="1386057" y="1779191"/>
                  <a:pt x="1386057" y="1784747"/>
                </a:cubicBezTo>
                <a:cubicBezTo>
                  <a:pt x="1388438" y="1783953"/>
                  <a:pt x="1391613" y="1783556"/>
                  <a:pt x="1395582" y="1783556"/>
                </a:cubicBezTo>
                <a:cubicBezTo>
                  <a:pt x="1399551" y="1782762"/>
                  <a:pt x="1402329" y="1782365"/>
                  <a:pt x="1403916" y="1782365"/>
                </a:cubicBezTo>
                <a:cubicBezTo>
                  <a:pt x="1403916" y="1776015"/>
                  <a:pt x="1403916" y="1770459"/>
                  <a:pt x="1403916" y="1765697"/>
                </a:cubicBezTo>
                <a:cubicBezTo>
                  <a:pt x="1403123" y="1765697"/>
                  <a:pt x="1401931" y="1765697"/>
                  <a:pt x="1400344" y="1765697"/>
                </a:cubicBezTo>
                <a:close/>
                <a:moveTo>
                  <a:pt x="3603892" y="1762125"/>
                </a:moveTo>
                <a:cubicBezTo>
                  <a:pt x="3607662" y="1762125"/>
                  <a:pt x="3610937" y="1762919"/>
                  <a:pt x="3613715" y="1764506"/>
                </a:cubicBezTo>
                <a:cubicBezTo>
                  <a:pt x="3621652" y="1768475"/>
                  <a:pt x="3626415" y="1772840"/>
                  <a:pt x="3628002" y="1777603"/>
                </a:cubicBezTo>
                <a:cubicBezTo>
                  <a:pt x="3631971" y="1784747"/>
                  <a:pt x="3629589" y="1789112"/>
                  <a:pt x="3620858" y="1790700"/>
                </a:cubicBezTo>
                <a:cubicBezTo>
                  <a:pt x="3602602" y="1794668"/>
                  <a:pt x="3579583" y="1797447"/>
                  <a:pt x="3551802" y="1799034"/>
                </a:cubicBezTo>
                <a:cubicBezTo>
                  <a:pt x="3542277" y="1799828"/>
                  <a:pt x="3534339" y="1795065"/>
                  <a:pt x="3527990" y="1784747"/>
                </a:cubicBezTo>
                <a:cubicBezTo>
                  <a:pt x="3524814" y="1779984"/>
                  <a:pt x="3525608" y="1776809"/>
                  <a:pt x="3530371" y="1775222"/>
                </a:cubicBezTo>
                <a:cubicBezTo>
                  <a:pt x="3556565" y="1772840"/>
                  <a:pt x="3576805" y="1769269"/>
                  <a:pt x="3591093" y="1764506"/>
                </a:cubicBezTo>
                <a:cubicBezTo>
                  <a:pt x="3595855" y="1762919"/>
                  <a:pt x="3600121" y="1762125"/>
                  <a:pt x="3603892" y="1762125"/>
                </a:cubicBezTo>
                <a:close/>
                <a:moveTo>
                  <a:pt x="173405" y="1762125"/>
                </a:moveTo>
                <a:cubicBezTo>
                  <a:pt x="175787" y="1762125"/>
                  <a:pt x="177572" y="1762522"/>
                  <a:pt x="178763" y="1763315"/>
                </a:cubicBezTo>
                <a:cubicBezTo>
                  <a:pt x="187494" y="1768872"/>
                  <a:pt x="194638" y="1774825"/>
                  <a:pt x="200194" y="1781175"/>
                </a:cubicBezTo>
                <a:cubicBezTo>
                  <a:pt x="202575" y="1785144"/>
                  <a:pt x="202575" y="1789509"/>
                  <a:pt x="200194" y="1794272"/>
                </a:cubicBezTo>
                <a:cubicBezTo>
                  <a:pt x="197019" y="1795859"/>
                  <a:pt x="195829" y="1807765"/>
                  <a:pt x="196622" y="1829990"/>
                </a:cubicBezTo>
                <a:cubicBezTo>
                  <a:pt x="195829" y="1847453"/>
                  <a:pt x="193447" y="1857375"/>
                  <a:pt x="189479" y="1859756"/>
                </a:cubicBezTo>
                <a:cubicBezTo>
                  <a:pt x="184716" y="1864519"/>
                  <a:pt x="179557" y="1864915"/>
                  <a:pt x="174000" y="1860947"/>
                </a:cubicBezTo>
                <a:cubicBezTo>
                  <a:pt x="170032" y="1856978"/>
                  <a:pt x="166857" y="1853406"/>
                  <a:pt x="164475" y="1850231"/>
                </a:cubicBezTo>
                <a:cubicBezTo>
                  <a:pt x="163682" y="1847850"/>
                  <a:pt x="163682" y="1844278"/>
                  <a:pt x="164475" y="1839515"/>
                </a:cubicBezTo>
                <a:cubicBezTo>
                  <a:pt x="165269" y="1832372"/>
                  <a:pt x="165666" y="1816100"/>
                  <a:pt x="165666" y="1790700"/>
                </a:cubicBezTo>
                <a:cubicBezTo>
                  <a:pt x="165666" y="1787525"/>
                  <a:pt x="164079" y="1785937"/>
                  <a:pt x="160904" y="1785937"/>
                </a:cubicBezTo>
                <a:cubicBezTo>
                  <a:pt x="155347" y="1786731"/>
                  <a:pt x="143044" y="1788319"/>
                  <a:pt x="123994" y="1790700"/>
                </a:cubicBezTo>
                <a:cubicBezTo>
                  <a:pt x="114469" y="1792287"/>
                  <a:pt x="107722" y="1793478"/>
                  <a:pt x="103754" y="1794272"/>
                </a:cubicBezTo>
                <a:cubicBezTo>
                  <a:pt x="102166" y="1806178"/>
                  <a:pt x="101372" y="1821656"/>
                  <a:pt x="101372" y="1840706"/>
                </a:cubicBezTo>
                <a:cubicBezTo>
                  <a:pt x="101372" y="1854200"/>
                  <a:pt x="100182" y="1861740"/>
                  <a:pt x="97800" y="1863328"/>
                </a:cubicBezTo>
                <a:cubicBezTo>
                  <a:pt x="97007" y="1865709"/>
                  <a:pt x="93435" y="1866106"/>
                  <a:pt x="87085" y="1864519"/>
                </a:cubicBezTo>
                <a:cubicBezTo>
                  <a:pt x="86291" y="1863725"/>
                  <a:pt x="85497" y="1862931"/>
                  <a:pt x="84704" y="1862137"/>
                </a:cubicBezTo>
                <a:cubicBezTo>
                  <a:pt x="79941" y="1858169"/>
                  <a:pt x="77163" y="1855390"/>
                  <a:pt x="76369" y="1853803"/>
                </a:cubicBezTo>
                <a:cubicBezTo>
                  <a:pt x="73194" y="1849834"/>
                  <a:pt x="72400" y="1844278"/>
                  <a:pt x="73988" y="1837134"/>
                </a:cubicBezTo>
                <a:cubicBezTo>
                  <a:pt x="75575" y="1828403"/>
                  <a:pt x="76369" y="1816100"/>
                  <a:pt x="76369" y="1800225"/>
                </a:cubicBezTo>
                <a:cubicBezTo>
                  <a:pt x="76369" y="1796256"/>
                  <a:pt x="75972" y="1790303"/>
                  <a:pt x="75179" y="1782365"/>
                </a:cubicBezTo>
                <a:cubicBezTo>
                  <a:pt x="74385" y="1779984"/>
                  <a:pt x="73988" y="1778397"/>
                  <a:pt x="73988" y="1777603"/>
                </a:cubicBezTo>
                <a:cubicBezTo>
                  <a:pt x="71607" y="1773634"/>
                  <a:pt x="72797" y="1771253"/>
                  <a:pt x="77560" y="1770459"/>
                </a:cubicBezTo>
                <a:cubicBezTo>
                  <a:pt x="80735" y="1770459"/>
                  <a:pt x="86291" y="1772047"/>
                  <a:pt x="94229" y="1775222"/>
                </a:cubicBezTo>
                <a:cubicBezTo>
                  <a:pt x="126772" y="1771253"/>
                  <a:pt x="150188" y="1767284"/>
                  <a:pt x="164475" y="1763315"/>
                </a:cubicBezTo>
                <a:cubicBezTo>
                  <a:pt x="168047" y="1762522"/>
                  <a:pt x="171024" y="1762125"/>
                  <a:pt x="173405" y="1762125"/>
                </a:cubicBezTo>
                <a:close/>
                <a:moveTo>
                  <a:pt x="1724194" y="1757362"/>
                </a:moveTo>
                <a:cubicBezTo>
                  <a:pt x="1721813" y="1757362"/>
                  <a:pt x="1719034" y="1757759"/>
                  <a:pt x="1715860" y="1758553"/>
                </a:cubicBezTo>
                <a:cubicBezTo>
                  <a:pt x="1712685" y="1758553"/>
                  <a:pt x="1710304" y="1758553"/>
                  <a:pt x="1708716" y="1758553"/>
                </a:cubicBezTo>
                <a:cubicBezTo>
                  <a:pt x="1708716" y="1760140"/>
                  <a:pt x="1709113" y="1762522"/>
                  <a:pt x="1709906" y="1765697"/>
                </a:cubicBezTo>
                <a:cubicBezTo>
                  <a:pt x="1709906" y="1769665"/>
                  <a:pt x="1709906" y="1772444"/>
                  <a:pt x="1709906" y="1774031"/>
                </a:cubicBezTo>
                <a:cubicBezTo>
                  <a:pt x="1711494" y="1773237"/>
                  <a:pt x="1713876" y="1772840"/>
                  <a:pt x="1717051" y="1772840"/>
                </a:cubicBezTo>
                <a:cubicBezTo>
                  <a:pt x="1720226" y="1772047"/>
                  <a:pt x="1722607" y="1771650"/>
                  <a:pt x="1724194" y="1771650"/>
                </a:cubicBezTo>
                <a:close/>
                <a:moveTo>
                  <a:pt x="545476" y="1753790"/>
                </a:moveTo>
                <a:cubicBezTo>
                  <a:pt x="543888" y="1754584"/>
                  <a:pt x="540713" y="1755378"/>
                  <a:pt x="535950" y="1756172"/>
                </a:cubicBezTo>
                <a:cubicBezTo>
                  <a:pt x="531188" y="1757759"/>
                  <a:pt x="527616" y="1758950"/>
                  <a:pt x="525235" y="1759744"/>
                </a:cubicBezTo>
                <a:cubicBezTo>
                  <a:pt x="527616" y="1761331"/>
                  <a:pt x="530791" y="1763712"/>
                  <a:pt x="534760" y="1766887"/>
                </a:cubicBezTo>
                <a:cubicBezTo>
                  <a:pt x="537141" y="1768475"/>
                  <a:pt x="538729" y="1769665"/>
                  <a:pt x="539523" y="1770459"/>
                </a:cubicBezTo>
                <a:cubicBezTo>
                  <a:pt x="541110" y="1772840"/>
                  <a:pt x="541110" y="1776412"/>
                  <a:pt x="539523" y="1781175"/>
                </a:cubicBezTo>
                <a:cubicBezTo>
                  <a:pt x="528410" y="1816100"/>
                  <a:pt x="517694" y="1840706"/>
                  <a:pt x="507376" y="1854994"/>
                </a:cubicBezTo>
                <a:cubicBezTo>
                  <a:pt x="513726" y="1854994"/>
                  <a:pt x="520075" y="1856581"/>
                  <a:pt x="526425" y="1859756"/>
                </a:cubicBezTo>
                <a:cubicBezTo>
                  <a:pt x="529600" y="1861343"/>
                  <a:pt x="532379" y="1860550"/>
                  <a:pt x="534760" y="1857375"/>
                </a:cubicBezTo>
                <a:cubicBezTo>
                  <a:pt x="541904" y="1824831"/>
                  <a:pt x="546269" y="1791494"/>
                  <a:pt x="547857" y="1757362"/>
                </a:cubicBezTo>
                <a:cubicBezTo>
                  <a:pt x="547857" y="1754187"/>
                  <a:pt x="547063" y="1752997"/>
                  <a:pt x="545476" y="1753790"/>
                </a:cubicBezTo>
                <a:close/>
                <a:moveTo>
                  <a:pt x="1778963" y="1752600"/>
                </a:moveTo>
                <a:cubicBezTo>
                  <a:pt x="1772613" y="1752600"/>
                  <a:pt x="1765072" y="1753394"/>
                  <a:pt x="1756341" y="1754981"/>
                </a:cubicBezTo>
                <a:cubicBezTo>
                  <a:pt x="1756341" y="1758156"/>
                  <a:pt x="1756341" y="1761728"/>
                  <a:pt x="1756341" y="1765697"/>
                </a:cubicBezTo>
                <a:cubicBezTo>
                  <a:pt x="1759516" y="1765697"/>
                  <a:pt x="1764675" y="1766887"/>
                  <a:pt x="1771819" y="1769269"/>
                </a:cubicBezTo>
                <a:cubicBezTo>
                  <a:pt x="1773407" y="1770062"/>
                  <a:pt x="1774598" y="1770459"/>
                  <a:pt x="1775391" y="1770459"/>
                </a:cubicBezTo>
                <a:cubicBezTo>
                  <a:pt x="1776185" y="1768078"/>
                  <a:pt x="1776979" y="1764109"/>
                  <a:pt x="1777772" y="1758553"/>
                </a:cubicBezTo>
                <a:cubicBezTo>
                  <a:pt x="1778566" y="1756172"/>
                  <a:pt x="1778963" y="1754187"/>
                  <a:pt x="1778963" y="1752600"/>
                </a:cubicBezTo>
                <a:close/>
                <a:moveTo>
                  <a:pt x="7992833" y="1744265"/>
                </a:moveTo>
                <a:cubicBezTo>
                  <a:pt x="7984102" y="1746647"/>
                  <a:pt x="7972196" y="1748631"/>
                  <a:pt x="7957114" y="1750219"/>
                </a:cubicBezTo>
                <a:cubicBezTo>
                  <a:pt x="7957114" y="1754981"/>
                  <a:pt x="7957908" y="1759744"/>
                  <a:pt x="7959496" y="1764506"/>
                </a:cubicBezTo>
                <a:cubicBezTo>
                  <a:pt x="7964258" y="1763712"/>
                  <a:pt x="7972196" y="1762125"/>
                  <a:pt x="7983308" y="1759744"/>
                </a:cubicBezTo>
                <a:cubicBezTo>
                  <a:pt x="7988864" y="1758950"/>
                  <a:pt x="7992833" y="1758156"/>
                  <a:pt x="7995214" y="1757362"/>
                </a:cubicBezTo>
                <a:cubicBezTo>
                  <a:pt x="7996008" y="1756568"/>
                  <a:pt x="7996405" y="1754981"/>
                  <a:pt x="7996405" y="1752600"/>
                </a:cubicBezTo>
                <a:cubicBezTo>
                  <a:pt x="7997199" y="1751012"/>
                  <a:pt x="7997596" y="1749822"/>
                  <a:pt x="7997596" y="1749028"/>
                </a:cubicBezTo>
                <a:cubicBezTo>
                  <a:pt x="7998390" y="1745853"/>
                  <a:pt x="7996802" y="1744265"/>
                  <a:pt x="7992833" y="1744265"/>
                </a:cubicBezTo>
                <a:close/>
                <a:moveTo>
                  <a:pt x="397838" y="1732359"/>
                </a:moveTo>
                <a:cubicBezTo>
                  <a:pt x="408157" y="1734740"/>
                  <a:pt x="415301" y="1740694"/>
                  <a:pt x="419269" y="1750219"/>
                </a:cubicBezTo>
                <a:cubicBezTo>
                  <a:pt x="421651" y="1754981"/>
                  <a:pt x="421254" y="1758950"/>
                  <a:pt x="418079" y="1762125"/>
                </a:cubicBezTo>
                <a:cubicBezTo>
                  <a:pt x="414110" y="1767681"/>
                  <a:pt x="405775" y="1777603"/>
                  <a:pt x="393075" y="1791890"/>
                </a:cubicBezTo>
                <a:cubicBezTo>
                  <a:pt x="394663" y="1793478"/>
                  <a:pt x="396648" y="1796653"/>
                  <a:pt x="399029" y="1801415"/>
                </a:cubicBezTo>
                <a:cubicBezTo>
                  <a:pt x="399822" y="1802209"/>
                  <a:pt x="400219" y="1803003"/>
                  <a:pt x="400219" y="1803797"/>
                </a:cubicBezTo>
                <a:cubicBezTo>
                  <a:pt x="402600" y="1807765"/>
                  <a:pt x="403791" y="1812528"/>
                  <a:pt x="403791" y="1818084"/>
                </a:cubicBezTo>
                <a:cubicBezTo>
                  <a:pt x="403791" y="1859359"/>
                  <a:pt x="402204" y="1886744"/>
                  <a:pt x="399029" y="1900237"/>
                </a:cubicBezTo>
                <a:cubicBezTo>
                  <a:pt x="397441" y="1905000"/>
                  <a:pt x="393473" y="1905793"/>
                  <a:pt x="387123" y="1902619"/>
                </a:cubicBezTo>
                <a:cubicBezTo>
                  <a:pt x="381566" y="1900237"/>
                  <a:pt x="377201" y="1895872"/>
                  <a:pt x="374026" y="1889522"/>
                </a:cubicBezTo>
                <a:cubicBezTo>
                  <a:pt x="372438" y="1884759"/>
                  <a:pt x="372041" y="1878806"/>
                  <a:pt x="372835" y="1871662"/>
                </a:cubicBezTo>
                <a:cubicBezTo>
                  <a:pt x="372835" y="1869281"/>
                  <a:pt x="373232" y="1864915"/>
                  <a:pt x="374026" y="1858565"/>
                </a:cubicBezTo>
                <a:cubicBezTo>
                  <a:pt x="377201" y="1839515"/>
                  <a:pt x="378788" y="1826419"/>
                  <a:pt x="378788" y="1819275"/>
                </a:cubicBezTo>
                <a:cubicBezTo>
                  <a:pt x="380375" y="1814512"/>
                  <a:pt x="380375" y="1810147"/>
                  <a:pt x="378788" y="1806178"/>
                </a:cubicBezTo>
                <a:lnTo>
                  <a:pt x="376407" y="1808559"/>
                </a:lnTo>
                <a:cubicBezTo>
                  <a:pt x="362913" y="1822053"/>
                  <a:pt x="345054" y="1831578"/>
                  <a:pt x="322829" y="1837134"/>
                </a:cubicBezTo>
                <a:cubicBezTo>
                  <a:pt x="319654" y="1837928"/>
                  <a:pt x="319257" y="1837134"/>
                  <a:pt x="321638" y="1834753"/>
                </a:cubicBezTo>
                <a:cubicBezTo>
                  <a:pt x="339100" y="1818878"/>
                  <a:pt x="356166" y="1798637"/>
                  <a:pt x="372835" y="1774031"/>
                </a:cubicBezTo>
                <a:cubicBezTo>
                  <a:pt x="374422" y="1770856"/>
                  <a:pt x="376804" y="1766887"/>
                  <a:pt x="379979" y="1762125"/>
                </a:cubicBezTo>
                <a:cubicBezTo>
                  <a:pt x="387916" y="1748631"/>
                  <a:pt x="391885" y="1740297"/>
                  <a:pt x="391885" y="1737122"/>
                </a:cubicBezTo>
                <a:cubicBezTo>
                  <a:pt x="392679" y="1733947"/>
                  <a:pt x="394663" y="1732359"/>
                  <a:pt x="397838" y="1732359"/>
                </a:cubicBezTo>
                <a:close/>
                <a:moveTo>
                  <a:pt x="3242835" y="1729978"/>
                </a:moveTo>
                <a:cubicBezTo>
                  <a:pt x="3245216" y="1729978"/>
                  <a:pt x="3247796" y="1730375"/>
                  <a:pt x="3250574" y="1731169"/>
                </a:cubicBezTo>
                <a:cubicBezTo>
                  <a:pt x="3259305" y="1735137"/>
                  <a:pt x="3265258" y="1739503"/>
                  <a:pt x="3268433" y="1744265"/>
                </a:cubicBezTo>
                <a:cubicBezTo>
                  <a:pt x="3270815" y="1749028"/>
                  <a:pt x="3270418" y="1752203"/>
                  <a:pt x="3267243" y="1753790"/>
                </a:cubicBezTo>
                <a:cubicBezTo>
                  <a:pt x="3262480" y="1755378"/>
                  <a:pt x="3253352" y="1764903"/>
                  <a:pt x="3239858" y="1782365"/>
                </a:cubicBezTo>
                <a:cubicBezTo>
                  <a:pt x="3238271" y="1782365"/>
                  <a:pt x="3237477" y="1783159"/>
                  <a:pt x="3237477" y="1784747"/>
                </a:cubicBezTo>
                <a:cubicBezTo>
                  <a:pt x="3246208" y="1786334"/>
                  <a:pt x="3255733" y="1789112"/>
                  <a:pt x="3266052" y="1793081"/>
                </a:cubicBezTo>
                <a:cubicBezTo>
                  <a:pt x="3277164" y="1800225"/>
                  <a:pt x="3279546" y="1811337"/>
                  <a:pt x="3273196" y="1826419"/>
                </a:cubicBezTo>
                <a:cubicBezTo>
                  <a:pt x="3266846" y="1833562"/>
                  <a:pt x="3261290" y="1833959"/>
                  <a:pt x="3256527" y="1827609"/>
                </a:cubicBezTo>
                <a:cubicBezTo>
                  <a:pt x="3250177" y="1822053"/>
                  <a:pt x="3243033" y="1810940"/>
                  <a:pt x="3235096" y="1794272"/>
                </a:cubicBezTo>
                <a:cubicBezTo>
                  <a:pt x="3234302" y="1791890"/>
                  <a:pt x="3233508" y="1790303"/>
                  <a:pt x="3232715" y="1789509"/>
                </a:cubicBezTo>
                <a:cubicBezTo>
                  <a:pt x="3232715" y="1789509"/>
                  <a:pt x="3232318" y="1789906"/>
                  <a:pt x="3231524" y="1790700"/>
                </a:cubicBezTo>
                <a:cubicBezTo>
                  <a:pt x="3231524" y="1791494"/>
                  <a:pt x="3231127" y="1792287"/>
                  <a:pt x="3230333" y="1793081"/>
                </a:cubicBezTo>
                <a:cubicBezTo>
                  <a:pt x="3231921" y="1794668"/>
                  <a:pt x="3233111" y="1795462"/>
                  <a:pt x="3233905" y="1795462"/>
                </a:cubicBezTo>
                <a:cubicBezTo>
                  <a:pt x="3237080" y="1798637"/>
                  <a:pt x="3239064" y="1806575"/>
                  <a:pt x="3239858" y="1819275"/>
                </a:cubicBezTo>
                <a:cubicBezTo>
                  <a:pt x="3239858" y="1824037"/>
                  <a:pt x="3239462" y="1837134"/>
                  <a:pt x="3238668" y="1858565"/>
                </a:cubicBezTo>
                <a:cubicBezTo>
                  <a:pt x="3237874" y="1863328"/>
                  <a:pt x="3237477" y="1867297"/>
                  <a:pt x="3237477" y="1870472"/>
                </a:cubicBezTo>
                <a:cubicBezTo>
                  <a:pt x="3237477" y="1887140"/>
                  <a:pt x="3235096" y="1897459"/>
                  <a:pt x="3230333" y="1901428"/>
                </a:cubicBezTo>
                <a:cubicBezTo>
                  <a:pt x="3227158" y="1905397"/>
                  <a:pt x="3223190" y="1905397"/>
                  <a:pt x="3218427" y="1901428"/>
                </a:cubicBezTo>
                <a:cubicBezTo>
                  <a:pt x="3212871" y="1898253"/>
                  <a:pt x="3208902" y="1893490"/>
                  <a:pt x="3206521" y="1887140"/>
                </a:cubicBezTo>
                <a:cubicBezTo>
                  <a:pt x="3206521" y="1886347"/>
                  <a:pt x="3206521" y="1885553"/>
                  <a:pt x="3206521" y="1884759"/>
                </a:cubicBezTo>
                <a:cubicBezTo>
                  <a:pt x="3205727" y="1878409"/>
                  <a:pt x="3205727" y="1874044"/>
                  <a:pt x="3206521" y="1871662"/>
                </a:cubicBezTo>
                <a:cubicBezTo>
                  <a:pt x="3210489" y="1858962"/>
                  <a:pt x="3212871" y="1840309"/>
                  <a:pt x="3213665" y="1815703"/>
                </a:cubicBezTo>
                <a:lnTo>
                  <a:pt x="3213665" y="1809750"/>
                </a:lnTo>
                <a:cubicBezTo>
                  <a:pt x="3212077" y="1812131"/>
                  <a:pt x="3210093" y="1813718"/>
                  <a:pt x="3207711" y="1814512"/>
                </a:cubicBezTo>
                <a:cubicBezTo>
                  <a:pt x="3191043" y="1827212"/>
                  <a:pt x="3173580" y="1837531"/>
                  <a:pt x="3155324" y="1845469"/>
                </a:cubicBezTo>
                <a:cubicBezTo>
                  <a:pt x="3151355" y="1847056"/>
                  <a:pt x="3148974" y="1847453"/>
                  <a:pt x="3148180" y="1846659"/>
                </a:cubicBezTo>
                <a:cubicBezTo>
                  <a:pt x="3148180" y="1845072"/>
                  <a:pt x="3149768" y="1843087"/>
                  <a:pt x="3152943" y="1840706"/>
                </a:cubicBezTo>
                <a:cubicBezTo>
                  <a:pt x="3170405" y="1824831"/>
                  <a:pt x="3190249" y="1800225"/>
                  <a:pt x="3212474" y="1766887"/>
                </a:cubicBezTo>
                <a:cubicBezTo>
                  <a:pt x="3213268" y="1764506"/>
                  <a:pt x="3211680" y="1763712"/>
                  <a:pt x="3207711" y="1764506"/>
                </a:cubicBezTo>
                <a:cubicBezTo>
                  <a:pt x="3206918" y="1765300"/>
                  <a:pt x="3205330" y="1766093"/>
                  <a:pt x="3202949" y="1766887"/>
                </a:cubicBezTo>
                <a:cubicBezTo>
                  <a:pt x="3195805" y="1770062"/>
                  <a:pt x="3190249" y="1772840"/>
                  <a:pt x="3186280" y="1775222"/>
                </a:cubicBezTo>
                <a:cubicBezTo>
                  <a:pt x="3183105" y="1777603"/>
                  <a:pt x="3178740" y="1778000"/>
                  <a:pt x="3173183" y="1776412"/>
                </a:cubicBezTo>
                <a:cubicBezTo>
                  <a:pt x="3167627" y="1773237"/>
                  <a:pt x="3162071" y="1767681"/>
                  <a:pt x="3156515" y="1759744"/>
                </a:cubicBezTo>
                <a:cubicBezTo>
                  <a:pt x="3154927" y="1757362"/>
                  <a:pt x="3154133" y="1755775"/>
                  <a:pt x="3154133" y="1754981"/>
                </a:cubicBezTo>
                <a:cubicBezTo>
                  <a:pt x="3154133" y="1754187"/>
                  <a:pt x="3155324" y="1753394"/>
                  <a:pt x="3157705" y="1752600"/>
                </a:cubicBezTo>
                <a:cubicBezTo>
                  <a:pt x="3164849" y="1751806"/>
                  <a:pt x="3177152" y="1749425"/>
                  <a:pt x="3194615" y="1745456"/>
                </a:cubicBezTo>
                <a:cubicBezTo>
                  <a:pt x="3200964" y="1743869"/>
                  <a:pt x="3205727" y="1742678"/>
                  <a:pt x="3208902" y="1741884"/>
                </a:cubicBezTo>
                <a:cubicBezTo>
                  <a:pt x="3223983" y="1737915"/>
                  <a:pt x="3233111" y="1734344"/>
                  <a:pt x="3236286" y="1731169"/>
                </a:cubicBezTo>
                <a:cubicBezTo>
                  <a:pt x="3238271" y="1730375"/>
                  <a:pt x="3240454" y="1729978"/>
                  <a:pt x="3242835" y="1729978"/>
                </a:cubicBezTo>
                <a:close/>
                <a:moveTo>
                  <a:pt x="5357980" y="1728787"/>
                </a:moveTo>
                <a:cubicBezTo>
                  <a:pt x="5362743" y="1728787"/>
                  <a:pt x="5372665" y="1729978"/>
                  <a:pt x="5387746" y="1732359"/>
                </a:cubicBezTo>
                <a:cubicBezTo>
                  <a:pt x="5405209" y="1737122"/>
                  <a:pt x="5409574" y="1749425"/>
                  <a:pt x="5400843" y="1769269"/>
                </a:cubicBezTo>
                <a:cubicBezTo>
                  <a:pt x="5396874" y="1776412"/>
                  <a:pt x="5392112" y="1777206"/>
                  <a:pt x="5386555" y="1771650"/>
                </a:cubicBezTo>
                <a:cubicBezTo>
                  <a:pt x="5374649" y="1758950"/>
                  <a:pt x="5364330" y="1745853"/>
                  <a:pt x="5355599" y="1732359"/>
                </a:cubicBezTo>
                <a:cubicBezTo>
                  <a:pt x="5354805" y="1730772"/>
                  <a:pt x="5354805" y="1729978"/>
                  <a:pt x="5355599" y="1729978"/>
                </a:cubicBezTo>
                <a:cubicBezTo>
                  <a:pt x="5355599" y="1729184"/>
                  <a:pt x="5356393" y="1728787"/>
                  <a:pt x="5357980" y="1728787"/>
                </a:cubicBezTo>
                <a:close/>
                <a:moveTo>
                  <a:pt x="555893" y="1727894"/>
                </a:moveTo>
                <a:cubicBezTo>
                  <a:pt x="557679" y="1728093"/>
                  <a:pt x="559366" y="1728787"/>
                  <a:pt x="560953" y="1729978"/>
                </a:cubicBezTo>
                <a:cubicBezTo>
                  <a:pt x="569685" y="1733153"/>
                  <a:pt x="576828" y="1740297"/>
                  <a:pt x="582385" y="1751409"/>
                </a:cubicBezTo>
                <a:cubicBezTo>
                  <a:pt x="584766" y="1756172"/>
                  <a:pt x="584766" y="1760934"/>
                  <a:pt x="582385" y="1765697"/>
                </a:cubicBezTo>
                <a:cubicBezTo>
                  <a:pt x="580004" y="1771253"/>
                  <a:pt x="577622" y="1781175"/>
                  <a:pt x="575241" y="1795462"/>
                </a:cubicBezTo>
                <a:cubicBezTo>
                  <a:pt x="573654" y="1807369"/>
                  <a:pt x="570876" y="1824831"/>
                  <a:pt x="566907" y="1847850"/>
                </a:cubicBezTo>
                <a:cubicBezTo>
                  <a:pt x="566113" y="1851818"/>
                  <a:pt x="565717" y="1854994"/>
                  <a:pt x="565717" y="1857375"/>
                </a:cubicBezTo>
                <a:cubicBezTo>
                  <a:pt x="562542" y="1878806"/>
                  <a:pt x="554207" y="1893094"/>
                  <a:pt x="540713" y="1900237"/>
                </a:cubicBezTo>
                <a:cubicBezTo>
                  <a:pt x="533569" y="1903412"/>
                  <a:pt x="528013" y="1902222"/>
                  <a:pt x="524044" y="1896665"/>
                </a:cubicBezTo>
                <a:cubicBezTo>
                  <a:pt x="520075" y="1881584"/>
                  <a:pt x="513726" y="1869678"/>
                  <a:pt x="504994" y="1860947"/>
                </a:cubicBezTo>
                <a:cubicBezTo>
                  <a:pt x="504994" y="1860947"/>
                  <a:pt x="504597" y="1860550"/>
                  <a:pt x="503804" y="1859756"/>
                </a:cubicBezTo>
                <a:cubicBezTo>
                  <a:pt x="503804" y="1860550"/>
                  <a:pt x="503010" y="1861740"/>
                  <a:pt x="501422" y="1863328"/>
                </a:cubicBezTo>
                <a:cubicBezTo>
                  <a:pt x="487929" y="1879203"/>
                  <a:pt x="470466" y="1891109"/>
                  <a:pt x="449035" y="1899047"/>
                </a:cubicBezTo>
                <a:cubicBezTo>
                  <a:pt x="445860" y="1899840"/>
                  <a:pt x="444272" y="1899840"/>
                  <a:pt x="444272" y="1899047"/>
                </a:cubicBezTo>
                <a:cubicBezTo>
                  <a:pt x="444272" y="1898253"/>
                  <a:pt x="445066" y="1897062"/>
                  <a:pt x="446654" y="1895475"/>
                </a:cubicBezTo>
                <a:cubicBezTo>
                  <a:pt x="479991" y="1862137"/>
                  <a:pt x="499835" y="1822847"/>
                  <a:pt x="506186" y="1777603"/>
                </a:cubicBezTo>
                <a:cubicBezTo>
                  <a:pt x="506186" y="1774428"/>
                  <a:pt x="506186" y="1771253"/>
                  <a:pt x="506186" y="1768078"/>
                </a:cubicBezTo>
                <a:cubicBezTo>
                  <a:pt x="501422" y="1768872"/>
                  <a:pt x="497454" y="1768872"/>
                  <a:pt x="494279" y="1768078"/>
                </a:cubicBezTo>
                <a:cubicBezTo>
                  <a:pt x="490310" y="1766490"/>
                  <a:pt x="485944" y="1762522"/>
                  <a:pt x="481182" y="1756172"/>
                </a:cubicBezTo>
                <a:cubicBezTo>
                  <a:pt x="481182" y="1756172"/>
                  <a:pt x="480785" y="1755775"/>
                  <a:pt x="479991" y="1754981"/>
                </a:cubicBezTo>
                <a:cubicBezTo>
                  <a:pt x="477610" y="1752600"/>
                  <a:pt x="478007" y="1750616"/>
                  <a:pt x="481182" y="1749028"/>
                </a:cubicBezTo>
                <a:cubicBezTo>
                  <a:pt x="501026" y="1745853"/>
                  <a:pt x="524044" y="1739106"/>
                  <a:pt x="550238" y="1728787"/>
                </a:cubicBezTo>
                <a:cubicBezTo>
                  <a:pt x="552223" y="1727994"/>
                  <a:pt x="554108" y="1727696"/>
                  <a:pt x="555893" y="1727894"/>
                </a:cubicBezTo>
                <a:close/>
                <a:moveTo>
                  <a:pt x="1349147" y="1727597"/>
                </a:moveTo>
                <a:cubicBezTo>
                  <a:pt x="1347560" y="1733153"/>
                  <a:pt x="1345972" y="1741090"/>
                  <a:pt x="1344385" y="1751409"/>
                </a:cubicBezTo>
                <a:cubicBezTo>
                  <a:pt x="1344385" y="1752997"/>
                  <a:pt x="1344385" y="1754187"/>
                  <a:pt x="1344385" y="1754981"/>
                </a:cubicBezTo>
                <a:cubicBezTo>
                  <a:pt x="1349147" y="1753394"/>
                  <a:pt x="1353910" y="1752600"/>
                  <a:pt x="1358672" y="1752600"/>
                </a:cubicBezTo>
                <a:cubicBezTo>
                  <a:pt x="1358672" y="1751806"/>
                  <a:pt x="1358672" y="1751409"/>
                  <a:pt x="1358672" y="1751409"/>
                </a:cubicBezTo>
                <a:cubicBezTo>
                  <a:pt x="1357879" y="1745853"/>
                  <a:pt x="1356291" y="1739900"/>
                  <a:pt x="1353910" y="1733550"/>
                </a:cubicBezTo>
                <a:cubicBezTo>
                  <a:pt x="1353910" y="1732756"/>
                  <a:pt x="1353910" y="1732359"/>
                  <a:pt x="1353910" y="1732359"/>
                </a:cubicBezTo>
                <a:cubicBezTo>
                  <a:pt x="1353116" y="1729978"/>
                  <a:pt x="1352720" y="1728390"/>
                  <a:pt x="1352720" y="1727597"/>
                </a:cubicBezTo>
                <a:cubicBezTo>
                  <a:pt x="1351926" y="1727597"/>
                  <a:pt x="1350735" y="1727597"/>
                  <a:pt x="1349147" y="1727597"/>
                </a:cubicBezTo>
                <a:close/>
                <a:moveTo>
                  <a:pt x="3968223" y="1727001"/>
                </a:moveTo>
                <a:cubicBezTo>
                  <a:pt x="3970009" y="1727001"/>
                  <a:pt x="3971696" y="1727597"/>
                  <a:pt x="3973283" y="1728787"/>
                </a:cubicBezTo>
                <a:cubicBezTo>
                  <a:pt x="3982014" y="1733550"/>
                  <a:pt x="3988761" y="1739900"/>
                  <a:pt x="3993524" y="1747837"/>
                </a:cubicBezTo>
                <a:cubicBezTo>
                  <a:pt x="3996699" y="1752600"/>
                  <a:pt x="3995905" y="1755775"/>
                  <a:pt x="3991143" y="1757362"/>
                </a:cubicBezTo>
                <a:cubicBezTo>
                  <a:pt x="3990349" y="1757362"/>
                  <a:pt x="3988761" y="1757759"/>
                  <a:pt x="3986380" y="1758553"/>
                </a:cubicBezTo>
                <a:cubicBezTo>
                  <a:pt x="3979236" y="1759347"/>
                  <a:pt x="3973283" y="1759744"/>
                  <a:pt x="3968521" y="1759744"/>
                </a:cubicBezTo>
                <a:cubicBezTo>
                  <a:pt x="3953439" y="1760537"/>
                  <a:pt x="3937565" y="1762125"/>
                  <a:pt x="3920896" y="1764506"/>
                </a:cubicBezTo>
                <a:cubicBezTo>
                  <a:pt x="3924865" y="1766887"/>
                  <a:pt x="3928436" y="1769666"/>
                  <a:pt x="3931611" y="1772840"/>
                </a:cubicBezTo>
                <a:cubicBezTo>
                  <a:pt x="3933199" y="1777603"/>
                  <a:pt x="3933199" y="1781175"/>
                  <a:pt x="3931611" y="1783556"/>
                </a:cubicBezTo>
                <a:cubicBezTo>
                  <a:pt x="3929230" y="1788319"/>
                  <a:pt x="3928040" y="1793081"/>
                  <a:pt x="3928040" y="1797844"/>
                </a:cubicBezTo>
                <a:cubicBezTo>
                  <a:pt x="3928040" y="1797844"/>
                  <a:pt x="3927642" y="1798240"/>
                  <a:pt x="3926849" y="1799034"/>
                </a:cubicBezTo>
                <a:cubicBezTo>
                  <a:pt x="3938755" y="1796653"/>
                  <a:pt x="3948677" y="1794272"/>
                  <a:pt x="3956615" y="1791890"/>
                </a:cubicBezTo>
                <a:cubicBezTo>
                  <a:pt x="3962171" y="1789509"/>
                  <a:pt x="3967330" y="1789906"/>
                  <a:pt x="3972093" y="1793081"/>
                </a:cubicBezTo>
                <a:cubicBezTo>
                  <a:pt x="3980824" y="1800225"/>
                  <a:pt x="3985983" y="1805781"/>
                  <a:pt x="3987571" y="1809750"/>
                </a:cubicBezTo>
                <a:cubicBezTo>
                  <a:pt x="3989952" y="1815306"/>
                  <a:pt x="3988364" y="1818878"/>
                  <a:pt x="3982808" y="1820465"/>
                </a:cubicBezTo>
                <a:cubicBezTo>
                  <a:pt x="3982014" y="1820465"/>
                  <a:pt x="3980030" y="1820862"/>
                  <a:pt x="3976855" y="1821656"/>
                </a:cubicBezTo>
                <a:cubicBezTo>
                  <a:pt x="3957011" y="1824831"/>
                  <a:pt x="3940343" y="1827212"/>
                  <a:pt x="3926849" y="1828800"/>
                </a:cubicBezTo>
                <a:cubicBezTo>
                  <a:pt x="3926849" y="1841500"/>
                  <a:pt x="3926849" y="1853406"/>
                  <a:pt x="3926849" y="1864519"/>
                </a:cubicBezTo>
                <a:cubicBezTo>
                  <a:pt x="3937961" y="1864519"/>
                  <a:pt x="3948677" y="1863725"/>
                  <a:pt x="3958996" y="1862137"/>
                </a:cubicBezTo>
                <a:cubicBezTo>
                  <a:pt x="3961377" y="1862137"/>
                  <a:pt x="3964949" y="1861740"/>
                  <a:pt x="3969711" y="1860947"/>
                </a:cubicBezTo>
                <a:cubicBezTo>
                  <a:pt x="3980824" y="1860947"/>
                  <a:pt x="3989159" y="1860153"/>
                  <a:pt x="3994715" y="1858565"/>
                </a:cubicBezTo>
                <a:cubicBezTo>
                  <a:pt x="4001858" y="1856978"/>
                  <a:pt x="4008209" y="1858565"/>
                  <a:pt x="4013765" y="1863328"/>
                </a:cubicBezTo>
                <a:cubicBezTo>
                  <a:pt x="4023290" y="1869678"/>
                  <a:pt x="4029243" y="1876822"/>
                  <a:pt x="4031624" y="1884759"/>
                </a:cubicBezTo>
                <a:cubicBezTo>
                  <a:pt x="4034005" y="1891109"/>
                  <a:pt x="4032418" y="1894681"/>
                  <a:pt x="4026861" y="1895475"/>
                </a:cubicBezTo>
                <a:cubicBezTo>
                  <a:pt x="4022099" y="1895475"/>
                  <a:pt x="4011383" y="1894284"/>
                  <a:pt x="3994715" y="1891903"/>
                </a:cubicBezTo>
                <a:cubicBezTo>
                  <a:pt x="3970109" y="1887934"/>
                  <a:pt x="3941533" y="1887140"/>
                  <a:pt x="3908990" y="1889522"/>
                </a:cubicBezTo>
                <a:cubicBezTo>
                  <a:pt x="3870890" y="1891903"/>
                  <a:pt x="3841917" y="1895475"/>
                  <a:pt x="3822074" y="1900237"/>
                </a:cubicBezTo>
                <a:cubicBezTo>
                  <a:pt x="3815724" y="1902619"/>
                  <a:pt x="3810564" y="1902222"/>
                  <a:pt x="3806596" y="1899047"/>
                </a:cubicBezTo>
                <a:cubicBezTo>
                  <a:pt x="3805802" y="1898253"/>
                  <a:pt x="3804215" y="1896665"/>
                  <a:pt x="3801833" y="1894284"/>
                </a:cubicBezTo>
                <a:cubicBezTo>
                  <a:pt x="3796277" y="1888728"/>
                  <a:pt x="3791912" y="1884362"/>
                  <a:pt x="3788736" y="1881187"/>
                </a:cubicBezTo>
                <a:cubicBezTo>
                  <a:pt x="3787149" y="1878012"/>
                  <a:pt x="3788339" y="1876028"/>
                  <a:pt x="3792308" y="1875234"/>
                </a:cubicBezTo>
                <a:cubicBezTo>
                  <a:pt x="3808183" y="1875234"/>
                  <a:pt x="3819693" y="1874837"/>
                  <a:pt x="3826836" y="1874044"/>
                </a:cubicBezTo>
                <a:cubicBezTo>
                  <a:pt x="3834774" y="1873250"/>
                  <a:pt x="3845886" y="1872059"/>
                  <a:pt x="3860174" y="1870472"/>
                </a:cubicBezTo>
                <a:cubicBezTo>
                  <a:pt x="3875255" y="1869678"/>
                  <a:pt x="3886368" y="1868884"/>
                  <a:pt x="3893511" y="1868090"/>
                </a:cubicBezTo>
                <a:cubicBezTo>
                  <a:pt x="3893511" y="1864915"/>
                  <a:pt x="3893511" y="1859756"/>
                  <a:pt x="3893511" y="1852612"/>
                </a:cubicBezTo>
                <a:cubicBezTo>
                  <a:pt x="3892718" y="1843881"/>
                  <a:pt x="3892321" y="1837531"/>
                  <a:pt x="3892321" y="1833562"/>
                </a:cubicBezTo>
                <a:cubicBezTo>
                  <a:pt x="3882796" y="1835150"/>
                  <a:pt x="3873271" y="1835944"/>
                  <a:pt x="3863746" y="1835944"/>
                </a:cubicBezTo>
                <a:cubicBezTo>
                  <a:pt x="3855808" y="1837531"/>
                  <a:pt x="3846680" y="1831975"/>
                  <a:pt x="3836361" y="1819275"/>
                </a:cubicBezTo>
                <a:cubicBezTo>
                  <a:pt x="3834774" y="1816894"/>
                  <a:pt x="3834377" y="1815306"/>
                  <a:pt x="3835171" y="1814512"/>
                </a:cubicBezTo>
                <a:cubicBezTo>
                  <a:pt x="3835964" y="1812925"/>
                  <a:pt x="3837552" y="1812131"/>
                  <a:pt x="3839933" y="1812131"/>
                </a:cubicBezTo>
                <a:cubicBezTo>
                  <a:pt x="3851840" y="1811337"/>
                  <a:pt x="3869302" y="1809353"/>
                  <a:pt x="3892321" y="1806178"/>
                </a:cubicBezTo>
                <a:lnTo>
                  <a:pt x="3892321" y="1794272"/>
                </a:lnTo>
                <a:cubicBezTo>
                  <a:pt x="3892321" y="1783159"/>
                  <a:pt x="3890733" y="1774825"/>
                  <a:pt x="3887558" y="1769269"/>
                </a:cubicBezTo>
                <a:cubicBezTo>
                  <a:pt x="3885177" y="1769269"/>
                  <a:pt x="3882399" y="1769666"/>
                  <a:pt x="3879224" y="1770459"/>
                </a:cubicBezTo>
                <a:cubicBezTo>
                  <a:pt x="3872080" y="1771253"/>
                  <a:pt x="3865333" y="1772840"/>
                  <a:pt x="3858983" y="1775222"/>
                </a:cubicBezTo>
                <a:cubicBezTo>
                  <a:pt x="3855808" y="1775222"/>
                  <a:pt x="3852236" y="1774428"/>
                  <a:pt x="3848268" y="1772840"/>
                </a:cubicBezTo>
                <a:cubicBezTo>
                  <a:pt x="3840330" y="1768078"/>
                  <a:pt x="3833187" y="1761728"/>
                  <a:pt x="3826836" y="1753790"/>
                </a:cubicBezTo>
                <a:cubicBezTo>
                  <a:pt x="3825249" y="1752203"/>
                  <a:pt x="3824852" y="1750616"/>
                  <a:pt x="3825646" y="1749028"/>
                </a:cubicBezTo>
                <a:cubicBezTo>
                  <a:pt x="3826439" y="1748234"/>
                  <a:pt x="3828027" y="1747837"/>
                  <a:pt x="3830408" y="1747837"/>
                </a:cubicBezTo>
                <a:cubicBezTo>
                  <a:pt x="3842315" y="1747837"/>
                  <a:pt x="3851442" y="1747044"/>
                  <a:pt x="3857793" y="1745456"/>
                </a:cubicBezTo>
                <a:cubicBezTo>
                  <a:pt x="3866524" y="1744662"/>
                  <a:pt x="3879621" y="1743075"/>
                  <a:pt x="3897083" y="1740694"/>
                </a:cubicBezTo>
                <a:cubicBezTo>
                  <a:pt x="3916927" y="1737518"/>
                  <a:pt x="3930818" y="1735534"/>
                  <a:pt x="3938755" y="1734740"/>
                </a:cubicBezTo>
                <a:cubicBezTo>
                  <a:pt x="3941136" y="1733947"/>
                  <a:pt x="3944311" y="1733153"/>
                  <a:pt x="3948280" y="1732359"/>
                </a:cubicBezTo>
                <a:cubicBezTo>
                  <a:pt x="3951455" y="1731565"/>
                  <a:pt x="3956218" y="1730375"/>
                  <a:pt x="3962568" y="1728787"/>
                </a:cubicBezTo>
                <a:cubicBezTo>
                  <a:pt x="3964552" y="1727597"/>
                  <a:pt x="3966437" y="1727001"/>
                  <a:pt x="3968223" y="1727001"/>
                </a:cubicBezTo>
                <a:close/>
                <a:moveTo>
                  <a:pt x="126375" y="1725215"/>
                </a:moveTo>
                <a:cubicBezTo>
                  <a:pt x="123994" y="1725215"/>
                  <a:pt x="120819" y="1725612"/>
                  <a:pt x="116850" y="1726406"/>
                </a:cubicBezTo>
                <a:cubicBezTo>
                  <a:pt x="112882" y="1726406"/>
                  <a:pt x="109707" y="1726803"/>
                  <a:pt x="107325" y="1727597"/>
                </a:cubicBezTo>
                <a:cubicBezTo>
                  <a:pt x="105738" y="1736328"/>
                  <a:pt x="104944" y="1740694"/>
                  <a:pt x="104944" y="1740694"/>
                </a:cubicBezTo>
                <a:cubicBezTo>
                  <a:pt x="110500" y="1739106"/>
                  <a:pt x="116850" y="1738312"/>
                  <a:pt x="123994" y="1738312"/>
                </a:cubicBezTo>
                <a:cubicBezTo>
                  <a:pt x="123994" y="1734344"/>
                  <a:pt x="124788" y="1729978"/>
                  <a:pt x="126375" y="1725215"/>
                </a:cubicBezTo>
                <a:close/>
                <a:moveTo>
                  <a:pt x="1402725" y="1721644"/>
                </a:moveTo>
                <a:cubicBezTo>
                  <a:pt x="1390819" y="1722437"/>
                  <a:pt x="1378913" y="1724025"/>
                  <a:pt x="1367006" y="1726406"/>
                </a:cubicBezTo>
                <a:cubicBezTo>
                  <a:pt x="1373357" y="1727993"/>
                  <a:pt x="1378913" y="1729978"/>
                  <a:pt x="1383676" y="1732359"/>
                </a:cubicBezTo>
                <a:cubicBezTo>
                  <a:pt x="1388438" y="1735534"/>
                  <a:pt x="1390422" y="1739106"/>
                  <a:pt x="1389629" y="1743075"/>
                </a:cubicBezTo>
                <a:cubicBezTo>
                  <a:pt x="1388835" y="1743869"/>
                  <a:pt x="1388438" y="1745059"/>
                  <a:pt x="1388438" y="1746647"/>
                </a:cubicBezTo>
                <a:cubicBezTo>
                  <a:pt x="1393995" y="1745059"/>
                  <a:pt x="1399154" y="1744265"/>
                  <a:pt x="1403916" y="1744265"/>
                </a:cubicBezTo>
                <a:lnTo>
                  <a:pt x="1403916" y="1739503"/>
                </a:lnTo>
                <a:cubicBezTo>
                  <a:pt x="1403916" y="1736328"/>
                  <a:pt x="1403519" y="1731962"/>
                  <a:pt x="1402725" y="1726406"/>
                </a:cubicBezTo>
                <a:cubicBezTo>
                  <a:pt x="1402725" y="1724025"/>
                  <a:pt x="1402725" y="1722437"/>
                  <a:pt x="1402725" y="1721644"/>
                </a:cubicBezTo>
                <a:close/>
                <a:moveTo>
                  <a:pt x="168047" y="1720453"/>
                </a:moveTo>
                <a:cubicBezTo>
                  <a:pt x="165666" y="1721247"/>
                  <a:pt x="162491" y="1721644"/>
                  <a:pt x="158522" y="1721644"/>
                </a:cubicBezTo>
                <a:cubicBezTo>
                  <a:pt x="155347" y="1722437"/>
                  <a:pt x="152569" y="1722834"/>
                  <a:pt x="150188" y="1722834"/>
                </a:cubicBezTo>
                <a:cubicBezTo>
                  <a:pt x="148600" y="1726803"/>
                  <a:pt x="147807" y="1730772"/>
                  <a:pt x="147807" y="1734740"/>
                </a:cubicBezTo>
                <a:cubicBezTo>
                  <a:pt x="149394" y="1734740"/>
                  <a:pt x="152172" y="1734740"/>
                  <a:pt x="156141" y="1734740"/>
                </a:cubicBezTo>
                <a:cubicBezTo>
                  <a:pt x="160904" y="1733947"/>
                  <a:pt x="164475" y="1733550"/>
                  <a:pt x="166857" y="1733550"/>
                </a:cubicBezTo>
                <a:cubicBezTo>
                  <a:pt x="166857" y="1732756"/>
                  <a:pt x="166857" y="1730772"/>
                  <a:pt x="166857" y="1727597"/>
                </a:cubicBezTo>
                <a:cubicBezTo>
                  <a:pt x="167650" y="1724422"/>
                  <a:pt x="168047" y="1722040"/>
                  <a:pt x="168047" y="1720453"/>
                </a:cubicBezTo>
                <a:close/>
                <a:moveTo>
                  <a:pt x="6509910" y="1719560"/>
                </a:moveTo>
                <a:cubicBezTo>
                  <a:pt x="6512688" y="1719758"/>
                  <a:pt x="6515664" y="1720453"/>
                  <a:pt x="6518839" y="1721644"/>
                </a:cubicBezTo>
                <a:cubicBezTo>
                  <a:pt x="6525983" y="1725612"/>
                  <a:pt x="6532730" y="1731169"/>
                  <a:pt x="6539080" y="1738312"/>
                </a:cubicBezTo>
                <a:cubicBezTo>
                  <a:pt x="6543048" y="1743075"/>
                  <a:pt x="6542652" y="1747440"/>
                  <a:pt x="6537889" y="1751409"/>
                </a:cubicBezTo>
                <a:cubicBezTo>
                  <a:pt x="6533921" y="1753790"/>
                  <a:pt x="6527174" y="1754187"/>
                  <a:pt x="6517648" y="1752600"/>
                </a:cubicBezTo>
                <a:cubicBezTo>
                  <a:pt x="6497805" y="1751012"/>
                  <a:pt x="6472405" y="1752203"/>
                  <a:pt x="6441449" y="1756172"/>
                </a:cubicBezTo>
                <a:cubicBezTo>
                  <a:pt x="6442243" y="1756172"/>
                  <a:pt x="6442639" y="1756569"/>
                  <a:pt x="6442639" y="1757362"/>
                </a:cubicBezTo>
                <a:cubicBezTo>
                  <a:pt x="6443434" y="1758156"/>
                  <a:pt x="6443830" y="1758553"/>
                  <a:pt x="6443830" y="1758553"/>
                </a:cubicBezTo>
                <a:cubicBezTo>
                  <a:pt x="6447005" y="1761728"/>
                  <a:pt x="6447005" y="1765697"/>
                  <a:pt x="6443830" y="1770459"/>
                </a:cubicBezTo>
                <a:cubicBezTo>
                  <a:pt x="6440655" y="1772840"/>
                  <a:pt x="6437083" y="1776809"/>
                  <a:pt x="6433114" y="1782365"/>
                </a:cubicBezTo>
                <a:cubicBezTo>
                  <a:pt x="6434702" y="1782365"/>
                  <a:pt x="6435893" y="1782365"/>
                  <a:pt x="6436686" y="1782365"/>
                </a:cubicBezTo>
                <a:cubicBezTo>
                  <a:pt x="6445418" y="1780778"/>
                  <a:pt x="6454149" y="1778397"/>
                  <a:pt x="6462880" y="1775222"/>
                </a:cubicBezTo>
                <a:cubicBezTo>
                  <a:pt x="6466849" y="1773634"/>
                  <a:pt x="6470421" y="1774031"/>
                  <a:pt x="6473596" y="1776412"/>
                </a:cubicBezTo>
                <a:cubicBezTo>
                  <a:pt x="6481534" y="1781175"/>
                  <a:pt x="6487883" y="1787922"/>
                  <a:pt x="6492646" y="1796653"/>
                </a:cubicBezTo>
                <a:cubicBezTo>
                  <a:pt x="6494233" y="1801415"/>
                  <a:pt x="6494233" y="1806178"/>
                  <a:pt x="6492646" y="1810940"/>
                </a:cubicBezTo>
                <a:cubicBezTo>
                  <a:pt x="6491852" y="1812131"/>
                  <a:pt x="6490860" y="1813917"/>
                  <a:pt x="6489669" y="1816298"/>
                </a:cubicBezTo>
                <a:lnTo>
                  <a:pt x="6485965" y="1824236"/>
                </a:lnTo>
                <a:lnTo>
                  <a:pt x="6484311" y="1828800"/>
                </a:lnTo>
                <a:cubicBezTo>
                  <a:pt x="6478755" y="1846262"/>
                  <a:pt x="6471611" y="1862534"/>
                  <a:pt x="6462880" y="1877615"/>
                </a:cubicBezTo>
                <a:cubicBezTo>
                  <a:pt x="6454943" y="1893490"/>
                  <a:pt x="6441449" y="1902222"/>
                  <a:pt x="6422399" y="1903809"/>
                </a:cubicBezTo>
                <a:cubicBezTo>
                  <a:pt x="6419224" y="1903809"/>
                  <a:pt x="6416446" y="1901031"/>
                  <a:pt x="6414064" y="1895475"/>
                </a:cubicBezTo>
                <a:cubicBezTo>
                  <a:pt x="6410890" y="1878012"/>
                  <a:pt x="6404539" y="1864122"/>
                  <a:pt x="6395014" y="1853803"/>
                </a:cubicBezTo>
                <a:cubicBezTo>
                  <a:pt x="6394221" y="1852215"/>
                  <a:pt x="6394221" y="1851025"/>
                  <a:pt x="6395014" y="1850231"/>
                </a:cubicBezTo>
                <a:cubicBezTo>
                  <a:pt x="6395809" y="1848644"/>
                  <a:pt x="6396999" y="1848247"/>
                  <a:pt x="6398586" y="1849040"/>
                </a:cubicBezTo>
                <a:cubicBezTo>
                  <a:pt x="6404936" y="1851422"/>
                  <a:pt x="6414064" y="1854994"/>
                  <a:pt x="6425971" y="1859756"/>
                </a:cubicBezTo>
                <a:cubicBezTo>
                  <a:pt x="6430733" y="1860550"/>
                  <a:pt x="6433511" y="1859359"/>
                  <a:pt x="6434305" y="1856184"/>
                </a:cubicBezTo>
                <a:cubicBezTo>
                  <a:pt x="6441449" y="1841897"/>
                  <a:pt x="6447005" y="1826419"/>
                  <a:pt x="6450974" y="1809750"/>
                </a:cubicBezTo>
                <a:cubicBezTo>
                  <a:pt x="6451768" y="1806575"/>
                  <a:pt x="6450180" y="1804987"/>
                  <a:pt x="6446211" y="1804987"/>
                </a:cubicBezTo>
                <a:cubicBezTo>
                  <a:pt x="6444624" y="1804987"/>
                  <a:pt x="6442243" y="1805384"/>
                  <a:pt x="6439068" y="1806178"/>
                </a:cubicBezTo>
                <a:cubicBezTo>
                  <a:pt x="6428749" y="1806972"/>
                  <a:pt x="6420812" y="1808162"/>
                  <a:pt x="6415255" y="1809750"/>
                </a:cubicBezTo>
                <a:cubicBezTo>
                  <a:pt x="6404936" y="1824037"/>
                  <a:pt x="6393427" y="1836340"/>
                  <a:pt x="6380727" y="1846659"/>
                </a:cubicBezTo>
                <a:cubicBezTo>
                  <a:pt x="6360883" y="1863328"/>
                  <a:pt x="6332705" y="1877219"/>
                  <a:pt x="6296193" y="1888331"/>
                </a:cubicBezTo>
                <a:cubicBezTo>
                  <a:pt x="6293811" y="1889125"/>
                  <a:pt x="6292224" y="1888728"/>
                  <a:pt x="6291430" y="1887140"/>
                </a:cubicBezTo>
                <a:cubicBezTo>
                  <a:pt x="6291430" y="1885553"/>
                  <a:pt x="6292621" y="1883965"/>
                  <a:pt x="6295002" y="1882378"/>
                </a:cubicBezTo>
                <a:cubicBezTo>
                  <a:pt x="6350565" y="1844278"/>
                  <a:pt x="6385489" y="1806178"/>
                  <a:pt x="6399777" y="1768078"/>
                </a:cubicBezTo>
                <a:cubicBezTo>
                  <a:pt x="6401365" y="1765697"/>
                  <a:pt x="6402555" y="1763315"/>
                  <a:pt x="6403349" y="1760934"/>
                </a:cubicBezTo>
                <a:cubicBezTo>
                  <a:pt x="6387474" y="1762522"/>
                  <a:pt x="6366043" y="1766093"/>
                  <a:pt x="6339055" y="1771650"/>
                </a:cubicBezTo>
                <a:cubicBezTo>
                  <a:pt x="6332705" y="1774031"/>
                  <a:pt x="6327546" y="1774031"/>
                  <a:pt x="6323577" y="1771650"/>
                </a:cubicBezTo>
                <a:cubicBezTo>
                  <a:pt x="6313258" y="1767681"/>
                  <a:pt x="6306115" y="1762125"/>
                  <a:pt x="6302146" y="1754981"/>
                </a:cubicBezTo>
                <a:cubicBezTo>
                  <a:pt x="6300559" y="1751806"/>
                  <a:pt x="6301352" y="1749425"/>
                  <a:pt x="6304527" y="1747837"/>
                </a:cubicBezTo>
                <a:cubicBezTo>
                  <a:pt x="6317227" y="1747837"/>
                  <a:pt x="6333102" y="1746647"/>
                  <a:pt x="6352152" y="1744265"/>
                </a:cubicBezTo>
                <a:cubicBezTo>
                  <a:pt x="6357709" y="1743472"/>
                  <a:pt x="6366439" y="1742281"/>
                  <a:pt x="6378346" y="1740694"/>
                </a:cubicBezTo>
                <a:cubicBezTo>
                  <a:pt x="6400571" y="1736725"/>
                  <a:pt x="6429146" y="1732359"/>
                  <a:pt x="6464071" y="1727597"/>
                </a:cubicBezTo>
                <a:cubicBezTo>
                  <a:pt x="6472009" y="1726803"/>
                  <a:pt x="6482724" y="1724819"/>
                  <a:pt x="6496218" y="1721644"/>
                </a:cubicBezTo>
                <a:cubicBezTo>
                  <a:pt x="6498599" y="1720850"/>
                  <a:pt x="6500584" y="1720453"/>
                  <a:pt x="6502171" y="1720453"/>
                </a:cubicBezTo>
                <a:cubicBezTo>
                  <a:pt x="6504552" y="1719659"/>
                  <a:pt x="6507132" y="1719362"/>
                  <a:pt x="6509910" y="1719560"/>
                </a:cubicBezTo>
                <a:close/>
                <a:moveTo>
                  <a:pt x="8019920" y="1718369"/>
                </a:moveTo>
                <a:cubicBezTo>
                  <a:pt x="8022500" y="1718568"/>
                  <a:pt x="8024584" y="1719262"/>
                  <a:pt x="8026170" y="1720453"/>
                </a:cubicBezTo>
                <a:cubicBezTo>
                  <a:pt x="8030140" y="1724422"/>
                  <a:pt x="8034505" y="1729978"/>
                  <a:pt x="8039268" y="1737122"/>
                </a:cubicBezTo>
                <a:cubicBezTo>
                  <a:pt x="8043236" y="1741884"/>
                  <a:pt x="8043236" y="1745456"/>
                  <a:pt x="8039268" y="1747837"/>
                </a:cubicBezTo>
                <a:cubicBezTo>
                  <a:pt x="8036092" y="1751806"/>
                  <a:pt x="8032520" y="1756172"/>
                  <a:pt x="8028552" y="1760934"/>
                </a:cubicBezTo>
                <a:cubicBezTo>
                  <a:pt x="8030140" y="1762522"/>
                  <a:pt x="8031330" y="1763315"/>
                  <a:pt x="8032124" y="1763315"/>
                </a:cubicBezTo>
                <a:cubicBezTo>
                  <a:pt x="8035299" y="1771253"/>
                  <a:pt x="8033711" y="1775619"/>
                  <a:pt x="8027361" y="1776412"/>
                </a:cubicBezTo>
                <a:cubicBezTo>
                  <a:pt x="8023392" y="1777206"/>
                  <a:pt x="8014264" y="1778000"/>
                  <a:pt x="7999976" y="1778794"/>
                </a:cubicBezTo>
                <a:cubicBezTo>
                  <a:pt x="7981721" y="1780381"/>
                  <a:pt x="7968624" y="1781969"/>
                  <a:pt x="7960686" y="1783556"/>
                </a:cubicBezTo>
                <a:cubicBezTo>
                  <a:pt x="7960686" y="1786731"/>
                  <a:pt x="7960290" y="1789509"/>
                  <a:pt x="7959496" y="1791890"/>
                </a:cubicBezTo>
                <a:cubicBezTo>
                  <a:pt x="7957908" y="1796653"/>
                  <a:pt x="7952748" y="1797050"/>
                  <a:pt x="7944018" y="1793081"/>
                </a:cubicBezTo>
                <a:cubicBezTo>
                  <a:pt x="7938461" y="1790700"/>
                  <a:pt x="7935286" y="1785540"/>
                  <a:pt x="7934492" y="1777603"/>
                </a:cubicBezTo>
                <a:cubicBezTo>
                  <a:pt x="7932111" y="1763315"/>
                  <a:pt x="7927348" y="1750219"/>
                  <a:pt x="7920205" y="1738312"/>
                </a:cubicBezTo>
                <a:cubicBezTo>
                  <a:pt x="7917824" y="1732756"/>
                  <a:pt x="7919808" y="1729978"/>
                  <a:pt x="7926158" y="1729978"/>
                </a:cubicBezTo>
                <a:cubicBezTo>
                  <a:pt x="7927746" y="1729978"/>
                  <a:pt x="7930127" y="1730375"/>
                  <a:pt x="7933302" y="1731169"/>
                </a:cubicBezTo>
                <a:cubicBezTo>
                  <a:pt x="7939652" y="1731169"/>
                  <a:pt x="7944414" y="1731962"/>
                  <a:pt x="7947589" y="1733550"/>
                </a:cubicBezTo>
                <a:cubicBezTo>
                  <a:pt x="7949970" y="1732756"/>
                  <a:pt x="7954336" y="1731962"/>
                  <a:pt x="7960686" y="1731169"/>
                </a:cubicBezTo>
                <a:cubicBezTo>
                  <a:pt x="7969418" y="1729581"/>
                  <a:pt x="7976164" y="1727993"/>
                  <a:pt x="7980926" y="1726406"/>
                </a:cubicBezTo>
                <a:cubicBezTo>
                  <a:pt x="7982514" y="1725612"/>
                  <a:pt x="7987277" y="1724422"/>
                  <a:pt x="7995214" y="1722834"/>
                </a:cubicBezTo>
                <a:cubicBezTo>
                  <a:pt x="8003946" y="1720453"/>
                  <a:pt x="8008708" y="1719262"/>
                  <a:pt x="8009502" y="1719262"/>
                </a:cubicBezTo>
                <a:cubicBezTo>
                  <a:pt x="8009502" y="1719262"/>
                  <a:pt x="8009898" y="1719262"/>
                  <a:pt x="8010692" y="1719262"/>
                </a:cubicBezTo>
                <a:cubicBezTo>
                  <a:pt x="8014264" y="1718469"/>
                  <a:pt x="8017340" y="1718171"/>
                  <a:pt x="8019920" y="1718369"/>
                </a:cubicBezTo>
                <a:close/>
                <a:moveTo>
                  <a:pt x="1721813" y="1716881"/>
                </a:moveTo>
                <a:cubicBezTo>
                  <a:pt x="1720226" y="1716881"/>
                  <a:pt x="1717844" y="1717278"/>
                  <a:pt x="1714669" y="1718072"/>
                </a:cubicBezTo>
                <a:cubicBezTo>
                  <a:pt x="1710700" y="1718072"/>
                  <a:pt x="1707923" y="1718468"/>
                  <a:pt x="1706335" y="1719262"/>
                </a:cubicBezTo>
                <a:cubicBezTo>
                  <a:pt x="1706335" y="1725612"/>
                  <a:pt x="1706732" y="1731962"/>
                  <a:pt x="1707525" y="1738312"/>
                </a:cubicBezTo>
                <a:cubicBezTo>
                  <a:pt x="1710700" y="1738312"/>
                  <a:pt x="1715463" y="1737518"/>
                  <a:pt x="1721813" y="1735931"/>
                </a:cubicBezTo>
                <a:cubicBezTo>
                  <a:pt x="1717844" y="1737518"/>
                  <a:pt x="1718638" y="1737518"/>
                  <a:pt x="1724194" y="1735931"/>
                </a:cubicBezTo>
                <a:cubicBezTo>
                  <a:pt x="1724194" y="1727993"/>
                  <a:pt x="1723401" y="1721644"/>
                  <a:pt x="1721813" y="1716881"/>
                </a:cubicBezTo>
                <a:close/>
                <a:moveTo>
                  <a:pt x="5745528" y="1710928"/>
                </a:moveTo>
                <a:cubicBezTo>
                  <a:pt x="5747513" y="1710531"/>
                  <a:pt x="5749299" y="1710531"/>
                  <a:pt x="5750886" y="1710928"/>
                </a:cubicBezTo>
                <a:cubicBezTo>
                  <a:pt x="5756443" y="1713309"/>
                  <a:pt x="5763587" y="1718468"/>
                  <a:pt x="5772318" y="1726406"/>
                </a:cubicBezTo>
                <a:cubicBezTo>
                  <a:pt x="5774699" y="1730375"/>
                  <a:pt x="5774302" y="1734344"/>
                  <a:pt x="5771127" y="1738312"/>
                </a:cubicBezTo>
                <a:cubicBezTo>
                  <a:pt x="5767159" y="1742281"/>
                  <a:pt x="5764380" y="1746250"/>
                  <a:pt x="5762793" y="1750219"/>
                </a:cubicBezTo>
                <a:cubicBezTo>
                  <a:pt x="5761999" y="1752600"/>
                  <a:pt x="5760411" y="1756569"/>
                  <a:pt x="5758030" y="1762125"/>
                </a:cubicBezTo>
                <a:cubicBezTo>
                  <a:pt x="5755649" y="1766887"/>
                  <a:pt x="5753665" y="1770856"/>
                  <a:pt x="5752077" y="1774031"/>
                </a:cubicBezTo>
                <a:cubicBezTo>
                  <a:pt x="5752871" y="1774825"/>
                  <a:pt x="5754458" y="1777206"/>
                  <a:pt x="5756839" y="1781175"/>
                </a:cubicBezTo>
                <a:cubicBezTo>
                  <a:pt x="5756839" y="1782762"/>
                  <a:pt x="5757236" y="1783953"/>
                  <a:pt x="5758030" y="1784747"/>
                </a:cubicBezTo>
                <a:cubicBezTo>
                  <a:pt x="5759618" y="1788715"/>
                  <a:pt x="5758427" y="1791494"/>
                  <a:pt x="5754458" y="1793081"/>
                </a:cubicBezTo>
                <a:cubicBezTo>
                  <a:pt x="5744140" y="1796256"/>
                  <a:pt x="5729852" y="1799034"/>
                  <a:pt x="5711596" y="1801415"/>
                </a:cubicBezTo>
                <a:cubicBezTo>
                  <a:pt x="5711596" y="1801415"/>
                  <a:pt x="5711199" y="1801415"/>
                  <a:pt x="5710405" y="1801415"/>
                </a:cubicBezTo>
                <a:cubicBezTo>
                  <a:pt x="5711993" y="1814909"/>
                  <a:pt x="5711993" y="1828800"/>
                  <a:pt x="5710405" y="1843087"/>
                </a:cubicBezTo>
                <a:cubicBezTo>
                  <a:pt x="5727074" y="1831975"/>
                  <a:pt x="5743743" y="1822450"/>
                  <a:pt x="5760411" y="1814512"/>
                </a:cubicBezTo>
                <a:cubicBezTo>
                  <a:pt x="5762793" y="1813718"/>
                  <a:pt x="5764380" y="1813718"/>
                  <a:pt x="5765174" y="1814512"/>
                </a:cubicBezTo>
                <a:cubicBezTo>
                  <a:pt x="5765968" y="1815306"/>
                  <a:pt x="5765968" y="1816497"/>
                  <a:pt x="5765174" y="1818084"/>
                </a:cubicBezTo>
                <a:cubicBezTo>
                  <a:pt x="5735012" y="1850628"/>
                  <a:pt x="5711993" y="1877219"/>
                  <a:pt x="5696118" y="1897856"/>
                </a:cubicBezTo>
                <a:cubicBezTo>
                  <a:pt x="5693736" y="1901825"/>
                  <a:pt x="5689768" y="1901825"/>
                  <a:pt x="5684211" y="1897856"/>
                </a:cubicBezTo>
                <a:cubicBezTo>
                  <a:pt x="5677862" y="1891506"/>
                  <a:pt x="5673496" y="1884362"/>
                  <a:pt x="5671114" y="1876425"/>
                </a:cubicBezTo>
                <a:cubicBezTo>
                  <a:pt x="5670321" y="1873250"/>
                  <a:pt x="5671114" y="1870075"/>
                  <a:pt x="5673496" y="1866900"/>
                </a:cubicBezTo>
                <a:cubicBezTo>
                  <a:pt x="5680639" y="1858169"/>
                  <a:pt x="5684211" y="1843484"/>
                  <a:pt x="5684211" y="1822847"/>
                </a:cubicBezTo>
                <a:cubicBezTo>
                  <a:pt x="5684211" y="1807765"/>
                  <a:pt x="5681434" y="1795859"/>
                  <a:pt x="5675877" y="1787128"/>
                </a:cubicBezTo>
                <a:cubicBezTo>
                  <a:pt x="5675083" y="1782365"/>
                  <a:pt x="5676671" y="1779984"/>
                  <a:pt x="5680639" y="1779984"/>
                </a:cubicBezTo>
                <a:cubicBezTo>
                  <a:pt x="5683021" y="1779984"/>
                  <a:pt x="5685799" y="1780381"/>
                  <a:pt x="5688974" y="1781175"/>
                </a:cubicBezTo>
                <a:cubicBezTo>
                  <a:pt x="5692943" y="1781175"/>
                  <a:pt x="5695721" y="1781572"/>
                  <a:pt x="5697308" y="1782365"/>
                </a:cubicBezTo>
                <a:cubicBezTo>
                  <a:pt x="5705246" y="1780778"/>
                  <a:pt x="5713580" y="1778794"/>
                  <a:pt x="5722311" y="1776412"/>
                </a:cubicBezTo>
                <a:cubicBezTo>
                  <a:pt x="5723899" y="1770062"/>
                  <a:pt x="5725090" y="1762125"/>
                  <a:pt x="5725883" y="1752600"/>
                </a:cubicBezTo>
                <a:cubicBezTo>
                  <a:pt x="5726677" y="1749425"/>
                  <a:pt x="5727074" y="1747044"/>
                  <a:pt x="5727074" y="1745456"/>
                </a:cubicBezTo>
                <a:cubicBezTo>
                  <a:pt x="5727074" y="1743869"/>
                  <a:pt x="5726677" y="1743075"/>
                  <a:pt x="5725883" y="1743075"/>
                </a:cubicBezTo>
                <a:cubicBezTo>
                  <a:pt x="5725090" y="1743075"/>
                  <a:pt x="5723899" y="1743472"/>
                  <a:pt x="5722311" y="1744265"/>
                </a:cubicBezTo>
                <a:cubicBezTo>
                  <a:pt x="5721518" y="1744265"/>
                  <a:pt x="5720327" y="1744662"/>
                  <a:pt x="5718739" y="1745456"/>
                </a:cubicBezTo>
                <a:cubicBezTo>
                  <a:pt x="5709214" y="1749425"/>
                  <a:pt x="5701674" y="1752203"/>
                  <a:pt x="5696118" y="1753790"/>
                </a:cubicBezTo>
                <a:cubicBezTo>
                  <a:pt x="5690561" y="1757759"/>
                  <a:pt x="5682227" y="1752600"/>
                  <a:pt x="5671114" y="1738312"/>
                </a:cubicBezTo>
                <a:cubicBezTo>
                  <a:pt x="5668733" y="1735137"/>
                  <a:pt x="5669527" y="1733153"/>
                  <a:pt x="5673496" y="1732359"/>
                </a:cubicBezTo>
                <a:cubicBezTo>
                  <a:pt x="5703658" y="1726009"/>
                  <a:pt x="5725487" y="1719659"/>
                  <a:pt x="5738980" y="1713309"/>
                </a:cubicBezTo>
                <a:cubicBezTo>
                  <a:pt x="5741361" y="1712119"/>
                  <a:pt x="5743544" y="1711325"/>
                  <a:pt x="5745528" y="1710928"/>
                </a:cubicBezTo>
                <a:close/>
                <a:moveTo>
                  <a:pt x="1778963" y="1708547"/>
                </a:moveTo>
                <a:cubicBezTo>
                  <a:pt x="1771819" y="1709340"/>
                  <a:pt x="1762691" y="1710531"/>
                  <a:pt x="1751579" y="1712119"/>
                </a:cubicBezTo>
                <a:cubicBezTo>
                  <a:pt x="1760310" y="1716881"/>
                  <a:pt x="1763088" y="1722040"/>
                  <a:pt x="1759913" y="1727597"/>
                </a:cubicBezTo>
                <a:cubicBezTo>
                  <a:pt x="1759913" y="1727597"/>
                  <a:pt x="1759913" y="1727993"/>
                  <a:pt x="1759913" y="1728787"/>
                </a:cubicBezTo>
                <a:cubicBezTo>
                  <a:pt x="1759120" y="1729581"/>
                  <a:pt x="1758722" y="1730375"/>
                  <a:pt x="1758722" y="1731169"/>
                </a:cubicBezTo>
                <a:cubicBezTo>
                  <a:pt x="1767454" y="1730375"/>
                  <a:pt x="1774598" y="1732359"/>
                  <a:pt x="1780154" y="1737122"/>
                </a:cubicBezTo>
                <a:cubicBezTo>
                  <a:pt x="1781741" y="1728390"/>
                  <a:pt x="1782535" y="1720453"/>
                  <a:pt x="1782535" y="1713309"/>
                </a:cubicBezTo>
                <a:cubicBezTo>
                  <a:pt x="1783329" y="1710134"/>
                  <a:pt x="1782138" y="1708547"/>
                  <a:pt x="1778963" y="1708547"/>
                </a:cubicBezTo>
                <a:close/>
                <a:moveTo>
                  <a:pt x="434747" y="1703784"/>
                </a:moveTo>
                <a:cubicBezTo>
                  <a:pt x="442685" y="1702990"/>
                  <a:pt x="453400" y="1708943"/>
                  <a:pt x="466894" y="1721644"/>
                </a:cubicBezTo>
                <a:cubicBezTo>
                  <a:pt x="470863" y="1726406"/>
                  <a:pt x="472054" y="1731962"/>
                  <a:pt x="470466" y="1738312"/>
                </a:cubicBezTo>
                <a:cubicBezTo>
                  <a:pt x="469673" y="1741487"/>
                  <a:pt x="468482" y="1746250"/>
                  <a:pt x="466894" y="1752600"/>
                </a:cubicBezTo>
                <a:cubicBezTo>
                  <a:pt x="466100" y="1757362"/>
                  <a:pt x="465307" y="1760934"/>
                  <a:pt x="464513" y="1763315"/>
                </a:cubicBezTo>
                <a:cubicBezTo>
                  <a:pt x="465307" y="1763315"/>
                  <a:pt x="466497" y="1762919"/>
                  <a:pt x="468085" y="1762125"/>
                </a:cubicBezTo>
                <a:cubicBezTo>
                  <a:pt x="468879" y="1762125"/>
                  <a:pt x="469276" y="1762125"/>
                  <a:pt x="469276" y="1762125"/>
                </a:cubicBezTo>
                <a:cubicBezTo>
                  <a:pt x="474038" y="1759744"/>
                  <a:pt x="478404" y="1759744"/>
                  <a:pt x="482372" y="1762125"/>
                </a:cubicBezTo>
                <a:cubicBezTo>
                  <a:pt x="485548" y="1762919"/>
                  <a:pt x="488326" y="1765697"/>
                  <a:pt x="490707" y="1770459"/>
                </a:cubicBezTo>
                <a:cubicBezTo>
                  <a:pt x="495469" y="1775222"/>
                  <a:pt x="495072" y="1778794"/>
                  <a:pt x="489516" y="1781175"/>
                </a:cubicBezTo>
                <a:cubicBezTo>
                  <a:pt x="480785" y="1784350"/>
                  <a:pt x="471657" y="1787922"/>
                  <a:pt x="462132" y="1791890"/>
                </a:cubicBezTo>
                <a:cubicBezTo>
                  <a:pt x="462132" y="1795859"/>
                  <a:pt x="462132" y="1802209"/>
                  <a:pt x="462132" y="1810940"/>
                </a:cubicBezTo>
                <a:cubicBezTo>
                  <a:pt x="461338" y="1819672"/>
                  <a:pt x="460941" y="1826419"/>
                  <a:pt x="460941" y="1831181"/>
                </a:cubicBezTo>
                <a:cubicBezTo>
                  <a:pt x="468085" y="1826419"/>
                  <a:pt x="476023" y="1820862"/>
                  <a:pt x="484753" y="1814512"/>
                </a:cubicBezTo>
                <a:cubicBezTo>
                  <a:pt x="487135" y="1812925"/>
                  <a:pt x="488722" y="1812528"/>
                  <a:pt x="489516" y="1813322"/>
                </a:cubicBezTo>
                <a:cubicBezTo>
                  <a:pt x="489516" y="1813322"/>
                  <a:pt x="489120" y="1814909"/>
                  <a:pt x="488326" y="1818084"/>
                </a:cubicBezTo>
                <a:cubicBezTo>
                  <a:pt x="475625" y="1838722"/>
                  <a:pt x="462132" y="1859756"/>
                  <a:pt x="447844" y="1881187"/>
                </a:cubicBezTo>
                <a:cubicBezTo>
                  <a:pt x="444669" y="1886744"/>
                  <a:pt x="440701" y="1886744"/>
                  <a:pt x="435938" y="1881187"/>
                </a:cubicBezTo>
                <a:cubicBezTo>
                  <a:pt x="430382" y="1874837"/>
                  <a:pt x="426413" y="1868090"/>
                  <a:pt x="424032" y="1860947"/>
                </a:cubicBezTo>
                <a:cubicBezTo>
                  <a:pt x="423238" y="1855390"/>
                  <a:pt x="424428" y="1851025"/>
                  <a:pt x="427604" y="1847850"/>
                </a:cubicBezTo>
                <a:cubicBezTo>
                  <a:pt x="434747" y="1843087"/>
                  <a:pt x="437922" y="1837134"/>
                  <a:pt x="437128" y="1829990"/>
                </a:cubicBezTo>
                <a:lnTo>
                  <a:pt x="438319" y="1799034"/>
                </a:lnTo>
                <a:cubicBezTo>
                  <a:pt x="433557" y="1799828"/>
                  <a:pt x="429588" y="1801019"/>
                  <a:pt x="426413" y="1802606"/>
                </a:cubicBezTo>
                <a:cubicBezTo>
                  <a:pt x="419269" y="1804193"/>
                  <a:pt x="411729" y="1799034"/>
                  <a:pt x="403791" y="1787128"/>
                </a:cubicBezTo>
                <a:cubicBezTo>
                  <a:pt x="402204" y="1785540"/>
                  <a:pt x="401410" y="1783953"/>
                  <a:pt x="401410" y="1782365"/>
                </a:cubicBezTo>
                <a:cubicBezTo>
                  <a:pt x="402204" y="1781572"/>
                  <a:pt x="403791" y="1781175"/>
                  <a:pt x="406172" y="1781175"/>
                </a:cubicBezTo>
                <a:cubicBezTo>
                  <a:pt x="408554" y="1780381"/>
                  <a:pt x="413316" y="1779191"/>
                  <a:pt x="420460" y="1777603"/>
                </a:cubicBezTo>
                <a:cubicBezTo>
                  <a:pt x="428397" y="1775222"/>
                  <a:pt x="434351" y="1773634"/>
                  <a:pt x="438319" y="1772840"/>
                </a:cubicBezTo>
                <a:cubicBezTo>
                  <a:pt x="438319" y="1769665"/>
                  <a:pt x="438319" y="1764903"/>
                  <a:pt x="438319" y="1758553"/>
                </a:cubicBezTo>
                <a:cubicBezTo>
                  <a:pt x="437526" y="1752203"/>
                  <a:pt x="437128" y="1747440"/>
                  <a:pt x="437128" y="1744265"/>
                </a:cubicBezTo>
                <a:cubicBezTo>
                  <a:pt x="437922" y="1732359"/>
                  <a:pt x="435938" y="1722040"/>
                  <a:pt x="431176" y="1713309"/>
                </a:cubicBezTo>
                <a:cubicBezTo>
                  <a:pt x="430382" y="1707753"/>
                  <a:pt x="431573" y="1704578"/>
                  <a:pt x="434747" y="1703784"/>
                </a:cubicBezTo>
                <a:close/>
                <a:moveTo>
                  <a:pt x="6111646" y="1702594"/>
                </a:moveTo>
                <a:lnTo>
                  <a:pt x="6102121" y="1703784"/>
                </a:lnTo>
                <a:cubicBezTo>
                  <a:pt x="6100534" y="1704578"/>
                  <a:pt x="6097755" y="1704975"/>
                  <a:pt x="6093786" y="1704975"/>
                </a:cubicBezTo>
                <a:cubicBezTo>
                  <a:pt x="6090611" y="1705769"/>
                  <a:pt x="6088230" y="1706165"/>
                  <a:pt x="6086643" y="1706165"/>
                </a:cubicBezTo>
                <a:cubicBezTo>
                  <a:pt x="6086643" y="1707753"/>
                  <a:pt x="6087040" y="1710134"/>
                  <a:pt x="6087833" y="1713309"/>
                </a:cubicBezTo>
                <a:cubicBezTo>
                  <a:pt x="6087833" y="1716484"/>
                  <a:pt x="6087833" y="1718468"/>
                  <a:pt x="6087833" y="1719262"/>
                </a:cubicBezTo>
                <a:cubicBezTo>
                  <a:pt x="6090214" y="1718468"/>
                  <a:pt x="6094183" y="1717675"/>
                  <a:pt x="6099739" y="1716881"/>
                </a:cubicBezTo>
                <a:cubicBezTo>
                  <a:pt x="6104502" y="1716087"/>
                  <a:pt x="6108074" y="1715690"/>
                  <a:pt x="6110455" y="1715690"/>
                </a:cubicBezTo>
                <a:cubicBezTo>
                  <a:pt x="6110455" y="1711722"/>
                  <a:pt x="6110852" y="1707356"/>
                  <a:pt x="6111646" y="1702594"/>
                </a:cubicBezTo>
                <a:close/>
                <a:moveTo>
                  <a:pt x="1652459" y="1697533"/>
                </a:moveTo>
                <a:cubicBezTo>
                  <a:pt x="1655039" y="1697732"/>
                  <a:pt x="1657917" y="1698228"/>
                  <a:pt x="1661091" y="1699022"/>
                </a:cubicBezTo>
                <a:cubicBezTo>
                  <a:pt x="1665854" y="1699815"/>
                  <a:pt x="1669425" y="1703387"/>
                  <a:pt x="1671806" y="1709737"/>
                </a:cubicBezTo>
                <a:cubicBezTo>
                  <a:pt x="1674188" y="1714500"/>
                  <a:pt x="1673394" y="1717675"/>
                  <a:pt x="1669425" y="1719262"/>
                </a:cubicBezTo>
                <a:cubicBezTo>
                  <a:pt x="1662282" y="1721644"/>
                  <a:pt x="1654741" y="1724025"/>
                  <a:pt x="1646804" y="1726406"/>
                </a:cubicBezTo>
                <a:cubicBezTo>
                  <a:pt x="1648391" y="1726406"/>
                  <a:pt x="1649184" y="1726803"/>
                  <a:pt x="1649184" y="1727597"/>
                </a:cubicBezTo>
                <a:cubicBezTo>
                  <a:pt x="1651566" y="1729978"/>
                  <a:pt x="1652757" y="1732359"/>
                  <a:pt x="1652757" y="1734740"/>
                </a:cubicBezTo>
                <a:cubicBezTo>
                  <a:pt x="1652757" y="1735534"/>
                  <a:pt x="1652757" y="1735931"/>
                  <a:pt x="1652757" y="1735931"/>
                </a:cubicBezTo>
                <a:cubicBezTo>
                  <a:pt x="1651963" y="1739900"/>
                  <a:pt x="1650772" y="1747440"/>
                  <a:pt x="1649184" y="1758553"/>
                </a:cubicBezTo>
                <a:cubicBezTo>
                  <a:pt x="1650772" y="1757759"/>
                  <a:pt x="1651566" y="1757362"/>
                  <a:pt x="1651566" y="1757362"/>
                </a:cubicBezTo>
                <a:cubicBezTo>
                  <a:pt x="1657917" y="1755775"/>
                  <a:pt x="1662679" y="1755378"/>
                  <a:pt x="1665854" y="1756172"/>
                </a:cubicBezTo>
                <a:cubicBezTo>
                  <a:pt x="1668235" y="1756965"/>
                  <a:pt x="1670617" y="1758950"/>
                  <a:pt x="1672997" y="1762125"/>
                </a:cubicBezTo>
                <a:cubicBezTo>
                  <a:pt x="1673791" y="1763712"/>
                  <a:pt x="1674585" y="1764903"/>
                  <a:pt x="1675379" y="1765697"/>
                </a:cubicBezTo>
                <a:cubicBezTo>
                  <a:pt x="1679347" y="1771253"/>
                  <a:pt x="1677760" y="1775222"/>
                  <a:pt x="1670617" y="1777603"/>
                </a:cubicBezTo>
                <a:cubicBezTo>
                  <a:pt x="1663473" y="1779984"/>
                  <a:pt x="1655932" y="1781969"/>
                  <a:pt x="1647994" y="1783556"/>
                </a:cubicBezTo>
                <a:cubicBezTo>
                  <a:pt x="1647994" y="1796256"/>
                  <a:pt x="1647994" y="1807369"/>
                  <a:pt x="1647994" y="1816894"/>
                </a:cubicBezTo>
                <a:cubicBezTo>
                  <a:pt x="1659901" y="1812925"/>
                  <a:pt x="1670617" y="1809750"/>
                  <a:pt x="1680141" y="1807369"/>
                </a:cubicBezTo>
                <a:cubicBezTo>
                  <a:pt x="1683316" y="1805781"/>
                  <a:pt x="1685301" y="1805384"/>
                  <a:pt x="1686095" y="1806178"/>
                </a:cubicBezTo>
                <a:cubicBezTo>
                  <a:pt x="1686889" y="1807765"/>
                  <a:pt x="1685697" y="1809750"/>
                  <a:pt x="1682522" y="1812131"/>
                </a:cubicBezTo>
                <a:cubicBezTo>
                  <a:pt x="1669823" y="1822450"/>
                  <a:pt x="1654344" y="1833562"/>
                  <a:pt x="1636088" y="1845469"/>
                </a:cubicBezTo>
                <a:cubicBezTo>
                  <a:pt x="1633706" y="1847056"/>
                  <a:pt x="1630929" y="1849040"/>
                  <a:pt x="1627754" y="1851422"/>
                </a:cubicBezTo>
                <a:cubicBezTo>
                  <a:pt x="1619816" y="1856978"/>
                  <a:pt x="1612672" y="1862534"/>
                  <a:pt x="1606322" y="1868090"/>
                </a:cubicBezTo>
                <a:cubicBezTo>
                  <a:pt x="1602354" y="1871265"/>
                  <a:pt x="1598782" y="1871662"/>
                  <a:pt x="1595607" y="1869281"/>
                </a:cubicBezTo>
                <a:cubicBezTo>
                  <a:pt x="1585288" y="1860550"/>
                  <a:pt x="1579335" y="1853009"/>
                  <a:pt x="1577748" y="1846659"/>
                </a:cubicBezTo>
                <a:cubicBezTo>
                  <a:pt x="1576160" y="1839515"/>
                  <a:pt x="1577748" y="1835944"/>
                  <a:pt x="1582510" y="1835944"/>
                </a:cubicBezTo>
                <a:cubicBezTo>
                  <a:pt x="1586479" y="1835944"/>
                  <a:pt x="1596004" y="1833165"/>
                  <a:pt x="1611085" y="1827609"/>
                </a:cubicBezTo>
                <a:cubicBezTo>
                  <a:pt x="1610291" y="1828403"/>
                  <a:pt x="1611482" y="1828006"/>
                  <a:pt x="1614657" y="1826419"/>
                </a:cubicBezTo>
                <a:cubicBezTo>
                  <a:pt x="1615451" y="1825625"/>
                  <a:pt x="1616641" y="1825228"/>
                  <a:pt x="1618229" y="1825228"/>
                </a:cubicBezTo>
                <a:cubicBezTo>
                  <a:pt x="1619022" y="1824434"/>
                  <a:pt x="1619816" y="1824037"/>
                  <a:pt x="1620610" y="1824037"/>
                </a:cubicBezTo>
                <a:lnTo>
                  <a:pt x="1620610" y="1790700"/>
                </a:lnTo>
                <a:lnTo>
                  <a:pt x="1613466" y="1791890"/>
                </a:lnTo>
                <a:lnTo>
                  <a:pt x="1611085" y="1793081"/>
                </a:lnTo>
                <a:cubicBezTo>
                  <a:pt x="1608704" y="1793875"/>
                  <a:pt x="1605528" y="1793478"/>
                  <a:pt x="1601560" y="1791890"/>
                </a:cubicBezTo>
                <a:cubicBezTo>
                  <a:pt x="1600766" y="1791097"/>
                  <a:pt x="1599972" y="1790700"/>
                  <a:pt x="1599179" y="1790700"/>
                </a:cubicBezTo>
                <a:cubicBezTo>
                  <a:pt x="1596797" y="1789906"/>
                  <a:pt x="1594019" y="1787525"/>
                  <a:pt x="1590844" y="1783556"/>
                </a:cubicBezTo>
                <a:cubicBezTo>
                  <a:pt x="1590051" y="1782762"/>
                  <a:pt x="1589257" y="1781969"/>
                  <a:pt x="1588463" y="1781175"/>
                </a:cubicBezTo>
                <a:cubicBezTo>
                  <a:pt x="1584494" y="1776412"/>
                  <a:pt x="1584891" y="1773634"/>
                  <a:pt x="1589654" y="1772840"/>
                </a:cubicBezTo>
                <a:cubicBezTo>
                  <a:pt x="1599179" y="1771253"/>
                  <a:pt x="1609497" y="1769269"/>
                  <a:pt x="1620610" y="1766887"/>
                </a:cubicBezTo>
                <a:cubicBezTo>
                  <a:pt x="1620610" y="1753394"/>
                  <a:pt x="1619816" y="1741884"/>
                  <a:pt x="1618229" y="1732359"/>
                </a:cubicBezTo>
                <a:cubicBezTo>
                  <a:pt x="1618229" y="1732359"/>
                  <a:pt x="1617832" y="1732359"/>
                  <a:pt x="1617038" y="1732359"/>
                </a:cubicBezTo>
                <a:cubicBezTo>
                  <a:pt x="1612276" y="1733153"/>
                  <a:pt x="1607513" y="1732359"/>
                  <a:pt x="1602751" y="1729978"/>
                </a:cubicBezTo>
                <a:cubicBezTo>
                  <a:pt x="1601957" y="1729184"/>
                  <a:pt x="1600369" y="1727597"/>
                  <a:pt x="1597988" y="1725215"/>
                </a:cubicBezTo>
                <a:cubicBezTo>
                  <a:pt x="1593226" y="1722040"/>
                  <a:pt x="1590448" y="1719659"/>
                  <a:pt x="1589654" y="1718072"/>
                </a:cubicBezTo>
                <a:cubicBezTo>
                  <a:pt x="1588067" y="1715690"/>
                  <a:pt x="1587272" y="1714103"/>
                  <a:pt x="1587272" y="1713309"/>
                </a:cubicBezTo>
                <a:cubicBezTo>
                  <a:pt x="1588067" y="1712515"/>
                  <a:pt x="1589654" y="1711722"/>
                  <a:pt x="1592035" y="1710928"/>
                </a:cubicBezTo>
                <a:cubicBezTo>
                  <a:pt x="1596797" y="1710928"/>
                  <a:pt x="1605132" y="1709340"/>
                  <a:pt x="1617038" y="1706165"/>
                </a:cubicBezTo>
                <a:cubicBezTo>
                  <a:pt x="1620213" y="1705372"/>
                  <a:pt x="1622594" y="1704975"/>
                  <a:pt x="1624181" y="1704975"/>
                </a:cubicBezTo>
                <a:cubicBezTo>
                  <a:pt x="1630532" y="1701800"/>
                  <a:pt x="1637675" y="1699418"/>
                  <a:pt x="1645613" y="1697831"/>
                </a:cubicBezTo>
                <a:cubicBezTo>
                  <a:pt x="1647597" y="1697434"/>
                  <a:pt x="1649880" y="1697335"/>
                  <a:pt x="1652459" y="1697533"/>
                </a:cubicBezTo>
                <a:close/>
                <a:moveTo>
                  <a:pt x="7265361" y="1694259"/>
                </a:moveTo>
                <a:cubicBezTo>
                  <a:pt x="7275680" y="1699022"/>
                  <a:pt x="7284014" y="1704975"/>
                  <a:pt x="7290364" y="1712119"/>
                </a:cubicBezTo>
                <a:cubicBezTo>
                  <a:pt x="7292746" y="1714500"/>
                  <a:pt x="7293142" y="1716881"/>
                  <a:pt x="7291555" y="1719262"/>
                </a:cubicBezTo>
                <a:cubicBezTo>
                  <a:pt x="7289174" y="1728787"/>
                  <a:pt x="7287983" y="1747043"/>
                  <a:pt x="7287983" y="1774031"/>
                </a:cubicBezTo>
                <a:cubicBezTo>
                  <a:pt x="7287983" y="1791494"/>
                  <a:pt x="7284808" y="1799828"/>
                  <a:pt x="7278458" y="1799034"/>
                </a:cubicBezTo>
                <a:cubicBezTo>
                  <a:pt x="7265758" y="1795065"/>
                  <a:pt x="7259805" y="1786334"/>
                  <a:pt x="7260598" y="1772840"/>
                </a:cubicBezTo>
                <a:cubicBezTo>
                  <a:pt x="7261392" y="1763315"/>
                  <a:pt x="7261789" y="1751806"/>
                  <a:pt x="7261789" y="1738312"/>
                </a:cubicBezTo>
                <a:cubicBezTo>
                  <a:pt x="7261789" y="1721644"/>
                  <a:pt x="7260202" y="1709737"/>
                  <a:pt x="7257026" y="1702594"/>
                </a:cubicBezTo>
                <a:cubicBezTo>
                  <a:pt x="7256233" y="1697037"/>
                  <a:pt x="7259012" y="1694259"/>
                  <a:pt x="7265361" y="1694259"/>
                </a:cubicBezTo>
                <a:close/>
                <a:moveTo>
                  <a:pt x="2560011" y="1694259"/>
                </a:moveTo>
                <a:cubicBezTo>
                  <a:pt x="2570330" y="1699022"/>
                  <a:pt x="2578665" y="1704975"/>
                  <a:pt x="2585015" y="1712119"/>
                </a:cubicBezTo>
                <a:cubicBezTo>
                  <a:pt x="2587396" y="1714500"/>
                  <a:pt x="2587793" y="1716881"/>
                  <a:pt x="2586205" y="1719262"/>
                </a:cubicBezTo>
                <a:cubicBezTo>
                  <a:pt x="2583824" y="1728787"/>
                  <a:pt x="2582633" y="1747044"/>
                  <a:pt x="2582633" y="1774031"/>
                </a:cubicBezTo>
                <a:cubicBezTo>
                  <a:pt x="2582633" y="1791494"/>
                  <a:pt x="2579458" y="1799828"/>
                  <a:pt x="2573108" y="1799034"/>
                </a:cubicBezTo>
                <a:cubicBezTo>
                  <a:pt x="2560408" y="1795065"/>
                  <a:pt x="2554455" y="1786334"/>
                  <a:pt x="2555249" y="1772840"/>
                </a:cubicBezTo>
                <a:cubicBezTo>
                  <a:pt x="2556043" y="1763315"/>
                  <a:pt x="2556440" y="1751806"/>
                  <a:pt x="2556440" y="1738312"/>
                </a:cubicBezTo>
                <a:cubicBezTo>
                  <a:pt x="2556440" y="1721644"/>
                  <a:pt x="2554852" y="1709737"/>
                  <a:pt x="2551677" y="1702594"/>
                </a:cubicBezTo>
                <a:cubicBezTo>
                  <a:pt x="2550883" y="1697037"/>
                  <a:pt x="2553662" y="1694259"/>
                  <a:pt x="2560011" y="1694259"/>
                </a:cubicBezTo>
                <a:close/>
                <a:moveTo>
                  <a:pt x="4626639" y="1691580"/>
                </a:moveTo>
                <a:cubicBezTo>
                  <a:pt x="4629615" y="1691779"/>
                  <a:pt x="4632890" y="1692275"/>
                  <a:pt x="4636462" y="1693069"/>
                </a:cubicBezTo>
                <a:cubicBezTo>
                  <a:pt x="4645987" y="1695450"/>
                  <a:pt x="4653924" y="1701006"/>
                  <a:pt x="4660274" y="1709737"/>
                </a:cubicBezTo>
                <a:cubicBezTo>
                  <a:pt x="4662655" y="1717675"/>
                  <a:pt x="4661068" y="1722437"/>
                  <a:pt x="4655512" y="1724025"/>
                </a:cubicBezTo>
                <a:cubicBezTo>
                  <a:pt x="4636462" y="1724025"/>
                  <a:pt x="4617412" y="1723628"/>
                  <a:pt x="4598362" y="1722834"/>
                </a:cubicBezTo>
                <a:cubicBezTo>
                  <a:pt x="4592011" y="1722040"/>
                  <a:pt x="4576136" y="1722437"/>
                  <a:pt x="4550737" y="1724025"/>
                </a:cubicBezTo>
                <a:cubicBezTo>
                  <a:pt x="4552324" y="1724025"/>
                  <a:pt x="4551133" y="1724025"/>
                  <a:pt x="4547165" y="1724025"/>
                </a:cubicBezTo>
                <a:cubicBezTo>
                  <a:pt x="4551927" y="1727200"/>
                  <a:pt x="4555499" y="1729978"/>
                  <a:pt x="4557880" y="1732359"/>
                </a:cubicBezTo>
                <a:cubicBezTo>
                  <a:pt x="4561055" y="1736328"/>
                  <a:pt x="4561452" y="1740297"/>
                  <a:pt x="4559071" y="1744265"/>
                </a:cubicBezTo>
                <a:lnTo>
                  <a:pt x="4557880" y="1745456"/>
                </a:lnTo>
                <a:lnTo>
                  <a:pt x="4559071" y="1745456"/>
                </a:lnTo>
                <a:cubicBezTo>
                  <a:pt x="4570183" y="1745456"/>
                  <a:pt x="4579312" y="1744265"/>
                  <a:pt x="4586455" y="1741884"/>
                </a:cubicBezTo>
                <a:cubicBezTo>
                  <a:pt x="4592011" y="1740297"/>
                  <a:pt x="4596377" y="1740694"/>
                  <a:pt x="4599552" y="1743075"/>
                </a:cubicBezTo>
                <a:cubicBezTo>
                  <a:pt x="4606696" y="1747837"/>
                  <a:pt x="4614236" y="1754981"/>
                  <a:pt x="4622174" y="1764506"/>
                </a:cubicBezTo>
                <a:cubicBezTo>
                  <a:pt x="4623761" y="1767681"/>
                  <a:pt x="4623761" y="1771650"/>
                  <a:pt x="4622174" y="1776412"/>
                </a:cubicBezTo>
                <a:cubicBezTo>
                  <a:pt x="4621381" y="1778000"/>
                  <a:pt x="4619793" y="1783953"/>
                  <a:pt x="4617412" y="1794272"/>
                </a:cubicBezTo>
                <a:cubicBezTo>
                  <a:pt x="4616618" y="1797447"/>
                  <a:pt x="4616221" y="1799431"/>
                  <a:pt x="4616221" y="1800225"/>
                </a:cubicBezTo>
                <a:cubicBezTo>
                  <a:pt x="4616221" y="1805781"/>
                  <a:pt x="4615030" y="1815306"/>
                  <a:pt x="4612649" y="1828800"/>
                </a:cubicBezTo>
                <a:cubicBezTo>
                  <a:pt x="4611856" y="1831975"/>
                  <a:pt x="4611458" y="1833959"/>
                  <a:pt x="4611458" y="1834753"/>
                </a:cubicBezTo>
                <a:cubicBezTo>
                  <a:pt x="4605108" y="1849834"/>
                  <a:pt x="4595186" y="1858565"/>
                  <a:pt x="4581693" y="1860947"/>
                </a:cubicBezTo>
                <a:cubicBezTo>
                  <a:pt x="4578518" y="1858565"/>
                  <a:pt x="4575740" y="1853803"/>
                  <a:pt x="4573358" y="1846659"/>
                </a:cubicBezTo>
                <a:cubicBezTo>
                  <a:pt x="4572565" y="1845865"/>
                  <a:pt x="4572168" y="1845072"/>
                  <a:pt x="4572168" y="1844278"/>
                </a:cubicBezTo>
                <a:cubicBezTo>
                  <a:pt x="4567405" y="1833165"/>
                  <a:pt x="4561849" y="1824434"/>
                  <a:pt x="4555499" y="1818084"/>
                </a:cubicBezTo>
                <a:cubicBezTo>
                  <a:pt x="4555499" y="1826022"/>
                  <a:pt x="4554706" y="1839912"/>
                  <a:pt x="4553118" y="1859756"/>
                </a:cubicBezTo>
                <a:cubicBezTo>
                  <a:pt x="4554706" y="1845469"/>
                  <a:pt x="4554706" y="1846659"/>
                  <a:pt x="4553118" y="1863328"/>
                </a:cubicBezTo>
                <a:cubicBezTo>
                  <a:pt x="4550737" y="1891903"/>
                  <a:pt x="4546371" y="1912937"/>
                  <a:pt x="4540021" y="1926431"/>
                </a:cubicBezTo>
                <a:cubicBezTo>
                  <a:pt x="4537640" y="1928812"/>
                  <a:pt x="4536052" y="1930003"/>
                  <a:pt x="4535258" y="1930003"/>
                </a:cubicBezTo>
                <a:cubicBezTo>
                  <a:pt x="4533671" y="1930003"/>
                  <a:pt x="4532480" y="1928812"/>
                  <a:pt x="4531687" y="1926431"/>
                </a:cubicBezTo>
                <a:cubicBezTo>
                  <a:pt x="4526131" y="1908968"/>
                  <a:pt x="4522955" y="1887934"/>
                  <a:pt x="4522162" y="1863328"/>
                </a:cubicBezTo>
                <a:cubicBezTo>
                  <a:pt x="4521368" y="1825228"/>
                  <a:pt x="4521368" y="1794668"/>
                  <a:pt x="4522162" y="1771650"/>
                </a:cubicBezTo>
                <a:cubicBezTo>
                  <a:pt x="4512637" y="1773237"/>
                  <a:pt x="4503905" y="1774031"/>
                  <a:pt x="4495968" y="1774031"/>
                </a:cubicBezTo>
                <a:cubicBezTo>
                  <a:pt x="4495174" y="1784350"/>
                  <a:pt x="4493983" y="1800622"/>
                  <a:pt x="4492396" y="1822847"/>
                </a:cubicBezTo>
                <a:cubicBezTo>
                  <a:pt x="4492396" y="1820465"/>
                  <a:pt x="4491999" y="1822847"/>
                  <a:pt x="4491205" y="1829990"/>
                </a:cubicBezTo>
                <a:cubicBezTo>
                  <a:pt x="4488030" y="1845865"/>
                  <a:pt x="4486046" y="1854597"/>
                  <a:pt x="4485252" y="1856184"/>
                </a:cubicBezTo>
                <a:cubicBezTo>
                  <a:pt x="4481283" y="1860153"/>
                  <a:pt x="4477315" y="1860550"/>
                  <a:pt x="4473346" y="1857375"/>
                </a:cubicBezTo>
                <a:cubicBezTo>
                  <a:pt x="4469377" y="1854200"/>
                  <a:pt x="4465408" y="1849040"/>
                  <a:pt x="4461440" y="1841897"/>
                </a:cubicBezTo>
                <a:cubicBezTo>
                  <a:pt x="4460646" y="1836340"/>
                  <a:pt x="4460646" y="1830784"/>
                  <a:pt x="4461440" y="1825228"/>
                </a:cubicBezTo>
                <a:cubicBezTo>
                  <a:pt x="4464614" y="1807765"/>
                  <a:pt x="4466202" y="1790700"/>
                  <a:pt x="4466202" y="1774031"/>
                </a:cubicBezTo>
                <a:cubicBezTo>
                  <a:pt x="4466202" y="1766093"/>
                  <a:pt x="4464614" y="1758950"/>
                  <a:pt x="4461440" y="1752600"/>
                </a:cubicBezTo>
                <a:cubicBezTo>
                  <a:pt x="4459058" y="1748631"/>
                  <a:pt x="4460249" y="1746250"/>
                  <a:pt x="4465012" y="1745456"/>
                </a:cubicBezTo>
                <a:cubicBezTo>
                  <a:pt x="4472949" y="1746250"/>
                  <a:pt x="4481283" y="1747837"/>
                  <a:pt x="4490015" y="1750219"/>
                </a:cubicBezTo>
                <a:cubicBezTo>
                  <a:pt x="4497158" y="1750219"/>
                  <a:pt x="4507874" y="1749425"/>
                  <a:pt x="4522162" y="1747837"/>
                </a:cubicBezTo>
                <a:cubicBezTo>
                  <a:pt x="4522162" y="1738312"/>
                  <a:pt x="4520971" y="1731169"/>
                  <a:pt x="4518590" y="1726406"/>
                </a:cubicBezTo>
                <a:cubicBezTo>
                  <a:pt x="4493189" y="1727993"/>
                  <a:pt x="4469774" y="1730375"/>
                  <a:pt x="4448343" y="1733550"/>
                </a:cubicBezTo>
                <a:cubicBezTo>
                  <a:pt x="4442787" y="1735137"/>
                  <a:pt x="4438818" y="1734740"/>
                  <a:pt x="4436437" y="1732359"/>
                </a:cubicBezTo>
                <a:cubicBezTo>
                  <a:pt x="4428499" y="1726803"/>
                  <a:pt x="4422943" y="1720056"/>
                  <a:pt x="4419768" y="1712119"/>
                </a:cubicBezTo>
                <a:cubicBezTo>
                  <a:pt x="4418974" y="1711325"/>
                  <a:pt x="4418577" y="1710134"/>
                  <a:pt x="4418577" y="1708547"/>
                </a:cubicBezTo>
                <a:cubicBezTo>
                  <a:pt x="4418577" y="1707753"/>
                  <a:pt x="4419371" y="1707753"/>
                  <a:pt x="4420958" y="1708547"/>
                </a:cubicBezTo>
                <a:cubicBezTo>
                  <a:pt x="4470965" y="1706165"/>
                  <a:pt x="4519383" y="1702990"/>
                  <a:pt x="4566215" y="1699022"/>
                </a:cubicBezTo>
                <a:cubicBezTo>
                  <a:pt x="4567802" y="1699022"/>
                  <a:pt x="4572565" y="1698625"/>
                  <a:pt x="4580502" y="1697831"/>
                </a:cubicBezTo>
                <a:cubicBezTo>
                  <a:pt x="4603521" y="1694656"/>
                  <a:pt x="4616221" y="1692672"/>
                  <a:pt x="4618602" y="1691878"/>
                </a:cubicBezTo>
                <a:cubicBezTo>
                  <a:pt x="4620983" y="1691481"/>
                  <a:pt x="4623662" y="1691382"/>
                  <a:pt x="4626639" y="1691580"/>
                </a:cubicBezTo>
                <a:close/>
                <a:moveTo>
                  <a:pt x="128757" y="1689497"/>
                </a:moveTo>
                <a:cubicBezTo>
                  <a:pt x="127169" y="1689497"/>
                  <a:pt x="124788" y="1689893"/>
                  <a:pt x="121613" y="1690687"/>
                </a:cubicBezTo>
                <a:cubicBezTo>
                  <a:pt x="117644" y="1690687"/>
                  <a:pt x="114866" y="1691084"/>
                  <a:pt x="113279" y="1691878"/>
                </a:cubicBezTo>
                <a:cubicBezTo>
                  <a:pt x="112485" y="1693465"/>
                  <a:pt x="112088" y="1696244"/>
                  <a:pt x="112088" y="1700212"/>
                </a:cubicBezTo>
                <a:cubicBezTo>
                  <a:pt x="111294" y="1703387"/>
                  <a:pt x="110897" y="1705769"/>
                  <a:pt x="110897" y="1707356"/>
                </a:cubicBezTo>
                <a:cubicBezTo>
                  <a:pt x="112485" y="1707356"/>
                  <a:pt x="115263" y="1706959"/>
                  <a:pt x="119232" y="1706165"/>
                </a:cubicBezTo>
                <a:cubicBezTo>
                  <a:pt x="123201" y="1706165"/>
                  <a:pt x="125979" y="1705769"/>
                  <a:pt x="127566" y="1704975"/>
                </a:cubicBezTo>
                <a:cubicBezTo>
                  <a:pt x="128360" y="1699418"/>
                  <a:pt x="128757" y="1694259"/>
                  <a:pt x="128757" y="1689497"/>
                </a:cubicBezTo>
                <a:close/>
                <a:moveTo>
                  <a:pt x="5541039" y="1688901"/>
                </a:moveTo>
                <a:cubicBezTo>
                  <a:pt x="5544015" y="1688901"/>
                  <a:pt x="5546892" y="1689497"/>
                  <a:pt x="5549671" y="1690687"/>
                </a:cubicBezTo>
                <a:cubicBezTo>
                  <a:pt x="5556814" y="1693069"/>
                  <a:pt x="5562371" y="1697434"/>
                  <a:pt x="5566339" y="1703784"/>
                </a:cubicBezTo>
                <a:cubicBezTo>
                  <a:pt x="5570308" y="1710134"/>
                  <a:pt x="5568324" y="1713706"/>
                  <a:pt x="5560386" y="1714500"/>
                </a:cubicBezTo>
                <a:cubicBezTo>
                  <a:pt x="5556418" y="1714500"/>
                  <a:pt x="5550068" y="1715294"/>
                  <a:pt x="5541336" y="1716881"/>
                </a:cubicBezTo>
                <a:cubicBezTo>
                  <a:pt x="5530224" y="1717675"/>
                  <a:pt x="5522286" y="1718468"/>
                  <a:pt x="5517524" y="1719262"/>
                </a:cubicBezTo>
                <a:cubicBezTo>
                  <a:pt x="5524668" y="1723231"/>
                  <a:pt x="5530621" y="1727993"/>
                  <a:pt x="5535383" y="1733550"/>
                </a:cubicBezTo>
                <a:cubicBezTo>
                  <a:pt x="5536971" y="1735931"/>
                  <a:pt x="5536177" y="1738312"/>
                  <a:pt x="5533002" y="1740694"/>
                </a:cubicBezTo>
                <a:cubicBezTo>
                  <a:pt x="5531415" y="1741487"/>
                  <a:pt x="5529034" y="1743075"/>
                  <a:pt x="5525858" y="1745456"/>
                </a:cubicBezTo>
                <a:cubicBezTo>
                  <a:pt x="5518714" y="1750219"/>
                  <a:pt x="5513555" y="1754187"/>
                  <a:pt x="5510380" y="1757362"/>
                </a:cubicBezTo>
                <a:cubicBezTo>
                  <a:pt x="5544512" y="1777206"/>
                  <a:pt x="5579833" y="1790303"/>
                  <a:pt x="5616346" y="1796653"/>
                </a:cubicBezTo>
                <a:cubicBezTo>
                  <a:pt x="5621108" y="1798240"/>
                  <a:pt x="5623886" y="1799431"/>
                  <a:pt x="5624680" y="1800225"/>
                </a:cubicBezTo>
                <a:cubicBezTo>
                  <a:pt x="5624680" y="1801812"/>
                  <a:pt x="5622299" y="1803003"/>
                  <a:pt x="5617536" y="1803797"/>
                </a:cubicBezTo>
                <a:cubicBezTo>
                  <a:pt x="5607218" y="1806972"/>
                  <a:pt x="5592137" y="1810940"/>
                  <a:pt x="5572293" y="1815703"/>
                </a:cubicBezTo>
                <a:cubicBezTo>
                  <a:pt x="5568324" y="1816497"/>
                  <a:pt x="5565546" y="1816894"/>
                  <a:pt x="5563958" y="1816894"/>
                </a:cubicBezTo>
                <a:cubicBezTo>
                  <a:pt x="5559196" y="1817687"/>
                  <a:pt x="5554433" y="1817290"/>
                  <a:pt x="5549671" y="1815703"/>
                </a:cubicBezTo>
                <a:cubicBezTo>
                  <a:pt x="5549671" y="1815703"/>
                  <a:pt x="5549274" y="1815306"/>
                  <a:pt x="5548480" y="1814512"/>
                </a:cubicBezTo>
                <a:cubicBezTo>
                  <a:pt x="5546099" y="1812131"/>
                  <a:pt x="5541733" y="1809750"/>
                  <a:pt x="5535383" y="1807369"/>
                </a:cubicBezTo>
                <a:cubicBezTo>
                  <a:pt x="5535383" y="1808162"/>
                  <a:pt x="5534987" y="1809750"/>
                  <a:pt x="5534193" y="1812131"/>
                </a:cubicBezTo>
                <a:cubicBezTo>
                  <a:pt x="5532605" y="1824037"/>
                  <a:pt x="5531811" y="1833959"/>
                  <a:pt x="5531811" y="1841897"/>
                </a:cubicBezTo>
                <a:cubicBezTo>
                  <a:pt x="5531018" y="1872853"/>
                  <a:pt x="5526255" y="1897856"/>
                  <a:pt x="5517524" y="1916906"/>
                </a:cubicBezTo>
                <a:cubicBezTo>
                  <a:pt x="5515937" y="1920081"/>
                  <a:pt x="5514349" y="1921669"/>
                  <a:pt x="5512761" y="1921669"/>
                </a:cubicBezTo>
                <a:cubicBezTo>
                  <a:pt x="5511174" y="1921669"/>
                  <a:pt x="5509984" y="1920478"/>
                  <a:pt x="5509189" y="1918097"/>
                </a:cubicBezTo>
                <a:cubicBezTo>
                  <a:pt x="5502046" y="1896665"/>
                  <a:pt x="5498871" y="1868487"/>
                  <a:pt x="5499664" y="1833562"/>
                </a:cubicBezTo>
                <a:cubicBezTo>
                  <a:pt x="5499664" y="1816894"/>
                  <a:pt x="5498077" y="1805384"/>
                  <a:pt x="5494902" y="1799034"/>
                </a:cubicBezTo>
                <a:cubicBezTo>
                  <a:pt x="5493315" y="1796653"/>
                  <a:pt x="5493315" y="1794272"/>
                  <a:pt x="5494902" y="1791890"/>
                </a:cubicBezTo>
                <a:cubicBezTo>
                  <a:pt x="5496490" y="1790303"/>
                  <a:pt x="5499268" y="1789906"/>
                  <a:pt x="5503236" y="1790700"/>
                </a:cubicBezTo>
                <a:cubicBezTo>
                  <a:pt x="5510380" y="1793081"/>
                  <a:pt x="5516333" y="1795462"/>
                  <a:pt x="5521096" y="1797844"/>
                </a:cubicBezTo>
                <a:cubicBezTo>
                  <a:pt x="5516333" y="1793875"/>
                  <a:pt x="5511968" y="1789906"/>
                  <a:pt x="5507999" y="1785937"/>
                </a:cubicBezTo>
                <a:cubicBezTo>
                  <a:pt x="5506412" y="1784350"/>
                  <a:pt x="5504030" y="1781969"/>
                  <a:pt x="5500855" y="1778794"/>
                </a:cubicBezTo>
                <a:cubicBezTo>
                  <a:pt x="5496887" y="1776412"/>
                  <a:pt x="5494108" y="1774428"/>
                  <a:pt x="5492521" y="1772840"/>
                </a:cubicBezTo>
                <a:cubicBezTo>
                  <a:pt x="5483790" y="1779984"/>
                  <a:pt x="5474661" y="1785937"/>
                  <a:pt x="5465136" y="1790700"/>
                </a:cubicBezTo>
                <a:cubicBezTo>
                  <a:pt x="5470693" y="1793875"/>
                  <a:pt x="5474265" y="1796653"/>
                  <a:pt x="5475852" y="1799034"/>
                </a:cubicBezTo>
                <a:cubicBezTo>
                  <a:pt x="5481409" y="1803797"/>
                  <a:pt x="5482996" y="1808162"/>
                  <a:pt x="5480614" y="1812131"/>
                </a:cubicBezTo>
                <a:cubicBezTo>
                  <a:pt x="5477440" y="1820069"/>
                  <a:pt x="5475058" y="1827212"/>
                  <a:pt x="5473471" y="1833562"/>
                </a:cubicBezTo>
                <a:cubicBezTo>
                  <a:pt x="5466327" y="1861343"/>
                  <a:pt x="5444499" y="1882378"/>
                  <a:pt x="5407986" y="1896665"/>
                </a:cubicBezTo>
                <a:cubicBezTo>
                  <a:pt x="5404018" y="1898253"/>
                  <a:pt x="5402033" y="1898650"/>
                  <a:pt x="5402033" y="1897856"/>
                </a:cubicBezTo>
                <a:cubicBezTo>
                  <a:pt x="5401240" y="1896268"/>
                  <a:pt x="5402430" y="1894284"/>
                  <a:pt x="5405605" y="1891903"/>
                </a:cubicBezTo>
                <a:cubicBezTo>
                  <a:pt x="5430212" y="1868090"/>
                  <a:pt x="5443705" y="1842293"/>
                  <a:pt x="5446086" y="1814512"/>
                </a:cubicBezTo>
                <a:cubicBezTo>
                  <a:pt x="5446086" y="1808162"/>
                  <a:pt x="5445690" y="1803400"/>
                  <a:pt x="5444896" y="1800225"/>
                </a:cubicBezTo>
                <a:cubicBezTo>
                  <a:pt x="5433784" y="1804193"/>
                  <a:pt x="5422274" y="1807369"/>
                  <a:pt x="5410368" y="1809750"/>
                </a:cubicBezTo>
                <a:cubicBezTo>
                  <a:pt x="5409574" y="1812131"/>
                  <a:pt x="5408780" y="1815306"/>
                  <a:pt x="5407986" y="1819275"/>
                </a:cubicBezTo>
                <a:cubicBezTo>
                  <a:pt x="5398461" y="1847850"/>
                  <a:pt x="5392112" y="1864519"/>
                  <a:pt x="5388936" y="1869281"/>
                </a:cubicBezTo>
                <a:cubicBezTo>
                  <a:pt x="5386555" y="1874044"/>
                  <a:pt x="5382983" y="1875631"/>
                  <a:pt x="5378221" y="1874044"/>
                </a:cubicBezTo>
                <a:cubicBezTo>
                  <a:pt x="5367109" y="1866106"/>
                  <a:pt x="5359965" y="1854597"/>
                  <a:pt x="5356789" y="1839515"/>
                </a:cubicBezTo>
                <a:cubicBezTo>
                  <a:pt x="5356789" y="1833959"/>
                  <a:pt x="5358377" y="1831181"/>
                  <a:pt x="5361552" y="1831181"/>
                </a:cubicBezTo>
                <a:cubicBezTo>
                  <a:pt x="5367902" y="1829594"/>
                  <a:pt x="5375046" y="1823640"/>
                  <a:pt x="5382983" y="1813322"/>
                </a:cubicBezTo>
                <a:cubicBezTo>
                  <a:pt x="5391715" y="1802209"/>
                  <a:pt x="5402430" y="1788715"/>
                  <a:pt x="5415130" y="1772840"/>
                </a:cubicBezTo>
                <a:cubicBezTo>
                  <a:pt x="5416718" y="1770459"/>
                  <a:pt x="5418305" y="1769666"/>
                  <a:pt x="5419893" y="1770459"/>
                </a:cubicBezTo>
                <a:cubicBezTo>
                  <a:pt x="5420687" y="1770459"/>
                  <a:pt x="5420687" y="1772047"/>
                  <a:pt x="5419893" y="1775222"/>
                </a:cubicBezTo>
                <a:cubicBezTo>
                  <a:pt x="5417511" y="1783159"/>
                  <a:pt x="5415130" y="1791494"/>
                  <a:pt x="5412749" y="1800225"/>
                </a:cubicBezTo>
                <a:cubicBezTo>
                  <a:pt x="5432593" y="1790700"/>
                  <a:pt x="5452436" y="1776412"/>
                  <a:pt x="5472280" y="1757362"/>
                </a:cubicBezTo>
                <a:cubicBezTo>
                  <a:pt x="5471486" y="1756569"/>
                  <a:pt x="5470693" y="1755775"/>
                  <a:pt x="5469899" y="1754981"/>
                </a:cubicBezTo>
                <a:cubicBezTo>
                  <a:pt x="5462755" y="1749425"/>
                  <a:pt x="5455215" y="1745456"/>
                  <a:pt x="5447277" y="1743075"/>
                </a:cubicBezTo>
                <a:cubicBezTo>
                  <a:pt x="5443309" y="1740694"/>
                  <a:pt x="5442514" y="1737915"/>
                  <a:pt x="5444896" y="1734740"/>
                </a:cubicBezTo>
                <a:cubicBezTo>
                  <a:pt x="5448071" y="1731565"/>
                  <a:pt x="5454024" y="1730772"/>
                  <a:pt x="5462755" y="1732359"/>
                </a:cubicBezTo>
                <a:cubicBezTo>
                  <a:pt x="5469899" y="1733153"/>
                  <a:pt x="5477440" y="1735931"/>
                  <a:pt x="5485377" y="1740694"/>
                </a:cubicBezTo>
                <a:cubicBezTo>
                  <a:pt x="5485377" y="1741487"/>
                  <a:pt x="5485774" y="1741884"/>
                  <a:pt x="5486568" y="1741884"/>
                </a:cubicBezTo>
                <a:cubicBezTo>
                  <a:pt x="5492124" y="1734740"/>
                  <a:pt x="5496093" y="1727993"/>
                  <a:pt x="5498474" y="1721644"/>
                </a:cubicBezTo>
                <a:cubicBezTo>
                  <a:pt x="5493711" y="1722437"/>
                  <a:pt x="5486171" y="1723628"/>
                  <a:pt x="5475852" y="1725215"/>
                </a:cubicBezTo>
                <a:cubicBezTo>
                  <a:pt x="5465533" y="1727597"/>
                  <a:pt x="5457596" y="1729184"/>
                  <a:pt x="5452039" y="1729978"/>
                </a:cubicBezTo>
                <a:cubicBezTo>
                  <a:pt x="5446483" y="1731565"/>
                  <a:pt x="5442514" y="1731169"/>
                  <a:pt x="5440133" y="1728787"/>
                </a:cubicBezTo>
                <a:cubicBezTo>
                  <a:pt x="5434577" y="1725612"/>
                  <a:pt x="5430212" y="1722040"/>
                  <a:pt x="5427036" y="1718072"/>
                </a:cubicBezTo>
                <a:cubicBezTo>
                  <a:pt x="5424655" y="1714103"/>
                  <a:pt x="5425052" y="1711722"/>
                  <a:pt x="5428227" y="1710928"/>
                </a:cubicBezTo>
                <a:cubicBezTo>
                  <a:pt x="5432196" y="1710134"/>
                  <a:pt x="5438149" y="1709340"/>
                  <a:pt x="5446086" y="1708547"/>
                </a:cubicBezTo>
                <a:cubicBezTo>
                  <a:pt x="5469105" y="1705372"/>
                  <a:pt x="5487362" y="1702197"/>
                  <a:pt x="5500855" y="1699022"/>
                </a:cubicBezTo>
                <a:cubicBezTo>
                  <a:pt x="5507205" y="1698228"/>
                  <a:pt x="5516730" y="1695847"/>
                  <a:pt x="5529430" y="1691878"/>
                </a:cubicBezTo>
                <a:cubicBezTo>
                  <a:pt x="5530224" y="1691084"/>
                  <a:pt x="5531018" y="1690687"/>
                  <a:pt x="5531811" y="1690687"/>
                </a:cubicBezTo>
                <a:cubicBezTo>
                  <a:pt x="5534986" y="1689497"/>
                  <a:pt x="5538062" y="1688901"/>
                  <a:pt x="5541039" y="1688901"/>
                </a:cubicBezTo>
                <a:close/>
                <a:moveTo>
                  <a:pt x="1412251" y="1685925"/>
                </a:moveTo>
                <a:cubicBezTo>
                  <a:pt x="1395582" y="1689100"/>
                  <a:pt x="1375342" y="1693465"/>
                  <a:pt x="1351529" y="1699022"/>
                </a:cubicBezTo>
                <a:cubicBezTo>
                  <a:pt x="1351529" y="1702197"/>
                  <a:pt x="1351132" y="1705769"/>
                  <a:pt x="1350338" y="1709737"/>
                </a:cubicBezTo>
                <a:cubicBezTo>
                  <a:pt x="1355894" y="1708150"/>
                  <a:pt x="1364229" y="1706562"/>
                  <a:pt x="1375342" y="1704975"/>
                </a:cubicBezTo>
                <a:cubicBezTo>
                  <a:pt x="1380897" y="1703387"/>
                  <a:pt x="1393597" y="1700609"/>
                  <a:pt x="1413441" y="1696640"/>
                </a:cubicBezTo>
                <a:cubicBezTo>
                  <a:pt x="1415029" y="1694259"/>
                  <a:pt x="1416220" y="1691878"/>
                  <a:pt x="1417014" y="1689497"/>
                </a:cubicBezTo>
                <a:cubicBezTo>
                  <a:pt x="1417807" y="1687115"/>
                  <a:pt x="1416220" y="1685925"/>
                  <a:pt x="1412251" y="1685925"/>
                </a:cubicBezTo>
                <a:close/>
                <a:moveTo>
                  <a:pt x="163285" y="1684734"/>
                </a:moveTo>
                <a:cubicBezTo>
                  <a:pt x="160904" y="1685528"/>
                  <a:pt x="158919" y="1685925"/>
                  <a:pt x="157332" y="1685925"/>
                </a:cubicBezTo>
                <a:cubicBezTo>
                  <a:pt x="157332" y="1685925"/>
                  <a:pt x="157729" y="1686322"/>
                  <a:pt x="158522" y="1687115"/>
                </a:cubicBezTo>
                <a:cubicBezTo>
                  <a:pt x="158522" y="1687115"/>
                  <a:pt x="158522" y="1687512"/>
                  <a:pt x="158522" y="1688306"/>
                </a:cubicBezTo>
                <a:cubicBezTo>
                  <a:pt x="159316" y="1690687"/>
                  <a:pt x="159713" y="1693465"/>
                  <a:pt x="159713" y="1696640"/>
                </a:cubicBezTo>
                <a:cubicBezTo>
                  <a:pt x="158919" y="1697434"/>
                  <a:pt x="158522" y="1698228"/>
                  <a:pt x="158522" y="1699022"/>
                </a:cubicBezTo>
                <a:cubicBezTo>
                  <a:pt x="157729" y="1699815"/>
                  <a:pt x="157332" y="1700609"/>
                  <a:pt x="157332" y="1701403"/>
                </a:cubicBezTo>
                <a:cubicBezTo>
                  <a:pt x="158919" y="1700609"/>
                  <a:pt x="161697" y="1700212"/>
                  <a:pt x="165666" y="1700212"/>
                </a:cubicBezTo>
                <a:cubicBezTo>
                  <a:pt x="168841" y="1699418"/>
                  <a:pt x="171222" y="1699022"/>
                  <a:pt x="172810" y="1699022"/>
                </a:cubicBezTo>
                <a:cubicBezTo>
                  <a:pt x="172810" y="1695847"/>
                  <a:pt x="173207" y="1692672"/>
                  <a:pt x="174000" y="1689497"/>
                </a:cubicBezTo>
                <a:cubicBezTo>
                  <a:pt x="174000" y="1686322"/>
                  <a:pt x="173604" y="1684734"/>
                  <a:pt x="172810" y="1684734"/>
                </a:cubicBezTo>
                <a:cubicBezTo>
                  <a:pt x="172810" y="1683940"/>
                  <a:pt x="171619" y="1683940"/>
                  <a:pt x="169238" y="1684734"/>
                </a:cubicBezTo>
                <a:cubicBezTo>
                  <a:pt x="168444" y="1684734"/>
                  <a:pt x="166460" y="1684734"/>
                  <a:pt x="163285" y="1684734"/>
                </a:cubicBezTo>
                <a:close/>
                <a:moveTo>
                  <a:pt x="1109832" y="1682353"/>
                </a:moveTo>
                <a:lnTo>
                  <a:pt x="1136026" y="1682353"/>
                </a:lnTo>
                <a:cubicBezTo>
                  <a:pt x="1146344" y="1682353"/>
                  <a:pt x="1154679" y="1687115"/>
                  <a:pt x="1161029" y="1696640"/>
                </a:cubicBezTo>
                <a:cubicBezTo>
                  <a:pt x="1164204" y="1702990"/>
                  <a:pt x="1164204" y="1709737"/>
                  <a:pt x="1161029" y="1716881"/>
                </a:cubicBezTo>
                <a:cubicBezTo>
                  <a:pt x="1158647" y="1721644"/>
                  <a:pt x="1153091" y="1723231"/>
                  <a:pt x="1144360" y="1721644"/>
                </a:cubicBezTo>
                <a:cubicBezTo>
                  <a:pt x="1139597" y="1719262"/>
                  <a:pt x="1134041" y="1714897"/>
                  <a:pt x="1127691" y="1708547"/>
                </a:cubicBezTo>
                <a:cubicBezTo>
                  <a:pt x="1125310" y="1705372"/>
                  <a:pt x="1120944" y="1701006"/>
                  <a:pt x="1114595" y="1695450"/>
                </a:cubicBezTo>
                <a:cubicBezTo>
                  <a:pt x="1111419" y="1692275"/>
                  <a:pt x="1109038" y="1689893"/>
                  <a:pt x="1107450" y="1688306"/>
                </a:cubicBezTo>
                <a:cubicBezTo>
                  <a:pt x="1105863" y="1686719"/>
                  <a:pt x="1105069" y="1685131"/>
                  <a:pt x="1105069" y="1683544"/>
                </a:cubicBezTo>
                <a:cubicBezTo>
                  <a:pt x="1105863" y="1682750"/>
                  <a:pt x="1107450" y="1682353"/>
                  <a:pt x="1109832" y="1682353"/>
                </a:cubicBezTo>
                <a:close/>
                <a:moveTo>
                  <a:pt x="1792953" y="1682055"/>
                </a:moveTo>
                <a:cubicBezTo>
                  <a:pt x="1795135" y="1682254"/>
                  <a:pt x="1797219" y="1683147"/>
                  <a:pt x="1799204" y="1684734"/>
                </a:cubicBezTo>
                <a:cubicBezTo>
                  <a:pt x="1812698" y="1691878"/>
                  <a:pt x="1821032" y="1699022"/>
                  <a:pt x="1824207" y="1706165"/>
                </a:cubicBezTo>
                <a:cubicBezTo>
                  <a:pt x="1826588" y="1710928"/>
                  <a:pt x="1826191" y="1714897"/>
                  <a:pt x="1823016" y="1718072"/>
                </a:cubicBezTo>
                <a:cubicBezTo>
                  <a:pt x="1814285" y="1740297"/>
                  <a:pt x="1807538" y="1762522"/>
                  <a:pt x="1802776" y="1784747"/>
                </a:cubicBezTo>
                <a:cubicBezTo>
                  <a:pt x="1801188" y="1794272"/>
                  <a:pt x="1797616" y="1800225"/>
                  <a:pt x="1792060" y="1802606"/>
                </a:cubicBezTo>
                <a:cubicBezTo>
                  <a:pt x="1787297" y="1804987"/>
                  <a:pt x="1783329" y="1804987"/>
                  <a:pt x="1780154" y="1802606"/>
                </a:cubicBezTo>
                <a:cubicBezTo>
                  <a:pt x="1776185" y="1798637"/>
                  <a:pt x="1774200" y="1794668"/>
                  <a:pt x="1774200" y="1790700"/>
                </a:cubicBezTo>
                <a:cubicBezTo>
                  <a:pt x="1772613" y="1790700"/>
                  <a:pt x="1769835" y="1790700"/>
                  <a:pt x="1765866" y="1790700"/>
                </a:cubicBezTo>
                <a:cubicBezTo>
                  <a:pt x="1761104" y="1791494"/>
                  <a:pt x="1757532" y="1791890"/>
                  <a:pt x="1755151" y="1791890"/>
                </a:cubicBezTo>
                <a:lnTo>
                  <a:pt x="1753960" y="1814512"/>
                </a:lnTo>
                <a:cubicBezTo>
                  <a:pt x="1757135" y="1814512"/>
                  <a:pt x="1761104" y="1813718"/>
                  <a:pt x="1765866" y="1812131"/>
                </a:cubicBezTo>
                <a:cubicBezTo>
                  <a:pt x="1765072" y="1812925"/>
                  <a:pt x="1765866" y="1812925"/>
                  <a:pt x="1768248" y="1812131"/>
                </a:cubicBezTo>
                <a:cubicBezTo>
                  <a:pt x="1774598" y="1810544"/>
                  <a:pt x="1779360" y="1810940"/>
                  <a:pt x="1782535" y="1813322"/>
                </a:cubicBezTo>
                <a:cubicBezTo>
                  <a:pt x="1788091" y="1816497"/>
                  <a:pt x="1792060" y="1820465"/>
                  <a:pt x="1794441" y="1825228"/>
                </a:cubicBezTo>
                <a:cubicBezTo>
                  <a:pt x="1796823" y="1831578"/>
                  <a:pt x="1793251" y="1835547"/>
                  <a:pt x="1783725" y="1837134"/>
                </a:cubicBezTo>
                <a:cubicBezTo>
                  <a:pt x="1780550" y="1837928"/>
                  <a:pt x="1775788" y="1838325"/>
                  <a:pt x="1769438" y="1838325"/>
                </a:cubicBezTo>
                <a:cubicBezTo>
                  <a:pt x="1762294" y="1839119"/>
                  <a:pt x="1757135" y="1839515"/>
                  <a:pt x="1753960" y="1839515"/>
                </a:cubicBezTo>
                <a:cubicBezTo>
                  <a:pt x="1753960" y="1842690"/>
                  <a:pt x="1753564" y="1846659"/>
                  <a:pt x="1752769" y="1851422"/>
                </a:cubicBezTo>
                <a:cubicBezTo>
                  <a:pt x="1752769" y="1856184"/>
                  <a:pt x="1752769" y="1859359"/>
                  <a:pt x="1752769" y="1860947"/>
                </a:cubicBezTo>
                <a:cubicBezTo>
                  <a:pt x="1755151" y="1860947"/>
                  <a:pt x="1757532" y="1860550"/>
                  <a:pt x="1759913" y="1859756"/>
                </a:cubicBezTo>
                <a:cubicBezTo>
                  <a:pt x="1772613" y="1859756"/>
                  <a:pt x="1784916" y="1858169"/>
                  <a:pt x="1796823" y="1854994"/>
                </a:cubicBezTo>
                <a:cubicBezTo>
                  <a:pt x="1807935" y="1854994"/>
                  <a:pt x="1814682" y="1855390"/>
                  <a:pt x="1817063" y="1856184"/>
                </a:cubicBezTo>
                <a:cubicBezTo>
                  <a:pt x="1828176" y="1860947"/>
                  <a:pt x="1835320" y="1867297"/>
                  <a:pt x="1838494" y="1875234"/>
                </a:cubicBezTo>
                <a:cubicBezTo>
                  <a:pt x="1840875" y="1880790"/>
                  <a:pt x="1841273" y="1884362"/>
                  <a:pt x="1839685" y="1885950"/>
                </a:cubicBezTo>
                <a:cubicBezTo>
                  <a:pt x="1838098" y="1888331"/>
                  <a:pt x="1834129" y="1889125"/>
                  <a:pt x="1827779" y="1888331"/>
                </a:cubicBezTo>
                <a:cubicBezTo>
                  <a:pt x="1806348" y="1885950"/>
                  <a:pt x="1778169" y="1884759"/>
                  <a:pt x="1743244" y="1884759"/>
                </a:cubicBezTo>
                <a:cubicBezTo>
                  <a:pt x="1724988" y="1884759"/>
                  <a:pt x="1699985" y="1887140"/>
                  <a:pt x="1668235" y="1891903"/>
                </a:cubicBezTo>
                <a:cubicBezTo>
                  <a:pt x="1663473" y="1892697"/>
                  <a:pt x="1659107" y="1891903"/>
                  <a:pt x="1655138" y="1889522"/>
                </a:cubicBezTo>
                <a:cubicBezTo>
                  <a:pt x="1650375" y="1887140"/>
                  <a:pt x="1645613" y="1881981"/>
                  <a:pt x="1640851" y="1874044"/>
                </a:cubicBezTo>
                <a:cubicBezTo>
                  <a:pt x="1640057" y="1870868"/>
                  <a:pt x="1639660" y="1868884"/>
                  <a:pt x="1639660" y="1868090"/>
                </a:cubicBezTo>
                <a:cubicBezTo>
                  <a:pt x="1640454" y="1867297"/>
                  <a:pt x="1642041" y="1866900"/>
                  <a:pt x="1644422" y="1866900"/>
                </a:cubicBezTo>
                <a:cubicBezTo>
                  <a:pt x="1654741" y="1866900"/>
                  <a:pt x="1668632" y="1866106"/>
                  <a:pt x="1686095" y="1864519"/>
                </a:cubicBezTo>
                <a:cubicBezTo>
                  <a:pt x="1698000" y="1864519"/>
                  <a:pt x="1710700" y="1863725"/>
                  <a:pt x="1724194" y="1862137"/>
                </a:cubicBezTo>
                <a:cubicBezTo>
                  <a:pt x="1724194" y="1856581"/>
                  <a:pt x="1724194" y="1849834"/>
                  <a:pt x="1724194" y="1841897"/>
                </a:cubicBezTo>
                <a:cubicBezTo>
                  <a:pt x="1722607" y="1841897"/>
                  <a:pt x="1720226" y="1841897"/>
                  <a:pt x="1717051" y="1841897"/>
                </a:cubicBezTo>
                <a:cubicBezTo>
                  <a:pt x="1713876" y="1842690"/>
                  <a:pt x="1711494" y="1843087"/>
                  <a:pt x="1709906" y="1843087"/>
                </a:cubicBezTo>
                <a:cubicBezTo>
                  <a:pt x="1704350" y="1843881"/>
                  <a:pt x="1700381" y="1843087"/>
                  <a:pt x="1698000" y="1840706"/>
                </a:cubicBezTo>
                <a:cubicBezTo>
                  <a:pt x="1694826" y="1838325"/>
                  <a:pt x="1690857" y="1834753"/>
                  <a:pt x="1686095" y="1829990"/>
                </a:cubicBezTo>
                <a:cubicBezTo>
                  <a:pt x="1682920" y="1825228"/>
                  <a:pt x="1684507" y="1822053"/>
                  <a:pt x="1690857" y="1820465"/>
                </a:cubicBezTo>
                <a:cubicBezTo>
                  <a:pt x="1701175" y="1820465"/>
                  <a:pt x="1712288" y="1819672"/>
                  <a:pt x="1724194" y="1818084"/>
                </a:cubicBezTo>
                <a:lnTo>
                  <a:pt x="1724194" y="1794272"/>
                </a:lnTo>
                <a:cubicBezTo>
                  <a:pt x="1719432" y="1794272"/>
                  <a:pt x="1714669" y="1794272"/>
                  <a:pt x="1709906" y="1794272"/>
                </a:cubicBezTo>
                <a:cubicBezTo>
                  <a:pt x="1709906" y="1795065"/>
                  <a:pt x="1709510" y="1796256"/>
                  <a:pt x="1708716" y="1797844"/>
                </a:cubicBezTo>
                <a:cubicBezTo>
                  <a:pt x="1708716" y="1799431"/>
                  <a:pt x="1708716" y="1800225"/>
                  <a:pt x="1708716" y="1800225"/>
                </a:cubicBezTo>
                <a:cubicBezTo>
                  <a:pt x="1707129" y="1804193"/>
                  <a:pt x="1702763" y="1804590"/>
                  <a:pt x="1695619" y="1801415"/>
                </a:cubicBezTo>
                <a:cubicBezTo>
                  <a:pt x="1689270" y="1798240"/>
                  <a:pt x="1685697" y="1790700"/>
                  <a:pt x="1684904" y="1778794"/>
                </a:cubicBezTo>
                <a:cubicBezTo>
                  <a:pt x="1682522" y="1740694"/>
                  <a:pt x="1678554" y="1714103"/>
                  <a:pt x="1672997" y="1699022"/>
                </a:cubicBezTo>
                <a:cubicBezTo>
                  <a:pt x="1671410" y="1695847"/>
                  <a:pt x="1671013" y="1693862"/>
                  <a:pt x="1671806" y="1693069"/>
                </a:cubicBezTo>
                <a:cubicBezTo>
                  <a:pt x="1672601" y="1692275"/>
                  <a:pt x="1674585" y="1692275"/>
                  <a:pt x="1677760" y="1693069"/>
                </a:cubicBezTo>
                <a:cubicBezTo>
                  <a:pt x="1687284" y="1693862"/>
                  <a:pt x="1694429" y="1695450"/>
                  <a:pt x="1699191" y="1697831"/>
                </a:cubicBezTo>
                <a:lnTo>
                  <a:pt x="1735459" y="1693801"/>
                </a:lnTo>
                <a:lnTo>
                  <a:pt x="1749197" y="1691878"/>
                </a:lnTo>
                <a:cubicBezTo>
                  <a:pt x="1764279" y="1689497"/>
                  <a:pt x="1776581" y="1686719"/>
                  <a:pt x="1786107" y="1683544"/>
                </a:cubicBezTo>
                <a:cubicBezTo>
                  <a:pt x="1788488" y="1682353"/>
                  <a:pt x="1790770" y="1681857"/>
                  <a:pt x="1792953" y="1682055"/>
                </a:cubicBezTo>
                <a:close/>
                <a:moveTo>
                  <a:pt x="844322" y="1681162"/>
                </a:moveTo>
                <a:cubicBezTo>
                  <a:pt x="855435" y="1684337"/>
                  <a:pt x="863769" y="1690290"/>
                  <a:pt x="869326" y="1699022"/>
                </a:cubicBezTo>
                <a:cubicBezTo>
                  <a:pt x="870913" y="1702990"/>
                  <a:pt x="869722" y="1705769"/>
                  <a:pt x="865754" y="1707356"/>
                </a:cubicBezTo>
                <a:cubicBezTo>
                  <a:pt x="864960" y="1708150"/>
                  <a:pt x="862975" y="1708943"/>
                  <a:pt x="859801" y="1709737"/>
                </a:cubicBezTo>
                <a:cubicBezTo>
                  <a:pt x="853450" y="1712119"/>
                  <a:pt x="848688" y="1714103"/>
                  <a:pt x="845513" y="1715690"/>
                </a:cubicBezTo>
                <a:cubicBezTo>
                  <a:pt x="835988" y="1718865"/>
                  <a:pt x="824478" y="1722040"/>
                  <a:pt x="810985" y="1725215"/>
                </a:cubicBezTo>
                <a:cubicBezTo>
                  <a:pt x="811778" y="1726803"/>
                  <a:pt x="812175" y="1728787"/>
                  <a:pt x="812175" y="1731169"/>
                </a:cubicBezTo>
                <a:cubicBezTo>
                  <a:pt x="812175" y="1737518"/>
                  <a:pt x="811381" y="1749425"/>
                  <a:pt x="809794" y="1766887"/>
                </a:cubicBezTo>
                <a:cubicBezTo>
                  <a:pt x="811381" y="1754187"/>
                  <a:pt x="811381" y="1755775"/>
                  <a:pt x="809794" y="1771650"/>
                </a:cubicBezTo>
                <a:cubicBezTo>
                  <a:pt x="830432" y="1766887"/>
                  <a:pt x="848291" y="1762125"/>
                  <a:pt x="863372" y="1757362"/>
                </a:cubicBezTo>
                <a:cubicBezTo>
                  <a:pt x="869722" y="1754981"/>
                  <a:pt x="875675" y="1754981"/>
                  <a:pt x="881232" y="1757362"/>
                </a:cubicBezTo>
                <a:cubicBezTo>
                  <a:pt x="887582" y="1758950"/>
                  <a:pt x="893138" y="1762919"/>
                  <a:pt x="897901" y="1769269"/>
                </a:cubicBezTo>
                <a:cubicBezTo>
                  <a:pt x="901075" y="1774825"/>
                  <a:pt x="900282" y="1779191"/>
                  <a:pt x="895519" y="1782365"/>
                </a:cubicBezTo>
                <a:cubicBezTo>
                  <a:pt x="889964" y="1783159"/>
                  <a:pt x="880835" y="1784350"/>
                  <a:pt x="868135" y="1785937"/>
                </a:cubicBezTo>
                <a:cubicBezTo>
                  <a:pt x="860992" y="1786731"/>
                  <a:pt x="855435" y="1787525"/>
                  <a:pt x="851466" y="1788319"/>
                </a:cubicBezTo>
                <a:lnTo>
                  <a:pt x="853847" y="1789509"/>
                </a:lnTo>
                <a:cubicBezTo>
                  <a:pt x="856229" y="1793478"/>
                  <a:pt x="856626" y="1797844"/>
                  <a:pt x="855038" y="1802606"/>
                </a:cubicBezTo>
                <a:cubicBezTo>
                  <a:pt x="855038" y="1804193"/>
                  <a:pt x="855038" y="1806575"/>
                  <a:pt x="855038" y="1809750"/>
                </a:cubicBezTo>
                <a:cubicBezTo>
                  <a:pt x="854244" y="1814512"/>
                  <a:pt x="853847" y="1818084"/>
                  <a:pt x="853847" y="1820465"/>
                </a:cubicBezTo>
                <a:cubicBezTo>
                  <a:pt x="853847" y="1836340"/>
                  <a:pt x="853450" y="1850628"/>
                  <a:pt x="852657" y="1863328"/>
                </a:cubicBezTo>
                <a:cubicBezTo>
                  <a:pt x="851069" y="1893490"/>
                  <a:pt x="847101" y="1914525"/>
                  <a:pt x="840750" y="1926431"/>
                </a:cubicBezTo>
                <a:cubicBezTo>
                  <a:pt x="840750" y="1928018"/>
                  <a:pt x="840354" y="1928812"/>
                  <a:pt x="839561" y="1928812"/>
                </a:cubicBezTo>
                <a:cubicBezTo>
                  <a:pt x="838767" y="1928812"/>
                  <a:pt x="837972" y="1928018"/>
                  <a:pt x="837178" y="1926431"/>
                </a:cubicBezTo>
                <a:cubicBezTo>
                  <a:pt x="832417" y="1912144"/>
                  <a:pt x="829638" y="1893887"/>
                  <a:pt x="828843" y="1871662"/>
                </a:cubicBezTo>
                <a:cubicBezTo>
                  <a:pt x="828051" y="1857375"/>
                  <a:pt x="827653" y="1838722"/>
                  <a:pt x="827653" y="1815703"/>
                </a:cubicBezTo>
                <a:cubicBezTo>
                  <a:pt x="827653" y="1806178"/>
                  <a:pt x="826860" y="1797844"/>
                  <a:pt x="825272" y="1790700"/>
                </a:cubicBezTo>
                <a:cubicBezTo>
                  <a:pt x="824478" y="1790700"/>
                  <a:pt x="822892" y="1790700"/>
                  <a:pt x="820510" y="1790700"/>
                </a:cubicBezTo>
                <a:cubicBezTo>
                  <a:pt x="818129" y="1791494"/>
                  <a:pt x="816144" y="1791890"/>
                  <a:pt x="814557" y="1791890"/>
                </a:cubicBezTo>
                <a:cubicBezTo>
                  <a:pt x="812175" y="1791890"/>
                  <a:pt x="809794" y="1791494"/>
                  <a:pt x="807413" y="1790700"/>
                </a:cubicBezTo>
                <a:cubicBezTo>
                  <a:pt x="803444" y="1835944"/>
                  <a:pt x="782410" y="1870868"/>
                  <a:pt x="744310" y="1895475"/>
                </a:cubicBezTo>
                <a:cubicBezTo>
                  <a:pt x="742723" y="1896268"/>
                  <a:pt x="741135" y="1896268"/>
                  <a:pt x="739547" y="1895475"/>
                </a:cubicBezTo>
                <a:cubicBezTo>
                  <a:pt x="738754" y="1893887"/>
                  <a:pt x="738754" y="1892300"/>
                  <a:pt x="739547" y="1890712"/>
                </a:cubicBezTo>
                <a:cubicBezTo>
                  <a:pt x="767328" y="1858169"/>
                  <a:pt x="781220" y="1813322"/>
                  <a:pt x="781220" y="1756172"/>
                </a:cubicBezTo>
                <a:cubicBezTo>
                  <a:pt x="782013" y="1743472"/>
                  <a:pt x="780028" y="1732756"/>
                  <a:pt x="775267" y="1724025"/>
                </a:cubicBezTo>
                <a:cubicBezTo>
                  <a:pt x="771297" y="1717675"/>
                  <a:pt x="773678" y="1714103"/>
                  <a:pt x="782410" y="1713309"/>
                </a:cubicBezTo>
                <a:cubicBezTo>
                  <a:pt x="783997" y="1713309"/>
                  <a:pt x="786775" y="1713706"/>
                  <a:pt x="790744" y="1714500"/>
                </a:cubicBezTo>
                <a:cubicBezTo>
                  <a:pt x="794712" y="1715294"/>
                  <a:pt x="797491" y="1716087"/>
                  <a:pt x="799079" y="1716881"/>
                </a:cubicBezTo>
                <a:cubicBezTo>
                  <a:pt x="805429" y="1712119"/>
                  <a:pt x="812969" y="1705372"/>
                  <a:pt x="821701" y="1696640"/>
                </a:cubicBezTo>
                <a:cubicBezTo>
                  <a:pt x="827257" y="1691084"/>
                  <a:pt x="830829" y="1687115"/>
                  <a:pt x="832417" y="1684734"/>
                </a:cubicBezTo>
                <a:cubicBezTo>
                  <a:pt x="834798" y="1681559"/>
                  <a:pt x="838767" y="1680368"/>
                  <a:pt x="844322" y="1681162"/>
                </a:cubicBezTo>
                <a:close/>
                <a:moveTo>
                  <a:pt x="4149496" y="1677590"/>
                </a:moveTo>
                <a:cubicBezTo>
                  <a:pt x="4168546" y="1680765"/>
                  <a:pt x="4184421" y="1685925"/>
                  <a:pt x="4197121" y="1693069"/>
                </a:cubicBezTo>
                <a:cubicBezTo>
                  <a:pt x="4203471" y="1696244"/>
                  <a:pt x="4207043" y="1701403"/>
                  <a:pt x="4207837" y="1708547"/>
                </a:cubicBezTo>
                <a:cubicBezTo>
                  <a:pt x="4208630" y="1721247"/>
                  <a:pt x="4205455" y="1731169"/>
                  <a:pt x="4198312" y="1738312"/>
                </a:cubicBezTo>
                <a:cubicBezTo>
                  <a:pt x="4194343" y="1741487"/>
                  <a:pt x="4190374" y="1741487"/>
                  <a:pt x="4186405" y="1738312"/>
                </a:cubicBezTo>
                <a:cubicBezTo>
                  <a:pt x="4172118" y="1725612"/>
                  <a:pt x="4158227" y="1706959"/>
                  <a:pt x="4144733" y="1682353"/>
                </a:cubicBezTo>
                <a:cubicBezTo>
                  <a:pt x="4143940" y="1678384"/>
                  <a:pt x="4145527" y="1676797"/>
                  <a:pt x="4149496" y="1677590"/>
                </a:cubicBezTo>
                <a:close/>
                <a:moveTo>
                  <a:pt x="5104377" y="1675209"/>
                </a:moveTo>
                <a:cubicBezTo>
                  <a:pt x="5117871" y="1683147"/>
                  <a:pt x="5127793" y="1690687"/>
                  <a:pt x="5134143" y="1697831"/>
                </a:cubicBezTo>
                <a:cubicBezTo>
                  <a:pt x="5137318" y="1702594"/>
                  <a:pt x="5136921" y="1706562"/>
                  <a:pt x="5132952" y="1709737"/>
                </a:cubicBezTo>
                <a:cubicBezTo>
                  <a:pt x="5126602" y="1716087"/>
                  <a:pt x="5117871" y="1724819"/>
                  <a:pt x="5106758" y="1735931"/>
                </a:cubicBezTo>
                <a:cubicBezTo>
                  <a:pt x="5099614" y="1743075"/>
                  <a:pt x="5090884" y="1750616"/>
                  <a:pt x="5080564" y="1758553"/>
                </a:cubicBezTo>
                <a:cubicBezTo>
                  <a:pt x="5081359" y="1758553"/>
                  <a:pt x="5082946" y="1758156"/>
                  <a:pt x="5085327" y="1757362"/>
                </a:cubicBezTo>
                <a:cubicBezTo>
                  <a:pt x="5097233" y="1756569"/>
                  <a:pt x="5106362" y="1755378"/>
                  <a:pt x="5112711" y="1753790"/>
                </a:cubicBezTo>
                <a:cubicBezTo>
                  <a:pt x="5120649" y="1741090"/>
                  <a:pt x="5125015" y="1731962"/>
                  <a:pt x="5125808" y="1726406"/>
                </a:cubicBezTo>
                <a:cubicBezTo>
                  <a:pt x="5126602" y="1720056"/>
                  <a:pt x="5128984" y="1718072"/>
                  <a:pt x="5132952" y="1720453"/>
                </a:cubicBezTo>
                <a:cubicBezTo>
                  <a:pt x="5144065" y="1726803"/>
                  <a:pt x="5152399" y="1734344"/>
                  <a:pt x="5157955" y="1743075"/>
                </a:cubicBezTo>
                <a:cubicBezTo>
                  <a:pt x="5160336" y="1748631"/>
                  <a:pt x="5159146" y="1753790"/>
                  <a:pt x="5154383" y="1758553"/>
                </a:cubicBezTo>
                <a:cubicBezTo>
                  <a:pt x="5138509" y="1770459"/>
                  <a:pt x="5126999" y="1779191"/>
                  <a:pt x="5119855" y="1784747"/>
                </a:cubicBezTo>
                <a:cubicBezTo>
                  <a:pt x="5115887" y="1787922"/>
                  <a:pt x="5110330" y="1792684"/>
                  <a:pt x="5103186" y="1799034"/>
                </a:cubicBezTo>
                <a:cubicBezTo>
                  <a:pt x="5099218" y="1802209"/>
                  <a:pt x="5096440" y="1804590"/>
                  <a:pt x="5094852" y="1806178"/>
                </a:cubicBezTo>
                <a:cubicBezTo>
                  <a:pt x="5104377" y="1806178"/>
                  <a:pt x="5116680" y="1806178"/>
                  <a:pt x="5131761" y="1806178"/>
                </a:cubicBezTo>
                <a:cubicBezTo>
                  <a:pt x="5131761" y="1805384"/>
                  <a:pt x="5132952" y="1803797"/>
                  <a:pt x="5135333" y="1801415"/>
                </a:cubicBezTo>
                <a:cubicBezTo>
                  <a:pt x="5167877" y="1773634"/>
                  <a:pt x="5190896" y="1747440"/>
                  <a:pt x="5204389" y="1722834"/>
                </a:cubicBezTo>
                <a:cubicBezTo>
                  <a:pt x="5202008" y="1723628"/>
                  <a:pt x="5198436" y="1725215"/>
                  <a:pt x="5193674" y="1727597"/>
                </a:cubicBezTo>
                <a:cubicBezTo>
                  <a:pt x="5186530" y="1731565"/>
                  <a:pt x="5180577" y="1734344"/>
                  <a:pt x="5175814" y="1735931"/>
                </a:cubicBezTo>
                <a:cubicBezTo>
                  <a:pt x="5171846" y="1738312"/>
                  <a:pt x="5168274" y="1738312"/>
                  <a:pt x="5165099" y="1735931"/>
                </a:cubicBezTo>
                <a:cubicBezTo>
                  <a:pt x="5157161" y="1728787"/>
                  <a:pt x="5151208" y="1722834"/>
                  <a:pt x="5147239" y="1718072"/>
                </a:cubicBezTo>
                <a:cubicBezTo>
                  <a:pt x="5145652" y="1714103"/>
                  <a:pt x="5146843" y="1711722"/>
                  <a:pt x="5150811" y="1710928"/>
                </a:cubicBezTo>
                <a:cubicBezTo>
                  <a:pt x="5167480" y="1710134"/>
                  <a:pt x="5184149" y="1706959"/>
                  <a:pt x="5200818" y="1701403"/>
                </a:cubicBezTo>
                <a:cubicBezTo>
                  <a:pt x="5211137" y="1697434"/>
                  <a:pt x="5219868" y="1693862"/>
                  <a:pt x="5227011" y="1690687"/>
                </a:cubicBezTo>
                <a:cubicBezTo>
                  <a:pt x="5231774" y="1688306"/>
                  <a:pt x="5235743" y="1688306"/>
                  <a:pt x="5238918" y="1690687"/>
                </a:cubicBezTo>
                <a:cubicBezTo>
                  <a:pt x="5246855" y="1695450"/>
                  <a:pt x="5252809" y="1699815"/>
                  <a:pt x="5256777" y="1703784"/>
                </a:cubicBezTo>
                <a:cubicBezTo>
                  <a:pt x="5259952" y="1709340"/>
                  <a:pt x="5259555" y="1714500"/>
                  <a:pt x="5255586" y="1719262"/>
                </a:cubicBezTo>
                <a:cubicBezTo>
                  <a:pt x="5251618" y="1720850"/>
                  <a:pt x="5245665" y="1726803"/>
                  <a:pt x="5237727" y="1737122"/>
                </a:cubicBezTo>
                <a:cubicBezTo>
                  <a:pt x="5235346" y="1741090"/>
                  <a:pt x="5230187" y="1746647"/>
                  <a:pt x="5222249" y="1753790"/>
                </a:cubicBezTo>
                <a:cubicBezTo>
                  <a:pt x="5223836" y="1753790"/>
                  <a:pt x="5226218" y="1754187"/>
                  <a:pt x="5229393" y="1754981"/>
                </a:cubicBezTo>
                <a:cubicBezTo>
                  <a:pt x="5242093" y="1757362"/>
                  <a:pt x="5250824" y="1759744"/>
                  <a:pt x="5255586" y="1762125"/>
                </a:cubicBezTo>
                <a:cubicBezTo>
                  <a:pt x="5272255" y="1766093"/>
                  <a:pt x="5279002" y="1777603"/>
                  <a:pt x="5275827" y="1796653"/>
                </a:cubicBezTo>
                <a:cubicBezTo>
                  <a:pt x="5274240" y="1806972"/>
                  <a:pt x="5269080" y="1809750"/>
                  <a:pt x="5260349" y="1804987"/>
                </a:cubicBezTo>
                <a:cubicBezTo>
                  <a:pt x="5245268" y="1795462"/>
                  <a:pt x="5229393" y="1781175"/>
                  <a:pt x="5212724" y="1762125"/>
                </a:cubicBezTo>
                <a:cubicBezTo>
                  <a:pt x="5211137" y="1762919"/>
                  <a:pt x="5209152" y="1764506"/>
                  <a:pt x="5206771" y="1766887"/>
                </a:cubicBezTo>
                <a:cubicBezTo>
                  <a:pt x="5205184" y="1768475"/>
                  <a:pt x="5200818" y="1772047"/>
                  <a:pt x="5193674" y="1777603"/>
                </a:cubicBezTo>
                <a:cubicBezTo>
                  <a:pt x="5180180" y="1787128"/>
                  <a:pt x="5162718" y="1796653"/>
                  <a:pt x="5141286" y="1806178"/>
                </a:cubicBezTo>
                <a:lnTo>
                  <a:pt x="5144858" y="1806178"/>
                </a:lnTo>
                <a:cubicBezTo>
                  <a:pt x="5148034" y="1806178"/>
                  <a:pt x="5149621" y="1806575"/>
                  <a:pt x="5149621" y="1807369"/>
                </a:cubicBezTo>
                <a:cubicBezTo>
                  <a:pt x="5150415" y="1808956"/>
                  <a:pt x="5149621" y="1810147"/>
                  <a:pt x="5147239" y="1810940"/>
                </a:cubicBezTo>
                <a:cubicBezTo>
                  <a:pt x="5141683" y="1813322"/>
                  <a:pt x="5131365" y="1817687"/>
                  <a:pt x="5116283" y="1824037"/>
                </a:cubicBezTo>
                <a:cubicBezTo>
                  <a:pt x="5100409" y="1830387"/>
                  <a:pt x="5089693" y="1835150"/>
                  <a:pt x="5084136" y="1838325"/>
                </a:cubicBezTo>
                <a:cubicBezTo>
                  <a:pt x="5078580" y="1839912"/>
                  <a:pt x="5074215" y="1839515"/>
                  <a:pt x="5071039" y="1837134"/>
                </a:cubicBezTo>
                <a:cubicBezTo>
                  <a:pt x="5064690" y="1830784"/>
                  <a:pt x="5060324" y="1823640"/>
                  <a:pt x="5057943" y="1815703"/>
                </a:cubicBezTo>
                <a:cubicBezTo>
                  <a:pt x="5056355" y="1810940"/>
                  <a:pt x="5058340" y="1807765"/>
                  <a:pt x="5063896" y="1806178"/>
                </a:cubicBezTo>
                <a:cubicBezTo>
                  <a:pt x="5069452" y="1806178"/>
                  <a:pt x="5075802" y="1802209"/>
                  <a:pt x="5082946" y="1794272"/>
                </a:cubicBezTo>
                <a:cubicBezTo>
                  <a:pt x="5084533" y="1791890"/>
                  <a:pt x="5086915" y="1789112"/>
                  <a:pt x="5090089" y="1785937"/>
                </a:cubicBezTo>
                <a:cubicBezTo>
                  <a:pt x="5094058" y="1781969"/>
                  <a:pt x="5096837" y="1778794"/>
                  <a:pt x="5098424" y="1776412"/>
                </a:cubicBezTo>
                <a:cubicBezTo>
                  <a:pt x="5085724" y="1781175"/>
                  <a:pt x="5077390" y="1784747"/>
                  <a:pt x="5073421" y="1787128"/>
                </a:cubicBezTo>
                <a:cubicBezTo>
                  <a:pt x="5068658" y="1789509"/>
                  <a:pt x="5064690" y="1789112"/>
                  <a:pt x="5061514" y="1785937"/>
                </a:cubicBezTo>
                <a:cubicBezTo>
                  <a:pt x="5056752" y="1781969"/>
                  <a:pt x="5053180" y="1776015"/>
                  <a:pt x="5050799" y="1768078"/>
                </a:cubicBezTo>
                <a:cubicBezTo>
                  <a:pt x="5050799" y="1761728"/>
                  <a:pt x="5051989" y="1758553"/>
                  <a:pt x="5054371" y="1758553"/>
                </a:cubicBezTo>
                <a:cubicBezTo>
                  <a:pt x="5059927" y="1759347"/>
                  <a:pt x="5065880" y="1754187"/>
                  <a:pt x="5072230" y="1743075"/>
                </a:cubicBezTo>
                <a:cubicBezTo>
                  <a:pt x="5073024" y="1742281"/>
                  <a:pt x="5073818" y="1740694"/>
                  <a:pt x="5074611" y="1738312"/>
                </a:cubicBezTo>
                <a:cubicBezTo>
                  <a:pt x="5080961" y="1729581"/>
                  <a:pt x="5085327" y="1722040"/>
                  <a:pt x="5087708" y="1715690"/>
                </a:cubicBezTo>
                <a:cubicBezTo>
                  <a:pt x="5093265" y="1702197"/>
                  <a:pt x="5096440" y="1691481"/>
                  <a:pt x="5097233" y="1683544"/>
                </a:cubicBezTo>
                <a:cubicBezTo>
                  <a:pt x="5096440" y="1676400"/>
                  <a:pt x="5098821" y="1673622"/>
                  <a:pt x="5104377" y="1675209"/>
                </a:cubicBezTo>
                <a:close/>
                <a:moveTo>
                  <a:pt x="5796130" y="1674019"/>
                </a:moveTo>
                <a:cubicBezTo>
                  <a:pt x="5797718" y="1673225"/>
                  <a:pt x="5800099" y="1673225"/>
                  <a:pt x="5803274" y="1674019"/>
                </a:cubicBezTo>
                <a:cubicBezTo>
                  <a:pt x="5815180" y="1677194"/>
                  <a:pt x="5825102" y="1683544"/>
                  <a:pt x="5833039" y="1693069"/>
                </a:cubicBezTo>
                <a:cubicBezTo>
                  <a:pt x="5837008" y="1696244"/>
                  <a:pt x="5837008" y="1700609"/>
                  <a:pt x="5833039" y="1706165"/>
                </a:cubicBezTo>
                <a:cubicBezTo>
                  <a:pt x="5831452" y="1708547"/>
                  <a:pt x="5828277" y="1714103"/>
                  <a:pt x="5823514" y="1722834"/>
                </a:cubicBezTo>
                <a:cubicBezTo>
                  <a:pt x="5820340" y="1729184"/>
                  <a:pt x="5817958" y="1733550"/>
                  <a:pt x="5816371" y="1735931"/>
                </a:cubicBezTo>
                <a:cubicBezTo>
                  <a:pt x="5813196" y="1741487"/>
                  <a:pt x="5809227" y="1747440"/>
                  <a:pt x="5804464" y="1753790"/>
                </a:cubicBezTo>
                <a:cubicBezTo>
                  <a:pt x="5809227" y="1752203"/>
                  <a:pt x="5816768" y="1749425"/>
                  <a:pt x="5827086" y="1745456"/>
                </a:cubicBezTo>
                <a:cubicBezTo>
                  <a:pt x="5835818" y="1742281"/>
                  <a:pt x="5842961" y="1739900"/>
                  <a:pt x="5848518" y="1738312"/>
                </a:cubicBezTo>
                <a:cubicBezTo>
                  <a:pt x="5860424" y="1735137"/>
                  <a:pt x="5871536" y="1738312"/>
                  <a:pt x="5881855" y="1747837"/>
                </a:cubicBezTo>
                <a:cubicBezTo>
                  <a:pt x="5885824" y="1753394"/>
                  <a:pt x="5884236" y="1757759"/>
                  <a:pt x="5877093" y="1760934"/>
                </a:cubicBezTo>
                <a:cubicBezTo>
                  <a:pt x="5875505" y="1761728"/>
                  <a:pt x="5872727" y="1762522"/>
                  <a:pt x="5868758" y="1763315"/>
                </a:cubicBezTo>
                <a:cubicBezTo>
                  <a:pt x="5859233" y="1765697"/>
                  <a:pt x="5847327" y="1768078"/>
                  <a:pt x="5833039" y="1770459"/>
                </a:cubicBezTo>
                <a:cubicBezTo>
                  <a:pt x="5838596" y="1773634"/>
                  <a:pt x="5843755" y="1777603"/>
                  <a:pt x="5848518" y="1782365"/>
                </a:cubicBezTo>
                <a:cubicBezTo>
                  <a:pt x="5851693" y="1786334"/>
                  <a:pt x="5852089" y="1789906"/>
                  <a:pt x="5849708" y="1793081"/>
                </a:cubicBezTo>
                <a:cubicBezTo>
                  <a:pt x="5849708" y="1793875"/>
                  <a:pt x="5848915" y="1795462"/>
                  <a:pt x="5847327" y="1797844"/>
                </a:cubicBezTo>
                <a:cubicBezTo>
                  <a:pt x="5844152" y="1804987"/>
                  <a:pt x="5841771" y="1811734"/>
                  <a:pt x="5840183" y="1818084"/>
                </a:cubicBezTo>
                <a:cubicBezTo>
                  <a:pt x="5839390" y="1819672"/>
                  <a:pt x="5838199" y="1822053"/>
                  <a:pt x="5836611" y="1825228"/>
                </a:cubicBezTo>
                <a:cubicBezTo>
                  <a:pt x="5835024" y="1829990"/>
                  <a:pt x="5833436" y="1833562"/>
                  <a:pt x="5831849" y="1835944"/>
                </a:cubicBezTo>
                <a:cubicBezTo>
                  <a:pt x="5848518" y="1848644"/>
                  <a:pt x="5865583" y="1858962"/>
                  <a:pt x="5883046" y="1866900"/>
                </a:cubicBezTo>
                <a:cubicBezTo>
                  <a:pt x="5898921" y="1874837"/>
                  <a:pt x="5912811" y="1880790"/>
                  <a:pt x="5924718" y="1884759"/>
                </a:cubicBezTo>
                <a:cubicBezTo>
                  <a:pt x="5927893" y="1886347"/>
                  <a:pt x="5929480" y="1887537"/>
                  <a:pt x="5929480" y="1888331"/>
                </a:cubicBezTo>
                <a:cubicBezTo>
                  <a:pt x="5929480" y="1889918"/>
                  <a:pt x="5927893" y="1891109"/>
                  <a:pt x="5924718" y="1891903"/>
                </a:cubicBezTo>
                <a:cubicBezTo>
                  <a:pt x="5908843" y="1895078"/>
                  <a:pt x="5887015" y="1897062"/>
                  <a:pt x="5859233" y="1897856"/>
                </a:cubicBezTo>
                <a:cubicBezTo>
                  <a:pt x="5856058" y="1898650"/>
                  <a:pt x="5852884" y="1897856"/>
                  <a:pt x="5849708" y="1895475"/>
                </a:cubicBezTo>
                <a:cubicBezTo>
                  <a:pt x="5835421" y="1883569"/>
                  <a:pt x="5823514" y="1872059"/>
                  <a:pt x="5813989" y="1860947"/>
                </a:cubicBezTo>
                <a:cubicBezTo>
                  <a:pt x="5794939" y="1879997"/>
                  <a:pt x="5766364" y="1891903"/>
                  <a:pt x="5728264" y="1896665"/>
                </a:cubicBezTo>
                <a:cubicBezTo>
                  <a:pt x="5724296" y="1896665"/>
                  <a:pt x="5722311" y="1895872"/>
                  <a:pt x="5722311" y="1894284"/>
                </a:cubicBezTo>
                <a:cubicBezTo>
                  <a:pt x="5721518" y="1893490"/>
                  <a:pt x="5722708" y="1892300"/>
                  <a:pt x="5725883" y="1890712"/>
                </a:cubicBezTo>
                <a:cubicBezTo>
                  <a:pt x="5761602" y="1875631"/>
                  <a:pt x="5785018" y="1858565"/>
                  <a:pt x="5796130" y="1839515"/>
                </a:cubicBezTo>
                <a:cubicBezTo>
                  <a:pt x="5795336" y="1837928"/>
                  <a:pt x="5793749" y="1835150"/>
                  <a:pt x="5791368" y="1831181"/>
                </a:cubicBezTo>
                <a:cubicBezTo>
                  <a:pt x="5788986" y="1828006"/>
                  <a:pt x="5787002" y="1825625"/>
                  <a:pt x="5785414" y="1824037"/>
                </a:cubicBezTo>
                <a:cubicBezTo>
                  <a:pt x="5779065" y="1811337"/>
                  <a:pt x="5772318" y="1804193"/>
                  <a:pt x="5765174" y="1802606"/>
                </a:cubicBezTo>
                <a:cubicBezTo>
                  <a:pt x="5760411" y="1799431"/>
                  <a:pt x="5758427" y="1796653"/>
                  <a:pt x="5759221" y="1794272"/>
                </a:cubicBezTo>
                <a:cubicBezTo>
                  <a:pt x="5759221" y="1791890"/>
                  <a:pt x="5760411" y="1790700"/>
                  <a:pt x="5762793" y="1790700"/>
                </a:cubicBezTo>
                <a:cubicBezTo>
                  <a:pt x="5762793" y="1789906"/>
                  <a:pt x="5763190" y="1788319"/>
                  <a:pt x="5763983" y="1785937"/>
                </a:cubicBezTo>
                <a:cubicBezTo>
                  <a:pt x="5777477" y="1760537"/>
                  <a:pt x="5787796" y="1736328"/>
                  <a:pt x="5794939" y="1713309"/>
                </a:cubicBezTo>
                <a:cubicBezTo>
                  <a:pt x="5797321" y="1699022"/>
                  <a:pt x="5797321" y="1688703"/>
                  <a:pt x="5794939" y="1682353"/>
                </a:cubicBezTo>
                <a:cubicBezTo>
                  <a:pt x="5794146" y="1679178"/>
                  <a:pt x="5794543" y="1676400"/>
                  <a:pt x="5796130" y="1674019"/>
                </a:cubicBezTo>
                <a:close/>
                <a:moveTo>
                  <a:pt x="3870890" y="1672828"/>
                </a:moveTo>
                <a:cubicBezTo>
                  <a:pt x="3893908" y="1674415"/>
                  <a:pt x="3910577" y="1678384"/>
                  <a:pt x="3920896" y="1684734"/>
                </a:cubicBezTo>
                <a:cubicBezTo>
                  <a:pt x="3932802" y="1693465"/>
                  <a:pt x="3935183" y="1705769"/>
                  <a:pt x="3928040" y="1721644"/>
                </a:cubicBezTo>
                <a:cubicBezTo>
                  <a:pt x="3922483" y="1727200"/>
                  <a:pt x="3915340" y="1727597"/>
                  <a:pt x="3906608" y="1722834"/>
                </a:cubicBezTo>
                <a:cubicBezTo>
                  <a:pt x="3887558" y="1703784"/>
                  <a:pt x="3874858" y="1688703"/>
                  <a:pt x="3868508" y="1677590"/>
                </a:cubicBezTo>
                <a:cubicBezTo>
                  <a:pt x="3867715" y="1676797"/>
                  <a:pt x="3867318" y="1675606"/>
                  <a:pt x="3867318" y="1674019"/>
                </a:cubicBezTo>
                <a:cubicBezTo>
                  <a:pt x="3868112" y="1673225"/>
                  <a:pt x="3869302" y="1672828"/>
                  <a:pt x="3870890" y="1672828"/>
                </a:cubicBezTo>
                <a:close/>
                <a:moveTo>
                  <a:pt x="6391443" y="1671637"/>
                </a:moveTo>
                <a:cubicBezTo>
                  <a:pt x="6409699" y="1671637"/>
                  <a:pt x="6422002" y="1672431"/>
                  <a:pt x="6428352" y="1674019"/>
                </a:cubicBezTo>
                <a:cubicBezTo>
                  <a:pt x="6437083" y="1674812"/>
                  <a:pt x="6443830" y="1678384"/>
                  <a:pt x="6448593" y="1684734"/>
                </a:cubicBezTo>
                <a:cubicBezTo>
                  <a:pt x="6455736" y="1702197"/>
                  <a:pt x="6452164" y="1714500"/>
                  <a:pt x="6437877" y="1721644"/>
                </a:cubicBezTo>
                <a:cubicBezTo>
                  <a:pt x="6433909" y="1721644"/>
                  <a:pt x="6429543" y="1719659"/>
                  <a:pt x="6424780" y="1715690"/>
                </a:cubicBezTo>
                <a:cubicBezTo>
                  <a:pt x="6414461" y="1706959"/>
                  <a:pt x="6402555" y="1693862"/>
                  <a:pt x="6389061" y="1676400"/>
                </a:cubicBezTo>
                <a:cubicBezTo>
                  <a:pt x="6387474" y="1674812"/>
                  <a:pt x="6387077" y="1673622"/>
                  <a:pt x="6387871" y="1672828"/>
                </a:cubicBezTo>
                <a:cubicBezTo>
                  <a:pt x="6387871" y="1672034"/>
                  <a:pt x="6389061" y="1671637"/>
                  <a:pt x="6391443" y="1671637"/>
                </a:cubicBezTo>
                <a:close/>
                <a:moveTo>
                  <a:pt x="5374649" y="1671637"/>
                </a:moveTo>
                <a:cubicBezTo>
                  <a:pt x="5381793" y="1671637"/>
                  <a:pt x="5390921" y="1672431"/>
                  <a:pt x="5402033" y="1674019"/>
                </a:cubicBezTo>
                <a:cubicBezTo>
                  <a:pt x="5421083" y="1675606"/>
                  <a:pt x="5428624" y="1686719"/>
                  <a:pt x="5424655" y="1707356"/>
                </a:cubicBezTo>
                <a:cubicBezTo>
                  <a:pt x="5419893" y="1715294"/>
                  <a:pt x="5413543" y="1716881"/>
                  <a:pt x="5405605" y="1712119"/>
                </a:cubicBezTo>
                <a:cubicBezTo>
                  <a:pt x="5394493" y="1702594"/>
                  <a:pt x="5383380" y="1690290"/>
                  <a:pt x="5372268" y="1675209"/>
                </a:cubicBezTo>
                <a:cubicBezTo>
                  <a:pt x="5370680" y="1673622"/>
                  <a:pt x="5370283" y="1672828"/>
                  <a:pt x="5371077" y="1672828"/>
                </a:cubicBezTo>
                <a:cubicBezTo>
                  <a:pt x="5371077" y="1672034"/>
                  <a:pt x="5372268" y="1671637"/>
                  <a:pt x="5374649" y="1671637"/>
                </a:cubicBezTo>
                <a:close/>
                <a:moveTo>
                  <a:pt x="3302961" y="1671637"/>
                </a:moveTo>
                <a:cubicBezTo>
                  <a:pt x="3304152" y="1671240"/>
                  <a:pt x="3305740" y="1671240"/>
                  <a:pt x="3307724" y="1671637"/>
                </a:cubicBezTo>
                <a:cubicBezTo>
                  <a:pt x="3323599" y="1673225"/>
                  <a:pt x="3337490" y="1680765"/>
                  <a:pt x="3349396" y="1694259"/>
                </a:cubicBezTo>
                <a:cubicBezTo>
                  <a:pt x="3351777" y="1698228"/>
                  <a:pt x="3352571" y="1702990"/>
                  <a:pt x="3351777" y="1708547"/>
                </a:cubicBezTo>
                <a:cubicBezTo>
                  <a:pt x="3349396" y="1714103"/>
                  <a:pt x="3347411" y="1726803"/>
                  <a:pt x="3345824" y="1746647"/>
                </a:cubicBezTo>
                <a:cubicBezTo>
                  <a:pt x="3345824" y="1747440"/>
                  <a:pt x="3345824" y="1749425"/>
                  <a:pt x="3345824" y="1752600"/>
                </a:cubicBezTo>
                <a:cubicBezTo>
                  <a:pt x="3345030" y="1755775"/>
                  <a:pt x="3344633" y="1758156"/>
                  <a:pt x="3344633" y="1759744"/>
                </a:cubicBezTo>
                <a:cubicBezTo>
                  <a:pt x="3351777" y="1758156"/>
                  <a:pt x="3357333" y="1756965"/>
                  <a:pt x="3361302" y="1756172"/>
                </a:cubicBezTo>
                <a:cubicBezTo>
                  <a:pt x="3361302" y="1756172"/>
                  <a:pt x="3361699" y="1756172"/>
                  <a:pt x="3362493" y="1756172"/>
                </a:cubicBezTo>
                <a:cubicBezTo>
                  <a:pt x="3368843" y="1754584"/>
                  <a:pt x="3373605" y="1754584"/>
                  <a:pt x="3376780" y="1756172"/>
                </a:cubicBezTo>
                <a:cubicBezTo>
                  <a:pt x="3382337" y="1757759"/>
                  <a:pt x="3387496" y="1761331"/>
                  <a:pt x="3392258" y="1766887"/>
                </a:cubicBezTo>
                <a:cubicBezTo>
                  <a:pt x="3396227" y="1776412"/>
                  <a:pt x="3394243" y="1781175"/>
                  <a:pt x="3386305" y="1781175"/>
                </a:cubicBezTo>
                <a:cubicBezTo>
                  <a:pt x="3383924" y="1781175"/>
                  <a:pt x="3379558" y="1781572"/>
                  <a:pt x="3373208" y="1782365"/>
                </a:cubicBezTo>
                <a:cubicBezTo>
                  <a:pt x="3360508" y="1783953"/>
                  <a:pt x="3350586" y="1785143"/>
                  <a:pt x="3343443" y="1785937"/>
                </a:cubicBezTo>
                <a:cubicBezTo>
                  <a:pt x="3343443" y="1806575"/>
                  <a:pt x="3343443" y="1825228"/>
                  <a:pt x="3343443" y="1841897"/>
                </a:cubicBezTo>
                <a:cubicBezTo>
                  <a:pt x="3344237" y="1841103"/>
                  <a:pt x="3344633" y="1840706"/>
                  <a:pt x="3344633" y="1840706"/>
                </a:cubicBezTo>
                <a:cubicBezTo>
                  <a:pt x="3354158" y="1840706"/>
                  <a:pt x="3366461" y="1839515"/>
                  <a:pt x="3381543" y="1837134"/>
                </a:cubicBezTo>
                <a:cubicBezTo>
                  <a:pt x="3389480" y="1835547"/>
                  <a:pt x="3396227" y="1836737"/>
                  <a:pt x="3401783" y="1840706"/>
                </a:cubicBezTo>
                <a:cubicBezTo>
                  <a:pt x="3407340" y="1843087"/>
                  <a:pt x="3412499" y="1847453"/>
                  <a:pt x="3417261" y="1853803"/>
                </a:cubicBezTo>
                <a:cubicBezTo>
                  <a:pt x="3420437" y="1862534"/>
                  <a:pt x="3417261" y="1867297"/>
                  <a:pt x="3407736" y="1868090"/>
                </a:cubicBezTo>
                <a:cubicBezTo>
                  <a:pt x="3385511" y="1864915"/>
                  <a:pt x="3360508" y="1864519"/>
                  <a:pt x="3332727" y="1866900"/>
                </a:cubicBezTo>
                <a:cubicBezTo>
                  <a:pt x="3309708" y="1866900"/>
                  <a:pt x="3290261" y="1868884"/>
                  <a:pt x="3274386" y="1872853"/>
                </a:cubicBezTo>
                <a:cubicBezTo>
                  <a:pt x="3270418" y="1874440"/>
                  <a:pt x="3266449" y="1873647"/>
                  <a:pt x="3262480" y="1870472"/>
                </a:cubicBezTo>
                <a:cubicBezTo>
                  <a:pt x="3256130" y="1864122"/>
                  <a:pt x="3251368" y="1859756"/>
                  <a:pt x="3248193" y="1857375"/>
                </a:cubicBezTo>
                <a:cubicBezTo>
                  <a:pt x="3245811" y="1853406"/>
                  <a:pt x="3246605" y="1851025"/>
                  <a:pt x="3250574" y="1850231"/>
                </a:cubicBezTo>
                <a:cubicBezTo>
                  <a:pt x="3259305" y="1850231"/>
                  <a:pt x="3274386" y="1849040"/>
                  <a:pt x="3295818" y="1846659"/>
                </a:cubicBezTo>
                <a:cubicBezTo>
                  <a:pt x="3297405" y="1846659"/>
                  <a:pt x="3299786" y="1846659"/>
                  <a:pt x="3302961" y="1846659"/>
                </a:cubicBezTo>
                <a:cubicBezTo>
                  <a:pt x="3306137" y="1845865"/>
                  <a:pt x="3308915" y="1845469"/>
                  <a:pt x="3311296" y="1845469"/>
                </a:cubicBezTo>
                <a:lnTo>
                  <a:pt x="3311296" y="1789509"/>
                </a:lnTo>
                <a:cubicBezTo>
                  <a:pt x="3304152" y="1791097"/>
                  <a:pt x="3297802" y="1791890"/>
                  <a:pt x="3292246" y="1791890"/>
                </a:cubicBezTo>
                <a:cubicBezTo>
                  <a:pt x="3288277" y="1792684"/>
                  <a:pt x="3285102" y="1792684"/>
                  <a:pt x="3282721" y="1791890"/>
                </a:cubicBezTo>
                <a:cubicBezTo>
                  <a:pt x="3276371" y="1787922"/>
                  <a:pt x="3271211" y="1783159"/>
                  <a:pt x="3267243" y="1777603"/>
                </a:cubicBezTo>
                <a:cubicBezTo>
                  <a:pt x="3264861" y="1774428"/>
                  <a:pt x="3264068" y="1772047"/>
                  <a:pt x="3264861" y="1770459"/>
                </a:cubicBezTo>
                <a:cubicBezTo>
                  <a:pt x="3265655" y="1769666"/>
                  <a:pt x="3268037" y="1768872"/>
                  <a:pt x="3272005" y="1768078"/>
                </a:cubicBezTo>
                <a:cubicBezTo>
                  <a:pt x="3275180" y="1768078"/>
                  <a:pt x="3282324" y="1767284"/>
                  <a:pt x="3293436" y="1765697"/>
                </a:cubicBezTo>
                <a:cubicBezTo>
                  <a:pt x="3301374" y="1764903"/>
                  <a:pt x="3307327" y="1764506"/>
                  <a:pt x="3311296" y="1764506"/>
                </a:cubicBezTo>
                <a:cubicBezTo>
                  <a:pt x="3311296" y="1755775"/>
                  <a:pt x="3311296" y="1747440"/>
                  <a:pt x="3311296" y="1739503"/>
                </a:cubicBezTo>
                <a:cubicBezTo>
                  <a:pt x="3313677" y="1710134"/>
                  <a:pt x="3311296" y="1691481"/>
                  <a:pt x="3304152" y="1683544"/>
                </a:cubicBezTo>
                <a:cubicBezTo>
                  <a:pt x="3301771" y="1679575"/>
                  <a:pt x="3300580" y="1676400"/>
                  <a:pt x="3300580" y="1674019"/>
                </a:cubicBezTo>
                <a:cubicBezTo>
                  <a:pt x="3300977" y="1672828"/>
                  <a:pt x="3301771" y="1672034"/>
                  <a:pt x="3302961" y="1671637"/>
                </a:cubicBezTo>
                <a:close/>
                <a:moveTo>
                  <a:pt x="3204140" y="1670447"/>
                </a:moveTo>
                <a:cubicBezTo>
                  <a:pt x="3204140" y="1670447"/>
                  <a:pt x="3204536" y="1670447"/>
                  <a:pt x="3205330" y="1670447"/>
                </a:cubicBezTo>
                <a:cubicBezTo>
                  <a:pt x="3218030" y="1670447"/>
                  <a:pt x="3229937" y="1671240"/>
                  <a:pt x="3241049" y="1672828"/>
                </a:cubicBezTo>
                <a:cubicBezTo>
                  <a:pt x="3255336" y="1675209"/>
                  <a:pt x="3262083" y="1685131"/>
                  <a:pt x="3261290" y="1702594"/>
                </a:cubicBezTo>
                <a:cubicBezTo>
                  <a:pt x="3258908" y="1715294"/>
                  <a:pt x="3251765" y="1718865"/>
                  <a:pt x="3239858" y="1713309"/>
                </a:cubicBezTo>
                <a:cubicBezTo>
                  <a:pt x="3234302" y="1709340"/>
                  <a:pt x="3222396" y="1696640"/>
                  <a:pt x="3204140" y="1675209"/>
                </a:cubicBezTo>
                <a:cubicBezTo>
                  <a:pt x="3201758" y="1672828"/>
                  <a:pt x="3201758" y="1671240"/>
                  <a:pt x="3204140" y="1670447"/>
                </a:cubicBezTo>
                <a:close/>
                <a:moveTo>
                  <a:pt x="401410" y="1670447"/>
                </a:moveTo>
                <a:cubicBezTo>
                  <a:pt x="411729" y="1675209"/>
                  <a:pt x="419269" y="1681559"/>
                  <a:pt x="424032" y="1689497"/>
                </a:cubicBezTo>
                <a:cubicBezTo>
                  <a:pt x="426413" y="1695847"/>
                  <a:pt x="426413" y="1700212"/>
                  <a:pt x="424032" y="1702594"/>
                </a:cubicBezTo>
                <a:cubicBezTo>
                  <a:pt x="420857" y="1704975"/>
                  <a:pt x="414904" y="1710134"/>
                  <a:pt x="406172" y="1718072"/>
                </a:cubicBezTo>
                <a:cubicBezTo>
                  <a:pt x="399822" y="1723628"/>
                  <a:pt x="395456" y="1727597"/>
                  <a:pt x="393075" y="1729978"/>
                </a:cubicBezTo>
                <a:cubicBezTo>
                  <a:pt x="377201" y="1742678"/>
                  <a:pt x="358547" y="1752997"/>
                  <a:pt x="337116" y="1760934"/>
                </a:cubicBezTo>
                <a:cubicBezTo>
                  <a:pt x="335529" y="1760934"/>
                  <a:pt x="334338" y="1760537"/>
                  <a:pt x="333544" y="1759744"/>
                </a:cubicBezTo>
                <a:cubicBezTo>
                  <a:pt x="333544" y="1759744"/>
                  <a:pt x="334338" y="1758950"/>
                  <a:pt x="335925" y="1757362"/>
                </a:cubicBezTo>
                <a:cubicBezTo>
                  <a:pt x="348626" y="1747837"/>
                  <a:pt x="364104" y="1730375"/>
                  <a:pt x="382360" y="1704975"/>
                </a:cubicBezTo>
                <a:cubicBezTo>
                  <a:pt x="390297" y="1693069"/>
                  <a:pt x="394266" y="1683544"/>
                  <a:pt x="394266" y="1676400"/>
                </a:cubicBezTo>
                <a:cubicBezTo>
                  <a:pt x="395060" y="1670843"/>
                  <a:pt x="397441" y="1668859"/>
                  <a:pt x="401410" y="1670447"/>
                </a:cubicBezTo>
                <a:close/>
                <a:moveTo>
                  <a:pt x="4231351" y="1670298"/>
                </a:moveTo>
                <a:cubicBezTo>
                  <a:pt x="4232741" y="1670000"/>
                  <a:pt x="4234427" y="1670050"/>
                  <a:pt x="4236412" y="1670447"/>
                </a:cubicBezTo>
                <a:cubicBezTo>
                  <a:pt x="4253080" y="1677590"/>
                  <a:pt x="4265383" y="1688306"/>
                  <a:pt x="4273321" y="1702594"/>
                </a:cubicBezTo>
                <a:cubicBezTo>
                  <a:pt x="4275702" y="1707356"/>
                  <a:pt x="4275305" y="1711325"/>
                  <a:pt x="4272130" y="1714500"/>
                </a:cubicBezTo>
                <a:cubicBezTo>
                  <a:pt x="4267368" y="1720850"/>
                  <a:pt x="4263002" y="1731962"/>
                  <a:pt x="4259033" y="1747837"/>
                </a:cubicBezTo>
                <a:cubicBezTo>
                  <a:pt x="4253477" y="1770062"/>
                  <a:pt x="4243952" y="1792287"/>
                  <a:pt x="4230458" y="1814512"/>
                </a:cubicBezTo>
                <a:cubicBezTo>
                  <a:pt x="4246333" y="1830387"/>
                  <a:pt x="4261811" y="1842293"/>
                  <a:pt x="4276893" y="1850231"/>
                </a:cubicBezTo>
                <a:cubicBezTo>
                  <a:pt x="4301499" y="1864519"/>
                  <a:pt x="4328486" y="1874837"/>
                  <a:pt x="4357855" y="1881187"/>
                </a:cubicBezTo>
                <a:cubicBezTo>
                  <a:pt x="4361824" y="1881981"/>
                  <a:pt x="4363808" y="1883569"/>
                  <a:pt x="4363808" y="1885950"/>
                </a:cubicBezTo>
                <a:cubicBezTo>
                  <a:pt x="4364602" y="1887537"/>
                  <a:pt x="4363015" y="1888728"/>
                  <a:pt x="4359046" y="1889522"/>
                </a:cubicBezTo>
                <a:cubicBezTo>
                  <a:pt x="4327296" y="1898253"/>
                  <a:pt x="4302293" y="1903412"/>
                  <a:pt x="4284037" y="1905000"/>
                </a:cubicBezTo>
                <a:cubicBezTo>
                  <a:pt x="4275305" y="1905000"/>
                  <a:pt x="4268956" y="1903809"/>
                  <a:pt x="4264987" y="1901428"/>
                </a:cubicBezTo>
                <a:cubicBezTo>
                  <a:pt x="4245937" y="1888728"/>
                  <a:pt x="4226093" y="1870075"/>
                  <a:pt x="4205455" y="1845469"/>
                </a:cubicBezTo>
                <a:cubicBezTo>
                  <a:pt x="4204661" y="1846262"/>
                  <a:pt x="4203471" y="1847453"/>
                  <a:pt x="4201883" y="1849040"/>
                </a:cubicBezTo>
                <a:cubicBezTo>
                  <a:pt x="4199502" y="1850628"/>
                  <a:pt x="4197915" y="1851818"/>
                  <a:pt x="4197121" y="1852612"/>
                </a:cubicBezTo>
                <a:cubicBezTo>
                  <a:pt x="4166165" y="1876425"/>
                  <a:pt x="4130843" y="1889125"/>
                  <a:pt x="4091155" y="1890712"/>
                </a:cubicBezTo>
                <a:cubicBezTo>
                  <a:pt x="4087980" y="1890712"/>
                  <a:pt x="4085996" y="1889918"/>
                  <a:pt x="4085202" y="1888331"/>
                </a:cubicBezTo>
                <a:cubicBezTo>
                  <a:pt x="4085202" y="1887537"/>
                  <a:pt x="4086789" y="1886347"/>
                  <a:pt x="4089965" y="1884759"/>
                </a:cubicBezTo>
                <a:cubicBezTo>
                  <a:pt x="4127271" y="1870472"/>
                  <a:pt x="4158624" y="1847850"/>
                  <a:pt x="4184024" y="1816894"/>
                </a:cubicBezTo>
                <a:cubicBezTo>
                  <a:pt x="4170530" y="1798637"/>
                  <a:pt x="4160212" y="1782762"/>
                  <a:pt x="4153068" y="1769269"/>
                </a:cubicBezTo>
                <a:cubicBezTo>
                  <a:pt x="4145924" y="1757362"/>
                  <a:pt x="4137590" y="1751409"/>
                  <a:pt x="4128065" y="1751409"/>
                </a:cubicBezTo>
                <a:cubicBezTo>
                  <a:pt x="4123302" y="1750616"/>
                  <a:pt x="4120524" y="1748234"/>
                  <a:pt x="4119730" y="1744265"/>
                </a:cubicBezTo>
                <a:cubicBezTo>
                  <a:pt x="4120524" y="1738709"/>
                  <a:pt x="4127271" y="1735137"/>
                  <a:pt x="4139971" y="1733550"/>
                </a:cubicBezTo>
                <a:cubicBezTo>
                  <a:pt x="4154258" y="1733550"/>
                  <a:pt x="4165371" y="1738312"/>
                  <a:pt x="4173308" y="1747837"/>
                </a:cubicBezTo>
                <a:cubicBezTo>
                  <a:pt x="4182833" y="1760537"/>
                  <a:pt x="4193152" y="1773634"/>
                  <a:pt x="4204265" y="1787128"/>
                </a:cubicBezTo>
                <a:cubicBezTo>
                  <a:pt x="4212996" y="1773634"/>
                  <a:pt x="4220140" y="1755378"/>
                  <a:pt x="4225696" y="1732359"/>
                </a:cubicBezTo>
                <a:cubicBezTo>
                  <a:pt x="4230458" y="1709340"/>
                  <a:pt x="4230856" y="1692672"/>
                  <a:pt x="4226887" y="1682353"/>
                </a:cubicBezTo>
                <a:cubicBezTo>
                  <a:pt x="4225696" y="1675209"/>
                  <a:pt x="4227184" y="1671191"/>
                  <a:pt x="4231351" y="1670298"/>
                </a:cubicBezTo>
                <a:close/>
                <a:moveTo>
                  <a:pt x="7303461" y="1666875"/>
                </a:moveTo>
                <a:cubicBezTo>
                  <a:pt x="7318542" y="1671637"/>
                  <a:pt x="7328861" y="1678384"/>
                  <a:pt x="7334418" y="1687115"/>
                </a:cubicBezTo>
                <a:cubicBezTo>
                  <a:pt x="7336798" y="1691084"/>
                  <a:pt x="7337196" y="1694656"/>
                  <a:pt x="7335608" y="1697831"/>
                </a:cubicBezTo>
                <a:cubicBezTo>
                  <a:pt x="7331640" y="1705769"/>
                  <a:pt x="7330449" y="1725612"/>
                  <a:pt x="7332036" y="1757362"/>
                </a:cubicBezTo>
                <a:cubicBezTo>
                  <a:pt x="7332036" y="1767681"/>
                  <a:pt x="7331640" y="1776412"/>
                  <a:pt x="7330846" y="1783556"/>
                </a:cubicBezTo>
                <a:cubicBezTo>
                  <a:pt x="7347514" y="1777206"/>
                  <a:pt x="7361802" y="1768078"/>
                  <a:pt x="7373708" y="1756172"/>
                </a:cubicBezTo>
                <a:cubicBezTo>
                  <a:pt x="7364183" y="1747440"/>
                  <a:pt x="7356642" y="1739503"/>
                  <a:pt x="7351086" y="1732359"/>
                </a:cubicBezTo>
                <a:cubicBezTo>
                  <a:pt x="7350292" y="1732359"/>
                  <a:pt x="7348705" y="1731169"/>
                  <a:pt x="7346324" y="1728787"/>
                </a:cubicBezTo>
                <a:cubicBezTo>
                  <a:pt x="7343942" y="1726406"/>
                  <a:pt x="7342355" y="1725215"/>
                  <a:pt x="7341561" y="1725215"/>
                </a:cubicBezTo>
                <a:cubicBezTo>
                  <a:pt x="7338386" y="1724422"/>
                  <a:pt x="7336798" y="1722834"/>
                  <a:pt x="7336798" y="1720453"/>
                </a:cubicBezTo>
                <a:cubicBezTo>
                  <a:pt x="7336798" y="1718865"/>
                  <a:pt x="7337989" y="1717278"/>
                  <a:pt x="7340370" y="1715690"/>
                </a:cubicBezTo>
                <a:cubicBezTo>
                  <a:pt x="7341958" y="1714897"/>
                  <a:pt x="7345530" y="1714500"/>
                  <a:pt x="7351086" y="1714500"/>
                </a:cubicBezTo>
                <a:cubicBezTo>
                  <a:pt x="7356642" y="1714500"/>
                  <a:pt x="7365374" y="1719659"/>
                  <a:pt x="7377280" y="1729978"/>
                </a:cubicBezTo>
                <a:cubicBezTo>
                  <a:pt x="7381248" y="1733947"/>
                  <a:pt x="7385218" y="1737122"/>
                  <a:pt x="7389186" y="1739503"/>
                </a:cubicBezTo>
                <a:cubicBezTo>
                  <a:pt x="7397124" y="1729184"/>
                  <a:pt x="7402680" y="1718072"/>
                  <a:pt x="7405855" y="1706165"/>
                </a:cubicBezTo>
                <a:cubicBezTo>
                  <a:pt x="7407442" y="1702990"/>
                  <a:pt x="7406252" y="1701403"/>
                  <a:pt x="7402283" y="1701403"/>
                </a:cubicBezTo>
                <a:cubicBezTo>
                  <a:pt x="7400696" y="1702197"/>
                  <a:pt x="7397918" y="1702990"/>
                  <a:pt x="7393948" y="1703784"/>
                </a:cubicBezTo>
                <a:cubicBezTo>
                  <a:pt x="7386011" y="1706959"/>
                  <a:pt x="7379661" y="1709737"/>
                  <a:pt x="7374898" y="1712119"/>
                </a:cubicBezTo>
                <a:cubicBezTo>
                  <a:pt x="7371724" y="1712912"/>
                  <a:pt x="7368152" y="1712912"/>
                  <a:pt x="7364183" y="1712119"/>
                </a:cubicBezTo>
                <a:cubicBezTo>
                  <a:pt x="7358627" y="1709737"/>
                  <a:pt x="7353864" y="1705769"/>
                  <a:pt x="7349896" y="1700212"/>
                </a:cubicBezTo>
                <a:cubicBezTo>
                  <a:pt x="7348308" y="1696244"/>
                  <a:pt x="7349499" y="1693862"/>
                  <a:pt x="7353468" y="1693069"/>
                </a:cubicBezTo>
                <a:cubicBezTo>
                  <a:pt x="7357436" y="1692275"/>
                  <a:pt x="7364580" y="1690687"/>
                  <a:pt x="7374898" y="1688306"/>
                </a:cubicBezTo>
                <a:cubicBezTo>
                  <a:pt x="7378868" y="1687512"/>
                  <a:pt x="7381646" y="1686719"/>
                  <a:pt x="7383233" y="1685925"/>
                </a:cubicBezTo>
                <a:cubicBezTo>
                  <a:pt x="7388790" y="1684337"/>
                  <a:pt x="7395139" y="1682353"/>
                  <a:pt x="7402283" y="1679972"/>
                </a:cubicBezTo>
                <a:cubicBezTo>
                  <a:pt x="7403870" y="1679178"/>
                  <a:pt x="7405061" y="1678781"/>
                  <a:pt x="7405855" y="1678781"/>
                </a:cubicBezTo>
                <a:cubicBezTo>
                  <a:pt x="7410618" y="1675606"/>
                  <a:pt x="7415380" y="1675209"/>
                  <a:pt x="7420142" y="1677590"/>
                </a:cubicBezTo>
                <a:cubicBezTo>
                  <a:pt x="7432048" y="1684734"/>
                  <a:pt x="7439590" y="1691878"/>
                  <a:pt x="7442764" y="1699022"/>
                </a:cubicBezTo>
                <a:cubicBezTo>
                  <a:pt x="7445940" y="1702990"/>
                  <a:pt x="7445940" y="1706562"/>
                  <a:pt x="7442764" y="1709737"/>
                </a:cubicBezTo>
                <a:cubicBezTo>
                  <a:pt x="7438002" y="1715294"/>
                  <a:pt x="7433239" y="1722040"/>
                  <a:pt x="7428476" y="1729978"/>
                </a:cubicBezTo>
                <a:cubicBezTo>
                  <a:pt x="7423714" y="1739503"/>
                  <a:pt x="7418158" y="1747837"/>
                  <a:pt x="7411808" y="1754981"/>
                </a:cubicBezTo>
                <a:cubicBezTo>
                  <a:pt x="7435620" y="1767681"/>
                  <a:pt x="7461814" y="1776015"/>
                  <a:pt x="7490389" y="1779984"/>
                </a:cubicBezTo>
                <a:cubicBezTo>
                  <a:pt x="7492770" y="1780778"/>
                  <a:pt x="7493961" y="1781572"/>
                  <a:pt x="7493961" y="1782365"/>
                </a:cubicBezTo>
                <a:cubicBezTo>
                  <a:pt x="7493961" y="1783159"/>
                  <a:pt x="7492770" y="1783953"/>
                  <a:pt x="7490389" y="1784747"/>
                </a:cubicBezTo>
                <a:cubicBezTo>
                  <a:pt x="7468958" y="1791097"/>
                  <a:pt x="7450702" y="1794668"/>
                  <a:pt x="7435620" y="1795462"/>
                </a:cubicBezTo>
                <a:cubicBezTo>
                  <a:pt x="7430064" y="1797050"/>
                  <a:pt x="7425699" y="1796653"/>
                  <a:pt x="7422524" y="1794272"/>
                </a:cubicBezTo>
                <a:cubicBezTo>
                  <a:pt x="7421730" y="1794272"/>
                  <a:pt x="7420936" y="1793875"/>
                  <a:pt x="7420142" y="1793081"/>
                </a:cubicBezTo>
                <a:cubicBezTo>
                  <a:pt x="7412205" y="1789906"/>
                  <a:pt x="7405458" y="1785540"/>
                  <a:pt x="7399902" y="1779984"/>
                </a:cubicBezTo>
                <a:cubicBezTo>
                  <a:pt x="7399108" y="1779190"/>
                  <a:pt x="7397918" y="1778000"/>
                  <a:pt x="7396330" y="1776412"/>
                </a:cubicBezTo>
                <a:cubicBezTo>
                  <a:pt x="7393948" y="1774825"/>
                  <a:pt x="7392362" y="1773634"/>
                  <a:pt x="7391568" y="1772840"/>
                </a:cubicBezTo>
                <a:cubicBezTo>
                  <a:pt x="7391568" y="1772840"/>
                  <a:pt x="7391171" y="1773237"/>
                  <a:pt x="7390376" y="1774031"/>
                </a:cubicBezTo>
                <a:cubicBezTo>
                  <a:pt x="7376884" y="1781969"/>
                  <a:pt x="7357039" y="1787128"/>
                  <a:pt x="7330846" y="1789509"/>
                </a:cubicBezTo>
                <a:cubicBezTo>
                  <a:pt x="7330052" y="1797447"/>
                  <a:pt x="7327670" y="1803400"/>
                  <a:pt x="7323702" y="1807369"/>
                </a:cubicBezTo>
                <a:cubicBezTo>
                  <a:pt x="7319734" y="1810544"/>
                  <a:pt x="7315368" y="1810544"/>
                  <a:pt x="7310605" y="1807369"/>
                </a:cubicBezTo>
                <a:cubicBezTo>
                  <a:pt x="7303461" y="1799431"/>
                  <a:pt x="7300286" y="1791890"/>
                  <a:pt x="7301080" y="1784747"/>
                </a:cubicBezTo>
                <a:cubicBezTo>
                  <a:pt x="7303461" y="1770459"/>
                  <a:pt x="7303858" y="1749425"/>
                  <a:pt x="7302270" y="1721644"/>
                </a:cubicBezTo>
                <a:cubicBezTo>
                  <a:pt x="7302270" y="1719262"/>
                  <a:pt x="7302270" y="1715690"/>
                  <a:pt x="7302270" y="1710928"/>
                </a:cubicBezTo>
                <a:cubicBezTo>
                  <a:pt x="7301477" y="1691878"/>
                  <a:pt x="7298698" y="1679575"/>
                  <a:pt x="7293936" y="1674019"/>
                </a:cubicBezTo>
                <a:cubicBezTo>
                  <a:pt x="7292349" y="1667669"/>
                  <a:pt x="7295524" y="1665287"/>
                  <a:pt x="7303461" y="1666875"/>
                </a:cubicBezTo>
                <a:close/>
                <a:moveTo>
                  <a:pt x="2598111" y="1666875"/>
                </a:moveTo>
                <a:cubicBezTo>
                  <a:pt x="2613193" y="1671637"/>
                  <a:pt x="2623511" y="1678384"/>
                  <a:pt x="2629068" y="1687115"/>
                </a:cubicBezTo>
                <a:cubicBezTo>
                  <a:pt x="2631449" y="1691084"/>
                  <a:pt x="2631846" y="1694656"/>
                  <a:pt x="2630258" y="1697831"/>
                </a:cubicBezTo>
                <a:cubicBezTo>
                  <a:pt x="2626290" y="1705769"/>
                  <a:pt x="2625099" y="1725612"/>
                  <a:pt x="2626686" y="1757362"/>
                </a:cubicBezTo>
                <a:cubicBezTo>
                  <a:pt x="2626686" y="1767681"/>
                  <a:pt x="2626290" y="1776412"/>
                  <a:pt x="2625496" y="1783556"/>
                </a:cubicBezTo>
                <a:cubicBezTo>
                  <a:pt x="2642165" y="1777206"/>
                  <a:pt x="2656452" y="1768078"/>
                  <a:pt x="2668358" y="1756172"/>
                </a:cubicBezTo>
                <a:cubicBezTo>
                  <a:pt x="2658833" y="1747440"/>
                  <a:pt x="2651293" y="1739503"/>
                  <a:pt x="2645736" y="1732359"/>
                </a:cubicBezTo>
                <a:cubicBezTo>
                  <a:pt x="2644943" y="1732359"/>
                  <a:pt x="2643355" y="1731169"/>
                  <a:pt x="2640974" y="1728787"/>
                </a:cubicBezTo>
                <a:cubicBezTo>
                  <a:pt x="2638593" y="1726406"/>
                  <a:pt x="2637005" y="1725215"/>
                  <a:pt x="2636211" y="1725215"/>
                </a:cubicBezTo>
                <a:cubicBezTo>
                  <a:pt x="2633036" y="1724422"/>
                  <a:pt x="2631449" y="1722834"/>
                  <a:pt x="2631449" y="1720453"/>
                </a:cubicBezTo>
                <a:cubicBezTo>
                  <a:pt x="2631449" y="1718865"/>
                  <a:pt x="2632640" y="1717278"/>
                  <a:pt x="2635021" y="1715690"/>
                </a:cubicBezTo>
                <a:cubicBezTo>
                  <a:pt x="2636608" y="1714897"/>
                  <a:pt x="2640180" y="1714500"/>
                  <a:pt x="2645736" y="1714500"/>
                </a:cubicBezTo>
                <a:cubicBezTo>
                  <a:pt x="2651293" y="1714500"/>
                  <a:pt x="2660024" y="1719659"/>
                  <a:pt x="2671930" y="1729978"/>
                </a:cubicBezTo>
                <a:cubicBezTo>
                  <a:pt x="2675899" y="1733947"/>
                  <a:pt x="2679868" y="1737122"/>
                  <a:pt x="2683836" y="1739503"/>
                </a:cubicBezTo>
                <a:cubicBezTo>
                  <a:pt x="2691774" y="1729184"/>
                  <a:pt x="2697330" y="1718072"/>
                  <a:pt x="2700505" y="1706165"/>
                </a:cubicBezTo>
                <a:cubicBezTo>
                  <a:pt x="2702093" y="1702990"/>
                  <a:pt x="2700902" y="1701403"/>
                  <a:pt x="2696933" y="1701403"/>
                </a:cubicBezTo>
                <a:cubicBezTo>
                  <a:pt x="2695346" y="1702197"/>
                  <a:pt x="2692568" y="1702990"/>
                  <a:pt x="2688599" y="1703784"/>
                </a:cubicBezTo>
                <a:cubicBezTo>
                  <a:pt x="2680661" y="1706959"/>
                  <a:pt x="2674311" y="1709737"/>
                  <a:pt x="2669549" y="1712119"/>
                </a:cubicBezTo>
                <a:cubicBezTo>
                  <a:pt x="2666374" y="1712912"/>
                  <a:pt x="2662802" y="1712912"/>
                  <a:pt x="2658833" y="1712119"/>
                </a:cubicBezTo>
                <a:cubicBezTo>
                  <a:pt x="2653277" y="1709737"/>
                  <a:pt x="2648514" y="1705769"/>
                  <a:pt x="2644546" y="1700212"/>
                </a:cubicBezTo>
                <a:cubicBezTo>
                  <a:pt x="2642958" y="1696244"/>
                  <a:pt x="2644149" y="1693862"/>
                  <a:pt x="2648118" y="1693069"/>
                </a:cubicBezTo>
                <a:cubicBezTo>
                  <a:pt x="2652086" y="1692275"/>
                  <a:pt x="2659230" y="1690687"/>
                  <a:pt x="2669549" y="1688306"/>
                </a:cubicBezTo>
                <a:cubicBezTo>
                  <a:pt x="2673518" y="1687512"/>
                  <a:pt x="2676296" y="1686719"/>
                  <a:pt x="2677883" y="1685925"/>
                </a:cubicBezTo>
                <a:cubicBezTo>
                  <a:pt x="2683440" y="1684337"/>
                  <a:pt x="2689790" y="1682353"/>
                  <a:pt x="2696933" y="1679972"/>
                </a:cubicBezTo>
                <a:cubicBezTo>
                  <a:pt x="2698521" y="1679178"/>
                  <a:pt x="2699711" y="1678781"/>
                  <a:pt x="2700505" y="1678781"/>
                </a:cubicBezTo>
                <a:cubicBezTo>
                  <a:pt x="2705268" y="1675606"/>
                  <a:pt x="2710030" y="1675209"/>
                  <a:pt x="2714793" y="1677590"/>
                </a:cubicBezTo>
                <a:cubicBezTo>
                  <a:pt x="2726699" y="1684734"/>
                  <a:pt x="2734239" y="1691878"/>
                  <a:pt x="2737415" y="1699022"/>
                </a:cubicBezTo>
                <a:cubicBezTo>
                  <a:pt x="2740590" y="1702990"/>
                  <a:pt x="2740590" y="1706562"/>
                  <a:pt x="2737415" y="1709737"/>
                </a:cubicBezTo>
                <a:cubicBezTo>
                  <a:pt x="2732652" y="1715294"/>
                  <a:pt x="2727890" y="1722040"/>
                  <a:pt x="2723127" y="1729978"/>
                </a:cubicBezTo>
                <a:cubicBezTo>
                  <a:pt x="2718365" y="1739503"/>
                  <a:pt x="2712808" y="1747837"/>
                  <a:pt x="2706458" y="1754981"/>
                </a:cubicBezTo>
                <a:cubicBezTo>
                  <a:pt x="2730271" y="1767681"/>
                  <a:pt x="2756465" y="1776015"/>
                  <a:pt x="2785040" y="1779984"/>
                </a:cubicBezTo>
                <a:cubicBezTo>
                  <a:pt x="2787421" y="1780778"/>
                  <a:pt x="2788611" y="1781572"/>
                  <a:pt x="2788611" y="1782365"/>
                </a:cubicBezTo>
                <a:cubicBezTo>
                  <a:pt x="2788611" y="1783159"/>
                  <a:pt x="2787421" y="1783953"/>
                  <a:pt x="2785040" y="1784747"/>
                </a:cubicBezTo>
                <a:cubicBezTo>
                  <a:pt x="2763608" y="1791097"/>
                  <a:pt x="2745352" y="1794668"/>
                  <a:pt x="2730271" y="1795462"/>
                </a:cubicBezTo>
                <a:cubicBezTo>
                  <a:pt x="2724714" y="1797050"/>
                  <a:pt x="2720349" y="1796653"/>
                  <a:pt x="2717174" y="1794272"/>
                </a:cubicBezTo>
                <a:cubicBezTo>
                  <a:pt x="2716380" y="1794272"/>
                  <a:pt x="2715587" y="1793875"/>
                  <a:pt x="2714793" y="1793081"/>
                </a:cubicBezTo>
                <a:cubicBezTo>
                  <a:pt x="2706855" y="1789906"/>
                  <a:pt x="2700108" y="1785540"/>
                  <a:pt x="2694552" y="1779984"/>
                </a:cubicBezTo>
                <a:cubicBezTo>
                  <a:pt x="2693758" y="1779191"/>
                  <a:pt x="2692568" y="1778000"/>
                  <a:pt x="2690980" y="1776412"/>
                </a:cubicBezTo>
                <a:cubicBezTo>
                  <a:pt x="2688599" y="1774825"/>
                  <a:pt x="2687012" y="1773634"/>
                  <a:pt x="2686218" y="1772840"/>
                </a:cubicBezTo>
                <a:cubicBezTo>
                  <a:pt x="2686218" y="1772840"/>
                  <a:pt x="2685821" y="1773237"/>
                  <a:pt x="2685027" y="1774031"/>
                </a:cubicBezTo>
                <a:cubicBezTo>
                  <a:pt x="2671533" y="1781969"/>
                  <a:pt x="2651690" y="1787128"/>
                  <a:pt x="2625496" y="1789509"/>
                </a:cubicBezTo>
                <a:cubicBezTo>
                  <a:pt x="2624702" y="1797447"/>
                  <a:pt x="2622321" y="1803400"/>
                  <a:pt x="2618352" y="1807369"/>
                </a:cubicBezTo>
                <a:cubicBezTo>
                  <a:pt x="2614383" y="1810544"/>
                  <a:pt x="2610018" y="1810544"/>
                  <a:pt x="2605255" y="1807369"/>
                </a:cubicBezTo>
                <a:cubicBezTo>
                  <a:pt x="2598111" y="1799431"/>
                  <a:pt x="2594936" y="1791890"/>
                  <a:pt x="2595730" y="1784747"/>
                </a:cubicBezTo>
                <a:cubicBezTo>
                  <a:pt x="2598111" y="1770459"/>
                  <a:pt x="2598508" y="1749425"/>
                  <a:pt x="2596921" y="1721644"/>
                </a:cubicBezTo>
                <a:cubicBezTo>
                  <a:pt x="2596921" y="1719262"/>
                  <a:pt x="2596921" y="1715690"/>
                  <a:pt x="2596921" y="1710928"/>
                </a:cubicBezTo>
                <a:cubicBezTo>
                  <a:pt x="2596127" y="1691878"/>
                  <a:pt x="2593349" y="1679575"/>
                  <a:pt x="2588586" y="1674019"/>
                </a:cubicBezTo>
                <a:cubicBezTo>
                  <a:pt x="2586999" y="1667669"/>
                  <a:pt x="2590174" y="1665287"/>
                  <a:pt x="2598111" y="1666875"/>
                </a:cubicBezTo>
                <a:close/>
                <a:moveTo>
                  <a:pt x="699066" y="1666875"/>
                </a:moveTo>
                <a:cubicBezTo>
                  <a:pt x="718910" y="1666875"/>
                  <a:pt x="731213" y="1667669"/>
                  <a:pt x="735976" y="1669256"/>
                </a:cubicBezTo>
                <a:cubicBezTo>
                  <a:pt x="742325" y="1670843"/>
                  <a:pt x="746691" y="1674812"/>
                  <a:pt x="749073" y="1681162"/>
                </a:cubicBezTo>
                <a:cubicBezTo>
                  <a:pt x="752247" y="1693862"/>
                  <a:pt x="749073" y="1701800"/>
                  <a:pt x="739547" y="1704975"/>
                </a:cubicBezTo>
                <a:cubicBezTo>
                  <a:pt x="741929" y="1704975"/>
                  <a:pt x="743913" y="1704578"/>
                  <a:pt x="745501" y="1703784"/>
                </a:cubicBezTo>
                <a:cubicBezTo>
                  <a:pt x="752644" y="1699815"/>
                  <a:pt x="760185" y="1702990"/>
                  <a:pt x="768122" y="1713309"/>
                </a:cubicBezTo>
                <a:cubicBezTo>
                  <a:pt x="770504" y="1717278"/>
                  <a:pt x="768519" y="1721247"/>
                  <a:pt x="762169" y="1725215"/>
                </a:cubicBezTo>
                <a:cubicBezTo>
                  <a:pt x="756613" y="1726009"/>
                  <a:pt x="750660" y="1727200"/>
                  <a:pt x="744310" y="1728787"/>
                </a:cubicBezTo>
                <a:cubicBezTo>
                  <a:pt x="747484" y="1729581"/>
                  <a:pt x="752247" y="1731565"/>
                  <a:pt x="758598" y="1734740"/>
                </a:cubicBezTo>
                <a:cubicBezTo>
                  <a:pt x="759391" y="1735534"/>
                  <a:pt x="760185" y="1735931"/>
                  <a:pt x="760979" y="1735931"/>
                </a:cubicBezTo>
                <a:cubicBezTo>
                  <a:pt x="764154" y="1739900"/>
                  <a:pt x="764154" y="1743075"/>
                  <a:pt x="760979" y="1745456"/>
                </a:cubicBezTo>
                <a:cubicBezTo>
                  <a:pt x="759391" y="1747043"/>
                  <a:pt x="756613" y="1749028"/>
                  <a:pt x="752644" y="1751409"/>
                </a:cubicBezTo>
                <a:cubicBezTo>
                  <a:pt x="747088" y="1755378"/>
                  <a:pt x="743119" y="1758553"/>
                  <a:pt x="740738" y="1760934"/>
                </a:cubicBezTo>
                <a:cubicBezTo>
                  <a:pt x="743119" y="1760140"/>
                  <a:pt x="746294" y="1759347"/>
                  <a:pt x="750263" y="1758553"/>
                </a:cubicBezTo>
                <a:cubicBezTo>
                  <a:pt x="755026" y="1757759"/>
                  <a:pt x="758201" y="1757362"/>
                  <a:pt x="759788" y="1757362"/>
                </a:cubicBezTo>
                <a:cubicBezTo>
                  <a:pt x="766932" y="1756568"/>
                  <a:pt x="772488" y="1760140"/>
                  <a:pt x="776457" y="1768078"/>
                </a:cubicBezTo>
                <a:cubicBezTo>
                  <a:pt x="778044" y="1772840"/>
                  <a:pt x="776060" y="1776015"/>
                  <a:pt x="770504" y="1777603"/>
                </a:cubicBezTo>
                <a:cubicBezTo>
                  <a:pt x="764154" y="1778397"/>
                  <a:pt x="753835" y="1779984"/>
                  <a:pt x="739547" y="1782365"/>
                </a:cubicBezTo>
                <a:cubicBezTo>
                  <a:pt x="737166" y="1783159"/>
                  <a:pt x="735181" y="1783556"/>
                  <a:pt x="733595" y="1783556"/>
                </a:cubicBezTo>
                <a:cubicBezTo>
                  <a:pt x="735181" y="1783556"/>
                  <a:pt x="736373" y="1784350"/>
                  <a:pt x="737166" y="1785937"/>
                </a:cubicBezTo>
                <a:cubicBezTo>
                  <a:pt x="738754" y="1787525"/>
                  <a:pt x="738754" y="1790700"/>
                  <a:pt x="737166" y="1795462"/>
                </a:cubicBezTo>
                <a:cubicBezTo>
                  <a:pt x="737166" y="1796256"/>
                  <a:pt x="737166" y="1796653"/>
                  <a:pt x="737166" y="1796653"/>
                </a:cubicBezTo>
                <a:cubicBezTo>
                  <a:pt x="738754" y="1796653"/>
                  <a:pt x="740738" y="1796256"/>
                  <a:pt x="743119" y="1795462"/>
                </a:cubicBezTo>
                <a:cubicBezTo>
                  <a:pt x="744706" y="1795462"/>
                  <a:pt x="745897" y="1795462"/>
                  <a:pt x="746691" y="1795462"/>
                </a:cubicBezTo>
                <a:cubicBezTo>
                  <a:pt x="749866" y="1793875"/>
                  <a:pt x="753438" y="1793875"/>
                  <a:pt x="757407" y="1795462"/>
                </a:cubicBezTo>
                <a:cubicBezTo>
                  <a:pt x="762963" y="1797844"/>
                  <a:pt x="766932" y="1800622"/>
                  <a:pt x="769313" y="1803797"/>
                </a:cubicBezTo>
                <a:cubicBezTo>
                  <a:pt x="771695" y="1809353"/>
                  <a:pt x="770107" y="1812925"/>
                  <a:pt x="764550" y="1814512"/>
                </a:cubicBezTo>
                <a:cubicBezTo>
                  <a:pt x="762169" y="1814512"/>
                  <a:pt x="757009" y="1814909"/>
                  <a:pt x="749073" y="1815703"/>
                </a:cubicBezTo>
                <a:cubicBezTo>
                  <a:pt x="742723" y="1817290"/>
                  <a:pt x="737960" y="1818084"/>
                  <a:pt x="734785" y="1818084"/>
                </a:cubicBezTo>
                <a:cubicBezTo>
                  <a:pt x="734785" y="1821259"/>
                  <a:pt x="734785" y="1824037"/>
                  <a:pt x="734785" y="1826419"/>
                </a:cubicBezTo>
                <a:cubicBezTo>
                  <a:pt x="741929" y="1826419"/>
                  <a:pt x="747484" y="1826815"/>
                  <a:pt x="751454" y="1827609"/>
                </a:cubicBezTo>
                <a:cubicBezTo>
                  <a:pt x="757009" y="1829197"/>
                  <a:pt x="760979" y="1833165"/>
                  <a:pt x="763360" y="1839515"/>
                </a:cubicBezTo>
                <a:cubicBezTo>
                  <a:pt x="765741" y="1849040"/>
                  <a:pt x="762963" y="1854994"/>
                  <a:pt x="755026" y="1857375"/>
                </a:cubicBezTo>
                <a:cubicBezTo>
                  <a:pt x="751850" y="1857375"/>
                  <a:pt x="749073" y="1855787"/>
                  <a:pt x="746691" y="1852612"/>
                </a:cubicBezTo>
                <a:cubicBezTo>
                  <a:pt x="745897" y="1851818"/>
                  <a:pt x="745104" y="1850628"/>
                  <a:pt x="744310" y="1849040"/>
                </a:cubicBezTo>
                <a:cubicBezTo>
                  <a:pt x="741135" y="1845072"/>
                  <a:pt x="737960" y="1841500"/>
                  <a:pt x="734785" y="1838325"/>
                </a:cubicBezTo>
                <a:cubicBezTo>
                  <a:pt x="735578" y="1842293"/>
                  <a:pt x="735578" y="1848644"/>
                  <a:pt x="734785" y="1857375"/>
                </a:cubicBezTo>
                <a:cubicBezTo>
                  <a:pt x="734785" y="1862137"/>
                  <a:pt x="734785" y="1865709"/>
                  <a:pt x="734785" y="1868090"/>
                </a:cubicBezTo>
                <a:cubicBezTo>
                  <a:pt x="733991" y="1888728"/>
                  <a:pt x="726847" y="1899840"/>
                  <a:pt x="713353" y="1901428"/>
                </a:cubicBezTo>
                <a:cubicBezTo>
                  <a:pt x="709385" y="1900634"/>
                  <a:pt x="706210" y="1897856"/>
                  <a:pt x="703829" y="1893094"/>
                </a:cubicBezTo>
                <a:cubicBezTo>
                  <a:pt x="702241" y="1885950"/>
                  <a:pt x="696288" y="1877219"/>
                  <a:pt x="685969" y="1866900"/>
                </a:cubicBezTo>
                <a:cubicBezTo>
                  <a:pt x="682001" y="1877219"/>
                  <a:pt x="676842" y="1882775"/>
                  <a:pt x="670491" y="1883569"/>
                </a:cubicBezTo>
                <a:cubicBezTo>
                  <a:pt x="661760" y="1882775"/>
                  <a:pt x="656601" y="1876425"/>
                  <a:pt x="655013" y="1864519"/>
                </a:cubicBezTo>
                <a:cubicBezTo>
                  <a:pt x="655013" y="1857375"/>
                  <a:pt x="657395" y="1851818"/>
                  <a:pt x="662156" y="1847850"/>
                </a:cubicBezTo>
                <a:cubicBezTo>
                  <a:pt x="670888" y="1840706"/>
                  <a:pt x="676444" y="1834356"/>
                  <a:pt x="678826" y="1828800"/>
                </a:cubicBezTo>
                <a:cubicBezTo>
                  <a:pt x="680413" y="1826419"/>
                  <a:pt x="681603" y="1826022"/>
                  <a:pt x="682398" y="1827609"/>
                </a:cubicBezTo>
                <a:cubicBezTo>
                  <a:pt x="685572" y="1835547"/>
                  <a:pt x="687160" y="1846262"/>
                  <a:pt x="687160" y="1859756"/>
                </a:cubicBezTo>
                <a:cubicBezTo>
                  <a:pt x="689541" y="1859756"/>
                  <a:pt x="692319" y="1860153"/>
                  <a:pt x="695494" y="1860947"/>
                </a:cubicBezTo>
                <a:cubicBezTo>
                  <a:pt x="697876" y="1860947"/>
                  <a:pt x="699860" y="1860947"/>
                  <a:pt x="701447" y="1860947"/>
                </a:cubicBezTo>
                <a:cubicBezTo>
                  <a:pt x="704623" y="1860947"/>
                  <a:pt x="706210" y="1860153"/>
                  <a:pt x="706210" y="1858565"/>
                </a:cubicBezTo>
                <a:cubicBezTo>
                  <a:pt x="706210" y="1843484"/>
                  <a:pt x="706210" y="1831578"/>
                  <a:pt x="706210" y="1822847"/>
                </a:cubicBezTo>
                <a:cubicBezTo>
                  <a:pt x="695097" y="1823640"/>
                  <a:pt x="686366" y="1824831"/>
                  <a:pt x="680016" y="1826419"/>
                </a:cubicBezTo>
                <a:cubicBezTo>
                  <a:pt x="672079" y="1826419"/>
                  <a:pt x="663744" y="1822053"/>
                  <a:pt x="655013" y="1813322"/>
                </a:cubicBezTo>
                <a:cubicBezTo>
                  <a:pt x="654219" y="1810147"/>
                  <a:pt x="655410" y="1808559"/>
                  <a:pt x="658585" y="1808559"/>
                </a:cubicBezTo>
                <a:cubicBezTo>
                  <a:pt x="663348" y="1808559"/>
                  <a:pt x="668110" y="1807765"/>
                  <a:pt x="672873" y="1806178"/>
                </a:cubicBezTo>
                <a:cubicBezTo>
                  <a:pt x="676047" y="1806178"/>
                  <a:pt x="687160" y="1804590"/>
                  <a:pt x="706210" y="1801415"/>
                </a:cubicBezTo>
                <a:cubicBezTo>
                  <a:pt x="705416" y="1795065"/>
                  <a:pt x="705019" y="1790303"/>
                  <a:pt x="705019" y="1787128"/>
                </a:cubicBezTo>
                <a:cubicBezTo>
                  <a:pt x="697876" y="1788715"/>
                  <a:pt x="685969" y="1791097"/>
                  <a:pt x="669301" y="1794272"/>
                </a:cubicBezTo>
                <a:cubicBezTo>
                  <a:pt x="664538" y="1795065"/>
                  <a:pt x="660966" y="1795859"/>
                  <a:pt x="658585" y="1796653"/>
                </a:cubicBezTo>
                <a:cubicBezTo>
                  <a:pt x="649854" y="1799034"/>
                  <a:pt x="641916" y="1793875"/>
                  <a:pt x="634772" y="1781175"/>
                </a:cubicBezTo>
                <a:cubicBezTo>
                  <a:pt x="633184" y="1776412"/>
                  <a:pt x="634375" y="1774031"/>
                  <a:pt x="638344" y="1774031"/>
                </a:cubicBezTo>
                <a:cubicBezTo>
                  <a:pt x="659776" y="1772444"/>
                  <a:pt x="679620" y="1770459"/>
                  <a:pt x="697876" y="1768078"/>
                </a:cubicBezTo>
                <a:cubicBezTo>
                  <a:pt x="691526" y="1760934"/>
                  <a:pt x="684382" y="1751806"/>
                  <a:pt x="676444" y="1740694"/>
                </a:cubicBezTo>
                <a:cubicBezTo>
                  <a:pt x="675650" y="1739106"/>
                  <a:pt x="676047" y="1738312"/>
                  <a:pt x="677635" y="1738312"/>
                </a:cubicBezTo>
                <a:cubicBezTo>
                  <a:pt x="684779" y="1738312"/>
                  <a:pt x="693113" y="1739106"/>
                  <a:pt x="702638" y="1740694"/>
                </a:cubicBezTo>
                <a:cubicBezTo>
                  <a:pt x="711370" y="1741487"/>
                  <a:pt x="716132" y="1745853"/>
                  <a:pt x="716926" y="1753790"/>
                </a:cubicBezTo>
                <a:cubicBezTo>
                  <a:pt x="717720" y="1758553"/>
                  <a:pt x="716926" y="1762522"/>
                  <a:pt x="714545" y="1765697"/>
                </a:cubicBezTo>
                <a:cubicBezTo>
                  <a:pt x="715338" y="1765697"/>
                  <a:pt x="716132" y="1765697"/>
                  <a:pt x="716926" y="1765697"/>
                </a:cubicBezTo>
                <a:cubicBezTo>
                  <a:pt x="718512" y="1764903"/>
                  <a:pt x="720101" y="1764506"/>
                  <a:pt x="721688" y="1764506"/>
                </a:cubicBezTo>
                <a:cubicBezTo>
                  <a:pt x="728038" y="1745456"/>
                  <a:pt x="731610" y="1734344"/>
                  <a:pt x="732404" y="1731169"/>
                </a:cubicBezTo>
                <a:cubicBezTo>
                  <a:pt x="731610" y="1731169"/>
                  <a:pt x="730022" y="1731565"/>
                  <a:pt x="727641" y="1732359"/>
                </a:cubicBezTo>
                <a:cubicBezTo>
                  <a:pt x="711766" y="1734740"/>
                  <a:pt x="699066" y="1736328"/>
                  <a:pt x="689541" y="1737122"/>
                </a:cubicBezTo>
                <a:cubicBezTo>
                  <a:pt x="684779" y="1738709"/>
                  <a:pt x="677238" y="1734740"/>
                  <a:pt x="666919" y="1725215"/>
                </a:cubicBezTo>
                <a:cubicBezTo>
                  <a:pt x="663744" y="1721247"/>
                  <a:pt x="664935" y="1718468"/>
                  <a:pt x="670491" y="1716881"/>
                </a:cubicBezTo>
                <a:cubicBezTo>
                  <a:pt x="697479" y="1712912"/>
                  <a:pt x="719307" y="1709340"/>
                  <a:pt x="735976" y="1706165"/>
                </a:cubicBezTo>
                <a:cubicBezTo>
                  <a:pt x="733595" y="1706165"/>
                  <a:pt x="730419" y="1704578"/>
                  <a:pt x="726450" y="1701403"/>
                </a:cubicBezTo>
                <a:cubicBezTo>
                  <a:pt x="718512" y="1695847"/>
                  <a:pt x="708194" y="1685528"/>
                  <a:pt x="695494" y="1670447"/>
                </a:cubicBezTo>
                <a:cubicBezTo>
                  <a:pt x="694701" y="1668859"/>
                  <a:pt x="695891" y="1667669"/>
                  <a:pt x="699066" y="1666875"/>
                </a:cubicBezTo>
                <a:close/>
                <a:moveTo>
                  <a:pt x="6709339" y="1663303"/>
                </a:moveTo>
                <a:cubicBezTo>
                  <a:pt x="6723626" y="1667272"/>
                  <a:pt x="6735533" y="1675209"/>
                  <a:pt x="6745058" y="1687115"/>
                </a:cubicBezTo>
                <a:cubicBezTo>
                  <a:pt x="6748234" y="1691878"/>
                  <a:pt x="6747836" y="1696244"/>
                  <a:pt x="6743868" y="1700212"/>
                </a:cubicBezTo>
                <a:cubicBezTo>
                  <a:pt x="6727992" y="1714500"/>
                  <a:pt x="6709339" y="1730375"/>
                  <a:pt x="6687908" y="1747837"/>
                </a:cubicBezTo>
                <a:cubicBezTo>
                  <a:pt x="6695052" y="1747044"/>
                  <a:pt x="6706164" y="1745456"/>
                  <a:pt x="6721246" y="1743075"/>
                </a:cubicBezTo>
                <a:cubicBezTo>
                  <a:pt x="6745058" y="1739900"/>
                  <a:pt x="6762521" y="1737915"/>
                  <a:pt x="6773633" y="1737122"/>
                </a:cubicBezTo>
                <a:cubicBezTo>
                  <a:pt x="6776808" y="1736328"/>
                  <a:pt x="6781174" y="1735534"/>
                  <a:pt x="6786730" y="1734740"/>
                </a:cubicBezTo>
                <a:cubicBezTo>
                  <a:pt x="6793080" y="1733947"/>
                  <a:pt x="6797842" y="1733153"/>
                  <a:pt x="6801018" y="1732359"/>
                </a:cubicBezTo>
                <a:cubicBezTo>
                  <a:pt x="6808161" y="1729978"/>
                  <a:pt x="6814511" y="1731169"/>
                  <a:pt x="6820068" y="1735931"/>
                </a:cubicBezTo>
                <a:cubicBezTo>
                  <a:pt x="6830386" y="1746250"/>
                  <a:pt x="6837133" y="1754584"/>
                  <a:pt x="6840308" y="1760934"/>
                </a:cubicBezTo>
                <a:cubicBezTo>
                  <a:pt x="6842689" y="1764903"/>
                  <a:pt x="6842689" y="1769269"/>
                  <a:pt x="6840308" y="1774031"/>
                </a:cubicBezTo>
                <a:cubicBezTo>
                  <a:pt x="6837133" y="1779587"/>
                  <a:pt x="6835149" y="1786334"/>
                  <a:pt x="6834355" y="1794272"/>
                </a:cubicBezTo>
                <a:cubicBezTo>
                  <a:pt x="6831180" y="1818878"/>
                  <a:pt x="6826418" y="1846262"/>
                  <a:pt x="6820068" y="1876425"/>
                </a:cubicBezTo>
                <a:cubicBezTo>
                  <a:pt x="6813718" y="1898650"/>
                  <a:pt x="6801414" y="1910556"/>
                  <a:pt x="6783158" y="1912144"/>
                </a:cubicBezTo>
                <a:cubicBezTo>
                  <a:pt x="6778396" y="1912937"/>
                  <a:pt x="6774824" y="1910556"/>
                  <a:pt x="6772442" y="1905000"/>
                </a:cubicBezTo>
                <a:cubicBezTo>
                  <a:pt x="6766092" y="1889918"/>
                  <a:pt x="6757361" y="1876822"/>
                  <a:pt x="6746248" y="1865709"/>
                </a:cubicBezTo>
                <a:cubicBezTo>
                  <a:pt x="6744662" y="1864122"/>
                  <a:pt x="6743868" y="1862931"/>
                  <a:pt x="6743868" y="1862137"/>
                </a:cubicBezTo>
                <a:cubicBezTo>
                  <a:pt x="6744662" y="1861343"/>
                  <a:pt x="6746248" y="1861343"/>
                  <a:pt x="6748630" y="1862137"/>
                </a:cubicBezTo>
                <a:cubicBezTo>
                  <a:pt x="6758155" y="1862931"/>
                  <a:pt x="6768077" y="1864122"/>
                  <a:pt x="6778396" y="1865709"/>
                </a:cubicBezTo>
                <a:cubicBezTo>
                  <a:pt x="6782364" y="1866503"/>
                  <a:pt x="6784746" y="1864915"/>
                  <a:pt x="6785539" y="1860947"/>
                </a:cubicBezTo>
                <a:cubicBezTo>
                  <a:pt x="6791096" y="1837928"/>
                  <a:pt x="6795064" y="1806178"/>
                  <a:pt x="6797446" y="1765697"/>
                </a:cubicBezTo>
                <a:cubicBezTo>
                  <a:pt x="6797446" y="1760934"/>
                  <a:pt x="6794668" y="1758950"/>
                  <a:pt x="6789111" y="1759744"/>
                </a:cubicBezTo>
                <a:cubicBezTo>
                  <a:pt x="6756568" y="1762125"/>
                  <a:pt x="6712118" y="1767681"/>
                  <a:pt x="6655761" y="1776412"/>
                </a:cubicBezTo>
                <a:cubicBezTo>
                  <a:pt x="6659730" y="1807369"/>
                  <a:pt x="6662508" y="1838722"/>
                  <a:pt x="6664096" y="1870472"/>
                </a:cubicBezTo>
                <a:cubicBezTo>
                  <a:pt x="6664096" y="1879997"/>
                  <a:pt x="6660127" y="1885950"/>
                  <a:pt x="6652189" y="1888331"/>
                </a:cubicBezTo>
                <a:cubicBezTo>
                  <a:pt x="6646633" y="1888331"/>
                  <a:pt x="6640283" y="1883172"/>
                  <a:pt x="6633139" y="1872853"/>
                </a:cubicBezTo>
                <a:cubicBezTo>
                  <a:pt x="6632346" y="1871265"/>
                  <a:pt x="6631948" y="1868090"/>
                  <a:pt x="6631948" y="1863328"/>
                </a:cubicBezTo>
                <a:cubicBezTo>
                  <a:pt x="6633536" y="1853009"/>
                  <a:pt x="6633139" y="1837531"/>
                  <a:pt x="6630758" y="1816894"/>
                </a:cubicBezTo>
                <a:cubicBezTo>
                  <a:pt x="6630758" y="1813718"/>
                  <a:pt x="6630758" y="1811337"/>
                  <a:pt x="6630758" y="1809750"/>
                </a:cubicBezTo>
                <a:cubicBezTo>
                  <a:pt x="6629171" y="1795462"/>
                  <a:pt x="6625599" y="1780778"/>
                  <a:pt x="6620042" y="1765697"/>
                </a:cubicBezTo>
                <a:cubicBezTo>
                  <a:pt x="6619248" y="1762522"/>
                  <a:pt x="6618455" y="1759744"/>
                  <a:pt x="6617661" y="1757362"/>
                </a:cubicBezTo>
                <a:cubicBezTo>
                  <a:pt x="6616074" y="1753394"/>
                  <a:pt x="6617661" y="1751012"/>
                  <a:pt x="6622424" y="1750219"/>
                </a:cubicBezTo>
                <a:cubicBezTo>
                  <a:pt x="6631155" y="1751012"/>
                  <a:pt x="6638298" y="1752600"/>
                  <a:pt x="6643855" y="1754981"/>
                </a:cubicBezTo>
                <a:cubicBezTo>
                  <a:pt x="6648618" y="1753394"/>
                  <a:pt x="6654174" y="1752600"/>
                  <a:pt x="6660524" y="1752600"/>
                </a:cubicBezTo>
                <a:cubicBezTo>
                  <a:pt x="6677986" y="1729581"/>
                  <a:pt x="6691084" y="1707356"/>
                  <a:pt x="6699814" y="1685925"/>
                </a:cubicBezTo>
                <a:cubicBezTo>
                  <a:pt x="6699814" y="1685131"/>
                  <a:pt x="6700211" y="1683544"/>
                  <a:pt x="6701005" y="1681162"/>
                </a:cubicBezTo>
                <a:cubicBezTo>
                  <a:pt x="6702592" y="1676400"/>
                  <a:pt x="6702990" y="1672431"/>
                  <a:pt x="6702196" y="1669256"/>
                </a:cubicBezTo>
                <a:cubicBezTo>
                  <a:pt x="6702196" y="1665287"/>
                  <a:pt x="6704576" y="1663303"/>
                  <a:pt x="6709339" y="1663303"/>
                </a:cubicBezTo>
                <a:close/>
                <a:moveTo>
                  <a:pt x="4771002" y="1663303"/>
                </a:moveTo>
                <a:cubicBezTo>
                  <a:pt x="4773383" y="1662509"/>
                  <a:pt x="4776161" y="1662509"/>
                  <a:pt x="4779336" y="1663303"/>
                </a:cubicBezTo>
                <a:cubicBezTo>
                  <a:pt x="4796005" y="1668859"/>
                  <a:pt x="4807118" y="1677590"/>
                  <a:pt x="4812674" y="1689497"/>
                </a:cubicBezTo>
                <a:cubicBezTo>
                  <a:pt x="4814261" y="1692672"/>
                  <a:pt x="4814261" y="1695847"/>
                  <a:pt x="4812674" y="1699022"/>
                </a:cubicBezTo>
                <a:cubicBezTo>
                  <a:pt x="4811880" y="1701403"/>
                  <a:pt x="4810690" y="1708150"/>
                  <a:pt x="4809102" y="1719262"/>
                </a:cubicBezTo>
                <a:cubicBezTo>
                  <a:pt x="4808308" y="1726406"/>
                  <a:pt x="4807515" y="1731565"/>
                  <a:pt x="4806721" y="1734740"/>
                </a:cubicBezTo>
                <a:cubicBezTo>
                  <a:pt x="4807515" y="1734740"/>
                  <a:pt x="4808705" y="1734344"/>
                  <a:pt x="4810293" y="1733550"/>
                </a:cubicBezTo>
                <a:cubicBezTo>
                  <a:pt x="4812674" y="1733550"/>
                  <a:pt x="4814261" y="1733153"/>
                  <a:pt x="4815055" y="1732359"/>
                </a:cubicBezTo>
                <a:cubicBezTo>
                  <a:pt x="4826168" y="1729184"/>
                  <a:pt x="4834899" y="1731565"/>
                  <a:pt x="4841249" y="1739503"/>
                </a:cubicBezTo>
                <a:cubicBezTo>
                  <a:pt x="4845218" y="1744265"/>
                  <a:pt x="4845615" y="1748631"/>
                  <a:pt x="4842439" y="1752600"/>
                </a:cubicBezTo>
                <a:cubicBezTo>
                  <a:pt x="4837677" y="1756569"/>
                  <a:pt x="4830533" y="1758950"/>
                  <a:pt x="4821008" y="1759744"/>
                </a:cubicBezTo>
                <a:cubicBezTo>
                  <a:pt x="4817040" y="1759744"/>
                  <a:pt x="4811880" y="1760537"/>
                  <a:pt x="4805530" y="1762125"/>
                </a:cubicBezTo>
                <a:cubicBezTo>
                  <a:pt x="4805530" y="1766093"/>
                  <a:pt x="4805134" y="1771650"/>
                  <a:pt x="4804339" y="1778794"/>
                </a:cubicBezTo>
                <a:cubicBezTo>
                  <a:pt x="4804339" y="1785937"/>
                  <a:pt x="4804339" y="1791097"/>
                  <a:pt x="4804339" y="1794272"/>
                </a:cubicBezTo>
                <a:cubicBezTo>
                  <a:pt x="4813864" y="1791890"/>
                  <a:pt x="4825771" y="1787922"/>
                  <a:pt x="4840058" y="1782365"/>
                </a:cubicBezTo>
                <a:cubicBezTo>
                  <a:pt x="4841646" y="1782365"/>
                  <a:pt x="4842836" y="1782365"/>
                  <a:pt x="4843630" y="1782365"/>
                </a:cubicBezTo>
                <a:cubicBezTo>
                  <a:pt x="4841249" y="1779984"/>
                  <a:pt x="4838471" y="1776809"/>
                  <a:pt x="4835296" y="1772840"/>
                </a:cubicBezTo>
                <a:cubicBezTo>
                  <a:pt x="4832121" y="1768872"/>
                  <a:pt x="4833311" y="1765300"/>
                  <a:pt x="4838868" y="1762125"/>
                </a:cubicBezTo>
                <a:cubicBezTo>
                  <a:pt x="4842836" y="1759744"/>
                  <a:pt x="4848790" y="1754584"/>
                  <a:pt x="4856727" y="1746647"/>
                </a:cubicBezTo>
                <a:cubicBezTo>
                  <a:pt x="4867840" y="1735534"/>
                  <a:pt x="4878158" y="1723231"/>
                  <a:pt x="4887683" y="1709737"/>
                </a:cubicBezTo>
                <a:cubicBezTo>
                  <a:pt x="4874983" y="1712912"/>
                  <a:pt x="4864665" y="1716484"/>
                  <a:pt x="4856727" y="1720453"/>
                </a:cubicBezTo>
                <a:cubicBezTo>
                  <a:pt x="4851964" y="1722040"/>
                  <a:pt x="4848393" y="1721644"/>
                  <a:pt x="4846011" y="1719262"/>
                </a:cubicBezTo>
                <a:cubicBezTo>
                  <a:pt x="4839662" y="1716881"/>
                  <a:pt x="4834105" y="1712515"/>
                  <a:pt x="4829343" y="1706165"/>
                </a:cubicBezTo>
                <a:cubicBezTo>
                  <a:pt x="4827755" y="1703784"/>
                  <a:pt x="4826961" y="1702197"/>
                  <a:pt x="4826961" y="1701403"/>
                </a:cubicBezTo>
                <a:cubicBezTo>
                  <a:pt x="4827755" y="1699815"/>
                  <a:pt x="4828946" y="1699022"/>
                  <a:pt x="4830533" y="1699022"/>
                </a:cubicBezTo>
                <a:cubicBezTo>
                  <a:pt x="4831327" y="1699022"/>
                  <a:pt x="4832121" y="1699022"/>
                  <a:pt x="4832914" y="1699022"/>
                </a:cubicBezTo>
                <a:cubicBezTo>
                  <a:pt x="4853552" y="1695847"/>
                  <a:pt x="4870618" y="1691878"/>
                  <a:pt x="4884111" y="1687115"/>
                </a:cubicBezTo>
                <a:cubicBezTo>
                  <a:pt x="4890461" y="1685528"/>
                  <a:pt x="4898399" y="1682353"/>
                  <a:pt x="4907924" y="1677590"/>
                </a:cubicBezTo>
                <a:cubicBezTo>
                  <a:pt x="4911893" y="1676003"/>
                  <a:pt x="4915465" y="1676003"/>
                  <a:pt x="4918639" y="1677590"/>
                </a:cubicBezTo>
                <a:cubicBezTo>
                  <a:pt x="4930546" y="1683147"/>
                  <a:pt x="4938880" y="1691084"/>
                  <a:pt x="4943643" y="1701403"/>
                </a:cubicBezTo>
                <a:cubicBezTo>
                  <a:pt x="4946024" y="1706959"/>
                  <a:pt x="4944833" y="1710531"/>
                  <a:pt x="4940071" y="1712119"/>
                </a:cubicBezTo>
                <a:cubicBezTo>
                  <a:pt x="4919434" y="1719262"/>
                  <a:pt x="4896018" y="1733947"/>
                  <a:pt x="4869824" y="1756172"/>
                </a:cubicBezTo>
                <a:cubicBezTo>
                  <a:pt x="4877762" y="1754584"/>
                  <a:pt x="4895224" y="1751806"/>
                  <a:pt x="4922211" y="1747837"/>
                </a:cubicBezTo>
                <a:cubicBezTo>
                  <a:pt x="4926974" y="1747837"/>
                  <a:pt x="4932927" y="1746647"/>
                  <a:pt x="4940071" y="1744265"/>
                </a:cubicBezTo>
                <a:cubicBezTo>
                  <a:pt x="4946421" y="1742678"/>
                  <a:pt x="4951183" y="1743075"/>
                  <a:pt x="4954358" y="1745456"/>
                </a:cubicBezTo>
                <a:cubicBezTo>
                  <a:pt x="4967059" y="1754187"/>
                  <a:pt x="4975789" y="1764506"/>
                  <a:pt x="4980552" y="1776412"/>
                </a:cubicBezTo>
                <a:cubicBezTo>
                  <a:pt x="4982140" y="1780381"/>
                  <a:pt x="4981743" y="1783556"/>
                  <a:pt x="4979361" y="1785937"/>
                </a:cubicBezTo>
                <a:cubicBezTo>
                  <a:pt x="4977774" y="1788319"/>
                  <a:pt x="4975393" y="1792287"/>
                  <a:pt x="4972218" y="1797844"/>
                </a:cubicBezTo>
                <a:cubicBezTo>
                  <a:pt x="4971424" y="1799431"/>
                  <a:pt x="4971027" y="1800622"/>
                  <a:pt x="4971027" y="1801415"/>
                </a:cubicBezTo>
                <a:cubicBezTo>
                  <a:pt x="4968646" y="1807765"/>
                  <a:pt x="4965471" y="1817687"/>
                  <a:pt x="4961502" y="1831181"/>
                </a:cubicBezTo>
                <a:cubicBezTo>
                  <a:pt x="4958327" y="1843881"/>
                  <a:pt x="4955549" y="1853009"/>
                  <a:pt x="4953168" y="1858565"/>
                </a:cubicBezTo>
                <a:cubicBezTo>
                  <a:pt x="4939674" y="1891109"/>
                  <a:pt x="4922608" y="1908968"/>
                  <a:pt x="4901971" y="1912144"/>
                </a:cubicBezTo>
                <a:cubicBezTo>
                  <a:pt x="4898796" y="1912937"/>
                  <a:pt x="4895621" y="1909365"/>
                  <a:pt x="4892446" y="1901428"/>
                </a:cubicBezTo>
                <a:cubicBezTo>
                  <a:pt x="4886890" y="1883965"/>
                  <a:pt x="4880539" y="1871265"/>
                  <a:pt x="4873396" y="1863328"/>
                </a:cubicBezTo>
                <a:cubicBezTo>
                  <a:pt x="4872602" y="1861740"/>
                  <a:pt x="4872602" y="1860550"/>
                  <a:pt x="4873396" y="1859756"/>
                </a:cubicBezTo>
                <a:cubicBezTo>
                  <a:pt x="4873396" y="1858962"/>
                  <a:pt x="4874190" y="1858962"/>
                  <a:pt x="4875777" y="1859756"/>
                </a:cubicBezTo>
                <a:cubicBezTo>
                  <a:pt x="4878158" y="1860550"/>
                  <a:pt x="4881730" y="1861343"/>
                  <a:pt x="4886493" y="1862137"/>
                </a:cubicBezTo>
                <a:cubicBezTo>
                  <a:pt x="4890461" y="1863725"/>
                  <a:pt x="4893636" y="1864915"/>
                  <a:pt x="4896018" y="1865709"/>
                </a:cubicBezTo>
                <a:cubicBezTo>
                  <a:pt x="4903955" y="1869678"/>
                  <a:pt x="4908718" y="1869678"/>
                  <a:pt x="4910305" y="1865709"/>
                </a:cubicBezTo>
                <a:cubicBezTo>
                  <a:pt x="4922211" y="1845865"/>
                  <a:pt x="4930943" y="1822847"/>
                  <a:pt x="4936499" y="1796653"/>
                </a:cubicBezTo>
                <a:cubicBezTo>
                  <a:pt x="4931736" y="1800622"/>
                  <a:pt x="4925783" y="1806178"/>
                  <a:pt x="4918639" y="1813322"/>
                </a:cubicBezTo>
                <a:cubicBezTo>
                  <a:pt x="4909114" y="1824434"/>
                  <a:pt x="4895224" y="1836737"/>
                  <a:pt x="4876968" y="1850231"/>
                </a:cubicBezTo>
                <a:cubicBezTo>
                  <a:pt x="4855536" y="1866106"/>
                  <a:pt x="4833709" y="1876425"/>
                  <a:pt x="4811483" y="1881187"/>
                </a:cubicBezTo>
                <a:cubicBezTo>
                  <a:pt x="4809102" y="1881981"/>
                  <a:pt x="4807515" y="1881584"/>
                  <a:pt x="4806721" y="1879997"/>
                </a:cubicBezTo>
                <a:cubicBezTo>
                  <a:pt x="4806721" y="1878409"/>
                  <a:pt x="4807911" y="1877219"/>
                  <a:pt x="4810293" y="1876425"/>
                </a:cubicBezTo>
                <a:cubicBezTo>
                  <a:pt x="4850774" y="1851025"/>
                  <a:pt x="4884111" y="1817290"/>
                  <a:pt x="4910305" y="1775222"/>
                </a:cubicBezTo>
                <a:cubicBezTo>
                  <a:pt x="4910305" y="1773634"/>
                  <a:pt x="4911099" y="1772444"/>
                  <a:pt x="4912686" y="1771650"/>
                </a:cubicBezTo>
                <a:cubicBezTo>
                  <a:pt x="4904749" y="1772444"/>
                  <a:pt x="4896415" y="1774031"/>
                  <a:pt x="4887683" y="1776412"/>
                </a:cubicBezTo>
                <a:cubicBezTo>
                  <a:pt x="4889271" y="1777206"/>
                  <a:pt x="4890859" y="1778397"/>
                  <a:pt x="4892446" y="1779984"/>
                </a:cubicBezTo>
                <a:cubicBezTo>
                  <a:pt x="4894827" y="1782365"/>
                  <a:pt x="4896415" y="1783953"/>
                  <a:pt x="4897208" y="1784747"/>
                </a:cubicBezTo>
                <a:cubicBezTo>
                  <a:pt x="4900384" y="1789509"/>
                  <a:pt x="4899193" y="1792287"/>
                  <a:pt x="4893636" y="1793081"/>
                </a:cubicBezTo>
                <a:cubicBezTo>
                  <a:pt x="4892049" y="1793081"/>
                  <a:pt x="4888080" y="1795462"/>
                  <a:pt x="4881730" y="1800225"/>
                </a:cubicBezTo>
                <a:cubicBezTo>
                  <a:pt x="4880143" y="1801812"/>
                  <a:pt x="4878952" y="1803003"/>
                  <a:pt x="4878158" y="1803797"/>
                </a:cubicBezTo>
                <a:cubicBezTo>
                  <a:pt x="4848790" y="1829990"/>
                  <a:pt x="4820612" y="1846659"/>
                  <a:pt x="4793624" y="1853803"/>
                </a:cubicBezTo>
                <a:cubicBezTo>
                  <a:pt x="4791243" y="1853803"/>
                  <a:pt x="4789655" y="1853406"/>
                  <a:pt x="4788861" y="1852612"/>
                </a:cubicBezTo>
                <a:cubicBezTo>
                  <a:pt x="4788861" y="1851025"/>
                  <a:pt x="4789655" y="1849834"/>
                  <a:pt x="4791243" y="1849040"/>
                </a:cubicBezTo>
                <a:cubicBezTo>
                  <a:pt x="4815849" y="1833959"/>
                  <a:pt x="4838868" y="1812925"/>
                  <a:pt x="4860299" y="1785937"/>
                </a:cubicBezTo>
                <a:cubicBezTo>
                  <a:pt x="4859505" y="1785937"/>
                  <a:pt x="4858315" y="1786334"/>
                  <a:pt x="4856727" y="1787128"/>
                </a:cubicBezTo>
                <a:cubicBezTo>
                  <a:pt x="4853552" y="1788715"/>
                  <a:pt x="4850774" y="1788319"/>
                  <a:pt x="4848393" y="1785937"/>
                </a:cubicBezTo>
                <a:cubicBezTo>
                  <a:pt x="4848393" y="1785937"/>
                  <a:pt x="4847996" y="1785540"/>
                  <a:pt x="4847202" y="1784747"/>
                </a:cubicBezTo>
                <a:cubicBezTo>
                  <a:pt x="4847202" y="1784747"/>
                  <a:pt x="4846805" y="1784747"/>
                  <a:pt x="4846011" y="1784747"/>
                </a:cubicBezTo>
                <a:cubicBezTo>
                  <a:pt x="4846011" y="1784747"/>
                  <a:pt x="4845615" y="1785143"/>
                  <a:pt x="4844821" y="1785937"/>
                </a:cubicBezTo>
                <a:cubicBezTo>
                  <a:pt x="4840058" y="1789906"/>
                  <a:pt x="4831327" y="1797050"/>
                  <a:pt x="4818627" y="1807369"/>
                </a:cubicBezTo>
                <a:cubicBezTo>
                  <a:pt x="4790846" y="1828800"/>
                  <a:pt x="4772193" y="1843087"/>
                  <a:pt x="4762668" y="1850231"/>
                </a:cubicBezTo>
                <a:cubicBezTo>
                  <a:pt x="4757905" y="1854200"/>
                  <a:pt x="4753143" y="1854597"/>
                  <a:pt x="4748380" y="1851422"/>
                </a:cubicBezTo>
                <a:cubicBezTo>
                  <a:pt x="4738855" y="1844278"/>
                  <a:pt x="4732505" y="1834753"/>
                  <a:pt x="4729330" y="1822847"/>
                </a:cubicBezTo>
                <a:cubicBezTo>
                  <a:pt x="4728536" y="1818084"/>
                  <a:pt x="4730124" y="1815703"/>
                  <a:pt x="4734093" y="1815703"/>
                </a:cubicBezTo>
                <a:cubicBezTo>
                  <a:pt x="4738061" y="1815703"/>
                  <a:pt x="4744808" y="1814512"/>
                  <a:pt x="4754333" y="1812131"/>
                </a:cubicBezTo>
                <a:cubicBezTo>
                  <a:pt x="4760683" y="1809750"/>
                  <a:pt x="4767430" y="1807369"/>
                  <a:pt x="4774574" y="1804987"/>
                </a:cubicBezTo>
                <a:lnTo>
                  <a:pt x="4774574" y="1768078"/>
                </a:lnTo>
                <a:cubicBezTo>
                  <a:pt x="4769812" y="1769666"/>
                  <a:pt x="4764652" y="1770459"/>
                  <a:pt x="4759096" y="1770459"/>
                </a:cubicBezTo>
                <a:cubicBezTo>
                  <a:pt x="4754333" y="1772047"/>
                  <a:pt x="4750762" y="1771650"/>
                  <a:pt x="4748380" y="1769269"/>
                </a:cubicBezTo>
                <a:cubicBezTo>
                  <a:pt x="4745205" y="1766887"/>
                  <a:pt x="4740839" y="1762125"/>
                  <a:pt x="4735283" y="1754981"/>
                </a:cubicBezTo>
                <a:cubicBezTo>
                  <a:pt x="4732108" y="1750219"/>
                  <a:pt x="4732902" y="1747440"/>
                  <a:pt x="4737665" y="1746647"/>
                </a:cubicBezTo>
                <a:cubicBezTo>
                  <a:pt x="4742427" y="1745853"/>
                  <a:pt x="4751158" y="1744662"/>
                  <a:pt x="4763858" y="1743075"/>
                </a:cubicBezTo>
                <a:cubicBezTo>
                  <a:pt x="4768621" y="1742281"/>
                  <a:pt x="4772193" y="1741487"/>
                  <a:pt x="4774574" y="1740694"/>
                </a:cubicBezTo>
                <a:lnTo>
                  <a:pt x="4774574" y="1715690"/>
                </a:lnTo>
                <a:cubicBezTo>
                  <a:pt x="4775368" y="1687909"/>
                  <a:pt x="4774177" y="1672828"/>
                  <a:pt x="4771002" y="1670447"/>
                </a:cubicBezTo>
                <a:cubicBezTo>
                  <a:pt x="4769414" y="1667272"/>
                  <a:pt x="4769414" y="1664890"/>
                  <a:pt x="4771002" y="1663303"/>
                </a:cubicBezTo>
                <a:close/>
                <a:moveTo>
                  <a:pt x="1428324" y="1660922"/>
                </a:moveTo>
                <a:cubicBezTo>
                  <a:pt x="1430705" y="1660922"/>
                  <a:pt x="1432491" y="1661319"/>
                  <a:pt x="1433681" y="1662112"/>
                </a:cubicBezTo>
                <a:cubicBezTo>
                  <a:pt x="1440825" y="1665287"/>
                  <a:pt x="1449557" y="1671240"/>
                  <a:pt x="1459876" y="1679972"/>
                </a:cubicBezTo>
                <a:cubicBezTo>
                  <a:pt x="1462257" y="1683940"/>
                  <a:pt x="1461859" y="1687909"/>
                  <a:pt x="1458684" y="1691878"/>
                </a:cubicBezTo>
                <a:cubicBezTo>
                  <a:pt x="1454716" y="1694259"/>
                  <a:pt x="1451541" y="1697037"/>
                  <a:pt x="1449160" y="1700212"/>
                </a:cubicBezTo>
                <a:cubicBezTo>
                  <a:pt x="1449954" y="1701006"/>
                  <a:pt x="1450747" y="1701800"/>
                  <a:pt x="1451541" y="1702594"/>
                </a:cubicBezTo>
                <a:cubicBezTo>
                  <a:pt x="1452334" y="1704181"/>
                  <a:pt x="1452732" y="1705372"/>
                  <a:pt x="1452732" y="1706165"/>
                </a:cubicBezTo>
                <a:cubicBezTo>
                  <a:pt x="1454319" y="1710134"/>
                  <a:pt x="1452732" y="1712912"/>
                  <a:pt x="1447969" y="1714500"/>
                </a:cubicBezTo>
                <a:cubicBezTo>
                  <a:pt x="1442413" y="1715294"/>
                  <a:pt x="1435667" y="1716484"/>
                  <a:pt x="1427729" y="1718072"/>
                </a:cubicBezTo>
                <a:cubicBezTo>
                  <a:pt x="1430110" y="1718865"/>
                  <a:pt x="1432491" y="1720056"/>
                  <a:pt x="1434873" y="1721644"/>
                </a:cubicBezTo>
                <a:cubicBezTo>
                  <a:pt x="1440429" y="1724819"/>
                  <a:pt x="1441619" y="1729184"/>
                  <a:pt x="1438444" y="1734740"/>
                </a:cubicBezTo>
                <a:cubicBezTo>
                  <a:pt x="1438444" y="1734740"/>
                  <a:pt x="1438444" y="1735137"/>
                  <a:pt x="1438444" y="1735931"/>
                </a:cubicBezTo>
                <a:cubicBezTo>
                  <a:pt x="1437650" y="1735931"/>
                  <a:pt x="1437254" y="1736328"/>
                  <a:pt x="1437254" y="1737122"/>
                </a:cubicBezTo>
                <a:cubicBezTo>
                  <a:pt x="1438048" y="1737122"/>
                  <a:pt x="1438842" y="1736725"/>
                  <a:pt x="1439635" y="1735931"/>
                </a:cubicBezTo>
                <a:cubicBezTo>
                  <a:pt x="1444398" y="1734344"/>
                  <a:pt x="1448763" y="1734740"/>
                  <a:pt x="1452732" y="1737122"/>
                </a:cubicBezTo>
                <a:cubicBezTo>
                  <a:pt x="1458288" y="1739503"/>
                  <a:pt x="1462257" y="1743075"/>
                  <a:pt x="1464638" y="1747837"/>
                </a:cubicBezTo>
                <a:cubicBezTo>
                  <a:pt x="1466226" y="1753394"/>
                  <a:pt x="1465035" y="1756568"/>
                  <a:pt x="1461066" y="1757362"/>
                </a:cubicBezTo>
                <a:cubicBezTo>
                  <a:pt x="1451541" y="1758156"/>
                  <a:pt x="1442017" y="1759347"/>
                  <a:pt x="1432491" y="1760934"/>
                </a:cubicBezTo>
                <a:cubicBezTo>
                  <a:pt x="1432491" y="1762522"/>
                  <a:pt x="1432094" y="1765300"/>
                  <a:pt x="1431300" y="1769269"/>
                </a:cubicBezTo>
                <a:cubicBezTo>
                  <a:pt x="1431300" y="1773237"/>
                  <a:pt x="1430904" y="1776015"/>
                  <a:pt x="1430110" y="1777603"/>
                </a:cubicBezTo>
                <a:cubicBezTo>
                  <a:pt x="1431698" y="1777603"/>
                  <a:pt x="1433285" y="1777603"/>
                  <a:pt x="1434873" y="1777603"/>
                </a:cubicBezTo>
                <a:cubicBezTo>
                  <a:pt x="1444398" y="1776809"/>
                  <a:pt x="1452334" y="1775222"/>
                  <a:pt x="1458684" y="1772840"/>
                </a:cubicBezTo>
                <a:cubicBezTo>
                  <a:pt x="1462653" y="1770459"/>
                  <a:pt x="1467417" y="1770856"/>
                  <a:pt x="1472972" y="1774031"/>
                </a:cubicBezTo>
                <a:cubicBezTo>
                  <a:pt x="1480910" y="1778000"/>
                  <a:pt x="1486466" y="1783159"/>
                  <a:pt x="1489641" y="1789509"/>
                </a:cubicBezTo>
                <a:cubicBezTo>
                  <a:pt x="1490435" y="1795065"/>
                  <a:pt x="1488054" y="1798240"/>
                  <a:pt x="1482497" y="1799034"/>
                </a:cubicBezTo>
                <a:cubicBezTo>
                  <a:pt x="1475354" y="1799034"/>
                  <a:pt x="1467813" y="1799034"/>
                  <a:pt x="1459876" y="1799034"/>
                </a:cubicBezTo>
                <a:cubicBezTo>
                  <a:pt x="1468607" y="1803797"/>
                  <a:pt x="1474956" y="1809353"/>
                  <a:pt x="1478925" y="1815703"/>
                </a:cubicBezTo>
                <a:cubicBezTo>
                  <a:pt x="1481307" y="1819672"/>
                  <a:pt x="1480513" y="1822847"/>
                  <a:pt x="1476544" y="1825228"/>
                </a:cubicBezTo>
                <a:cubicBezTo>
                  <a:pt x="1464638" y="1828403"/>
                  <a:pt x="1451145" y="1831975"/>
                  <a:pt x="1436063" y="1835944"/>
                </a:cubicBezTo>
                <a:cubicBezTo>
                  <a:pt x="1442413" y="1839912"/>
                  <a:pt x="1451541" y="1845072"/>
                  <a:pt x="1463447" y="1851422"/>
                </a:cubicBezTo>
                <a:cubicBezTo>
                  <a:pt x="1469798" y="1854597"/>
                  <a:pt x="1474560" y="1856978"/>
                  <a:pt x="1477735" y="1858565"/>
                </a:cubicBezTo>
                <a:cubicBezTo>
                  <a:pt x="1479322" y="1859359"/>
                  <a:pt x="1481307" y="1860153"/>
                  <a:pt x="1483688" y="1860947"/>
                </a:cubicBezTo>
                <a:cubicBezTo>
                  <a:pt x="1504326" y="1868090"/>
                  <a:pt x="1518614" y="1872456"/>
                  <a:pt x="1526551" y="1874044"/>
                </a:cubicBezTo>
                <a:cubicBezTo>
                  <a:pt x="1528138" y="1874837"/>
                  <a:pt x="1529328" y="1876028"/>
                  <a:pt x="1530122" y="1877615"/>
                </a:cubicBezTo>
                <a:cubicBezTo>
                  <a:pt x="1530122" y="1878409"/>
                  <a:pt x="1528932" y="1879203"/>
                  <a:pt x="1526551" y="1879997"/>
                </a:cubicBezTo>
                <a:cubicBezTo>
                  <a:pt x="1510675" y="1883172"/>
                  <a:pt x="1487657" y="1886347"/>
                  <a:pt x="1457494" y="1889522"/>
                </a:cubicBezTo>
                <a:cubicBezTo>
                  <a:pt x="1453526" y="1889522"/>
                  <a:pt x="1450747" y="1889125"/>
                  <a:pt x="1449160" y="1888331"/>
                </a:cubicBezTo>
                <a:cubicBezTo>
                  <a:pt x="1418997" y="1864519"/>
                  <a:pt x="1394788" y="1837531"/>
                  <a:pt x="1376532" y="1807369"/>
                </a:cubicBezTo>
                <a:cubicBezTo>
                  <a:pt x="1374944" y="1807369"/>
                  <a:pt x="1372960" y="1807369"/>
                  <a:pt x="1370579" y="1807369"/>
                </a:cubicBezTo>
                <a:cubicBezTo>
                  <a:pt x="1367404" y="1808162"/>
                  <a:pt x="1365023" y="1808559"/>
                  <a:pt x="1363435" y="1808559"/>
                </a:cubicBezTo>
                <a:cubicBezTo>
                  <a:pt x="1364229" y="1809353"/>
                  <a:pt x="1365419" y="1809750"/>
                  <a:pt x="1367006" y="1809750"/>
                </a:cubicBezTo>
                <a:cubicBezTo>
                  <a:pt x="1369388" y="1810544"/>
                  <a:pt x="1371769" y="1812131"/>
                  <a:pt x="1374151" y="1814512"/>
                </a:cubicBezTo>
                <a:cubicBezTo>
                  <a:pt x="1378119" y="1816894"/>
                  <a:pt x="1379310" y="1820069"/>
                  <a:pt x="1377723" y="1824037"/>
                </a:cubicBezTo>
                <a:cubicBezTo>
                  <a:pt x="1375342" y="1828006"/>
                  <a:pt x="1374151" y="1832372"/>
                  <a:pt x="1374151" y="1837134"/>
                </a:cubicBezTo>
                <a:cubicBezTo>
                  <a:pt x="1372563" y="1847453"/>
                  <a:pt x="1370976" y="1857375"/>
                  <a:pt x="1369388" y="1866900"/>
                </a:cubicBezTo>
                <a:cubicBezTo>
                  <a:pt x="1379707" y="1863725"/>
                  <a:pt x="1390819" y="1860550"/>
                  <a:pt x="1402725" y="1857375"/>
                </a:cubicBezTo>
                <a:cubicBezTo>
                  <a:pt x="1404313" y="1856581"/>
                  <a:pt x="1405504" y="1856978"/>
                  <a:pt x="1406297" y="1858565"/>
                </a:cubicBezTo>
                <a:cubicBezTo>
                  <a:pt x="1407091" y="1859359"/>
                  <a:pt x="1406694" y="1860550"/>
                  <a:pt x="1405107" y="1862137"/>
                </a:cubicBezTo>
                <a:cubicBezTo>
                  <a:pt x="1386057" y="1878806"/>
                  <a:pt x="1368992" y="1895078"/>
                  <a:pt x="1353910" y="1910953"/>
                </a:cubicBezTo>
                <a:cubicBezTo>
                  <a:pt x="1349941" y="1915715"/>
                  <a:pt x="1345972" y="1916509"/>
                  <a:pt x="1342004" y="1913334"/>
                </a:cubicBezTo>
                <a:cubicBezTo>
                  <a:pt x="1337241" y="1908572"/>
                  <a:pt x="1332876" y="1900634"/>
                  <a:pt x="1328907" y="1889522"/>
                </a:cubicBezTo>
                <a:cubicBezTo>
                  <a:pt x="1327320" y="1882378"/>
                  <a:pt x="1328113" y="1878409"/>
                  <a:pt x="1331288" y="1877615"/>
                </a:cubicBezTo>
                <a:cubicBezTo>
                  <a:pt x="1337638" y="1875234"/>
                  <a:pt x="1340813" y="1870472"/>
                  <a:pt x="1340813" y="1863328"/>
                </a:cubicBezTo>
                <a:cubicBezTo>
                  <a:pt x="1341606" y="1858565"/>
                  <a:pt x="1342401" y="1850231"/>
                  <a:pt x="1343194" y="1838325"/>
                </a:cubicBezTo>
                <a:cubicBezTo>
                  <a:pt x="1343194" y="1840706"/>
                  <a:pt x="1343591" y="1837531"/>
                  <a:pt x="1344385" y="1828800"/>
                </a:cubicBezTo>
                <a:cubicBezTo>
                  <a:pt x="1344385" y="1823243"/>
                  <a:pt x="1343194" y="1818084"/>
                  <a:pt x="1340813" y="1813322"/>
                </a:cubicBezTo>
                <a:cubicBezTo>
                  <a:pt x="1340813" y="1813322"/>
                  <a:pt x="1340019" y="1812925"/>
                  <a:pt x="1338432" y="1812131"/>
                </a:cubicBezTo>
                <a:cubicBezTo>
                  <a:pt x="1337638" y="1811337"/>
                  <a:pt x="1336447" y="1810147"/>
                  <a:pt x="1334860" y="1808559"/>
                </a:cubicBezTo>
                <a:cubicBezTo>
                  <a:pt x="1332479" y="1806972"/>
                  <a:pt x="1330891" y="1805781"/>
                  <a:pt x="1330097" y="1804987"/>
                </a:cubicBezTo>
                <a:cubicBezTo>
                  <a:pt x="1317397" y="1841500"/>
                  <a:pt x="1295172" y="1867297"/>
                  <a:pt x="1263422" y="1882378"/>
                </a:cubicBezTo>
                <a:cubicBezTo>
                  <a:pt x="1261835" y="1883172"/>
                  <a:pt x="1260247" y="1883172"/>
                  <a:pt x="1258660" y="1882378"/>
                </a:cubicBezTo>
                <a:cubicBezTo>
                  <a:pt x="1257866" y="1880790"/>
                  <a:pt x="1258263" y="1879203"/>
                  <a:pt x="1259851" y="1877615"/>
                </a:cubicBezTo>
                <a:cubicBezTo>
                  <a:pt x="1293982" y="1839515"/>
                  <a:pt x="1313826" y="1786731"/>
                  <a:pt x="1319382" y="1719262"/>
                </a:cubicBezTo>
                <a:cubicBezTo>
                  <a:pt x="1321763" y="1699418"/>
                  <a:pt x="1320969" y="1685925"/>
                  <a:pt x="1317001" y="1678781"/>
                </a:cubicBezTo>
                <a:cubicBezTo>
                  <a:pt x="1315413" y="1674019"/>
                  <a:pt x="1317001" y="1671637"/>
                  <a:pt x="1321763" y="1671637"/>
                </a:cubicBezTo>
                <a:cubicBezTo>
                  <a:pt x="1322557" y="1671637"/>
                  <a:pt x="1323747" y="1672034"/>
                  <a:pt x="1325334" y="1672828"/>
                </a:cubicBezTo>
                <a:cubicBezTo>
                  <a:pt x="1335654" y="1674415"/>
                  <a:pt x="1343194" y="1676797"/>
                  <a:pt x="1347957" y="1679972"/>
                </a:cubicBezTo>
                <a:cubicBezTo>
                  <a:pt x="1367006" y="1676003"/>
                  <a:pt x="1384470" y="1672431"/>
                  <a:pt x="1400344" y="1669256"/>
                </a:cubicBezTo>
                <a:cubicBezTo>
                  <a:pt x="1405901" y="1667669"/>
                  <a:pt x="1412251" y="1665287"/>
                  <a:pt x="1419395" y="1662112"/>
                </a:cubicBezTo>
                <a:cubicBezTo>
                  <a:pt x="1422966" y="1661319"/>
                  <a:pt x="1425943" y="1660922"/>
                  <a:pt x="1428324" y="1660922"/>
                </a:cubicBezTo>
                <a:close/>
                <a:moveTo>
                  <a:pt x="1063398" y="1659731"/>
                </a:moveTo>
                <a:cubicBezTo>
                  <a:pt x="1080066" y="1666081"/>
                  <a:pt x="1091178" y="1676003"/>
                  <a:pt x="1096735" y="1689497"/>
                </a:cubicBezTo>
                <a:cubicBezTo>
                  <a:pt x="1098323" y="1694259"/>
                  <a:pt x="1098323" y="1697831"/>
                  <a:pt x="1096735" y="1700212"/>
                </a:cubicBezTo>
                <a:cubicBezTo>
                  <a:pt x="1093560" y="1705769"/>
                  <a:pt x="1089989" y="1713309"/>
                  <a:pt x="1086019" y="1722834"/>
                </a:cubicBezTo>
                <a:cubicBezTo>
                  <a:pt x="1085226" y="1727597"/>
                  <a:pt x="1083638" y="1732359"/>
                  <a:pt x="1081257" y="1737122"/>
                </a:cubicBezTo>
                <a:cubicBezTo>
                  <a:pt x="1094751" y="1734740"/>
                  <a:pt x="1106657" y="1731962"/>
                  <a:pt x="1116976" y="1728787"/>
                </a:cubicBezTo>
                <a:cubicBezTo>
                  <a:pt x="1125707" y="1725612"/>
                  <a:pt x="1131661" y="1725215"/>
                  <a:pt x="1134835" y="1727597"/>
                </a:cubicBezTo>
                <a:cubicBezTo>
                  <a:pt x="1146741" y="1733153"/>
                  <a:pt x="1153091" y="1739900"/>
                  <a:pt x="1153885" y="1747837"/>
                </a:cubicBezTo>
                <a:cubicBezTo>
                  <a:pt x="1153885" y="1752600"/>
                  <a:pt x="1150709" y="1754981"/>
                  <a:pt x="1144360" y="1754981"/>
                </a:cubicBezTo>
                <a:cubicBezTo>
                  <a:pt x="1124516" y="1754981"/>
                  <a:pt x="1101100" y="1756965"/>
                  <a:pt x="1074112" y="1760934"/>
                </a:cubicBezTo>
                <a:cubicBezTo>
                  <a:pt x="1073319" y="1760934"/>
                  <a:pt x="1072526" y="1760934"/>
                  <a:pt x="1071732" y="1760934"/>
                </a:cubicBezTo>
                <a:cubicBezTo>
                  <a:pt x="1070938" y="1763315"/>
                  <a:pt x="1069350" y="1767284"/>
                  <a:pt x="1066969" y="1772840"/>
                </a:cubicBezTo>
                <a:cubicBezTo>
                  <a:pt x="1064588" y="1777603"/>
                  <a:pt x="1062604" y="1781572"/>
                  <a:pt x="1061016" y="1784747"/>
                </a:cubicBezTo>
                <a:cubicBezTo>
                  <a:pt x="1068160" y="1783159"/>
                  <a:pt x="1078875" y="1779587"/>
                  <a:pt x="1093164" y="1774031"/>
                </a:cubicBezTo>
                <a:cubicBezTo>
                  <a:pt x="1095544" y="1773237"/>
                  <a:pt x="1097529" y="1772444"/>
                  <a:pt x="1099117" y="1771650"/>
                </a:cubicBezTo>
                <a:cubicBezTo>
                  <a:pt x="1104672" y="1768475"/>
                  <a:pt x="1111023" y="1768475"/>
                  <a:pt x="1118167" y="1771650"/>
                </a:cubicBezTo>
                <a:cubicBezTo>
                  <a:pt x="1122929" y="1775618"/>
                  <a:pt x="1128088" y="1781175"/>
                  <a:pt x="1133644" y="1788319"/>
                </a:cubicBezTo>
                <a:cubicBezTo>
                  <a:pt x="1136026" y="1792287"/>
                  <a:pt x="1135629" y="1796256"/>
                  <a:pt x="1132454" y="1800225"/>
                </a:cubicBezTo>
                <a:cubicBezTo>
                  <a:pt x="1126103" y="1806575"/>
                  <a:pt x="1120944" y="1814512"/>
                  <a:pt x="1116976" y="1824037"/>
                </a:cubicBezTo>
                <a:cubicBezTo>
                  <a:pt x="1113801" y="1831975"/>
                  <a:pt x="1109435" y="1840309"/>
                  <a:pt x="1103878" y="1849040"/>
                </a:cubicBezTo>
                <a:cubicBezTo>
                  <a:pt x="1137216" y="1871265"/>
                  <a:pt x="1174126" y="1887140"/>
                  <a:pt x="1214607" y="1896665"/>
                </a:cubicBezTo>
                <a:cubicBezTo>
                  <a:pt x="1216989" y="1897459"/>
                  <a:pt x="1218179" y="1898253"/>
                  <a:pt x="1218179" y="1899047"/>
                </a:cubicBezTo>
                <a:cubicBezTo>
                  <a:pt x="1218179" y="1900634"/>
                  <a:pt x="1216989" y="1901825"/>
                  <a:pt x="1214607" y="1902619"/>
                </a:cubicBezTo>
                <a:cubicBezTo>
                  <a:pt x="1191588" y="1908968"/>
                  <a:pt x="1170157" y="1912937"/>
                  <a:pt x="1150313" y="1914525"/>
                </a:cubicBezTo>
                <a:cubicBezTo>
                  <a:pt x="1145550" y="1915318"/>
                  <a:pt x="1140788" y="1914525"/>
                  <a:pt x="1136026" y="1912144"/>
                </a:cubicBezTo>
                <a:cubicBezTo>
                  <a:pt x="1124120" y="1905793"/>
                  <a:pt x="1110626" y="1896268"/>
                  <a:pt x="1095544" y="1883569"/>
                </a:cubicBezTo>
                <a:cubicBezTo>
                  <a:pt x="1090782" y="1878806"/>
                  <a:pt x="1086813" y="1874837"/>
                  <a:pt x="1083638" y="1871662"/>
                </a:cubicBezTo>
                <a:cubicBezTo>
                  <a:pt x="1083638" y="1871662"/>
                  <a:pt x="1082844" y="1872059"/>
                  <a:pt x="1081257" y="1872853"/>
                </a:cubicBezTo>
                <a:cubicBezTo>
                  <a:pt x="1079670" y="1874440"/>
                  <a:pt x="1078478" y="1875631"/>
                  <a:pt x="1077685" y="1876425"/>
                </a:cubicBezTo>
                <a:cubicBezTo>
                  <a:pt x="1053078" y="1890712"/>
                  <a:pt x="1024504" y="1898650"/>
                  <a:pt x="991960" y="1900237"/>
                </a:cubicBezTo>
                <a:cubicBezTo>
                  <a:pt x="987991" y="1900237"/>
                  <a:pt x="986007" y="1899443"/>
                  <a:pt x="986007" y="1897856"/>
                </a:cubicBezTo>
                <a:cubicBezTo>
                  <a:pt x="985212" y="1897062"/>
                  <a:pt x="986801" y="1895872"/>
                  <a:pt x="990770" y="1894284"/>
                </a:cubicBezTo>
                <a:cubicBezTo>
                  <a:pt x="1027282" y="1880790"/>
                  <a:pt x="1052285" y="1866106"/>
                  <a:pt x="1065779" y="1850231"/>
                </a:cubicBezTo>
                <a:cubicBezTo>
                  <a:pt x="1063398" y="1847850"/>
                  <a:pt x="1061413" y="1845469"/>
                  <a:pt x="1059826" y="1843087"/>
                </a:cubicBezTo>
                <a:cubicBezTo>
                  <a:pt x="1052682" y="1834356"/>
                  <a:pt x="1045141" y="1828403"/>
                  <a:pt x="1037204" y="1825228"/>
                </a:cubicBezTo>
                <a:cubicBezTo>
                  <a:pt x="1014978" y="1858565"/>
                  <a:pt x="986403" y="1880393"/>
                  <a:pt x="951479" y="1890712"/>
                </a:cubicBezTo>
                <a:cubicBezTo>
                  <a:pt x="945922" y="1892300"/>
                  <a:pt x="943144" y="1892697"/>
                  <a:pt x="943144" y="1891903"/>
                </a:cubicBezTo>
                <a:cubicBezTo>
                  <a:pt x="942350" y="1891109"/>
                  <a:pt x="944335" y="1889125"/>
                  <a:pt x="949098" y="1885950"/>
                </a:cubicBezTo>
                <a:cubicBezTo>
                  <a:pt x="987198" y="1853406"/>
                  <a:pt x="1016170" y="1814512"/>
                  <a:pt x="1036013" y="1769269"/>
                </a:cubicBezTo>
                <a:cubicBezTo>
                  <a:pt x="1024901" y="1771650"/>
                  <a:pt x="1015772" y="1774825"/>
                  <a:pt x="1008629" y="1778794"/>
                </a:cubicBezTo>
                <a:cubicBezTo>
                  <a:pt x="1003072" y="1781969"/>
                  <a:pt x="997912" y="1782365"/>
                  <a:pt x="993150" y="1779984"/>
                </a:cubicBezTo>
                <a:cubicBezTo>
                  <a:pt x="988388" y="1776809"/>
                  <a:pt x="984420" y="1772840"/>
                  <a:pt x="981244" y="1768078"/>
                </a:cubicBezTo>
                <a:cubicBezTo>
                  <a:pt x="976481" y="1761728"/>
                  <a:pt x="976879" y="1756965"/>
                  <a:pt x="982435" y="1753790"/>
                </a:cubicBezTo>
                <a:cubicBezTo>
                  <a:pt x="987991" y="1749822"/>
                  <a:pt x="993150" y="1739900"/>
                  <a:pt x="997912" y="1724025"/>
                </a:cubicBezTo>
                <a:cubicBezTo>
                  <a:pt x="1000295" y="1715294"/>
                  <a:pt x="1000295" y="1706959"/>
                  <a:pt x="997912" y="1699022"/>
                </a:cubicBezTo>
                <a:cubicBezTo>
                  <a:pt x="997119" y="1695053"/>
                  <a:pt x="998706" y="1693465"/>
                  <a:pt x="1002675" y="1694259"/>
                </a:cubicBezTo>
                <a:cubicBezTo>
                  <a:pt x="1011406" y="1695847"/>
                  <a:pt x="1020138" y="1701403"/>
                  <a:pt x="1028869" y="1710928"/>
                </a:cubicBezTo>
                <a:cubicBezTo>
                  <a:pt x="1033632" y="1715690"/>
                  <a:pt x="1034426" y="1720850"/>
                  <a:pt x="1031250" y="1726406"/>
                </a:cubicBezTo>
                <a:cubicBezTo>
                  <a:pt x="1028869" y="1732756"/>
                  <a:pt x="1024901" y="1740297"/>
                  <a:pt x="1019344" y="1749028"/>
                </a:cubicBezTo>
                <a:cubicBezTo>
                  <a:pt x="1023313" y="1747440"/>
                  <a:pt x="1032044" y="1745456"/>
                  <a:pt x="1045538" y="1743075"/>
                </a:cubicBezTo>
                <a:cubicBezTo>
                  <a:pt x="1049507" y="1731169"/>
                  <a:pt x="1053078" y="1718072"/>
                  <a:pt x="1056254" y="1703784"/>
                </a:cubicBezTo>
                <a:cubicBezTo>
                  <a:pt x="1060222" y="1688703"/>
                  <a:pt x="1060222" y="1676400"/>
                  <a:pt x="1056254" y="1666875"/>
                </a:cubicBezTo>
                <a:cubicBezTo>
                  <a:pt x="1056254" y="1662112"/>
                  <a:pt x="1058635" y="1659731"/>
                  <a:pt x="1063398" y="1659731"/>
                </a:cubicBezTo>
                <a:close/>
                <a:moveTo>
                  <a:pt x="3560136" y="1658540"/>
                </a:moveTo>
                <a:cubicBezTo>
                  <a:pt x="3561724" y="1657747"/>
                  <a:pt x="3564105" y="1657747"/>
                  <a:pt x="3567280" y="1658540"/>
                </a:cubicBezTo>
                <a:cubicBezTo>
                  <a:pt x="3579186" y="1661715"/>
                  <a:pt x="3588315" y="1666875"/>
                  <a:pt x="3594665" y="1674019"/>
                </a:cubicBezTo>
                <a:cubicBezTo>
                  <a:pt x="3600221" y="1679575"/>
                  <a:pt x="3601014" y="1684734"/>
                  <a:pt x="3597046" y="1689497"/>
                </a:cubicBezTo>
                <a:cubicBezTo>
                  <a:pt x="3596252" y="1690290"/>
                  <a:pt x="3595061" y="1691481"/>
                  <a:pt x="3593474" y="1693069"/>
                </a:cubicBezTo>
                <a:cubicBezTo>
                  <a:pt x="3634749" y="1739900"/>
                  <a:pt x="3681183" y="1768078"/>
                  <a:pt x="3732777" y="1777603"/>
                </a:cubicBezTo>
                <a:cubicBezTo>
                  <a:pt x="3736746" y="1778397"/>
                  <a:pt x="3738730" y="1779587"/>
                  <a:pt x="3738730" y="1781175"/>
                </a:cubicBezTo>
                <a:cubicBezTo>
                  <a:pt x="3738730" y="1782762"/>
                  <a:pt x="3736746" y="1783953"/>
                  <a:pt x="3732777" y="1784747"/>
                </a:cubicBezTo>
                <a:cubicBezTo>
                  <a:pt x="3712933" y="1787128"/>
                  <a:pt x="3693090" y="1789112"/>
                  <a:pt x="3673246" y="1790700"/>
                </a:cubicBezTo>
                <a:cubicBezTo>
                  <a:pt x="3663721" y="1792287"/>
                  <a:pt x="3654990" y="1789906"/>
                  <a:pt x="3647052" y="1783556"/>
                </a:cubicBezTo>
                <a:cubicBezTo>
                  <a:pt x="3624033" y="1766887"/>
                  <a:pt x="3605380" y="1747044"/>
                  <a:pt x="3591093" y="1724025"/>
                </a:cubicBezTo>
                <a:cubicBezTo>
                  <a:pt x="3590299" y="1723231"/>
                  <a:pt x="3588711" y="1720850"/>
                  <a:pt x="3586330" y="1716881"/>
                </a:cubicBezTo>
                <a:cubicBezTo>
                  <a:pt x="3583949" y="1713706"/>
                  <a:pt x="3582362" y="1711325"/>
                  <a:pt x="3581568" y="1709737"/>
                </a:cubicBezTo>
                <a:cubicBezTo>
                  <a:pt x="3580774" y="1710531"/>
                  <a:pt x="3579186" y="1712515"/>
                  <a:pt x="3576805" y="1715690"/>
                </a:cubicBezTo>
                <a:cubicBezTo>
                  <a:pt x="3575218" y="1718072"/>
                  <a:pt x="3573630" y="1720056"/>
                  <a:pt x="3572043" y="1721644"/>
                </a:cubicBezTo>
                <a:cubicBezTo>
                  <a:pt x="3539499" y="1770856"/>
                  <a:pt x="3501796" y="1801019"/>
                  <a:pt x="3458933" y="1812131"/>
                </a:cubicBezTo>
                <a:cubicBezTo>
                  <a:pt x="3454965" y="1812925"/>
                  <a:pt x="3452980" y="1812925"/>
                  <a:pt x="3452980" y="1812131"/>
                </a:cubicBezTo>
                <a:cubicBezTo>
                  <a:pt x="3452186" y="1810544"/>
                  <a:pt x="3453377" y="1808956"/>
                  <a:pt x="3456552" y="1807369"/>
                </a:cubicBezTo>
                <a:cubicBezTo>
                  <a:pt x="3495446" y="1776412"/>
                  <a:pt x="3526799" y="1739503"/>
                  <a:pt x="3550611" y="1696640"/>
                </a:cubicBezTo>
                <a:cubicBezTo>
                  <a:pt x="3557755" y="1682353"/>
                  <a:pt x="3560533" y="1671637"/>
                  <a:pt x="3558946" y="1664494"/>
                </a:cubicBezTo>
                <a:cubicBezTo>
                  <a:pt x="3558152" y="1661318"/>
                  <a:pt x="3558549" y="1659334"/>
                  <a:pt x="3560136" y="1658540"/>
                </a:cubicBezTo>
                <a:close/>
                <a:moveTo>
                  <a:pt x="185014" y="1657647"/>
                </a:moveTo>
                <a:cubicBezTo>
                  <a:pt x="186800" y="1657846"/>
                  <a:pt x="188288" y="1658540"/>
                  <a:pt x="189479" y="1659731"/>
                </a:cubicBezTo>
                <a:cubicBezTo>
                  <a:pt x="190272" y="1660525"/>
                  <a:pt x="191860" y="1661715"/>
                  <a:pt x="194241" y="1663303"/>
                </a:cubicBezTo>
                <a:cubicBezTo>
                  <a:pt x="203766" y="1669653"/>
                  <a:pt x="209719" y="1674415"/>
                  <a:pt x="212101" y="1677590"/>
                </a:cubicBezTo>
                <a:cubicBezTo>
                  <a:pt x="212894" y="1679178"/>
                  <a:pt x="212894" y="1681162"/>
                  <a:pt x="212101" y="1683544"/>
                </a:cubicBezTo>
                <a:cubicBezTo>
                  <a:pt x="211307" y="1685131"/>
                  <a:pt x="210910" y="1686322"/>
                  <a:pt x="210910" y="1687115"/>
                </a:cubicBezTo>
                <a:cubicBezTo>
                  <a:pt x="210910" y="1687909"/>
                  <a:pt x="210513" y="1689100"/>
                  <a:pt x="209719" y="1690687"/>
                </a:cubicBezTo>
                <a:cubicBezTo>
                  <a:pt x="208925" y="1693069"/>
                  <a:pt x="208132" y="1694656"/>
                  <a:pt x="207338" y="1695450"/>
                </a:cubicBezTo>
                <a:cubicBezTo>
                  <a:pt x="220832" y="1693862"/>
                  <a:pt x="231547" y="1692672"/>
                  <a:pt x="239485" y="1691878"/>
                </a:cubicBezTo>
                <a:cubicBezTo>
                  <a:pt x="245835" y="1691084"/>
                  <a:pt x="250995" y="1691481"/>
                  <a:pt x="254963" y="1693069"/>
                </a:cubicBezTo>
                <a:cubicBezTo>
                  <a:pt x="263694" y="1699418"/>
                  <a:pt x="268854" y="1704578"/>
                  <a:pt x="270441" y="1708547"/>
                </a:cubicBezTo>
                <a:cubicBezTo>
                  <a:pt x="272029" y="1714897"/>
                  <a:pt x="269250" y="1718072"/>
                  <a:pt x="262107" y="1718072"/>
                </a:cubicBezTo>
                <a:cubicBezTo>
                  <a:pt x="244644" y="1718072"/>
                  <a:pt x="224007" y="1718468"/>
                  <a:pt x="200194" y="1719262"/>
                </a:cubicBezTo>
                <a:cubicBezTo>
                  <a:pt x="199401" y="1725612"/>
                  <a:pt x="198210" y="1732359"/>
                  <a:pt x="196622" y="1739503"/>
                </a:cubicBezTo>
                <a:cubicBezTo>
                  <a:pt x="195035" y="1749822"/>
                  <a:pt x="190669" y="1756965"/>
                  <a:pt x="183525" y="1760934"/>
                </a:cubicBezTo>
                <a:cubicBezTo>
                  <a:pt x="179557" y="1761728"/>
                  <a:pt x="175985" y="1760934"/>
                  <a:pt x="172810" y="1758553"/>
                </a:cubicBezTo>
                <a:cubicBezTo>
                  <a:pt x="172810" y="1757759"/>
                  <a:pt x="172413" y="1756965"/>
                  <a:pt x="171619" y="1756172"/>
                </a:cubicBezTo>
                <a:cubicBezTo>
                  <a:pt x="170826" y="1755378"/>
                  <a:pt x="170032" y="1754584"/>
                  <a:pt x="169238" y="1753790"/>
                </a:cubicBezTo>
                <a:cubicBezTo>
                  <a:pt x="141457" y="1755378"/>
                  <a:pt x="116057" y="1759347"/>
                  <a:pt x="93038" y="1765697"/>
                </a:cubicBezTo>
                <a:cubicBezTo>
                  <a:pt x="89069" y="1768078"/>
                  <a:pt x="85101" y="1768078"/>
                  <a:pt x="81132" y="1765697"/>
                </a:cubicBezTo>
                <a:cubicBezTo>
                  <a:pt x="77163" y="1763315"/>
                  <a:pt x="73988" y="1760934"/>
                  <a:pt x="71607" y="1758553"/>
                </a:cubicBezTo>
                <a:cubicBezTo>
                  <a:pt x="67638" y="1756172"/>
                  <a:pt x="66844" y="1752997"/>
                  <a:pt x="69225" y="1749028"/>
                </a:cubicBezTo>
                <a:cubicBezTo>
                  <a:pt x="70019" y="1748234"/>
                  <a:pt x="71210" y="1746647"/>
                  <a:pt x="72797" y="1744265"/>
                </a:cubicBezTo>
                <a:cubicBezTo>
                  <a:pt x="76766" y="1740297"/>
                  <a:pt x="79544" y="1736725"/>
                  <a:pt x="81132" y="1733550"/>
                </a:cubicBezTo>
                <a:cubicBezTo>
                  <a:pt x="81132" y="1732756"/>
                  <a:pt x="81132" y="1732359"/>
                  <a:pt x="81132" y="1732359"/>
                </a:cubicBezTo>
                <a:cubicBezTo>
                  <a:pt x="76369" y="1733153"/>
                  <a:pt x="70019" y="1734344"/>
                  <a:pt x="62082" y="1735931"/>
                </a:cubicBezTo>
                <a:cubicBezTo>
                  <a:pt x="48588" y="1738312"/>
                  <a:pt x="40254" y="1739900"/>
                  <a:pt x="37079" y="1740694"/>
                </a:cubicBezTo>
                <a:cubicBezTo>
                  <a:pt x="31522" y="1742281"/>
                  <a:pt x="27950" y="1742281"/>
                  <a:pt x="26363" y="1740694"/>
                </a:cubicBezTo>
                <a:cubicBezTo>
                  <a:pt x="4932" y="1727200"/>
                  <a:pt x="566" y="1719659"/>
                  <a:pt x="13266" y="1718072"/>
                </a:cubicBezTo>
                <a:cubicBezTo>
                  <a:pt x="17235" y="1718072"/>
                  <a:pt x="27950" y="1716881"/>
                  <a:pt x="45413" y="1714500"/>
                </a:cubicBezTo>
                <a:cubicBezTo>
                  <a:pt x="62876" y="1712119"/>
                  <a:pt x="76369" y="1710531"/>
                  <a:pt x="85894" y="1709737"/>
                </a:cubicBezTo>
                <a:cubicBezTo>
                  <a:pt x="85894" y="1703387"/>
                  <a:pt x="85894" y="1698228"/>
                  <a:pt x="85894" y="1694259"/>
                </a:cubicBezTo>
                <a:cubicBezTo>
                  <a:pt x="85894" y="1685528"/>
                  <a:pt x="84307" y="1679178"/>
                  <a:pt x="81132" y="1675209"/>
                </a:cubicBezTo>
                <a:cubicBezTo>
                  <a:pt x="79544" y="1670447"/>
                  <a:pt x="81529" y="1668065"/>
                  <a:pt x="87085" y="1668065"/>
                </a:cubicBezTo>
                <a:cubicBezTo>
                  <a:pt x="89466" y="1668065"/>
                  <a:pt x="93435" y="1668859"/>
                  <a:pt x="98991" y="1670447"/>
                </a:cubicBezTo>
                <a:cubicBezTo>
                  <a:pt x="101372" y="1671240"/>
                  <a:pt x="103357" y="1671637"/>
                  <a:pt x="104944" y="1671637"/>
                </a:cubicBezTo>
                <a:cubicBezTo>
                  <a:pt x="116850" y="1671637"/>
                  <a:pt x="133122" y="1669256"/>
                  <a:pt x="153760" y="1664494"/>
                </a:cubicBezTo>
                <a:cubicBezTo>
                  <a:pt x="165666" y="1662112"/>
                  <a:pt x="173604" y="1660128"/>
                  <a:pt x="177572" y="1658540"/>
                </a:cubicBezTo>
                <a:cubicBezTo>
                  <a:pt x="177572" y="1658540"/>
                  <a:pt x="177969" y="1658540"/>
                  <a:pt x="178763" y="1658540"/>
                </a:cubicBezTo>
                <a:cubicBezTo>
                  <a:pt x="181144" y="1657747"/>
                  <a:pt x="183228" y="1657449"/>
                  <a:pt x="185014" y="1657647"/>
                </a:cubicBezTo>
                <a:close/>
                <a:moveTo>
                  <a:pt x="8271439" y="1657350"/>
                </a:moveTo>
                <a:cubicBezTo>
                  <a:pt x="8283345" y="1658937"/>
                  <a:pt x="8297236" y="1665684"/>
                  <a:pt x="8313111" y="1677590"/>
                </a:cubicBezTo>
                <a:cubicBezTo>
                  <a:pt x="8317874" y="1681559"/>
                  <a:pt x="8318668" y="1686719"/>
                  <a:pt x="8315492" y="1693069"/>
                </a:cubicBezTo>
                <a:cubicBezTo>
                  <a:pt x="8310730" y="1697831"/>
                  <a:pt x="8308746" y="1714500"/>
                  <a:pt x="8309539" y="1743075"/>
                </a:cubicBezTo>
                <a:lnTo>
                  <a:pt x="8309539" y="1759744"/>
                </a:lnTo>
                <a:cubicBezTo>
                  <a:pt x="8323827" y="1745456"/>
                  <a:pt x="8333352" y="1731169"/>
                  <a:pt x="8338114" y="1716881"/>
                </a:cubicBezTo>
                <a:cubicBezTo>
                  <a:pt x="8341290" y="1709737"/>
                  <a:pt x="8342083" y="1703784"/>
                  <a:pt x="8340495" y="1699022"/>
                </a:cubicBezTo>
                <a:cubicBezTo>
                  <a:pt x="8341290" y="1693465"/>
                  <a:pt x="8344464" y="1691084"/>
                  <a:pt x="8350020" y="1691878"/>
                </a:cubicBezTo>
                <a:cubicBezTo>
                  <a:pt x="8362721" y="1696640"/>
                  <a:pt x="8373833" y="1704975"/>
                  <a:pt x="8383358" y="1716881"/>
                </a:cubicBezTo>
                <a:cubicBezTo>
                  <a:pt x="8385739" y="1722437"/>
                  <a:pt x="8384946" y="1727597"/>
                  <a:pt x="8380977" y="1732359"/>
                </a:cubicBezTo>
                <a:cubicBezTo>
                  <a:pt x="8373039" y="1735534"/>
                  <a:pt x="8363911" y="1741090"/>
                  <a:pt x="8353592" y="1749028"/>
                </a:cubicBezTo>
                <a:cubicBezTo>
                  <a:pt x="8347243" y="1752997"/>
                  <a:pt x="8337321" y="1758553"/>
                  <a:pt x="8323827" y="1765697"/>
                </a:cubicBezTo>
                <a:cubicBezTo>
                  <a:pt x="8325414" y="1764903"/>
                  <a:pt x="8323430" y="1766093"/>
                  <a:pt x="8317874" y="1769269"/>
                </a:cubicBezTo>
                <a:cubicBezTo>
                  <a:pt x="8342480" y="1793081"/>
                  <a:pt x="8364705" y="1808956"/>
                  <a:pt x="8384549" y="1816894"/>
                </a:cubicBezTo>
                <a:cubicBezTo>
                  <a:pt x="8405980" y="1828800"/>
                  <a:pt x="8425030" y="1837134"/>
                  <a:pt x="8441699" y="1841897"/>
                </a:cubicBezTo>
                <a:cubicBezTo>
                  <a:pt x="8444080" y="1843484"/>
                  <a:pt x="8445270" y="1844675"/>
                  <a:pt x="8445270" y="1845469"/>
                </a:cubicBezTo>
                <a:cubicBezTo>
                  <a:pt x="8445270" y="1846262"/>
                  <a:pt x="8443683" y="1847056"/>
                  <a:pt x="8440508" y="1847850"/>
                </a:cubicBezTo>
                <a:cubicBezTo>
                  <a:pt x="8434952" y="1849437"/>
                  <a:pt x="8425030" y="1851422"/>
                  <a:pt x="8410742" y="1853803"/>
                </a:cubicBezTo>
                <a:cubicBezTo>
                  <a:pt x="8397249" y="1856184"/>
                  <a:pt x="8386930" y="1858169"/>
                  <a:pt x="8379786" y="1859756"/>
                </a:cubicBezTo>
                <a:cubicBezTo>
                  <a:pt x="8372642" y="1860550"/>
                  <a:pt x="8366293" y="1859359"/>
                  <a:pt x="8360736" y="1856184"/>
                </a:cubicBezTo>
                <a:cubicBezTo>
                  <a:pt x="8342480" y="1840309"/>
                  <a:pt x="8325414" y="1818878"/>
                  <a:pt x="8309539" y="1791890"/>
                </a:cubicBezTo>
                <a:cubicBezTo>
                  <a:pt x="8309539" y="1826022"/>
                  <a:pt x="8309539" y="1854597"/>
                  <a:pt x="8309539" y="1877615"/>
                </a:cubicBezTo>
                <a:cubicBezTo>
                  <a:pt x="8311127" y="1893490"/>
                  <a:pt x="8302792" y="1906190"/>
                  <a:pt x="8284536" y="1915715"/>
                </a:cubicBezTo>
                <a:cubicBezTo>
                  <a:pt x="8275805" y="1919684"/>
                  <a:pt x="8269852" y="1917700"/>
                  <a:pt x="8266676" y="1909762"/>
                </a:cubicBezTo>
                <a:cubicBezTo>
                  <a:pt x="8259533" y="1891506"/>
                  <a:pt x="8247626" y="1877615"/>
                  <a:pt x="8230958" y="1868090"/>
                </a:cubicBezTo>
                <a:cubicBezTo>
                  <a:pt x="8229371" y="1866503"/>
                  <a:pt x="8228576" y="1864915"/>
                  <a:pt x="8228576" y="1863328"/>
                </a:cubicBezTo>
                <a:cubicBezTo>
                  <a:pt x="8229371" y="1862534"/>
                  <a:pt x="8230958" y="1862534"/>
                  <a:pt x="8233339" y="1863328"/>
                </a:cubicBezTo>
                <a:cubicBezTo>
                  <a:pt x="8238102" y="1863328"/>
                  <a:pt x="8249214" y="1864122"/>
                  <a:pt x="8266676" y="1865709"/>
                </a:cubicBezTo>
                <a:cubicBezTo>
                  <a:pt x="8269852" y="1866503"/>
                  <a:pt x="8271836" y="1864519"/>
                  <a:pt x="8272630" y="1859756"/>
                </a:cubicBezTo>
                <a:cubicBezTo>
                  <a:pt x="8272630" y="1839119"/>
                  <a:pt x="8272630" y="1805781"/>
                  <a:pt x="8272630" y="1759744"/>
                </a:cubicBezTo>
                <a:cubicBezTo>
                  <a:pt x="8271836" y="1761331"/>
                  <a:pt x="8270646" y="1764506"/>
                  <a:pt x="8269058" y="1769269"/>
                </a:cubicBezTo>
                <a:cubicBezTo>
                  <a:pt x="8266676" y="1773237"/>
                  <a:pt x="8265090" y="1776412"/>
                  <a:pt x="8264296" y="1778794"/>
                </a:cubicBezTo>
                <a:cubicBezTo>
                  <a:pt x="8246040" y="1819275"/>
                  <a:pt x="8211512" y="1851422"/>
                  <a:pt x="8160711" y="1875234"/>
                </a:cubicBezTo>
                <a:cubicBezTo>
                  <a:pt x="8157536" y="1876028"/>
                  <a:pt x="8155948" y="1876425"/>
                  <a:pt x="8155948" y="1876425"/>
                </a:cubicBezTo>
                <a:cubicBezTo>
                  <a:pt x="8155155" y="1875631"/>
                  <a:pt x="8155552" y="1874044"/>
                  <a:pt x="8157139" y="1871662"/>
                </a:cubicBezTo>
                <a:cubicBezTo>
                  <a:pt x="8196034" y="1835944"/>
                  <a:pt x="8220640" y="1800622"/>
                  <a:pt x="8230958" y="1765697"/>
                </a:cubicBezTo>
                <a:cubicBezTo>
                  <a:pt x="8229371" y="1766490"/>
                  <a:pt x="8223020" y="1768872"/>
                  <a:pt x="8211908" y="1772840"/>
                </a:cubicBezTo>
                <a:cubicBezTo>
                  <a:pt x="8204764" y="1776015"/>
                  <a:pt x="8200398" y="1778000"/>
                  <a:pt x="8198811" y="1778794"/>
                </a:cubicBezTo>
                <a:cubicBezTo>
                  <a:pt x="8194842" y="1779587"/>
                  <a:pt x="8191668" y="1779587"/>
                  <a:pt x="8189286" y="1778794"/>
                </a:cubicBezTo>
                <a:cubicBezTo>
                  <a:pt x="8182142" y="1775619"/>
                  <a:pt x="8176189" y="1770062"/>
                  <a:pt x="8171426" y="1762125"/>
                </a:cubicBezTo>
                <a:cubicBezTo>
                  <a:pt x="8168252" y="1757362"/>
                  <a:pt x="8169046" y="1754584"/>
                  <a:pt x="8173808" y="1753790"/>
                </a:cubicBezTo>
                <a:cubicBezTo>
                  <a:pt x="8202383" y="1749028"/>
                  <a:pt x="8223814" y="1743472"/>
                  <a:pt x="8238102" y="1737122"/>
                </a:cubicBezTo>
                <a:cubicBezTo>
                  <a:pt x="8246040" y="1733947"/>
                  <a:pt x="8252786" y="1733550"/>
                  <a:pt x="8258342" y="1735931"/>
                </a:cubicBezTo>
                <a:cubicBezTo>
                  <a:pt x="8263105" y="1738312"/>
                  <a:pt x="8267074" y="1741090"/>
                  <a:pt x="8270248" y="1744265"/>
                </a:cubicBezTo>
                <a:cubicBezTo>
                  <a:pt x="8271042" y="1744265"/>
                  <a:pt x="8271439" y="1744662"/>
                  <a:pt x="8271439" y="1745456"/>
                </a:cubicBezTo>
                <a:cubicBezTo>
                  <a:pt x="8272234" y="1746250"/>
                  <a:pt x="8272630" y="1747043"/>
                  <a:pt x="8272630" y="1747837"/>
                </a:cubicBezTo>
                <a:cubicBezTo>
                  <a:pt x="8271836" y="1741487"/>
                  <a:pt x="8271439" y="1731962"/>
                  <a:pt x="8271439" y="1719262"/>
                </a:cubicBezTo>
                <a:cubicBezTo>
                  <a:pt x="8272234" y="1695450"/>
                  <a:pt x="8269058" y="1679178"/>
                  <a:pt x="8261914" y="1670447"/>
                </a:cubicBezTo>
                <a:cubicBezTo>
                  <a:pt x="8259533" y="1662509"/>
                  <a:pt x="8262708" y="1658144"/>
                  <a:pt x="8271439" y="1657350"/>
                </a:cubicBezTo>
                <a:close/>
                <a:moveTo>
                  <a:pt x="7697558" y="1656159"/>
                </a:moveTo>
                <a:cubicBezTo>
                  <a:pt x="7710258" y="1659334"/>
                  <a:pt x="7720974" y="1664494"/>
                  <a:pt x="7729705" y="1671637"/>
                </a:cubicBezTo>
                <a:cubicBezTo>
                  <a:pt x="7732880" y="1675606"/>
                  <a:pt x="7733276" y="1679972"/>
                  <a:pt x="7730896" y="1684734"/>
                </a:cubicBezTo>
                <a:cubicBezTo>
                  <a:pt x="7730102" y="1687115"/>
                  <a:pt x="7728514" y="1696640"/>
                  <a:pt x="7726133" y="1713309"/>
                </a:cubicBezTo>
                <a:cubicBezTo>
                  <a:pt x="7731690" y="1712515"/>
                  <a:pt x="7736452" y="1710928"/>
                  <a:pt x="7740420" y="1708547"/>
                </a:cubicBezTo>
                <a:cubicBezTo>
                  <a:pt x="7746770" y="1706959"/>
                  <a:pt x="7751930" y="1707356"/>
                  <a:pt x="7755898" y="1709737"/>
                </a:cubicBezTo>
                <a:cubicBezTo>
                  <a:pt x="7758280" y="1710531"/>
                  <a:pt x="7760661" y="1712912"/>
                  <a:pt x="7763042" y="1716881"/>
                </a:cubicBezTo>
                <a:cubicBezTo>
                  <a:pt x="7763836" y="1717675"/>
                  <a:pt x="7764630" y="1718468"/>
                  <a:pt x="7765424" y="1719262"/>
                </a:cubicBezTo>
                <a:cubicBezTo>
                  <a:pt x="7768599" y="1726406"/>
                  <a:pt x="7767408" y="1730375"/>
                  <a:pt x="7761852" y="1731169"/>
                </a:cubicBezTo>
                <a:cubicBezTo>
                  <a:pt x="7754708" y="1733550"/>
                  <a:pt x="7743992" y="1735931"/>
                  <a:pt x="7729705" y="1738312"/>
                </a:cubicBezTo>
                <a:cubicBezTo>
                  <a:pt x="7727324" y="1739106"/>
                  <a:pt x="7725736" y="1739503"/>
                  <a:pt x="7724942" y="1739503"/>
                </a:cubicBezTo>
                <a:cubicBezTo>
                  <a:pt x="7724148" y="1746647"/>
                  <a:pt x="7723752" y="1752997"/>
                  <a:pt x="7723752" y="1758553"/>
                </a:cubicBezTo>
                <a:cubicBezTo>
                  <a:pt x="7727720" y="1756965"/>
                  <a:pt x="7731292" y="1756172"/>
                  <a:pt x="7734468" y="1756172"/>
                </a:cubicBezTo>
                <a:cubicBezTo>
                  <a:pt x="7736848" y="1755378"/>
                  <a:pt x="7740024" y="1754584"/>
                  <a:pt x="7743992" y="1753790"/>
                </a:cubicBezTo>
                <a:cubicBezTo>
                  <a:pt x="7756692" y="1752203"/>
                  <a:pt x="7764630" y="1750616"/>
                  <a:pt x="7767805" y="1749028"/>
                </a:cubicBezTo>
                <a:cubicBezTo>
                  <a:pt x="7773362" y="1747440"/>
                  <a:pt x="7778520" y="1747837"/>
                  <a:pt x="7783283" y="1750219"/>
                </a:cubicBezTo>
                <a:cubicBezTo>
                  <a:pt x="7792014" y="1754187"/>
                  <a:pt x="7799158" y="1759744"/>
                  <a:pt x="7804714" y="1766887"/>
                </a:cubicBezTo>
                <a:cubicBezTo>
                  <a:pt x="7806302" y="1774825"/>
                  <a:pt x="7803920" y="1778397"/>
                  <a:pt x="7797570" y="1777603"/>
                </a:cubicBezTo>
                <a:cubicBezTo>
                  <a:pt x="7795984" y="1777603"/>
                  <a:pt x="7793205" y="1777603"/>
                  <a:pt x="7789236" y="1777603"/>
                </a:cubicBezTo>
                <a:cubicBezTo>
                  <a:pt x="7773362" y="1776809"/>
                  <a:pt x="7755502" y="1777206"/>
                  <a:pt x="7735658" y="1778794"/>
                </a:cubicBezTo>
                <a:cubicBezTo>
                  <a:pt x="7743596" y="1784350"/>
                  <a:pt x="7746770" y="1789112"/>
                  <a:pt x="7745183" y="1793081"/>
                </a:cubicBezTo>
                <a:cubicBezTo>
                  <a:pt x="7745183" y="1794668"/>
                  <a:pt x="7745183" y="1795462"/>
                  <a:pt x="7745183" y="1795462"/>
                </a:cubicBezTo>
                <a:cubicBezTo>
                  <a:pt x="7752326" y="1794668"/>
                  <a:pt x="7758677" y="1793081"/>
                  <a:pt x="7764233" y="1790700"/>
                </a:cubicBezTo>
                <a:cubicBezTo>
                  <a:pt x="7769790" y="1789112"/>
                  <a:pt x="7774552" y="1790303"/>
                  <a:pt x="7778520" y="1794272"/>
                </a:cubicBezTo>
                <a:cubicBezTo>
                  <a:pt x="7783283" y="1797447"/>
                  <a:pt x="7787252" y="1800622"/>
                  <a:pt x="7790426" y="1803797"/>
                </a:cubicBezTo>
                <a:cubicBezTo>
                  <a:pt x="7794396" y="1810940"/>
                  <a:pt x="7792412" y="1815306"/>
                  <a:pt x="7784474" y="1816894"/>
                </a:cubicBezTo>
                <a:cubicBezTo>
                  <a:pt x="7772568" y="1816894"/>
                  <a:pt x="7759074" y="1817290"/>
                  <a:pt x="7743992" y="1818084"/>
                </a:cubicBezTo>
                <a:lnTo>
                  <a:pt x="7743992" y="1833562"/>
                </a:lnTo>
                <a:cubicBezTo>
                  <a:pt x="7743992" y="1847056"/>
                  <a:pt x="7744390" y="1860550"/>
                  <a:pt x="7745183" y="1874044"/>
                </a:cubicBezTo>
                <a:cubicBezTo>
                  <a:pt x="7745977" y="1894681"/>
                  <a:pt x="7738039" y="1909365"/>
                  <a:pt x="7721370" y="1918097"/>
                </a:cubicBezTo>
                <a:cubicBezTo>
                  <a:pt x="7714226" y="1921272"/>
                  <a:pt x="7708670" y="1920081"/>
                  <a:pt x="7704702" y="1914525"/>
                </a:cubicBezTo>
                <a:cubicBezTo>
                  <a:pt x="7698352" y="1898650"/>
                  <a:pt x="7689224" y="1886347"/>
                  <a:pt x="7677318" y="1877615"/>
                </a:cubicBezTo>
                <a:cubicBezTo>
                  <a:pt x="7675730" y="1876028"/>
                  <a:pt x="7674936" y="1874837"/>
                  <a:pt x="7674936" y="1874044"/>
                </a:cubicBezTo>
                <a:cubicBezTo>
                  <a:pt x="7674936" y="1873250"/>
                  <a:pt x="7676126" y="1873250"/>
                  <a:pt x="7678508" y="1874044"/>
                </a:cubicBezTo>
                <a:cubicBezTo>
                  <a:pt x="7680889" y="1874044"/>
                  <a:pt x="7684858" y="1874440"/>
                  <a:pt x="7690414" y="1875234"/>
                </a:cubicBezTo>
                <a:cubicBezTo>
                  <a:pt x="7699146" y="1876028"/>
                  <a:pt x="7705098" y="1876822"/>
                  <a:pt x="7708274" y="1877615"/>
                </a:cubicBezTo>
                <a:cubicBezTo>
                  <a:pt x="7711449" y="1878409"/>
                  <a:pt x="7713433" y="1877219"/>
                  <a:pt x="7714226" y="1874044"/>
                </a:cubicBezTo>
                <a:lnTo>
                  <a:pt x="7714226" y="1820465"/>
                </a:lnTo>
                <a:cubicBezTo>
                  <a:pt x="7690414" y="1823640"/>
                  <a:pt x="7674540" y="1826419"/>
                  <a:pt x="7666602" y="1828800"/>
                </a:cubicBezTo>
                <a:cubicBezTo>
                  <a:pt x="7679302" y="1830387"/>
                  <a:pt x="7687240" y="1832768"/>
                  <a:pt x="7690414" y="1835944"/>
                </a:cubicBezTo>
                <a:cubicBezTo>
                  <a:pt x="7699939" y="1843881"/>
                  <a:pt x="7701527" y="1853009"/>
                  <a:pt x="7695176" y="1863328"/>
                </a:cubicBezTo>
                <a:cubicBezTo>
                  <a:pt x="7691208" y="1867297"/>
                  <a:pt x="7687240" y="1868090"/>
                  <a:pt x="7683270" y="1865709"/>
                </a:cubicBezTo>
                <a:cubicBezTo>
                  <a:pt x="7675333" y="1860153"/>
                  <a:pt x="7667792" y="1849040"/>
                  <a:pt x="7660648" y="1832372"/>
                </a:cubicBezTo>
                <a:cubicBezTo>
                  <a:pt x="7659855" y="1832372"/>
                  <a:pt x="7659458" y="1831578"/>
                  <a:pt x="7659458" y="1829990"/>
                </a:cubicBezTo>
                <a:cubicBezTo>
                  <a:pt x="7656283" y="1829990"/>
                  <a:pt x="7653108" y="1829594"/>
                  <a:pt x="7649933" y="1828800"/>
                </a:cubicBezTo>
                <a:cubicBezTo>
                  <a:pt x="7649140" y="1828006"/>
                  <a:pt x="7648346" y="1827212"/>
                  <a:pt x="7647552" y="1826419"/>
                </a:cubicBezTo>
                <a:cubicBezTo>
                  <a:pt x="7641996" y="1822450"/>
                  <a:pt x="7638424" y="1819275"/>
                  <a:pt x="7636836" y="1816894"/>
                </a:cubicBezTo>
                <a:cubicBezTo>
                  <a:pt x="7634455" y="1814512"/>
                  <a:pt x="7633661" y="1812925"/>
                  <a:pt x="7634455" y="1812131"/>
                </a:cubicBezTo>
                <a:cubicBezTo>
                  <a:pt x="7635249" y="1810544"/>
                  <a:pt x="7636836" y="1809750"/>
                  <a:pt x="7639218" y="1809750"/>
                </a:cubicBezTo>
                <a:cubicBezTo>
                  <a:pt x="7653505" y="1808162"/>
                  <a:pt x="7666602" y="1806178"/>
                  <a:pt x="7678508" y="1803797"/>
                </a:cubicBezTo>
                <a:cubicBezTo>
                  <a:pt x="7684064" y="1803003"/>
                  <a:pt x="7692002" y="1802209"/>
                  <a:pt x="7702320" y="1801415"/>
                </a:cubicBezTo>
                <a:cubicBezTo>
                  <a:pt x="7707877" y="1800622"/>
                  <a:pt x="7711846" y="1800225"/>
                  <a:pt x="7714226" y="1800225"/>
                </a:cubicBezTo>
                <a:cubicBezTo>
                  <a:pt x="7713433" y="1792287"/>
                  <a:pt x="7712242" y="1786334"/>
                  <a:pt x="7710655" y="1782365"/>
                </a:cubicBezTo>
                <a:cubicBezTo>
                  <a:pt x="7705098" y="1782762"/>
                  <a:pt x="7698153" y="1783556"/>
                  <a:pt x="7689819" y="1784747"/>
                </a:cubicBezTo>
                <a:lnTo>
                  <a:pt x="7664443" y="1788890"/>
                </a:lnTo>
                <a:lnTo>
                  <a:pt x="7655886" y="1790700"/>
                </a:lnTo>
                <a:cubicBezTo>
                  <a:pt x="7649536" y="1792287"/>
                  <a:pt x="7644377" y="1791890"/>
                  <a:pt x="7640408" y="1789509"/>
                </a:cubicBezTo>
                <a:cubicBezTo>
                  <a:pt x="7637233" y="1787128"/>
                  <a:pt x="7633661" y="1784350"/>
                  <a:pt x="7629692" y="1781175"/>
                </a:cubicBezTo>
                <a:cubicBezTo>
                  <a:pt x="7628898" y="1781969"/>
                  <a:pt x="7627708" y="1783159"/>
                  <a:pt x="7626120" y="1784747"/>
                </a:cubicBezTo>
                <a:cubicBezTo>
                  <a:pt x="7624534" y="1787128"/>
                  <a:pt x="7623342" y="1788715"/>
                  <a:pt x="7622548" y="1789509"/>
                </a:cubicBezTo>
                <a:cubicBezTo>
                  <a:pt x="7622548" y="1820465"/>
                  <a:pt x="7622548" y="1847056"/>
                  <a:pt x="7622548" y="1869281"/>
                </a:cubicBezTo>
                <a:cubicBezTo>
                  <a:pt x="7624930" y="1885950"/>
                  <a:pt x="7618976" y="1898650"/>
                  <a:pt x="7604689" y="1907381"/>
                </a:cubicBezTo>
                <a:cubicBezTo>
                  <a:pt x="7598340" y="1910556"/>
                  <a:pt x="7592783" y="1907778"/>
                  <a:pt x="7588020" y="1899047"/>
                </a:cubicBezTo>
                <a:cubicBezTo>
                  <a:pt x="7580083" y="1884759"/>
                  <a:pt x="7570955" y="1873647"/>
                  <a:pt x="7560636" y="1865709"/>
                </a:cubicBezTo>
                <a:cubicBezTo>
                  <a:pt x="7558255" y="1864915"/>
                  <a:pt x="7557461" y="1864122"/>
                  <a:pt x="7558255" y="1863328"/>
                </a:cubicBezTo>
                <a:cubicBezTo>
                  <a:pt x="7559049" y="1861740"/>
                  <a:pt x="7560636" y="1861343"/>
                  <a:pt x="7563018" y="1862137"/>
                </a:cubicBezTo>
                <a:cubicBezTo>
                  <a:pt x="7566192" y="1862137"/>
                  <a:pt x="7572940" y="1862931"/>
                  <a:pt x="7583258" y="1864519"/>
                </a:cubicBezTo>
                <a:cubicBezTo>
                  <a:pt x="7585639" y="1865312"/>
                  <a:pt x="7587227" y="1865709"/>
                  <a:pt x="7588020" y="1865709"/>
                </a:cubicBezTo>
                <a:cubicBezTo>
                  <a:pt x="7591990" y="1864915"/>
                  <a:pt x="7593974" y="1863328"/>
                  <a:pt x="7593974" y="1860947"/>
                </a:cubicBezTo>
                <a:cubicBezTo>
                  <a:pt x="7593974" y="1846659"/>
                  <a:pt x="7593974" y="1833165"/>
                  <a:pt x="7593974" y="1820465"/>
                </a:cubicBezTo>
                <a:cubicBezTo>
                  <a:pt x="7590798" y="1824434"/>
                  <a:pt x="7586434" y="1829594"/>
                  <a:pt x="7580876" y="1835944"/>
                </a:cubicBezTo>
                <a:cubicBezTo>
                  <a:pt x="7577702" y="1839912"/>
                  <a:pt x="7575320" y="1842690"/>
                  <a:pt x="7573733" y="1844278"/>
                </a:cubicBezTo>
                <a:cubicBezTo>
                  <a:pt x="7569764" y="1846659"/>
                  <a:pt x="7566192" y="1847453"/>
                  <a:pt x="7563018" y="1846659"/>
                </a:cubicBezTo>
                <a:cubicBezTo>
                  <a:pt x="7551905" y="1841897"/>
                  <a:pt x="7544364" y="1834753"/>
                  <a:pt x="7540396" y="1825228"/>
                </a:cubicBezTo>
                <a:cubicBezTo>
                  <a:pt x="7539602" y="1819672"/>
                  <a:pt x="7541190" y="1816100"/>
                  <a:pt x="7545158" y="1814512"/>
                </a:cubicBezTo>
                <a:cubicBezTo>
                  <a:pt x="7550714" y="1812925"/>
                  <a:pt x="7557858" y="1809750"/>
                  <a:pt x="7566589" y="1804987"/>
                </a:cubicBezTo>
                <a:cubicBezTo>
                  <a:pt x="7575320" y="1800225"/>
                  <a:pt x="7584448" y="1794668"/>
                  <a:pt x="7593974" y="1788319"/>
                </a:cubicBezTo>
                <a:cubicBezTo>
                  <a:pt x="7594768" y="1780381"/>
                  <a:pt x="7595164" y="1771650"/>
                  <a:pt x="7595164" y="1762125"/>
                </a:cubicBezTo>
                <a:cubicBezTo>
                  <a:pt x="7593577" y="1762125"/>
                  <a:pt x="7591196" y="1762919"/>
                  <a:pt x="7588020" y="1764506"/>
                </a:cubicBezTo>
                <a:cubicBezTo>
                  <a:pt x="7584846" y="1765300"/>
                  <a:pt x="7582464" y="1766093"/>
                  <a:pt x="7580876" y="1766887"/>
                </a:cubicBezTo>
                <a:cubicBezTo>
                  <a:pt x="7576114" y="1768475"/>
                  <a:pt x="7571748" y="1768078"/>
                  <a:pt x="7567780" y="1765697"/>
                </a:cubicBezTo>
                <a:cubicBezTo>
                  <a:pt x="7560636" y="1761728"/>
                  <a:pt x="7555874" y="1757759"/>
                  <a:pt x="7553492" y="1753790"/>
                </a:cubicBezTo>
                <a:cubicBezTo>
                  <a:pt x="7550318" y="1747440"/>
                  <a:pt x="7551508" y="1743869"/>
                  <a:pt x="7557064" y="1743075"/>
                </a:cubicBezTo>
                <a:cubicBezTo>
                  <a:pt x="7557858" y="1743075"/>
                  <a:pt x="7560636" y="1742678"/>
                  <a:pt x="7565398" y="1741884"/>
                </a:cubicBezTo>
                <a:cubicBezTo>
                  <a:pt x="7578892" y="1739503"/>
                  <a:pt x="7588814" y="1737518"/>
                  <a:pt x="7595164" y="1735931"/>
                </a:cubicBezTo>
                <a:lnTo>
                  <a:pt x="7595164" y="1727597"/>
                </a:lnTo>
                <a:cubicBezTo>
                  <a:pt x="7595164" y="1693465"/>
                  <a:pt x="7593180" y="1674812"/>
                  <a:pt x="7589211" y="1671637"/>
                </a:cubicBezTo>
                <a:cubicBezTo>
                  <a:pt x="7587624" y="1668462"/>
                  <a:pt x="7588020" y="1665684"/>
                  <a:pt x="7590402" y="1663303"/>
                </a:cubicBezTo>
                <a:cubicBezTo>
                  <a:pt x="7592783" y="1661715"/>
                  <a:pt x="7595958" y="1661715"/>
                  <a:pt x="7599926" y="1663303"/>
                </a:cubicBezTo>
                <a:cubicBezTo>
                  <a:pt x="7609452" y="1666478"/>
                  <a:pt x="7618976" y="1673225"/>
                  <a:pt x="7628502" y="1683544"/>
                </a:cubicBezTo>
                <a:cubicBezTo>
                  <a:pt x="7630883" y="1687512"/>
                  <a:pt x="7631677" y="1691878"/>
                  <a:pt x="7630883" y="1696640"/>
                </a:cubicBezTo>
                <a:cubicBezTo>
                  <a:pt x="7626914" y="1703784"/>
                  <a:pt x="7624534" y="1714500"/>
                  <a:pt x="7623739" y="1728787"/>
                </a:cubicBezTo>
                <a:cubicBezTo>
                  <a:pt x="7625327" y="1728787"/>
                  <a:pt x="7626120" y="1728390"/>
                  <a:pt x="7626120" y="1727597"/>
                </a:cubicBezTo>
                <a:cubicBezTo>
                  <a:pt x="7633264" y="1725215"/>
                  <a:pt x="7639614" y="1725215"/>
                  <a:pt x="7645170" y="1727597"/>
                </a:cubicBezTo>
                <a:cubicBezTo>
                  <a:pt x="7649140" y="1729184"/>
                  <a:pt x="7652314" y="1732756"/>
                  <a:pt x="7654696" y="1738312"/>
                </a:cubicBezTo>
                <a:cubicBezTo>
                  <a:pt x="7657076" y="1745456"/>
                  <a:pt x="7655092" y="1749425"/>
                  <a:pt x="7648742" y="1750219"/>
                </a:cubicBezTo>
                <a:cubicBezTo>
                  <a:pt x="7647948" y="1750219"/>
                  <a:pt x="7646361" y="1750616"/>
                  <a:pt x="7643980" y="1751409"/>
                </a:cubicBezTo>
                <a:cubicBezTo>
                  <a:pt x="7640805" y="1751409"/>
                  <a:pt x="7633661" y="1752997"/>
                  <a:pt x="7622548" y="1756172"/>
                </a:cubicBezTo>
                <a:lnTo>
                  <a:pt x="7622548" y="1764506"/>
                </a:lnTo>
                <a:cubicBezTo>
                  <a:pt x="7622548" y="1766887"/>
                  <a:pt x="7622548" y="1769665"/>
                  <a:pt x="7622548" y="1772840"/>
                </a:cubicBezTo>
                <a:cubicBezTo>
                  <a:pt x="7628898" y="1768872"/>
                  <a:pt x="7634455" y="1765300"/>
                  <a:pt x="7639218" y="1762125"/>
                </a:cubicBezTo>
                <a:cubicBezTo>
                  <a:pt x="7643186" y="1759744"/>
                  <a:pt x="7645568" y="1758950"/>
                  <a:pt x="7646361" y="1759744"/>
                </a:cubicBezTo>
                <a:cubicBezTo>
                  <a:pt x="7647155" y="1760537"/>
                  <a:pt x="7645964" y="1762919"/>
                  <a:pt x="7642789" y="1766887"/>
                </a:cubicBezTo>
                <a:cubicBezTo>
                  <a:pt x="7641996" y="1767681"/>
                  <a:pt x="7640805" y="1769269"/>
                  <a:pt x="7639218" y="1771650"/>
                </a:cubicBezTo>
                <a:cubicBezTo>
                  <a:pt x="7646361" y="1770062"/>
                  <a:pt x="7654299" y="1768872"/>
                  <a:pt x="7663030" y="1768078"/>
                </a:cubicBezTo>
                <a:cubicBezTo>
                  <a:pt x="7666205" y="1767284"/>
                  <a:pt x="7670968" y="1766490"/>
                  <a:pt x="7677318" y="1765697"/>
                </a:cubicBezTo>
                <a:cubicBezTo>
                  <a:pt x="7685255" y="1764109"/>
                  <a:pt x="7691208" y="1762919"/>
                  <a:pt x="7695176" y="1762125"/>
                </a:cubicBezTo>
                <a:cubicBezTo>
                  <a:pt x="7695176" y="1755775"/>
                  <a:pt x="7695176" y="1750219"/>
                  <a:pt x="7695176" y="1745456"/>
                </a:cubicBezTo>
                <a:cubicBezTo>
                  <a:pt x="7693590" y="1745456"/>
                  <a:pt x="7691208" y="1745456"/>
                  <a:pt x="7688033" y="1745456"/>
                </a:cubicBezTo>
                <a:cubicBezTo>
                  <a:pt x="7684064" y="1746250"/>
                  <a:pt x="7681286" y="1746647"/>
                  <a:pt x="7679698" y="1746647"/>
                </a:cubicBezTo>
                <a:cubicBezTo>
                  <a:pt x="7674142" y="1748234"/>
                  <a:pt x="7666602" y="1743869"/>
                  <a:pt x="7657076" y="1733550"/>
                </a:cubicBezTo>
                <a:cubicBezTo>
                  <a:pt x="7653902" y="1728787"/>
                  <a:pt x="7655092" y="1726009"/>
                  <a:pt x="7660648" y="1725215"/>
                </a:cubicBezTo>
                <a:cubicBezTo>
                  <a:pt x="7669380" y="1724422"/>
                  <a:pt x="7680889" y="1722437"/>
                  <a:pt x="7695176" y="1719262"/>
                </a:cubicBezTo>
                <a:cubicBezTo>
                  <a:pt x="7695176" y="1717675"/>
                  <a:pt x="7695574" y="1715294"/>
                  <a:pt x="7696368" y="1712119"/>
                </a:cubicBezTo>
                <a:cubicBezTo>
                  <a:pt x="7696368" y="1709737"/>
                  <a:pt x="7696368" y="1707753"/>
                  <a:pt x="7696368" y="1706165"/>
                </a:cubicBezTo>
                <a:cubicBezTo>
                  <a:pt x="7696368" y="1687909"/>
                  <a:pt x="7693986" y="1674019"/>
                  <a:pt x="7689224" y="1664494"/>
                </a:cubicBezTo>
                <a:cubicBezTo>
                  <a:pt x="7686842" y="1658937"/>
                  <a:pt x="7689620" y="1656159"/>
                  <a:pt x="7697558" y="1656159"/>
                </a:cubicBezTo>
                <a:close/>
                <a:moveTo>
                  <a:pt x="2992208" y="1656159"/>
                </a:moveTo>
                <a:cubicBezTo>
                  <a:pt x="3004908" y="1659334"/>
                  <a:pt x="3015624" y="1664494"/>
                  <a:pt x="3024355" y="1671637"/>
                </a:cubicBezTo>
                <a:cubicBezTo>
                  <a:pt x="3027530" y="1675606"/>
                  <a:pt x="3027927" y="1679972"/>
                  <a:pt x="3025546" y="1684734"/>
                </a:cubicBezTo>
                <a:cubicBezTo>
                  <a:pt x="3024752" y="1687115"/>
                  <a:pt x="3023165" y="1696640"/>
                  <a:pt x="3020783" y="1713309"/>
                </a:cubicBezTo>
                <a:cubicBezTo>
                  <a:pt x="3026340" y="1712515"/>
                  <a:pt x="3031102" y="1710928"/>
                  <a:pt x="3035071" y="1708547"/>
                </a:cubicBezTo>
                <a:cubicBezTo>
                  <a:pt x="3041421" y="1706959"/>
                  <a:pt x="3046580" y="1707356"/>
                  <a:pt x="3050549" y="1709737"/>
                </a:cubicBezTo>
                <a:cubicBezTo>
                  <a:pt x="3052930" y="1710531"/>
                  <a:pt x="3055311" y="1712912"/>
                  <a:pt x="3057693" y="1716881"/>
                </a:cubicBezTo>
                <a:cubicBezTo>
                  <a:pt x="3058487" y="1717675"/>
                  <a:pt x="3059280" y="1718468"/>
                  <a:pt x="3060074" y="1719262"/>
                </a:cubicBezTo>
                <a:cubicBezTo>
                  <a:pt x="3063249" y="1726406"/>
                  <a:pt x="3062058" y="1730375"/>
                  <a:pt x="3056502" y="1731169"/>
                </a:cubicBezTo>
                <a:cubicBezTo>
                  <a:pt x="3049358" y="1733550"/>
                  <a:pt x="3038643" y="1735931"/>
                  <a:pt x="3024355" y="1738312"/>
                </a:cubicBezTo>
                <a:cubicBezTo>
                  <a:pt x="3021974" y="1739106"/>
                  <a:pt x="3020387" y="1739503"/>
                  <a:pt x="3019593" y="1739503"/>
                </a:cubicBezTo>
                <a:cubicBezTo>
                  <a:pt x="3018799" y="1746647"/>
                  <a:pt x="3018402" y="1752997"/>
                  <a:pt x="3018402" y="1758553"/>
                </a:cubicBezTo>
                <a:cubicBezTo>
                  <a:pt x="3022371" y="1756965"/>
                  <a:pt x="3025943" y="1756172"/>
                  <a:pt x="3029118" y="1756172"/>
                </a:cubicBezTo>
                <a:cubicBezTo>
                  <a:pt x="3031499" y="1755378"/>
                  <a:pt x="3034674" y="1754584"/>
                  <a:pt x="3038643" y="1753790"/>
                </a:cubicBezTo>
                <a:cubicBezTo>
                  <a:pt x="3051343" y="1752203"/>
                  <a:pt x="3059280" y="1750616"/>
                  <a:pt x="3062455" y="1749028"/>
                </a:cubicBezTo>
                <a:cubicBezTo>
                  <a:pt x="3068012" y="1747440"/>
                  <a:pt x="3073171" y="1747837"/>
                  <a:pt x="3077933" y="1750219"/>
                </a:cubicBezTo>
                <a:cubicBezTo>
                  <a:pt x="3086664" y="1754187"/>
                  <a:pt x="3093808" y="1759744"/>
                  <a:pt x="3099365" y="1766887"/>
                </a:cubicBezTo>
                <a:cubicBezTo>
                  <a:pt x="3100952" y="1774825"/>
                  <a:pt x="3098571" y="1778397"/>
                  <a:pt x="3092221" y="1777603"/>
                </a:cubicBezTo>
                <a:cubicBezTo>
                  <a:pt x="3090633" y="1777603"/>
                  <a:pt x="3087855" y="1777603"/>
                  <a:pt x="3083886" y="1777603"/>
                </a:cubicBezTo>
                <a:cubicBezTo>
                  <a:pt x="3068012" y="1776809"/>
                  <a:pt x="3050152" y="1777206"/>
                  <a:pt x="3030308" y="1778794"/>
                </a:cubicBezTo>
                <a:cubicBezTo>
                  <a:pt x="3038246" y="1784350"/>
                  <a:pt x="3041421" y="1789112"/>
                  <a:pt x="3039833" y="1793081"/>
                </a:cubicBezTo>
                <a:cubicBezTo>
                  <a:pt x="3039833" y="1794668"/>
                  <a:pt x="3039833" y="1795462"/>
                  <a:pt x="3039833" y="1795462"/>
                </a:cubicBezTo>
                <a:cubicBezTo>
                  <a:pt x="3046977" y="1794668"/>
                  <a:pt x="3053327" y="1793081"/>
                  <a:pt x="3058883" y="1790700"/>
                </a:cubicBezTo>
                <a:cubicBezTo>
                  <a:pt x="3064440" y="1789112"/>
                  <a:pt x="3069202" y="1790303"/>
                  <a:pt x="3073171" y="1794272"/>
                </a:cubicBezTo>
                <a:cubicBezTo>
                  <a:pt x="3077933" y="1797447"/>
                  <a:pt x="3081902" y="1800622"/>
                  <a:pt x="3085077" y="1803797"/>
                </a:cubicBezTo>
                <a:cubicBezTo>
                  <a:pt x="3089046" y="1810940"/>
                  <a:pt x="3087062" y="1815306"/>
                  <a:pt x="3079124" y="1816894"/>
                </a:cubicBezTo>
                <a:cubicBezTo>
                  <a:pt x="3067218" y="1816894"/>
                  <a:pt x="3053724" y="1817290"/>
                  <a:pt x="3038643" y="1818084"/>
                </a:cubicBezTo>
                <a:lnTo>
                  <a:pt x="3038643" y="1833562"/>
                </a:lnTo>
                <a:cubicBezTo>
                  <a:pt x="3038643" y="1847056"/>
                  <a:pt x="3039039" y="1860550"/>
                  <a:pt x="3039833" y="1874044"/>
                </a:cubicBezTo>
                <a:cubicBezTo>
                  <a:pt x="3040627" y="1894681"/>
                  <a:pt x="3032690" y="1909365"/>
                  <a:pt x="3016021" y="1918097"/>
                </a:cubicBezTo>
                <a:cubicBezTo>
                  <a:pt x="3008877" y="1921272"/>
                  <a:pt x="3003321" y="1920081"/>
                  <a:pt x="2999352" y="1914525"/>
                </a:cubicBezTo>
                <a:cubicBezTo>
                  <a:pt x="2993002" y="1898650"/>
                  <a:pt x="2983874" y="1886347"/>
                  <a:pt x="2971968" y="1877615"/>
                </a:cubicBezTo>
                <a:cubicBezTo>
                  <a:pt x="2970380" y="1876028"/>
                  <a:pt x="2969586" y="1874837"/>
                  <a:pt x="2969586" y="1874044"/>
                </a:cubicBezTo>
                <a:cubicBezTo>
                  <a:pt x="2969586" y="1873250"/>
                  <a:pt x="2970777" y="1873250"/>
                  <a:pt x="2973158" y="1874044"/>
                </a:cubicBezTo>
                <a:cubicBezTo>
                  <a:pt x="2975540" y="1874044"/>
                  <a:pt x="2979508" y="1874440"/>
                  <a:pt x="2985065" y="1875234"/>
                </a:cubicBezTo>
                <a:cubicBezTo>
                  <a:pt x="2993796" y="1876028"/>
                  <a:pt x="2999749" y="1876822"/>
                  <a:pt x="3002924" y="1877615"/>
                </a:cubicBezTo>
                <a:cubicBezTo>
                  <a:pt x="3006099" y="1878409"/>
                  <a:pt x="3008083" y="1877219"/>
                  <a:pt x="3008877" y="1874044"/>
                </a:cubicBezTo>
                <a:lnTo>
                  <a:pt x="3008877" y="1820465"/>
                </a:lnTo>
                <a:cubicBezTo>
                  <a:pt x="2985065" y="1823640"/>
                  <a:pt x="2969190" y="1826419"/>
                  <a:pt x="2961252" y="1828800"/>
                </a:cubicBezTo>
                <a:cubicBezTo>
                  <a:pt x="2973952" y="1830387"/>
                  <a:pt x="2981889" y="1832768"/>
                  <a:pt x="2985065" y="1835944"/>
                </a:cubicBezTo>
                <a:cubicBezTo>
                  <a:pt x="2994590" y="1843881"/>
                  <a:pt x="2996177" y="1853009"/>
                  <a:pt x="2989827" y="1863328"/>
                </a:cubicBezTo>
                <a:cubicBezTo>
                  <a:pt x="2985858" y="1867297"/>
                  <a:pt x="2981889" y="1868090"/>
                  <a:pt x="2977921" y="1865709"/>
                </a:cubicBezTo>
                <a:cubicBezTo>
                  <a:pt x="2969983" y="1860153"/>
                  <a:pt x="2962443" y="1849040"/>
                  <a:pt x="2955299" y="1832372"/>
                </a:cubicBezTo>
                <a:cubicBezTo>
                  <a:pt x="2954505" y="1832372"/>
                  <a:pt x="2954108" y="1831578"/>
                  <a:pt x="2954108" y="1829990"/>
                </a:cubicBezTo>
                <a:cubicBezTo>
                  <a:pt x="2950933" y="1829990"/>
                  <a:pt x="2947758" y="1829594"/>
                  <a:pt x="2944583" y="1828800"/>
                </a:cubicBezTo>
                <a:cubicBezTo>
                  <a:pt x="2943789" y="1828006"/>
                  <a:pt x="2942996" y="1827212"/>
                  <a:pt x="2942202" y="1826419"/>
                </a:cubicBezTo>
                <a:cubicBezTo>
                  <a:pt x="2936646" y="1822450"/>
                  <a:pt x="2933074" y="1819275"/>
                  <a:pt x="2931486" y="1816894"/>
                </a:cubicBezTo>
                <a:cubicBezTo>
                  <a:pt x="2929105" y="1814512"/>
                  <a:pt x="2928311" y="1812925"/>
                  <a:pt x="2929105" y="1812131"/>
                </a:cubicBezTo>
                <a:cubicBezTo>
                  <a:pt x="2929899" y="1810544"/>
                  <a:pt x="2931486" y="1809750"/>
                  <a:pt x="2933868" y="1809750"/>
                </a:cubicBezTo>
                <a:cubicBezTo>
                  <a:pt x="2948155" y="1808162"/>
                  <a:pt x="2961252" y="1806178"/>
                  <a:pt x="2973158" y="1803797"/>
                </a:cubicBezTo>
                <a:cubicBezTo>
                  <a:pt x="2978715" y="1803003"/>
                  <a:pt x="2986652" y="1802209"/>
                  <a:pt x="2996971" y="1801415"/>
                </a:cubicBezTo>
                <a:cubicBezTo>
                  <a:pt x="3002527" y="1800622"/>
                  <a:pt x="3006496" y="1800225"/>
                  <a:pt x="3008877" y="1800225"/>
                </a:cubicBezTo>
                <a:cubicBezTo>
                  <a:pt x="3008083" y="1792287"/>
                  <a:pt x="3006893" y="1786334"/>
                  <a:pt x="3005305" y="1782365"/>
                </a:cubicBezTo>
                <a:cubicBezTo>
                  <a:pt x="2999749" y="1782762"/>
                  <a:pt x="2992804" y="1783556"/>
                  <a:pt x="2984469" y="1784747"/>
                </a:cubicBezTo>
                <a:lnTo>
                  <a:pt x="2959093" y="1788890"/>
                </a:lnTo>
                <a:lnTo>
                  <a:pt x="2950536" y="1790700"/>
                </a:lnTo>
                <a:cubicBezTo>
                  <a:pt x="2944187" y="1792287"/>
                  <a:pt x="2939027" y="1791890"/>
                  <a:pt x="2935058" y="1789509"/>
                </a:cubicBezTo>
                <a:cubicBezTo>
                  <a:pt x="2931883" y="1787128"/>
                  <a:pt x="2928311" y="1784350"/>
                  <a:pt x="2924343" y="1781175"/>
                </a:cubicBezTo>
                <a:cubicBezTo>
                  <a:pt x="2923549" y="1781969"/>
                  <a:pt x="2922358" y="1783159"/>
                  <a:pt x="2920771" y="1784747"/>
                </a:cubicBezTo>
                <a:cubicBezTo>
                  <a:pt x="2919183" y="1787128"/>
                  <a:pt x="2917993" y="1788715"/>
                  <a:pt x="2917199" y="1789509"/>
                </a:cubicBezTo>
                <a:cubicBezTo>
                  <a:pt x="2917199" y="1820465"/>
                  <a:pt x="2917199" y="1847056"/>
                  <a:pt x="2917199" y="1869281"/>
                </a:cubicBezTo>
                <a:cubicBezTo>
                  <a:pt x="2919580" y="1885950"/>
                  <a:pt x="2913627" y="1898650"/>
                  <a:pt x="2899340" y="1907381"/>
                </a:cubicBezTo>
                <a:cubicBezTo>
                  <a:pt x="2892990" y="1910556"/>
                  <a:pt x="2887433" y="1907778"/>
                  <a:pt x="2882671" y="1899047"/>
                </a:cubicBezTo>
                <a:cubicBezTo>
                  <a:pt x="2874733" y="1884759"/>
                  <a:pt x="2865605" y="1873647"/>
                  <a:pt x="2855286" y="1865709"/>
                </a:cubicBezTo>
                <a:cubicBezTo>
                  <a:pt x="2852905" y="1864915"/>
                  <a:pt x="2852111" y="1864122"/>
                  <a:pt x="2852905" y="1863328"/>
                </a:cubicBezTo>
                <a:cubicBezTo>
                  <a:pt x="2853699" y="1861740"/>
                  <a:pt x="2855286" y="1861343"/>
                  <a:pt x="2857668" y="1862137"/>
                </a:cubicBezTo>
                <a:cubicBezTo>
                  <a:pt x="2860843" y="1862137"/>
                  <a:pt x="2867589" y="1862931"/>
                  <a:pt x="2877908" y="1864519"/>
                </a:cubicBezTo>
                <a:cubicBezTo>
                  <a:pt x="2880290" y="1865312"/>
                  <a:pt x="2881877" y="1865709"/>
                  <a:pt x="2882671" y="1865709"/>
                </a:cubicBezTo>
                <a:cubicBezTo>
                  <a:pt x="2886639" y="1864915"/>
                  <a:pt x="2888624" y="1863328"/>
                  <a:pt x="2888624" y="1860947"/>
                </a:cubicBezTo>
                <a:cubicBezTo>
                  <a:pt x="2888624" y="1846659"/>
                  <a:pt x="2888624" y="1833165"/>
                  <a:pt x="2888624" y="1820465"/>
                </a:cubicBezTo>
                <a:cubicBezTo>
                  <a:pt x="2885449" y="1824434"/>
                  <a:pt x="2881083" y="1829594"/>
                  <a:pt x="2875527" y="1835944"/>
                </a:cubicBezTo>
                <a:cubicBezTo>
                  <a:pt x="2872352" y="1839912"/>
                  <a:pt x="2869971" y="1842690"/>
                  <a:pt x="2868383" y="1844278"/>
                </a:cubicBezTo>
                <a:cubicBezTo>
                  <a:pt x="2864415" y="1846659"/>
                  <a:pt x="2860843" y="1847453"/>
                  <a:pt x="2857668" y="1846659"/>
                </a:cubicBezTo>
                <a:cubicBezTo>
                  <a:pt x="2846555" y="1841897"/>
                  <a:pt x="2839014" y="1834753"/>
                  <a:pt x="2835046" y="1825228"/>
                </a:cubicBezTo>
                <a:cubicBezTo>
                  <a:pt x="2834252" y="1819672"/>
                  <a:pt x="2835840" y="1816100"/>
                  <a:pt x="2839808" y="1814512"/>
                </a:cubicBezTo>
                <a:cubicBezTo>
                  <a:pt x="2845365" y="1812925"/>
                  <a:pt x="2852508" y="1809750"/>
                  <a:pt x="2861240" y="1804987"/>
                </a:cubicBezTo>
                <a:cubicBezTo>
                  <a:pt x="2869971" y="1800225"/>
                  <a:pt x="2879099" y="1794668"/>
                  <a:pt x="2888624" y="1788319"/>
                </a:cubicBezTo>
                <a:cubicBezTo>
                  <a:pt x="2889418" y="1780381"/>
                  <a:pt x="2889815" y="1771650"/>
                  <a:pt x="2889815" y="1762125"/>
                </a:cubicBezTo>
                <a:cubicBezTo>
                  <a:pt x="2888227" y="1762125"/>
                  <a:pt x="2885846" y="1762919"/>
                  <a:pt x="2882671" y="1764506"/>
                </a:cubicBezTo>
                <a:cubicBezTo>
                  <a:pt x="2879496" y="1765300"/>
                  <a:pt x="2877114" y="1766093"/>
                  <a:pt x="2875527" y="1766887"/>
                </a:cubicBezTo>
                <a:cubicBezTo>
                  <a:pt x="2870765" y="1768475"/>
                  <a:pt x="2866399" y="1768078"/>
                  <a:pt x="2862430" y="1765697"/>
                </a:cubicBezTo>
                <a:cubicBezTo>
                  <a:pt x="2855286" y="1761728"/>
                  <a:pt x="2850524" y="1757759"/>
                  <a:pt x="2848143" y="1753790"/>
                </a:cubicBezTo>
                <a:cubicBezTo>
                  <a:pt x="2844968" y="1747440"/>
                  <a:pt x="2846158" y="1743869"/>
                  <a:pt x="2851715" y="1743075"/>
                </a:cubicBezTo>
                <a:cubicBezTo>
                  <a:pt x="2852508" y="1743075"/>
                  <a:pt x="2855286" y="1742678"/>
                  <a:pt x="2860049" y="1741884"/>
                </a:cubicBezTo>
                <a:cubicBezTo>
                  <a:pt x="2873543" y="1739503"/>
                  <a:pt x="2883465" y="1737518"/>
                  <a:pt x="2889815" y="1735931"/>
                </a:cubicBezTo>
                <a:lnTo>
                  <a:pt x="2889815" y="1727597"/>
                </a:lnTo>
                <a:cubicBezTo>
                  <a:pt x="2889815" y="1693465"/>
                  <a:pt x="2887830" y="1674812"/>
                  <a:pt x="2883861" y="1671637"/>
                </a:cubicBezTo>
                <a:cubicBezTo>
                  <a:pt x="2882274" y="1668462"/>
                  <a:pt x="2882671" y="1665684"/>
                  <a:pt x="2885052" y="1663303"/>
                </a:cubicBezTo>
                <a:cubicBezTo>
                  <a:pt x="2887433" y="1661715"/>
                  <a:pt x="2890608" y="1661715"/>
                  <a:pt x="2894577" y="1663303"/>
                </a:cubicBezTo>
                <a:cubicBezTo>
                  <a:pt x="2904102" y="1666478"/>
                  <a:pt x="2913627" y="1673225"/>
                  <a:pt x="2923152" y="1683544"/>
                </a:cubicBezTo>
                <a:cubicBezTo>
                  <a:pt x="2925533" y="1687512"/>
                  <a:pt x="2926327" y="1691878"/>
                  <a:pt x="2925533" y="1696640"/>
                </a:cubicBezTo>
                <a:cubicBezTo>
                  <a:pt x="2921565" y="1703784"/>
                  <a:pt x="2919183" y="1714500"/>
                  <a:pt x="2918390" y="1728787"/>
                </a:cubicBezTo>
                <a:cubicBezTo>
                  <a:pt x="2919977" y="1728787"/>
                  <a:pt x="2920771" y="1728390"/>
                  <a:pt x="2920771" y="1727597"/>
                </a:cubicBezTo>
                <a:cubicBezTo>
                  <a:pt x="2927915" y="1725215"/>
                  <a:pt x="2934264" y="1725215"/>
                  <a:pt x="2939821" y="1727597"/>
                </a:cubicBezTo>
                <a:cubicBezTo>
                  <a:pt x="2943789" y="1729184"/>
                  <a:pt x="2946965" y="1732756"/>
                  <a:pt x="2949346" y="1738312"/>
                </a:cubicBezTo>
                <a:cubicBezTo>
                  <a:pt x="2951727" y="1745456"/>
                  <a:pt x="2949743" y="1749425"/>
                  <a:pt x="2943393" y="1750219"/>
                </a:cubicBezTo>
                <a:cubicBezTo>
                  <a:pt x="2942599" y="1750219"/>
                  <a:pt x="2941011" y="1750616"/>
                  <a:pt x="2938630" y="1751409"/>
                </a:cubicBezTo>
                <a:cubicBezTo>
                  <a:pt x="2935455" y="1751409"/>
                  <a:pt x="2928311" y="1752997"/>
                  <a:pt x="2917199" y="1756172"/>
                </a:cubicBezTo>
                <a:lnTo>
                  <a:pt x="2917199" y="1764506"/>
                </a:lnTo>
                <a:cubicBezTo>
                  <a:pt x="2917199" y="1766887"/>
                  <a:pt x="2917199" y="1769666"/>
                  <a:pt x="2917199" y="1772840"/>
                </a:cubicBezTo>
                <a:cubicBezTo>
                  <a:pt x="2923549" y="1768872"/>
                  <a:pt x="2929105" y="1765300"/>
                  <a:pt x="2933868" y="1762125"/>
                </a:cubicBezTo>
                <a:cubicBezTo>
                  <a:pt x="2937836" y="1759744"/>
                  <a:pt x="2940218" y="1758950"/>
                  <a:pt x="2941011" y="1759744"/>
                </a:cubicBezTo>
                <a:cubicBezTo>
                  <a:pt x="2941805" y="1760537"/>
                  <a:pt x="2940615" y="1762919"/>
                  <a:pt x="2937440" y="1766887"/>
                </a:cubicBezTo>
                <a:cubicBezTo>
                  <a:pt x="2936646" y="1767681"/>
                  <a:pt x="2935455" y="1769269"/>
                  <a:pt x="2933868" y="1771650"/>
                </a:cubicBezTo>
                <a:cubicBezTo>
                  <a:pt x="2941011" y="1770062"/>
                  <a:pt x="2948949" y="1768872"/>
                  <a:pt x="2957680" y="1768078"/>
                </a:cubicBezTo>
                <a:cubicBezTo>
                  <a:pt x="2960855" y="1767284"/>
                  <a:pt x="2965618" y="1766490"/>
                  <a:pt x="2971968" y="1765697"/>
                </a:cubicBezTo>
                <a:cubicBezTo>
                  <a:pt x="2979905" y="1764109"/>
                  <a:pt x="2985858" y="1762919"/>
                  <a:pt x="2989827" y="1762125"/>
                </a:cubicBezTo>
                <a:cubicBezTo>
                  <a:pt x="2989827" y="1755775"/>
                  <a:pt x="2989827" y="1750219"/>
                  <a:pt x="2989827" y="1745456"/>
                </a:cubicBezTo>
                <a:cubicBezTo>
                  <a:pt x="2988240" y="1745456"/>
                  <a:pt x="2985858" y="1745456"/>
                  <a:pt x="2982683" y="1745456"/>
                </a:cubicBezTo>
                <a:cubicBezTo>
                  <a:pt x="2978715" y="1746250"/>
                  <a:pt x="2975936" y="1746647"/>
                  <a:pt x="2974349" y="1746647"/>
                </a:cubicBezTo>
                <a:cubicBezTo>
                  <a:pt x="2968793" y="1748234"/>
                  <a:pt x="2961252" y="1743869"/>
                  <a:pt x="2951727" y="1733550"/>
                </a:cubicBezTo>
                <a:cubicBezTo>
                  <a:pt x="2948552" y="1728787"/>
                  <a:pt x="2949743" y="1726009"/>
                  <a:pt x="2955299" y="1725215"/>
                </a:cubicBezTo>
                <a:cubicBezTo>
                  <a:pt x="2964030" y="1724422"/>
                  <a:pt x="2975540" y="1722437"/>
                  <a:pt x="2989827" y="1719262"/>
                </a:cubicBezTo>
                <a:cubicBezTo>
                  <a:pt x="2989827" y="1717675"/>
                  <a:pt x="2990224" y="1715294"/>
                  <a:pt x="2991018" y="1712119"/>
                </a:cubicBezTo>
                <a:cubicBezTo>
                  <a:pt x="2991018" y="1709737"/>
                  <a:pt x="2991018" y="1707753"/>
                  <a:pt x="2991018" y="1706165"/>
                </a:cubicBezTo>
                <a:cubicBezTo>
                  <a:pt x="2991018" y="1687909"/>
                  <a:pt x="2988636" y="1674019"/>
                  <a:pt x="2983874" y="1664494"/>
                </a:cubicBezTo>
                <a:cubicBezTo>
                  <a:pt x="2981493" y="1658937"/>
                  <a:pt x="2984271" y="1656159"/>
                  <a:pt x="2992208" y="1656159"/>
                </a:cubicBezTo>
                <a:close/>
                <a:moveTo>
                  <a:pt x="2009944" y="1656159"/>
                </a:moveTo>
                <a:cubicBezTo>
                  <a:pt x="2022645" y="1660128"/>
                  <a:pt x="2032963" y="1666081"/>
                  <a:pt x="2040900" y="1674019"/>
                </a:cubicBezTo>
                <a:cubicBezTo>
                  <a:pt x="2045663" y="1678781"/>
                  <a:pt x="2045663" y="1683147"/>
                  <a:pt x="2040900" y="1687115"/>
                </a:cubicBezTo>
                <a:cubicBezTo>
                  <a:pt x="2039313" y="1688703"/>
                  <a:pt x="2037726" y="1690687"/>
                  <a:pt x="2036138" y="1693069"/>
                </a:cubicBezTo>
                <a:cubicBezTo>
                  <a:pt x="2075826" y="1735137"/>
                  <a:pt x="2117498" y="1762125"/>
                  <a:pt x="2161154" y="1774031"/>
                </a:cubicBezTo>
                <a:cubicBezTo>
                  <a:pt x="2165122" y="1775618"/>
                  <a:pt x="2167107" y="1776809"/>
                  <a:pt x="2167107" y="1777603"/>
                </a:cubicBezTo>
                <a:cubicBezTo>
                  <a:pt x="2166313" y="1779191"/>
                  <a:pt x="2163932" y="1780381"/>
                  <a:pt x="2159963" y="1781175"/>
                </a:cubicBezTo>
                <a:cubicBezTo>
                  <a:pt x="2143294" y="1784350"/>
                  <a:pt x="2124641" y="1786731"/>
                  <a:pt x="2104004" y="1788319"/>
                </a:cubicBezTo>
                <a:cubicBezTo>
                  <a:pt x="2096860" y="1789112"/>
                  <a:pt x="2090907" y="1787922"/>
                  <a:pt x="2086145" y="1784747"/>
                </a:cubicBezTo>
                <a:cubicBezTo>
                  <a:pt x="2065507" y="1768872"/>
                  <a:pt x="2045266" y="1743869"/>
                  <a:pt x="2025422" y="1709737"/>
                </a:cubicBezTo>
                <a:cubicBezTo>
                  <a:pt x="2020660" y="1717675"/>
                  <a:pt x="2014707" y="1726009"/>
                  <a:pt x="2007563" y="1734740"/>
                </a:cubicBezTo>
                <a:cubicBezTo>
                  <a:pt x="2013913" y="1735534"/>
                  <a:pt x="2020660" y="1736725"/>
                  <a:pt x="2027803" y="1738312"/>
                </a:cubicBezTo>
                <a:cubicBezTo>
                  <a:pt x="2040504" y="1743075"/>
                  <a:pt x="2046060" y="1749822"/>
                  <a:pt x="2044473" y="1758553"/>
                </a:cubicBezTo>
                <a:cubicBezTo>
                  <a:pt x="2044473" y="1760934"/>
                  <a:pt x="2043679" y="1764109"/>
                  <a:pt x="2042091" y="1768078"/>
                </a:cubicBezTo>
                <a:cubicBezTo>
                  <a:pt x="2041298" y="1770459"/>
                  <a:pt x="2040900" y="1772047"/>
                  <a:pt x="2040900" y="1772840"/>
                </a:cubicBezTo>
                <a:cubicBezTo>
                  <a:pt x="2041694" y="1772047"/>
                  <a:pt x="2042488" y="1771650"/>
                  <a:pt x="2043281" y="1771650"/>
                </a:cubicBezTo>
                <a:cubicBezTo>
                  <a:pt x="2044075" y="1770856"/>
                  <a:pt x="2044869" y="1770459"/>
                  <a:pt x="2045663" y="1770459"/>
                </a:cubicBezTo>
                <a:cubicBezTo>
                  <a:pt x="2050425" y="1768078"/>
                  <a:pt x="2054394" y="1768078"/>
                  <a:pt x="2057569" y="1770459"/>
                </a:cubicBezTo>
                <a:cubicBezTo>
                  <a:pt x="2067094" y="1776809"/>
                  <a:pt x="2074238" y="1783556"/>
                  <a:pt x="2079001" y="1790700"/>
                </a:cubicBezTo>
                <a:cubicBezTo>
                  <a:pt x="2079794" y="1793875"/>
                  <a:pt x="2079001" y="1796653"/>
                  <a:pt x="2076619" y="1799034"/>
                </a:cubicBezTo>
                <a:cubicBezTo>
                  <a:pt x="2055982" y="1806178"/>
                  <a:pt x="2036931" y="1815703"/>
                  <a:pt x="2019469" y="1827609"/>
                </a:cubicBezTo>
                <a:cubicBezTo>
                  <a:pt x="2020263" y="1827609"/>
                  <a:pt x="2021454" y="1827609"/>
                  <a:pt x="2023041" y="1827609"/>
                </a:cubicBezTo>
                <a:cubicBezTo>
                  <a:pt x="2027010" y="1828403"/>
                  <a:pt x="2032566" y="1829990"/>
                  <a:pt x="2039710" y="1832372"/>
                </a:cubicBezTo>
                <a:cubicBezTo>
                  <a:pt x="2050029" y="1835547"/>
                  <a:pt x="2053997" y="1845469"/>
                  <a:pt x="2051616" y="1862137"/>
                </a:cubicBezTo>
                <a:cubicBezTo>
                  <a:pt x="2048441" y="1874044"/>
                  <a:pt x="2041298" y="1876425"/>
                  <a:pt x="2030185" y="1869281"/>
                </a:cubicBezTo>
                <a:cubicBezTo>
                  <a:pt x="2017485" y="1857375"/>
                  <a:pt x="2006373" y="1844675"/>
                  <a:pt x="1996848" y="1831181"/>
                </a:cubicBezTo>
                <a:cubicBezTo>
                  <a:pt x="1996054" y="1828800"/>
                  <a:pt x="1995657" y="1827609"/>
                  <a:pt x="1995657" y="1827609"/>
                </a:cubicBezTo>
                <a:cubicBezTo>
                  <a:pt x="1995657" y="1826815"/>
                  <a:pt x="1997244" y="1826419"/>
                  <a:pt x="2000419" y="1826419"/>
                </a:cubicBezTo>
                <a:lnTo>
                  <a:pt x="2005182" y="1826419"/>
                </a:lnTo>
                <a:cubicBezTo>
                  <a:pt x="2007563" y="1823243"/>
                  <a:pt x="2011135" y="1818084"/>
                  <a:pt x="2015897" y="1810940"/>
                </a:cubicBezTo>
                <a:cubicBezTo>
                  <a:pt x="2019866" y="1804590"/>
                  <a:pt x="2023041" y="1799828"/>
                  <a:pt x="2025422" y="1796653"/>
                </a:cubicBezTo>
                <a:cubicBezTo>
                  <a:pt x="2020660" y="1797447"/>
                  <a:pt x="2010342" y="1801019"/>
                  <a:pt x="1994466" y="1807369"/>
                </a:cubicBezTo>
                <a:cubicBezTo>
                  <a:pt x="1992879" y="1808162"/>
                  <a:pt x="1991688" y="1808559"/>
                  <a:pt x="1990894" y="1808559"/>
                </a:cubicBezTo>
                <a:cubicBezTo>
                  <a:pt x="1987719" y="1810147"/>
                  <a:pt x="1983751" y="1809750"/>
                  <a:pt x="1978988" y="1807369"/>
                </a:cubicBezTo>
                <a:cubicBezTo>
                  <a:pt x="1971844" y="1804193"/>
                  <a:pt x="1966288" y="1799034"/>
                  <a:pt x="1962319" y="1791890"/>
                </a:cubicBezTo>
                <a:cubicBezTo>
                  <a:pt x="1961526" y="1787128"/>
                  <a:pt x="1962716" y="1784747"/>
                  <a:pt x="1965891" y="1784747"/>
                </a:cubicBezTo>
                <a:cubicBezTo>
                  <a:pt x="1983354" y="1783159"/>
                  <a:pt x="1999625" y="1780778"/>
                  <a:pt x="2014707" y="1777603"/>
                </a:cubicBezTo>
                <a:cubicBezTo>
                  <a:pt x="2016295" y="1777603"/>
                  <a:pt x="2018676" y="1777206"/>
                  <a:pt x="2021851" y="1776412"/>
                </a:cubicBezTo>
                <a:cubicBezTo>
                  <a:pt x="2024232" y="1776412"/>
                  <a:pt x="2025820" y="1776412"/>
                  <a:pt x="2026613" y="1776412"/>
                </a:cubicBezTo>
                <a:cubicBezTo>
                  <a:pt x="2021851" y="1772444"/>
                  <a:pt x="2015501" y="1764903"/>
                  <a:pt x="2007563" y="1753790"/>
                </a:cubicBezTo>
                <a:cubicBezTo>
                  <a:pt x="2004388" y="1749822"/>
                  <a:pt x="2002007" y="1746647"/>
                  <a:pt x="2000419" y="1744265"/>
                </a:cubicBezTo>
                <a:cubicBezTo>
                  <a:pt x="1997244" y="1748234"/>
                  <a:pt x="1993275" y="1752600"/>
                  <a:pt x="1988513" y="1757362"/>
                </a:cubicBezTo>
                <a:cubicBezTo>
                  <a:pt x="1971844" y="1775618"/>
                  <a:pt x="1948032" y="1791097"/>
                  <a:pt x="1917075" y="1803797"/>
                </a:cubicBezTo>
                <a:cubicBezTo>
                  <a:pt x="1914694" y="1805384"/>
                  <a:pt x="1912710" y="1805384"/>
                  <a:pt x="1911123" y="1803797"/>
                </a:cubicBezTo>
                <a:cubicBezTo>
                  <a:pt x="1911123" y="1802209"/>
                  <a:pt x="1912313" y="1800622"/>
                  <a:pt x="1914694" y="1799034"/>
                </a:cubicBezTo>
                <a:cubicBezTo>
                  <a:pt x="1948826" y="1772840"/>
                  <a:pt x="1976210" y="1737518"/>
                  <a:pt x="1996848" y="1693069"/>
                </a:cubicBezTo>
                <a:cubicBezTo>
                  <a:pt x="2001610" y="1681162"/>
                  <a:pt x="2003198" y="1671240"/>
                  <a:pt x="2001610" y="1663303"/>
                </a:cubicBezTo>
                <a:cubicBezTo>
                  <a:pt x="2000817" y="1656953"/>
                  <a:pt x="2003594" y="1654572"/>
                  <a:pt x="2009944" y="1656159"/>
                </a:cubicBezTo>
                <a:close/>
                <a:moveTo>
                  <a:pt x="7940446" y="1654969"/>
                </a:moveTo>
                <a:cubicBezTo>
                  <a:pt x="7954733" y="1655762"/>
                  <a:pt x="7966242" y="1656556"/>
                  <a:pt x="7974974" y="1657350"/>
                </a:cubicBezTo>
                <a:cubicBezTo>
                  <a:pt x="7989261" y="1658144"/>
                  <a:pt x="7996802" y="1664890"/>
                  <a:pt x="7997596" y="1677590"/>
                </a:cubicBezTo>
                <a:cubicBezTo>
                  <a:pt x="7998390" y="1681559"/>
                  <a:pt x="7997199" y="1685131"/>
                  <a:pt x="7994024" y="1688306"/>
                </a:cubicBezTo>
                <a:cubicBezTo>
                  <a:pt x="7995611" y="1688306"/>
                  <a:pt x="7997199" y="1688306"/>
                  <a:pt x="7998786" y="1688306"/>
                </a:cubicBezTo>
                <a:cubicBezTo>
                  <a:pt x="8000374" y="1688306"/>
                  <a:pt x="8002755" y="1687909"/>
                  <a:pt x="8005930" y="1687115"/>
                </a:cubicBezTo>
                <a:cubicBezTo>
                  <a:pt x="8019424" y="1685528"/>
                  <a:pt x="8030536" y="1683544"/>
                  <a:pt x="8039268" y="1681162"/>
                </a:cubicBezTo>
                <a:cubicBezTo>
                  <a:pt x="8047998" y="1679575"/>
                  <a:pt x="8055142" y="1679575"/>
                  <a:pt x="8060698" y="1681162"/>
                </a:cubicBezTo>
                <a:cubicBezTo>
                  <a:pt x="8067842" y="1683544"/>
                  <a:pt x="8074192" y="1688306"/>
                  <a:pt x="8079748" y="1695450"/>
                </a:cubicBezTo>
                <a:cubicBezTo>
                  <a:pt x="8082924" y="1703387"/>
                  <a:pt x="8078955" y="1707753"/>
                  <a:pt x="8067842" y="1708547"/>
                </a:cubicBezTo>
                <a:cubicBezTo>
                  <a:pt x="8046411" y="1706959"/>
                  <a:pt x="8017440" y="1708150"/>
                  <a:pt x="7980926" y="1712119"/>
                </a:cubicBezTo>
                <a:cubicBezTo>
                  <a:pt x="7953940" y="1714500"/>
                  <a:pt x="7932111" y="1718865"/>
                  <a:pt x="7915442" y="1725215"/>
                </a:cubicBezTo>
                <a:cubicBezTo>
                  <a:pt x="7908298" y="1725215"/>
                  <a:pt x="7903140" y="1724422"/>
                  <a:pt x="7899964" y="1722834"/>
                </a:cubicBezTo>
                <a:cubicBezTo>
                  <a:pt x="7892820" y="1719659"/>
                  <a:pt x="7887264" y="1715690"/>
                  <a:pt x="7883296" y="1710928"/>
                </a:cubicBezTo>
                <a:cubicBezTo>
                  <a:pt x="7881708" y="1709340"/>
                  <a:pt x="7880914" y="1707753"/>
                  <a:pt x="7880914" y="1706165"/>
                </a:cubicBezTo>
                <a:cubicBezTo>
                  <a:pt x="7881708" y="1705372"/>
                  <a:pt x="7883296" y="1704578"/>
                  <a:pt x="7885676" y="1703784"/>
                </a:cubicBezTo>
                <a:cubicBezTo>
                  <a:pt x="7889646" y="1703784"/>
                  <a:pt x="7896392" y="1702990"/>
                  <a:pt x="7905918" y="1701403"/>
                </a:cubicBezTo>
                <a:cubicBezTo>
                  <a:pt x="7917824" y="1700609"/>
                  <a:pt x="7926555" y="1699815"/>
                  <a:pt x="7932111" y="1699022"/>
                </a:cubicBezTo>
                <a:cubicBezTo>
                  <a:pt x="7936080" y="1698228"/>
                  <a:pt x="7942033" y="1697434"/>
                  <a:pt x="7949970" y="1696640"/>
                </a:cubicBezTo>
                <a:cubicBezTo>
                  <a:pt x="7960290" y="1695053"/>
                  <a:pt x="7967830" y="1693862"/>
                  <a:pt x="7972592" y="1693069"/>
                </a:cubicBezTo>
                <a:cubicBezTo>
                  <a:pt x="7968624" y="1690687"/>
                  <a:pt x="7959496" y="1681956"/>
                  <a:pt x="7945208" y="1666875"/>
                </a:cubicBezTo>
                <a:cubicBezTo>
                  <a:pt x="7942033" y="1663700"/>
                  <a:pt x="7939652" y="1661318"/>
                  <a:pt x="7938064" y="1659731"/>
                </a:cubicBezTo>
                <a:cubicBezTo>
                  <a:pt x="7936477" y="1658144"/>
                  <a:pt x="7936080" y="1656953"/>
                  <a:pt x="7936874" y="1656159"/>
                </a:cubicBezTo>
                <a:cubicBezTo>
                  <a:pt x="7936874" y="1655365"/>
                  <a:pt x="7938064" y="1654969"/>
                  <a:pt x="7940446" y="1654969"/>
                </a:cubicBezTo>
                <a:close/>
                <a:moveTo>
                  <a:pt x="5460374" y="1653778"/>
                </a:moveTo>
                <a:cubicBezTo>
                  <a:pt x="5469105" y="1654572"/>
                  <a:pt x="5479424" y="1656159"/>
                  <a:pt x="5491330" y="1658540"/>
                </a:cubicBezTo>
                <a:cubicBezTo>
                  <a:pt x="5507205" y="1662509"/>
                  <a:pt x="5512761" y="1672431"/>
                  <a:pt x="5507999" y="1688306"/>
                </a:cubicBezTo>
                <a:cubicBezTo>
                  <a:pt x="5504030" y="1697037"/>
                  <a:pt x="5497680" y="1699418"/>
                  <a:pt x="5488949" y="1695450"/>
                </a:cubicBezTo>
                <a:cubicBezTo>
                  <a:pt x="5479424" y="1688306"/>
                  <a:pt x="5469105" y="1676400"/>
                  <a:pt x="5457993" y="1659731"/>
                </a:cubicBezTo>
                <a:cubicBezTo>
                  <a:pt x="5455611" y="1656556"/>
                  <a:pt x="5454818" y="1654969"/>
                  <a:pt x="5455611" y="1654969"/>
                </a:cubicBezTo>
                <a:cubicBezTo>
                  <a:pt x="5455611" y="1654175"/>
                  <a:pt x="5457199" y="1653778"/>
                  <a:pt x="5460374" y="1653778"/>
                </a:cubicBezTo>
                <a:close/>
                <a:moveTo>
                  <a:pt x="4509065" y="1644253"/>
                </a:moveTo>
                <a:cubicBezTo>
                  <a:pt x="4532877" y="1645047"/>
                  <a:pt x="4548752" y="1648222"/>
                  <a:pt x="4556690" y="1653778"/>
                </a:cubicBezTo>
                <a:cubicBezTo>
                  <a:pt x="4562246" y="1657747"/>
                  <a:pt x="4565818" y="1662112"/>
                  <a:pt x="4567405" y="1666875"/>
                </a:cubicBezTo>
                <a:cubicBezTo>
                  <a:pt x="4569787" y="1677987"/>
                  <a:pt x="4567405" y="1686322"/>
                  <a:pt x="4560262" y="1691878"/>
                </a:cubicBezTo>
                <a:cubicBezTo>
                  <a:pt x="4553118" y="1697434"/>
                  <a:pt x="4546371" y="1696640"/>
                  <a:pt x="4540021" y="1689497"/>
                </a:cubicBezTo>
                <a:cubicBezTo>
                  <a:pt x="4525733" y="1674415"/>
                  <a:pt x="4514621" y="1660922"/>
                  <a:pt x="4506683" y="1649015"/>
                </a:cubicBezTo>
                <a:cubicBezTo>
                  <a:pt x="4505096" y="1646634"/>
                  <a:pt x="4504302" y="1645444"/>
                  <a:pt x="4504302" y="1645444"/>
                </a:cubicBezTo>
                <a:cubicBezTo>
                  <a:pt x="4504302" y="1644650"/>
                  <a:pt x="4505890" y="1644253"/>
                  <a:pt x="4509065" y="1644253"/>
                </a:cubicBezTo>
                <a:close/>
                <a:moveTo>
                  <a:pt x="6114027" y="1639490"/>
                </a:moveTo>
                <a:cubicBezTo>
                  <a:pt x="6128314" y="1643459"/>
                  <a:pt x="6139030" y="1648222"/>
                  <a:pt x="6146174" y="1653778"/>
                </a:cubicBezTo>
                <a:cubicBezTo>
                  <a:pt x="6152524" y="1656953"/>
                  <a:pt x="6153715" y="1662509"/>
                  <a:pt x="6149746" y="1670447"/>
                </a:cubicBezTo>
                <a:cubicBezTo>
                  <a:pt x="6149746" y="1670447"/>
                  <a:pt x="6149746" y="1671240"/>
                  <a:pt x="6149746" y="1672828"/>
                </a:cubicBezTo>
                <a:cubicBezTo>
                  <a:pt x="6148952" y="1673622"/>
                  <a:pt x="6148555" y="1674415"/>
                  <a:pt x="6148555" y="1675209"/>
                </a:cubicBezTo>
                <a:cubicBezTo>
                  <a:pt x="6155699" y="1673622"/>
                  <a:pt x="6161255" y="1672431"/>
                  <a:pt x="6165224" y="1671637"/>
                </a:cubicBezTo>
                <a:cubicBezTo>
                  <a:pt x="6170780" y="1670050"/>
                  <a:pt x="6175543" y="1670050"/>
                  <a:pt x="6179511" y="1671637"/>
                </a:cubicBezTo>
                <a:cubicBezTo>
                  <a:pt x="6188243" y="1678781"/>
                  <a:pt x="6194196" y="1684734"/>
                  <a:pt x="6197371" y="1689497"/>
                </a:cubicBezTo>
                <a:cubicBezTo>
                  <a:pt x="6199752" y="1692672"/>
                  <a:pt x="6200149" y="1695053"/>
                  <a:pt x="6198561" y="1696640"/>
                </a:cubicBezTo>
                <a:cubicBezTo>
                  <a:pt x="6196180" y="1699022"/>
                  <a:pt x="6193005" y="1699815"/>
                  <a:pt x="6189036" y="1699022"/>
                </a:cubicBezTo>
                <a:cubicBezTo>
                  <a:pt x="6172368" y="1699022"/>
                  <a:pt x="6156096" y="1699418"/>
                  <a:pt x="6140221" y="1700212"/>
                </a:cubicBezTo>
                <a:cubicBezTo>
                  <a:pt x="6138634" y="1703387"/>
                  <a:pt x="6137443" y="1708150"/>
                  <a:pt x="6136649" y="1714500"/>
                </a:cubicBezTo>
                <a:cubicBezTo>
                  <a:pt x="6135855" y="1715294"/>
                  <a:pt x="6135458" y="1716087"/>
                  <a:pt x="6135458" y="1716881"/>
                </a:cubicBezTo>
                <a:cubicBezTo>
                  <a:pt x="6136252" y="1717675"/>
                  <a:pt x="6137443" y="1718468"/>
                  <a:pt x="6139030" y="1719262"/>
                </a:cubicBezTo>
                <a:cubicBezTo>
                  <a:pt x="6140618" y="1720850"/>
                  <a:pt x="6141808" y="1722040"/>
                  <a:pt x="6142602" y="1722834"/>
                </a:cubicBezTo>
                <a:cubicBezTo>
                  <a:pt x="6146571" y="1729978"/>
                  <a:pt x="6144983" y="1733947"/>
                  <a:pt x="6137839" y="1734740"/>
                </a:cubicBezTo>
                <a:cubicBezTo>
                  <a:pt x="6129109" y="1734740"/>
                  <a:pt x="6119980" y="1735534"/>
                  <a:pt x="6110455" y="1737122"/>
                </a:cubicBezTo>
                <a:cubicBezTo>
                  <a:pt x="6112043" y="1738709"/>
                  <a:pt x="6113630" y="1739503"/>
                  <a:pt x="6115218" y="1739503"/>
                </a:cubicBezTo>
                <a:cubicBezTo>
                  <a:pt x="6119186" y="1742678"/>
                  <a:pt x="6120377" y="1746647"/>
                  <a:pt x="6118789" y="1751409"/>
                </a:cubicBezTo>
                <a:cubicBezTo>
                  <a:pt x="6121171" y="1750616"/>
                  <a:pt x="6124743" y="1749822"/>
                  <a:pt x="6129505" y="1749028"/>
                </a:cubicBezTo>
                <a:cubicBezTo>
                  <a:pt x="6135855" y="1747440"/>
                  <a:pt x="6140618" y="1746250"/>
                  <a:pt x="6143793" y="1745456"/>
                </a:cubicBezTo>
                <a:cubicBezTo>
                  <a:pt x="6150936" y="1743075"/>
                  <a:pt x="6156889" y="1743472"/>
                  <a:pt x="6161652" y="1746647"/>
                </a:cubicBezTo>
                <a:cubicBezTo>
                  <a:pt x="6168002" y="1749822"/>
                  <a:pt x="6173558" y="1754981"/>
                  <a:pt x="6178321" y="1762125"/>
                </a:cubicBezTo>
                <a:cubicBezTo>
                  <a:pt x="6182290" y="1765300"/>
                  <a:pt x="6182290" y="1768872"/>
                  <a:pt x="6178321" y="1772840"/>
                </a:cubicBezTo>
                <a:cubicBezTo>
                  <a:pt x="6175146" y="1776015"/>
                  <a:pt x="6170383" y="1781572"/>
                  <a:pt x="6164033" y="1789509"/>
                </a:cubicBezTo>
                <a:cubicBezTo>
                  <a:pt x="6166414" y="1790303"/>
                  <a:pt x="6168002" y="1792684"/>
                  <a:pt x="6168796" y="1796653"/>
                </a:cubicBezTo>
                <a:cubicBezTo>
                  <a:pt x="6171177" y="1801415"/>
                  <a:pt x="6170383" y="1804590"/>
                  <a:pt x="6166414" y="1806178"/>
                </a:cubicBezTo>
                <a:cubicBezTo>
                  <a:pt x="6162446" y="1806178"/>
                  <a:pt x="6154112" y="1806575"/>
                  <a:pt x="6141411" y="1807369"/>
                </a:cubicBezTo>
                <a:cubicBezTo>
                  <a:pt x="6130299" y="1808956"/>
                  <a:pt x="6121965" y="1809750"/>
                  <a:pt x="6116408" y="1809750"/>
                </a:cubicBezTo>
                <a:lnTo>
                  <a:pt x="6116408" y="1826419"/>
                </a:lnTo>
                <a:cubicBezTo>
                  <a:pt x="6120377" y="1826419"/>
                  <a:pt x="6127521" y="1825625"/>
                  <a:pt x="6137839" y="1824037"/>
                </a:cubicBezTo>
                <a:cubicBezTo>
                  <a:pt x="6171177" y="1821656"/>
                  <a:pt x="6189433" y="1820069"/>
                  <a:pt x="6192608" y="1819275"/>
                </a:cubicBezTo>
                <a:cubicBezTo>
                  <a:pt x="6193402" y="1819275"/>
                  <a:pt x="6194593" y="1819275"/>
                  <a:pt x="6196180" y="1819275"/>
                </a:cubicBezTo>
                <a:cubicBezTo>
                  <a:pt x="6200943" y="1818481"/>
                  <a:pt x="6204514" y="1819275"/>
                  <a:pt x="6206896" y="1821656"/>
                </a:cubicBezTo>
                <a:cubicBezTo>
                  <a:pt x="6214834" y="1828800"/>
                  <a:pt x="6221183" y="1836737"/>
                  <a:pt x="6225946" y="1845469"/>
                </a:cubicBezTo>
                <a:cubicBezTo>
                  <a:pt x="6227533" y="1847850"/>
                  <a:pt x="6227533" y="1850628"/>
                  <a:pt x="6225946" y="1853803"/>
                </a:cubicBezTo>
                <a:cubicBezTo>
                  <a:pt x="6224359" y="1855390"/>
                  <a:pt x="6221580" y="1855787"/>
                  <a:pt x="6217611" y="1854994"/>
                </a:cubicBezTo>
                <a:cubicBezTo>
                  <a:pt x="6188243" y="1851025"/>
                  <a:pt x="6154508" y="1849437"/>
                  <a:pt x="6116408" y="1850231"/>
                </a:cubicBezTo>
                <a:cubicBezTo>
                  <a:pt x="6114027" y="1886744"/>
                  <a:pt x="6109264" y="1912937"/>
                  <a:pt x="6102121" y="1928812"/>
                </a:cubicBezTo>
                <a:cubicBezTo>
                  <a:pt x="6100534" y="1931194"/>
                  <a:pt x="6098946" y="1932384"/>
                  <a:pt x="6097358" y="1932384"/>
                </a:cubicBezTo>
                <a:cubicBezTo>
                  <a:pt x="6096565" y="1932384"/>
                  <a:pt x="6095771" y="1931194"/>
                  <a:pt x="6094977" y="1928812"/>
                </a:cubicBezTo>
                <a:cubicBezTo>
                  <a:pt x="6090214" y="1906587"/>
                  <a:pt x="6087040" y="1881187"/>
                  <a:pt x="6085452" y="1852612"/>
                </a:cubicBezTo>
                <a:cubicBezTo>
                  <a:pt x="6054496" y="1855787"/>
                  <a:pt x="6028302" y="1858962"/>
                  <a:pt x="6006871" y="1862137"/>
                </a:cubicBezTo>
                <a:cubicBezTo>
                  <a:pt x="6006077" y="1862137"/>
                  <a:pt x="6005284" y="1862137"/>
                  <a:pt x="6004489" y="1862137"/>
                </a:cubicBezTo>
                <a:cubicBezTo>
                  <a:pt x="5998140" y="1863725"/>
                  <a:pt x="5994171" y="1863328"/>
                  <a:pt x="5992583" y="1860947"/>
                </a:cubicBezTo>
                <a:cubicBezTo>
                  <a:pt x="5985439" y="1853803"/>
                  <a:pt x="5980677" y="1848644"/>
                  <a:pt x="5978296" y="1845469"/>
                </a:cubicBezTo>
                <a:cubicBezTo>
                  <a:pt x="5975914" y="1842293"/>
                  <a:pt x="5975121" y="1840309"/>
                  <a:pt x="5975914" y="1839515"/>
                </a:cubicBezTo>
                <a:cubicBezTo>
                  <a:pt x="5976709" y="1837928"/>
                  <a:pt x="5979090" y="1837134"/>
                  <a:pt x="5983058" y="1837134"/>
                </a:cubicBezTo>
                <a:cubicBezTo>
                  <a:pt x="5995759" y="1836340"/>
                  <a:pt x="6029096" y="1833959"/>
                  <a:pt x="6083071" y="1829990"/>
                </a:cubicBezTo>
                <a:cubicBezTo>
                  <a:pt x="6083071" y="1823640"/>
                  <a:pt x="6083071" y="1817687"/>
                  <a:pt x="6083071" y="1812131"/>
                </a:cubicBezTo>
                <a:cubicBezTo>
                  <a:pt x="6076721" y="1812131"/>
                  <a:pt x="6069974" y="1812528"/>
                  <a:pt x="6062830" y="1813322"/>
                </a:cubicBezTo>
                <a:cubicBezTo>
                  <a:pt x="6062036" y="1820465"/>
                  <a:pt x="6058465" y="1824434"/>
                  <a:pt x="6052114" y="1825228"/>
                </a:cubicBezTo>
                <a:cubicBezTo>
                  <a:pt x="6048940" y="1826022"/>
                  <a:pt x="6045368" y="1824831"/>
                  <a:pt x="6041399" y="1821656"/>
                </a:cubicBezTo>
                <a:cubicBezTo>
                  <a:pt x="6042193" y="1821656"/>
                  <a:pt x="6041796" y="1821259"/>
                  <a:pt x="6040208" y="1820465"/>
                </a:cubicBezTo>
                <a:cubicBezTo>
                  <a:pt x="6037827" y="1818084"/>
                  <a:pt x="6035843" y="1812528"/>
                  <a:pt x="6034255" y="1803797"/>
                </a:cubicBezTo>
                <a:cubicBezTo>
                  <a:pt x="6032668" y="1786334"/>
                  <a:pt x="6028302" y="1773634"/>
                  <a:pt x="6021158" y="1765697"/>
                </a:cubicBezTo>
                <a:cubicBezTo>
                  <a:pt x="6018777" y="1759347"/>
                  <a:pt x="6019968" y="1755378"/>
                  <a:pt x="6024730" y="1753790"/>
                </a:cubicBezTo>
                <a:cubicBezTo>
                  <a:pt x="6033461" y="1753790"/>
                  <a:pt x="6042193" y="1755378"/>
                  <a:pt x="6050924" y="1758553"/>
                </a:cubicBezTo>
                <a:cubicBezTo>
                  <a:pt x="6050924" y="1759347"/>
                  <a:pt x="6051321" y="1759744"/>
                  <a:pt x="6052114" y="1759744"/>
                </a:cubicBezTo>
                <a:cubicBezTo>
                  <a:pt x="6056083" y="1758950"/>
                  <a:pt x="6064021" y="1758156"/>
                  <a:pt x="6075927" y="1757362"/>
                </a:cubicBezTo>
                <a:cubicBezTo>
                  <a:pt x="6073546" y="1757362"/>
                  <a:pt x="6075530" y="1756965"/>
                  <a:pt x="6081880" y="1756172"/>
                </a:cubicBezTo>
                <a:cubicBezTo>
                  <a:pt x="6081880" y="1749822"/>
                  <a:pt x="6081086" y="1745059"/>
                  <a:pt x="6079499" y="1741884"/>
                </a:cubicBezTo>
                <a:cubicBezTo>
                  <a:pt x="6078705" y="1742678"/>
                  <a:pt x="6077912" y="1743075"/>
                  <a:pt x="6077118" y="1743075"/>
                </a:cubicBezTo>
                <a:cubicBezTo>
                  <a:pt x="6069974" y="1742281"/>
                  <a:pt x="6065211" y="1737915"/>
                  <a:pt x="6062830" y="1729978"/>
                </a:cubicBezTo>
                <a:cubicBezTo>
                  <a:pt x="6062036" y="1724422"/>
                  <a:pt x="6060846" y="1717675"/>
                  <a:pt x="6059258" y="1709737"/>
                </a:cubicBezTo>
                <a:cubicBezTo>
                  <a:pt x="6055290" y="1710531"/>
                  <a:pt x="6049733" y="1711325"/>
                  <a:pt x="6042589" y="1712119"/>
                </a:cubicBezTo>
                <a:cubicBezTo>
                  <a:pt x="6036240" y="1712912"/>
                  <a:pt x="6032271" y="1713706"/>
                  <a:pt x="6030683" y="1714500"/>
                </a:cubicBezTo>
                <a:cubicBezTo>
                  <a:pt x="6024334" y="1716087"/>
                  <a:pt x="6019571" y="1715690"/>
                  <a:pt x="6016396" y="1713309"/>
                </a:cubicBezTo>
                <a:cubicBezTo>
                  <a:pt x="6013221" y="1710928"/>
                  <a:pt x="6008458" y="1706562"/>
                  <a:pt x="6002108" y="1700212"/>
                </a:cubicBezTo>
                <a:cubicBezTo>
                  <a:pt x="6000521" y="1697831"/>
                  <a:pt x="6000124" y="1696244"/>
                  <a:pt x="6000918" y="1695450"/>
                </a:cubicBezTo>
                <a:cubicBezTo>
                  <a:pt x="6001712" y="1693862"/>
                  <a:pt x="6003299" y="1693069"/>
                  <a:pt x="6005680" y="1693069"/>
                </a:cubicBezTo>
                <a:cubicBezTo>
                  <a:pt x="6006474" y="1693069"/>
                  <a:pt x="6009649" y="1692672"/>
                  <a:pt x="6015205" y="1691878"/>
                </a:cubicBezTo>
                <a:cubicBezTo>
                  <a:pt x="6030287" y="1689497"/>
                  <a:pt x="6043384" y="1687909"/>
                  <a:pt x="6054496" y="1687115"/>
                </a:cubicBezTo>
                <a:cubicBezTo>
                  <a:pt x="6052114" y="1679178"/>
                  <a:pt x="6049733" y="1674019"/>
                  <a:pt x="6047352" y="1671637"/>
                </a:cubicBezTo>
                <a:cubicBezTo>
                  <a:pt x="6043384" y="1667669"/>
                  <a:pt x="6041399" y="1663700"/>
                  <a:pt x="6041399" y="1659731"/>
                </a:cubicBezTo>
                <a:cubicBezTo>
                  <a:pt x="6042193" y="1656556"/>
                  <a:pt x="6044971" y="1655365"/>
                  <a:pt x="6049733" y="1656159"/>
                </a:cubicBezTo>
                <a:cubicBezTo>
                  <a:pt x="6057671" y="1656953"/>
                  <a:pt x="6067196" y="1659334"/>
                  <a:pt x="6078308" y="1663303"/>
                </a:cubicBezTo>
                <a:cubicBezTo>
                  <a:pt x="6081484" y="1665684"/>
                  <a:pt x="6083468" y="1669653"/>
                  <a:pt x="6084261" y="1675209"/>
                </a:cubicBezTo>
                <a:cubicBezTo>
                  <a:pt x="6084261" y="1677590"/>
                  <a:pt x="6084658" y="1680368"/>
                  <a:pt x="6085452" y="1683544"/>
                </a:cubicBezTo>
                <a:cubicBezTo>
                  <a:pt x="6087040" y="1683544"/>
                  <a:pt x="6089421" y="1683147"/>
                  <a:pt x="6092596" y="1682353"/>
                </a:cubicBezTo>
                <a:cubicBezTo>
                  <a:pt x="6095771" y="1682353"/>
                  <a:pt x="6098152" y="1682353"/>
                  <a:pt x="6099739" y="1682353"/>
                </a:cubicBezTo>
                <a:lnTo>
                  <a:pt x="6108074" y="1681162"/>
                </a:lnTo>
                <a:lnTo>
                  <a:pt x="6112836" y="1679972"/>
                </a:lnTo>
                <a:cubicBezTo>
                  <a:pt x="6112836" y="1676003"/>
                  <a:pt x="6112836" y="1672431"/>
                  <a:pt x="6112836" y="1669256"/>
                </a:cubicBezTo>
                <a:cubicBezTo>
                  <a:pt x="6113630" y="1662112"/>
                  <a:pt x="6112440" y="1654572"/>
                  <a:pt x="6109264" y="1646634"/>
                </a:cubicBezTo>
                <a:cubicBezTo>
                  <a:pt x="6108471" y="1641872"/>
                  <a:pt x="6110059" y="1639490"/>
                  <a:pt x="6114027" y="1639490"/>
                </a:cubicBezTo>
                <a:close/>
                <a:moveTo>
                  <a:pt x="7566589" y="1312069"/>
                </a:moveTo>
                <a:cubicBezTo>
                  <a:pt x="7568177" y="1311275"/>
                  <a:pt x="7570955" y="1311275"/>
                  <a:pt x="7574924" y="1312069"/>
                </a:cubicBezTo>
                <a:cubicBezTo>
                  <a:pt x="7609055" y="1320006"/>
                  <a:pt x="7626914" y="1330325"/>
                  <a:pt x="7628502" y="1343025"/>
                </a:cubicBezTo>
                <a:cubicBezTo>
                  <a:pt x="7627708" y="1351756"/>
                  <a:pt x="7622152" y="1356518"/>
                  <a:pt x="7611833" y="1357312"/>
                </a:cubicBezTo>
                <a:cubicBezTo>
                  <a:pt x="7604689" y="1358106"/>
                  <a:pt x="7599530" y="1354931"/>
                  <a:pt x="7596355" y="1347787"/>
                </a:cubicBezTo>
                <a:cubicBezTo>
                  <a:pt x="7591592" y="1339056"/>
                  <a:pt x="7582464" y="1329134"/>
                  <a:pt x="7568970" y="1318022"/>
                </a:cubicBezTo>
                <a:cubicBezTo>
                  <a:pt x="7566589" y="1315640"/>
                  <a:pt x="7565796" y="1313656"/>
                  <a:pt x="7566589" y="1312069"/>
                </a:cubicBezTo>
                <a:close/>
                <a:moveTo>
                  <a:pt x="6623614" y="1312069"/>
                </a:moveTo>
                <a:cubicBezTo>
                  <a:pt x="6625202" y="1311275"/>
                  <a:pt x="6627980" y="1311275"/>
                  <a:pt x="6631948" y="1312069"/>
                </a:cubicBezTo>
                <a:cubicBezTo>
                  <a:pt x="6666080" y="1320006"/>
                  <a:pt x="6683940" y="1330325"/>
                  <a:pt x="6685526" y="1343025"/>
                </a:cubicBezTo>
                <a:cubicBezTo>
                  <a:pt x="6684733" y="1351756"/>
                  <a:pt x="6679177" y="1356518"/>
                  <a:pt x="6668858" y="1357312"/>
                </a:cubicBezTo>
                <a:cubicBezTo>
                  <a:pt x="6661714" y="1358106"/>
                  <a:pt x="6656555" y="1354931"/>
                  <a:pt x="6653380" y="1347787"/>
                </a:cubicBezTo>
                <a:cubicBezTo>
                  <a:pt x="6648618" y="1339056"/>
                  <a:pt x="6639490" y="1329134"/>
                  <a:pt x="6625996" y="1318022"/>
                </a:cubicBezTo>
                <a:cubicBezTo>
                  <a:pt x="6623614" y="1315640"/>
                  <a:pt x="6622820" y="1313656"/>
                  <a:pt x="6623614" y="1312069"/>
                </a:cubicBezTo>
                <a:close/>
                <a:moveTo>
                  <a:pt x="5092471" y="1312069"/>
                </a:moveTo>
                <a:cubicBezTo>
                  <a:pt x="5079771" y="1312069"/>
                  <a:pt x="5073024" y="1316434"/>
                  <a:pt x="5072230" y="1325165"/>
                </a:cubicBezTo>
                <a:cubicBezTo>
                  <a:pt x="5072230" y="1329928"/>
                  <a:pt x="5074215" y="1332706"/>
                  <a:pt x="5078183" y="1333500"/>
                </a:cubicBezTo>
                <a:cubicBezTo>
                  <a:pt x="5080564" y="1335881"/>
                  <a:pt x="5081755" y="1337865"/>
                  <a:pt x="5081755" y="1339453"/>
                </a:cubicBezTo>
                <a:cubicBezTo>
                  <a:pt x="5084136" y="1340247"/>
                  <a:pt x="5086121" y="1340644"/>
                  <a:pt x="5087708" y="1340644"/>
                </a:cubicBezTo>
                <a:cubicBezTo>
                  <a:pt x="5101996" y="1340644"/>
                  <a:pt x="5109139" y="1335881"/>
                  <a:pt x="5109139" y="1326356"/>
                </a:cubicBezTo>
                <a:cubicBezTo>
                  <a:pt x="5108346" y="1317625"/>
                  <a:pt x="5102790" y="1312862"/>
                  <a:pt x="5092471" y="1312069"/>
                </a:cubicBezTo>
                <a:close/>
                <a:moveTo>
                  <a:pt x="5092471" y="1294209"/>
                </a:moveTo>
                <a:cubicBezTo>
                  <a:pt x="5119459" y="1295797"/>
                  <a:pt x="5133746" y="1306512"/>
                  <a:pt x="5135333" y="1326356"/>
                </a:cubicBezTo>
                <a:cubicBezTo>
                  <a:pt x="5133746" y="1344612"/>
                  <a:pt x="5122236" y="1354931"/>
                  <a:pt x="5100805" y="1357312"/>
                </a:cubicBezTo>
                <a:cubicBezTo>
                  <a:pt x="5091280" y="1357312"/>
                  <a:pt x="5081755" y="1354931"/>
                  <a:pt x="5072230" y="1350169"/>
                </a:cubicBezTo>
                <a:cubicBezTo>
                  <a:pt x="5070643" y="1351756"/>
                  <a:pt x="5068262" y="1352550"/>
                  <a:pt x="5065086" y="1352550"/>
                </a:cubicBezTo>
                <a:cubicBezTo>
                  <a:pt x="5053180" y="1352550"/>
                  <a:pt x="5047227" y="1345406"/>
                  <a:pt x="5047227" y="1331119"/>
                </a:cubicBezTo>
                <a:cubicBezTo>
                  <a:pt x="5049608" y="1308893"/>
                  <a:pt x="5064690" y="1296590"/>
                  <a:pt x="5092471" y="1294209"/>
                </a:cubicBezTo>
                <a:close/>
                <a:moveTo>
                  <a:pt x="7435620" y="1285875"/>
                </a:moveTo>
                <a:cubicBezTo>
                  <a:pt x="7434034" y="1286669"/>
                  <a:pt x="7430858" y="1287065"/>
                  <a:pt x="7426096" y="1287065"/>
                </a:cubicBezTo>
                <a:cubicBezTo>
                  <a:pt x="7421333" y="1287859"/>
                  <a:pt x="7417761" y="1288256"/>
                  <a:pt x="7415380" y="1288256"/>
                </a:cubicBezTo>
                <a:cubicBezTo>
                  <a:pt x="7414586" y="1291431"/>
                  <a:pt x="7413792" y="1296987"/>
                  <a:pt x="7412998" y="1304925"/>
                </a:cubicBezTo>
                <a:cubicBezTo>
                  <a:pt x="7412205" y="1308893"/>
                  <a:pt x="7411808" y="1311672"/>
                  <a:pt x="7411808" y="1313259"/>
                </a:cubicBezTo>
                <a:cubicBezTo>
                  <a:pt x="7418952" y="1314847"/>
                  <a:pt x="7425699" y="1316434"/>
                  <a:pt x="7432048" y="1318022"/>
                </a:cubicBezTo>
                <a:cubicBezTo>
                  <a:pt x="7434430" y="1318815"/>
                  <a:pt x="7435620" y="1318022"/>
                  <a:pt x="7435620" y="1315640"/>
                </a:cubicBezTo>
                <a:cubicBezTo>
                  <a:pt x="7435620" y="1314847"/>
                  <a:pt x="7435620" y="1314450"/>
                  <a:pt x="7435620" y="1314450"/>
                </a:cubicBezTo>
                <a:close/>
                <a:moveTo>
                  <a:pt x="8303586" y="1284684"/>
                </a:moveTo>
                <a:cubicBezTo>
                  <a:pt x="8301999" y="1284684"/>
                  <a:pt x="8298427" y="1285081"/>
                  <a:pt x="8292870" y="1285875"/>
                </a:cubicBezTo>
                <a:cubicBezTo>
                  <a:pt x="8284933" y="1286669"/>
                  <a:pt x="8280170" y="1287462"/>
                  <a:pt x="8278583" y="1288256"/>
                </a:cubicBezTo>
                <a:lnTo>
                  <a:pt x="8277392" y="1288256"/>
                </a:lnTo>
                <a:cubicBezTo>
                  <a:pt x="8277392" y="1289843"/>
                  <a:pt x="8276996" y="1292225"/>
                  <a:pt x="8276202" y="1295400"/>
                </a:cubicBezTo>
                <a:cubicBezTo>
                  <a:pt x="8276202" y="1297781"/>
                  <a:pt x="8276202" y="1299368"/>
                  <a:pt x="8276202" y="1300162"/>
                </a:cubicBezTo>
                <a:cubicBezTo>
                  <a:pt x="8285727" y="1298575"/>
                  <a:pt x="8294855" y="1297384"/>
                  <a:pt x="8303586" y="1296590"/>
                </a:cubicBezTo>
                <a:cubicBezTo>
                  <a:pt x="8303586" y="1293415"/>
                  <a:pt x="8303586" y="1289447"/>
                  <a:pt x="8303586" y="1284684"/>
                </a:cubicBezTo>
                <a:close/>
                <a:moveTo>
                  <a:pt x="1397964" y="1284684"/>
                </a:moveTo>
                <a:cubicBezTo>
                  <a:pt x="1396377" y="1284684"/>
                  <a:pt x="1392805" y="1285081"/>
                  <a:pt x="1387249" y="1285875"/>
                </a:cubicBezTo>
                <a:cubicBezTo>
                  <a:pt x="1379311" y="1286669"/>
                  <a:pt x="1374548" y="1287462"/>
                  <a:pt x="1372961" y="1288256"/>
                </a:cubicBezTo>
                <a:lnTo>
                  <a:pt x="1371770" y="1288256"/>
                </a:lnTo>
                <a:cubicBezTo>
                  <a:pt x="1371770" y="1289843"/>
                  <a:pt x="1371373" y="1292225"/>
                  <a:pt x="1370579" y="1295400"/>
                </a:cubicBezTo>
                <a:cubicBezTo>
                  <a:pt x="1370579" y="1297781"/>
                  <a:pt x="1370579" y="1299368"/>
                  <a:pt x="1370579" y="1300162"/>
                </a:cubicBezTo>
                <a:cubicBezTo>
                  <a:pt x="1380104" y="1298575"/>
                  <a:pt x="1389232" y="1297384"/>
                  <a:pt x="1397964" y="1296590"/>
                </a:cubicBezTo>
                <a:cubicBezTo>
                  <a:pt x="1397964" y="1293415"/>
                  <a:pt x="1397964" y="1289447"/>
                  <a:pt x="1397964" y="1284684"/>
                </a:cubicBezTo>
                <a:close/>
                <a:moveTo>
                  <a:pt x="7042714" y="1271587"/>
                </a:moveTo>
                <a:cubicBezTo>
                  <a:pt x="7042714" y="1283494"/>
                  <a:pt x="7042714" y="1294606"/>
                  <a:pt x="7042714" y="1304925"/>
                </a:cubicBezTo>
                <a:cubicBezTo>
                  <a:pt x="7045096" y="1304925"/>
                  <a:pt x="7049858" y="1304528"/>
                  <a:pt x="7057002" y="1303734"/>
                </a:cubicBezTo>
                <a:cubicBezTo>
                  <a:pt x="7064146" y="1302147"/>
                  <a:pt x="7069305" y="1301353"/>
                  <a:pt x="7072480" y="1301353"/>
                </a:cubicBezTo>
                <a:cubicBezTo>
                  <a:pt x="7073274" y="1298178"/>
                  <a:pt x="7073670" y="1292225"/>
                  <a:pt x="7073670" y="1283494"/>
                </a:cubicBezTo>
                <a:cubicBezTo>
                  <a:pt x="7072877" y="1283494"/>
                  <a:pt x="7072084" y="1283494"/>
                  <a:pt x="7071289" y="1283494"/>
                </a:cubicBezTo>
                <a:cubicBezTo>
                  <a:pt x="7069702" y="1284287"/>
                  <a:pt x="7068512" y="1284684"/>
                  <a:pt x="7067718" y="1284684"/>
                </a:cubicBezTo>
                <a:cubicBezTo>
                  <a:pt x="7064542" y="1285478"/>
                  <a:pt x="7060970" y="1285081"/>
                  <a:pt x="7057002" y="1283494"/>
                </a:cubicBezTo>
                <a:cubicBezTo>
                  <a:pt x="7051446" y="1280318"/>
                  <a:pt x="7046683" y="1276350"/>
                  <a:pt x="7042714" y="1271587"/>
                </a:cubicBezTo>
                <a:close/>
                <a:moveTo>
                  <a:pt x="724070" y="1263253"/>
                </a:moveTo>
                <a:cubicBezTo>
                  <a:pt x="720895" y="1264047"/>
                  <a:pt x="715339" y="1265237"/>
                  <a:pt x="707402" y="1266825"/>
                </a:cubicBezTo>
                <a:cubicBezTo>
                  <a:pt x="701845" y="1267619"/>
                  <a:pt x="697479" y="1268412"/>
                  <a:pt x="694305" y="1269206"/>
                </a:cubicBezTo>
                <a:cubicBezTo>
                  <a:pt x="694305" y="1271587"/>
                  <a:pt x="694305" y="1274762"/>
                  <a:pt x="694305" y="1278731"/>
                </a:cubicBezTo>
                <a:cubicBezTo>
                  <a:pt x="702242" y="1277144"/>
                  <a:pt x="707005" y="1275953"/>
                  <a:pt x="708592" y="1275159"/>
                </a:cubicBezTo>
                <a:cubicBezTo>
                  <a:pt x="710973" y="1273572"/>
                  <a:pt x="714148" y="1273175"/>
                  <a:pt x="718117" y="1273969"/>
                </a:cubicBezTo>
                <a:cubicBezTo>
                  <a:pt x="718117" y="1273969"/>
                  <a:pt x="718911" y="1274365"/>
                  <a:pt x="720499" y="1275159"/>
                </a:cubicBezTo>
                <a:cubicBezTo>
                  <a:pt x="722086" y="1276747"/>
                  <a:pt x="723276" y="1277937"/>
                  <a:pt x="724070" y="1278731"/>
                </a:cubicBezTo>
                <a:close/>
                <a:moveTo>
                  <a:pt x="1963511" y="1260872"/>
                </a:moveTo>
                <a:cubicBezTo>
                  <a:pt x="1961130" y="1271190"/>
                  <a:pt x="1958352" y="1280715"/>
                  <a:pt x="1955176" y="1289447"/>
                </a:cubicBezTo>
                <a:cubicBezTo>
                  <a:pt x="1957557" y="1290240"/>
                  <a:pt x="1961130" y="1291034"/>
                  <a:pt x="1965892" y="1291828"/>
                </a:cubicBezTo>
                <a:cubicBezTo>
                  <a:pt x="1971448" y="1293415"/>
                  <a:pt x="1975417" y="1294606"/>
                  <a:pt x="1977798" y="1295400"/>
                </a:cubicBezTo>
                <a:cubicBezTo>
                  <a:pt x="1979386" y="1295400"/>
                  <a:pt x="1980974" y="1294209"/>
                  <a:pt x="1982561" y="1291828"/>
                </a:cubicBezTo>
                <a:cubicBezTo>
                  <a:pt x="1984943" y="1282303"/>
                  <a:pt x="1986133" y="1272778"/>
                  <a:pt x="1986133" y="1263253"/>
                </a:cubicBezTo>
                <a:cubicBezTo>
                  <a:pt x="1986133" y="1260872"/>
                  <a:pt x="1984943" y="1260078"/>
                  <a:pt x="1982561" y="1260872"/>
                </a:cubicBezTo>
                <a:lnTo>
                  <a:pt x="1973228" y="1261909"/>
                </a:lnTo>
                <a:lnTo>
                  <a:pt x="1969464" y="1263253"/>
                </a:lnTo>
                <a:cubicBezTo>
                  <a:pt x="1967877" y="1264047"/>
                  <a:pt x="1965892" y="1263253"/>
                  <a:pt x="1963511" y="1260872"/>
                </a:cubicBezTo>
                <a:close/>
                <a:moveTo>
                  <a:pt x="7370136" y="1257300"/>
                </a:moveTo>
                <a:cubicBezTo>
                  <a:pt x="7370136" y="1258887"/>
                  <a:pt x="7369740" y="1261665"/>
                  <a:pt x="7368946" y="1265634"/>
                </a:cubicBezTo>
                <a:cubicBezTo>
                  <a:pt x="7368946" y="1268809"/>
                  <a:pt x="7368549" y="1271587"/>
                  <a:pt x="7367755" y="1273969"/>
                </a:cubicBezTo>
                <a:cubicBezTo>
                  <a:pt x="7372518" y="1272381"/>
                  <a:pt x="7379264" y="1271190"/>
                  <a:pt x="7387996" y="1270397"/>
                </a:cubicBezTo>
                <a:lnTo>
                  <a:pt x="7387996" y="1257300"/>
                </a:lnTo>
                <a:cubicBezTo>
                  <a:pt x="7386408" y="1258094"/>
                  <a:pt x="7384820" y="1258490"/>
                  <a:pt x="7383233" y="1258490"/>
                </a:cubicBezTo>
                <a:cubicBezTo>
                  <a:pt x="7379264" y="1258490"/>
                  <a:pt x="7374898" y="1258094"/>
                  <a:pt x="7370136" y="1257300"/>
                </a:cubicBezTo>
                <a:close/>
                <a:moveTo>
                  <a:pt x="8303586" y="1252537"/>
                </a:moveTo>
                <a:cubicBezTo>
                  <a:pt x="8295649" y="1254125"/>
                  <a:pt x="8286917" y="1254919"/>
                  <a:pt x="8277392" y="1254919"/>
                </a:cubicBezTo>
                <a:cubicBezTo>
                  <a:pt x="8277392" y="1258094"/>
                  <a:pt x="8277392" y="1262062"/>
                  <a:pt x="8277392" y="1266825"/>
                </a:cubicBezTo>
                <a:cubicBezTo>
                  <a:pt x="8278980" y="1266825"/>
                  <a:pt x="8281758" y="1266428"/>
                  <a:pt x="8285727" y="1265634"/>
                </a:cubicBezTo>
                <a:cubicBezTo>
                  <a:pt x="8288902" y="1265634"/>
                  <a:pt x="8290886" y="1265634"/>
                  <a:pt x="8291680" y="1265634"/>
                </a:cubicBezTo>
                <a:cubicBezTo>
                  <a:pt x="8295649" y="1265634"/>
                  <a:pt x="8299618" y="1267619"/>
                  <a:pt x="8303586" y="1271587"/>
                </a:cubicBezTo>
                <a:cubicBezTo>
                  <a:pt x="8303586" y="1264444"/>
                  <a:pt x="8303586" y="1258094"/>
                  <a:pt x="8303586" y="1252537"/>
                </a:cubicBezTo>
                <a:close/>
                <a:moveTo>
                  <a:pt x="1397964" y="1252537"/>
                </a:moveTo>
                <a:cubicBezTo>
                  <a:pt x="1390027" y="1254125"/>
                  <a:pt x="1381295" y="1254919"/>
                  <a:pt x="1371770" y="1254919"/>
                </a:cubicBezTo>
                <a:cubicBezTo>
                  <a:pt x="1371770" y="1258094"/>
                  <a:pt x="1371770" y="1262062"/>
                  <a:pt x="1371770" y="1266825"/>
                </a:cubicBezTo>
                <a:cubicBezTo>
                  <a:pt x="1373358" y="1266825"/>
                  <a:pt x="1376136" y="1266428"/>
                  <a:pt x="1380104" y="1265634"/>
                </a:cubicBezTo>
                <a:cubicBezTo>
                  <a:pt x="1383280" y="1265634"/>
                  <a:pt x="1385264" y="1265634"/>
                  <a:pt x="1386058" y="1265634"/>
                </a:cubicBezTo>
                <a:cubicBezTo>
                  <a:pt x="1390027" y="1265634"/>
                  <a:pt x="1393995" y="1267619"/>
                  <a:pt x="1397964" y="1271587"/>
                </a:cubicBezTo>
                <a:cubicBezTo>
                  <a:pt x="1397964" y="1264444"/>
                  <a:pt x="1397964" y="1258094"/>
                  <a:pt x="1397964" y="1252537"/>
                </a:cubicBezTo>
                <a:close/>
                <a:moveTo>
                  <a:pt x="7435620" y="1251347"/>
                </a:moveTo>
                <a:cubicBezTo>
                  <a:pt x="7432446" y="1251347"/>
                  <a:pt x="7427683" y="1251743"/>
                  <a:pt x="7421333" y="1252537"/>
                </a:cubicBezTo>
                <a:cubicBezTo>
                  <a:pt x="7418952" y="1253331"/>
                  <a:pt x="7416968" y="1253728"/>
                  <a:pt x="7415380" y="1253728"/>
                </a:cubicBezTo>
                <a:cubicBezTo>
                  <a:pt x="7415380" y="1256903"/>
                  <a:pt x="7415380" y="1260872"/>
                  <a:pt x="7415380" y="1265634"/>
                </a:cubicBezTo>
                <a:lnTo>
                  <a:pt x="7417761" y="1264444"/>
                </a:lnTo>
                <a:cubicBezTo>
                  <a:pt x="7424905" y="1262856"/>
                  <a:pt x="7430858" y="1264047"/>
                  <a:pt x="7435620" y="1268015"/>
                </a:cubicBezTo>
                <a:cubicBezTo>
                  <a:pt x="7435620" y="1262459"/>
                  <a:pt x="7435620" y="1256903"/>
                  <a:pt x="7435620" y="1251347"/>
                </a:cubicBezTo>
                <a:close/>
                <a:moveTo>
                  <a:pt x="2697231" y="1249263"/>
                </a:moveTo>
                <a:cubicBezTo>
                  <a:pt x="2699811" y="1249462"/>
                  <a:pt x="2702093" y="1250156"/>
                  <a:pt x="2704077" y="1251347"/>
                </a:cubicBezTo>
                <a:cubicBezTo>
                  <a:pt x="2711221" y="1255315"/>
                  <a:pt x="2716380" y="1259284"/>
                  <a:pt x="2719555" y="1263253"/>
                </a:cubicBezTo>
                <a:cubicBezTo>
                  <a:pt x="2724318" y="1271984"/>
                  <a:pt x="2721936" y="1276747"/>
                  <a:pt x="2712411" y="1277540"/>
                </a:cubicBezTo>
                <a:cubicBezTo>
                  <a:pt x="2700505" y="1277540"/>
                  <a:pt x="2681852" y="1279128"/>
                  <a:pt x="2656452" y="1282303"/>
                </a:cubicBezTo>
                <a:cubicBezTo>
                  <a:pt x="2650102" y="1283097"/>
                  <a:pt x="2645736" y="1283494"/>
                  <a:pt x="2643355" y="1283494"/>
                </a:cubicBezTo>
                <a:cubicBezTo>
                  <a:pt x="2647324" y="1285875"/>
                  <a:pt x="2649705" y="1287859"/>
                  <a:pt x="2650499" y="1289447"/>
                </a:cubicBezTo>
                <a:cubicBezTo>
                  <a:pt x="2653674" y="1294209"/>
                  <a:pt x="2652880" y="1297384"/>
                  <a:pt x="2648118" y="1298972"/>
                </a:cubicBezTo>
                <a:cubicBezTo>
                  <a:pt x="2646530" y="1299765"/>
                  <a:pt x="2643355" y="1301353"/>
                  <a:pt x="2638593" y="1303734"/>
                </a:cubicBezTo>
                <a:cubicBezTo>
                  <a:pt x="2617955" y="1314053"/>
                  <a:pt x="2603271" y="1321197"/>
                  <a:pt x="2594540" y="1325165"/>
                </a:cubicBezTo>
                <a:cubicBezTo>
                  <a:pt x="2610414" y="1322784"/>
                  <a:pt x="2633830" y="1320006"/>
                  <a:pt x="2664786" y="1316831"/>
                </a:cubicBezTo>
                <a:cubicBezTo>
                  <a:pt x="2661611" y="1312069"/>
                  <a:pt x="2658833" y="1306909"/>
                  <a:pt x="2656452" y="1301353"/>
                </a:cubicBezTo>
                <a:cubicBezTo>
                  <a:pt x="2655658" y="1299765"/>
                  <a:pt x="2655658" y="1298575"/>
                  <a:pt x="2656452" y="1297781"/>
                </a:cubicBezTo>
                <a:cubicBezTo>
                  <a:pt x="2657246" y="1296987"/>
                  <a:pt x="2658833" y="1296987"/>
                  <a:pt x="2661215" y="1297781"/>
                </a:cubicBezTo>
                <a:cubicBezTo>
                  <a:pt x="2677089" y="1300956"/>
                  <a:pt x="2691774" y="1306115"/>
                  <a:pt x="2705268" y="1313259"/>
                </a:cubicBezTo>
                <a:cubicBezTo>
                  <a:pt x="2720349" y="1324372"/>
                  <a:pt x="2722333" y="1340644"/>
                  <a:pt x="2711221" y="1362075"/>
                </a:cubicBezTo>
                <a:cubicBezTo>
                  <a:pt x="2705664" y="1368425"/>
                  <a:pt x="2698521" y="1366440"/>
                  <a:pt x="2689790" y="1356122"/>
                </a:cubicBezTo>
                <a:cubicBezTo>
                  <a:pt x="2682646" y="1347390"/>
                  <a:pt x="2676693" y="1338659"/>
                  <a:pt x="2671930" y="1329928"/>
                </a:cubicBezTo>
                <a:cubicBezTo>
                  <a:pt x="2648912" y="1334690"/>
                  <a:pt x="2625893" y="1341834"/>
                  <a:pt x="2602874" y="1351359"/>
                </a:cubicBezTo>
                <a:cubicBezTo>
                  <a:pt x="2599699" y="1352153"/>
                  <a:pt x="2594540" y="1354931"/>
                  <a:pt x="2587396" y="1359694"/>
                </a:cubicBezTo>
                <a:cubicBezTo>
                  <a:pt x="2582633" y="1363662"/>
                  <a:pt x="2578665" y="1363662"/>
                  <a:pt x="2575490" y="1359694"/>
                </a:cubicBezTo>
                <a:cubicBezTo>
                  <a:pt x="2568346" y="1352550"/>
                  <a:pt x="2561996" y="1345009"/>
                  <a:pt x="2556440" y="1337072"/>
                </a:cubicBezTo>
                <a:cubicBezTo>
                  <a:pt x="2554058" y="1330722"/>
                  <a:pt x="2555249" y="1326753"/>
                  <a:pt x="2560011" y="1325165"/>
                </a:cubicBezTo>
                <a:cubicBezTo>
                  <a:pt x="2572712" y="1321197"/>
                  <a:pt x="2583824" y="1314053"/>
                  <a:pt x="2593349" y="1303734"/>
                </a:cubicBezTo>
                <a:cubicBezTo>
                  <a:pt x="2594936" y="1301353"/>
                  <a:pt x="2596921" y="1298575"/>
                  <a:pt x="2599302" y="1295400"/>
                </a:cubicBezTo>
                <a:cubicBezTo>
                  <a:pt x="2602477" y="1291431"/>
                  <a:pt x="2604461" y="1288653"/>
                  <a:pt x="2605255" y="1287065"/>
                </a:cubicBezTo>
                <a:cubicBezTo>
                  <a:pt x="2602080" y="1287859"/>
                  <a:pt x="2596921" y="1288653"/>
                  <a:pt x="2589777" y="1289447"/>
                </a:cubicBezTo>
                <a:cubicBezTo>
                  <a:pt x="2584221" y="1291034"/>
                  <a:pt x="2580252" y="1291828"/>
                  <a:pt x="2577871" y="1291828"/>
                </a:cubicBezTo>
                <a:cubicBezTo>
                  <a:pt x="2571521" y="1293415"/>
                  <a:pt x="2565965" y="1292622"/>
                  <a:pt x="2561202" y="1289447"/>
                </a:cubicBezTo>
                <a:cubicBezTo>
                  <a:pt x="2555646" y="1284684"/>
                  <a:pt x="2550486" y="1279922"/>
                  <a:pt x="2545724" y="1275159"/>
                </a:cubicBezTo>
                <a:cubicBezTo>
                  <a:pt x="2544137" y="1273572"/>
                  <a:pt x="2543343" y="1271984"/>
                  <a:pt x="2543343" y="1270397"/>
                </a:cubicBezTo>
                <a:cubicBezTo>
                  <a:pt x="2544137" y="1269603"/>
                  <a:pt x="2546121" y="1269206"/>
                  <a:pt x="2549296" y="1269206"/>
                </a:cubicBezTo>
                <a:cubicBezTo>
                  <a:pt x="2562789" y="1267619"/>
                  <a:pt x="2575490" y="1266428"/>
                  <a:pt x="2587396" y="1265634"/>
                </a:cubicBezTo>
                <a:cubicBezTo>
                  <a:pt x="2591364" y="1264840"/>
                  <a:pt x="2597715" y="1264047"/>
                  <a:pt x="2606446" y="1263253"/>
                </a:cubicBezTo>
                <a:cubicBezTo>
                  <a:pt x="2629464" y="1259284"/>
                  <a:pt x="2648912" y="1256506"/>
                  <a:pt x="2664786" y="1254919"/>
                </a:cubicBezTo>
                <a:cubicBezTo>
                  <a:pt x="2667962" y="1254919"/>
                  <a:pt x="2675899" y="1253331"/>
                  <a:pt x="2688599" y="1250156"/>
                </a:cubicBezTo>
                <a:cubicBezTo>
                  <a:pt x="2691774" y="1249362"/>
                  <a:pt x="2694651" y="1249065"/>
                  <a:pt x="2697231" y="1249263"/>
                </a:cubicBezTo>
                <a:close/>
                <a:moveTo>
                  <a:pt x="7303461" y="1241822"/>
                </a:moveTo>
                <a:cubicBezTo>
                  <a:pt x="7302668" y="1241822"/>
                  <a:pt x="7300684" y="1242218"/>
                  <a:pt x="7297508" y="1243012"/>
                </a:cubicBezTo>
                <a:cubicBezTo>
                  <a:pt x="7295126" y="1243806"/>
                  <a:pt x="7293142" y="1244600"/>
                  <a:pt x="7291555" y="1245394"/>
                </a:cubicBezTo>
                <a:cubicBezTo>
                  <a:pt x="7291555" y="1250156"/>
                  <a:pt x="7291555" y="1256109"/>
                  <a:pt x="7291555" y="1263253"/>
                </a:cubicBezTo>
                <a:cubicBezTo>
                  <a:pt x="7295524" y="1263253"/>
                  <a:pt x="7299096" y="1262459"/>
                  <a:pt x="7302270" y="1260872"/>
                </a:cubicBezTo>
                <a:cubicBezTo>
                  <a:pt x="7303064" y="1255315"/>
                  <a:pt x="7303461" y="1248965"/>
                  <a:pt x="7303461" y="1241822"/>
                </a:cubicBezTo>
                <a:close/>
                <a:moveTo>
                  <a:pt x="4559071" y="1238250"/>
                </a:moveTo>
                <a:cubicBezTo>
                  <a:pt x="4557484" y="1238250"/>
                  <a:pt x="4554705" y="1238647"/>
                  <a:pt x="4550737" y="1239440"/>
                </a:cubicBezTo>
                <a:cubicBezTo>
                  <a:pt x="4546768" y="1239440"/>
                  <a:pt x="4543990" y="1239837"/>
                  <a:pt x="4542402" y="1240631"/>
                </a:cubicBezTo>
                <a:cubicBezTo>
                  <a:pt x="4543990" y="1246981"/>
                  <a:pt x="4545180" y="1252537"/>
                  <a:pt x="4545974" y="1257300"/>
                </a:cubicBezTo>
                <a:cubicBezTo>
                  <a:pt x="4549943" y="1257300"/>
                  <a:pt x="4553912" y="1257300"/>
                  <a:pt x="4557880" y="1257300"/>
                </a:cubicBezTo>
                <a:cubicBezTo>
                  <a:pt x="4558674" y="1250156"/>
                  <a:pt x="4559071" y="1243806"/>
                  <a:pt x="4559071" y="1238250"/>
                </a:cubicBezTo>
                <a:close/>
                <a:moveTo>
                  <a:pt x="7000447" y="1235571"/>
                </a:moveTo>
                <a:cubicBezTo>
                  <a:pt x="7001241" y="1235372"/>
                  <a:pt x="7001836" y="1235472"/>
                  <a:pt x="7002233" y="1235869"/>
                </a:cubicBezTo>
                <a:cubicBezTo>
                  <a:pt x="7003027" y="1237456"/>
                  <a:pt x="7003027" y="1239440"/>
                  <a:pt x="7002233" y="1241822"/>
                </a:cubicBezTo>
                <a:cubicBezTo>
                  <a:pt x="6992708" y="1259284"/>
                  <a:pt x="6983580" y="1273969"/>
                  <a:pt x="6974848" y="1285875"/>
                </a:cubicBezTo>
                <a:cubicBezTo>
                  <a:pt x="6966118" y="1297781"/>
                  <a:pt x="6960164" y="1307306"/>
                  <a:pt x="6956989" y="1314450"/>
                </a:cubicBezTo>
                <a:cubicBezTo>
                  <a:pt x="6953021" y="1319212"/>
                  <a:pt x="6947861" y="1321197"/>
                  <a:pt x="6941511" y="1320403"/>
                </a:cubicBezTo>
                <a:cubicBezTo>
                  <a:pt x="6926430" y="1312465"/>
                  <a:pt x="6920874" y="1299765"/>
                  <a:pt x="6924842" y="1282303"/>
                </a:cubicBezTo>
                <a:cubicBezTo>
                  <a:pt x="6924842" y="1279922"/>
                  <a:pt x="6926033" y="1278731"/>
                  <a:pt x="6928414" y="1278731"/>
                </a:cubicBezTo>
                <a:cubicBezTo>
                  <a:pt x="6933176" y="1278731"/>
                  <a:pt x="6937542" y="1277144"/>
                  <a:pt x="6941511" y="1273969"/>
                </a:cubicBezTo>
                <a:cubicBezTo>
                  <a:pt x="6959768" y="1263650"/>
                  <a:pt x="6978420" y="1251347"/>
                  <a:pt x="6997470" y="1237059"/>
                </a:cubicBezTo>
                <a:cubicBezTo>
                  <a:pt x="6998661" y="1236265"/>
                  <a:pt x="6999654" y="1235769"/>
                  <a:pt x="7000447" y="1235571"/>
                </a:cubicBezTo>
                <a:close/>
                <a:moveTo>
                  <a:pt x="721987" y="1233190"/>
                </a:moveTo>
                <a:cubicBezTo>
                  <a:pt x="721391" y="1232594"/>
                  <a:pt x="720499" y="1232693"/>
                  <a:pt x="719308" y="1233487"/>
                </a:cubicBezTo>
                <a:cubicBezTo>
                  <a:pt x="711370" y="1235075"/>
                  <a:pt x="703433" y="1237059"/>
                  <a:pt x="695495" y="1239440"/>
                </a:cubicBezTo>
                <a:cubicBezTo>
                  <a:pt x="695495" y="1241028"/>
                  <a:pt x="695495" y="1242615"/>
                  <a:pt x="695495" y="1244203"/>
                </a:cubicBezTo>
                <a:lnTo>
                  <a:pt x="695495" y="1248965"/>
                </a:lnTo>
                <a:cubicBezTo>
                  <a:pt x="699464" y="1247378"/>
                  <a:pt x="701845" y="1246187"/>
                  <a:pt x="702638" y="1245394"/>
                </a:cubicBezTo>
                <a:cubicBezTo>
                  <a:pt x="706607" y="1243806"/>
                  <a:pt x="710576" y="1243806"/>
                  <a:pt x="714545" y="1245394"/>
                </a:cubicBezTo>
                <a:cubicBezTo>
                  <a:pt x="719308" y="1246981"/>
                  <a:pt x="722482" y="1248965"/>
                  <a:pt x="724070" y="1251347"/>
                </a:cubicBezTo>
                <a:cubicBezTo>
                  <a:pt x="723276" y="1246584"/>
                  <a:pt x="722880" y="1241822"/>
                  <a:pt x="722880" y="1237059"/>
                </a:cubicBezTo>
                <a:cubicBezTo>
                  <a:pt x="722880" y="1235075"/>
                  <a:pt x="722582" y="1233785"/>
                  <a:pt x="721987" y="1233190"/>
                </a:cubicBezTo>
                <a:close/>
                <a:moveTo>
                  <a:pt x="5743743" y="1232297"/>
                </a:moveTo>
                <a:cubicBezTo>
                  <a:pt x="5754062" y="1237059"/>
                  <a:pt x="5762793" y="1243409"/>
                  <a:pt x="5769936" y="1251347"/>
                </a:cubicBezTo>
                <a:cubicBezTo>
                  <a:pt x="5772318" y="1255315"/>
                  <a:pt x="5772318" y="1259681"/>
                  <a:pt x="5769936" y="1264444"/>
                </a:cubicBezTo>
                <a:cubicBezTo>
                  <a:pt x="5764380" y="1270000"/>
                  <a:pt x="5756839" y="1277937"/>
                  <a:pt x="5747314" y="1288256"/>
                </a:cubicBezTo>
                <a:cubicBezTo>
                  <a:pt x="5721915" y="1317625"/>
                  <a:pt x="5695324" y="1336675"/>
                  <a:pt x="5667543" y="1345406"/>
                </a:cubicBezTo>
                <a:cubicBezTo>
                  <a:pt x="5664368" y="1346993"/>
                  <a:pt x="5662384" y="1347390"/>
                  <a:pt x="5661589" y="1346597"/>
                </a:cubicBezTo>
                <a:cubicBezTo>
                  <a:pt x="5661589" y="1345009"/>
                  <a:pt x="5663177" y="1343025"/>
                  <a:pt x="5666352" y="1340644"/>
                </a:cubicBezTo>
                <a:cubicBezTo>
                  <a:pt x="5683815" y="1326356"/>
                  <a:pt x="5702865" y="1302544"/>
                  <a:pt x="5723502" y="1269206"/>
                </a:cubicBezTo>
                <a:cubicBezTo>
                  <a:pt x="5724296" y="1267619"/>
                  <a:pt x="5725487" y="1265634"/>
                  <a:pt x="5727074" y="1263253"/>
                </a:cubicBezTo>
                <a:cubicBezTo>
                  <a:pt x="5734218" y="1252934"/>
                  <a:pt x="5737393" y="1244203"/>
                  <a:pt x="5736599" y="1237059"/>
                </a:cubicBezTo>
                <a:cubicBezTo>
                  <a:pt x="5737393" y="1233090"/>
                  <a:pt x="5739774" y="1231503"/>
                  <a:pt x="5743743" y="1232297"/>
                </a:cubicBezTo>
                <a:close/>
                <a:moveTo>
                  <a:pt x="4608184" y="1231999"/>
                </a:moveTo>
                <a:cubicBezTo>
                  <a:pt x="4607986" y="1231801"/>
                  <a:pt x="4607489" y="1231900"/>
                  <a:pt x="4606696" y="1232297"/>
                </a:cubicBezTo>
                <a:cubicBezTo>
                  <a:pt x="4602727" y="1232297"/>
                  <a:pt x="4597568" y="1233090"/>
                  <a:pt x="4591218" y="1234678"/>
                </a:cubicBezTo>
                <a:cubicBezTo>
                  <a:pt x="4591218" y="1238647"/>
                  <a:pt x="4590821" y="1244997"/>
                  <a:pt x="4590027" y="1253728"/>
                </a:cubicBezTo>
                <a:cubicBezTo>
                  <a:pt x="4592408" y="1253728"/>
                  <a:pt x="4595186" y="1253331"/>
                  <a:pt x="4598362" y="1252537"/>
                </a:cubicBezTo>
                <a:cubicBezTo>
                  <a:pt x="4600743" y="1252537"/>
                  <a:pt x="4602727" y="1252537"/>
                  <a:pt x="4604315" y="1252537"/>
                </a:cubicBezTo>
                <a:cubicBezTo>
                  <a:pt x="4604315" y="1251743"/>
                  <a:pt x="4604711" y="1250156"/>
                  <a:pt x="4605505" y="1247775"/>
                </a:cubicBezTo>
                <a:cubicBezTo>
                  <a:pt x="4606299" y="1239837"/>
                  <a:pt x="4607093" y="1235075"/>
                  <a:pt x="4607887" y="1233487"/>
                </a:cubicBezTo>
                <a:cubicBezTo>
                  <a:pt x="4608284" y="1232693"/>
                  <a:pt x="4608383" y="1232197"/>
                  <a:pt x="4608184" y="1231999"/>
                </a:cubicBezTo>
                <a:close/>
                <a:moveTo>
                  <a:pt x="7043905" y="1231106"/>
                </a:moveTo>
                <a:cubicBezTo>
                  <a:pt x="7043905" y="1243012"/>
                  <a:pt x="7043508" y="1254919"/>
                  <a:pt x="7042714" y="1266825"/>
                </a:cubicBezTo>
                <a:cubicBezTo>
                  <a:pt x="7043508" y="1266825"/>
                  <a:pt x="7044302" y="1266825"/>
                  <a:pt x="7045096" y="1266825"/>
                </a:cubicBezTo>
                <a:cubicBezTo>
                  <a:pt x="7048271" y="1266031"/>
                  <a:pt x="7054224" y="1264840"/>
                  <a:pt x="7062955" y="1263253"/>
                </a:cubicBezTo>
                <a:cubicBezTo>
                  <a:pt x="7067718" y="1262459"/>
                  <a:pt x="7071686" y="1261665"/>
                  <a:pt x="7074861" y="1260872"/>
                </a:cubicBezTo>
                <a:cubicBezTo>
                  <a:pt x="7074861" y="1254522"/>
                  <a:pt x="7074861" y="1248569"/>
                  <a:pt x="7074861" y="1243012"/>
                </a:cubicBezTo>
                <a:cubicBezTo>
                  <a:pt x="7074068" y="1243806"/>
                  <a:pt x="7072877" y="1244203"/>
                  <a:pt x="7071289" y="1244203"/>
                </a:cubicBezTo>
                <a:cubicBezTo>
                  <a:pt x="7064146" y="1244203"/>
                  <a:pt x="7059383" y="1243806"/>
                  <a:pt x="7057002" y="1243012"/>
                </a:cubicBezTo>
                <a:cubicBezTo>
                  <a:pt x="7052239" y="1241425"/>
                  <a:pt x="7048668" y="1239044"/>
                  <a:pt x="7046286" y="1235869"/>
                </a:cubicBezTo>
                <a:cubicBezTo>
                  <a:pt x="7046286" y="1235075"/>
                  <a:pt x="7045890" y="1234281"/>
                  <a:pt x="7045096" y="1233487"/>
                </a:cubicBezTo>
                <a:cubicBezTo>
                  <a:pt x="7044302" y="1232693"/>
                  <a:pt x="7043905" y="1231900"/>
                  <a:pt x="7043905" y="1231106"/>
                </a:cubicBezTo>
                <a:close/>
                <a:moveTo>
                  <a:pt x="774076" y="1231106"/>
                </a:moveTo>
                <a:cubicBezTo>
                  <a:pt x="785189" y="1232693"/>
                  <a:pt x="793921" y="1237059"/>
                  <a:pt x="800270" y="1244203"/>
                </a:cubicBezTo>
                <a:cubicBezTo>
                  <a:pt x="802651" y="1247378"/>
                  <a:pt x="802651" y="1250950"/>
                  <a:pt x="800270" y="1254919"/>
                </a:cubicBezTo>
                <a:cubicBezTo>
                  <a:pt x="797889" y="1258887"/>
                  <a:pt x="796301" y="1268015"/>
                  <a:pt x="795507" y="1282303"/>
                </a:cubicBezTo>
                <a:cubicBezTo>
                  <a:pt x="807414" y="1271984"/>
                  <a:pt x="816145" y="1260872"/>
                  <a:pt x="821702" y="1248965"/>
                </a:cubicBezTo>
                <a:cubicBezTo>
                  <a:pt x="822495" y="1244203"/>
                  <a:pt x="825273" y="1242615"/>
                  <a:pt x="830036" y="1244203"/>
                </a:cubicBezTo>
                <a:cubicBezTo>
                  <a:pt x="840355" y="1247378"/>
                  <a:pt x="847896" y="1252934"/>
                  <a:pt x="852658" y="1260872"/>
                </a:cubicBezTo>
                <a:cubicBezTo>
                  <a:pt x="855833" y="1266428"/>
                  <a:pt x="855436" y="1270397"/>
                  <a:pt x="851467" y="1272778"/>
                </a:cubicBezTo>
                <a:cubicBezTo>
                  <a:pt x="837972" y="1277540"/>
                  <a:pt x="818924" y="1284684"/>
                  <a:pt x="794317" y="1294209"/>
                </a:cubicBezTo>
                <a:cubicBezTo>
                  <a:pt x="794317" y="1297384"/>
                  <a:pt x="794317" y="1300956"/>
                  <a:pt x="794317" y="1304925"/>
                </a:cubicBezTo>
                <a:cubicBezTo>
                  <a:pt x="794317" y="1312069"/>
                  <a:pt x="799873" y="1317228"/>
                  <a:pt x="810986" y="1320403"/>
                </a:cubicBezTo>
                <a:cubicBezTo>
                  <a:pt x="817336" y="1322784"/>
                  <a:pt x="826861" y="1322387"/>
                  <a:pt x="839561" y="1319212"/>
                </a:cubicBezTo>
                <a:cubicBezTo>
                  <a:pt x="848292" y="1316831"/>
                  <a:pt x="854245" y="1312862"/>
                  <a:pt x="857421" y="1307306"/>
                </a:cubicBezTo>
                <a:cubicBezTo>
                  <a:pt x="859007" y="1303337"/>
                  <a:pt x="861786" y="1295400"/>
                  <a:pt x="865755" y="1283494"/>
                </a:cubicBezTo>
                <a:cubicBezTo>
                  <a:pt x="866549" y="1280318"/>
                  <a:pt x="866944" y="1278334"/>
                  <a:pt x="866944" y="1277540"/>
                </a:cubicBezTo>
                <a:cubicBezTo>
                  <a:pt x="868533" y="1274365"/>
                  <a:pt x="870121" y="1272778"/>
                  <a:pt x="871708" y="1272778"/>
                </a:cubicBezTo>
                <a:cubicBezTo>
                  <a:pt x="873295" y="1272778"/>
                  <a:pt x="874089" y="1274365"/>
                  <a:pt x="874089" y="1277540"/>
                </a:cubicBezTo>
                <a:cubicBezTo>
                  <a:pt x="876470" y="1291828"/>
                  <a:pt x="880041" y="1302940"/>
                  <a:pt x="884804" y="1310878"/>
                </a:cubicBezTo>
                <a:cubicBezTo>
                  <a:pt x="887187" y="1314847"/>
                  <a:pt x="888376" y="1320800"/>
                  <a:pt x="888376" y="1328737"/>
                </a:cubicBezTo>
                <a:cubicBezTo>
                  <a:pt x="889170" y="1333500"/>
                  <a:pt x="885201" y="1337865"/>
                  <a:pt x="876470" y="1341834"/>
                </a:cubicBezTo>
                <a:cubicBezTo>
                  <a:pt x="868533" y="1345803"/>
                  <a:pt x="851864" y="1348581"/>
                  <a:pt x="826464" y="1350169"/>
                </a:cubicBezTo>
                <a:cubicBezTo>
                  <a:pt x="810589" y="1350169"/>
                  <a:pt x="797095" y="1347787"/>
                  <a:pt x="785983" y="1343025"/>
                </a:cubicBezTo>
                <a:cubicBezTo>
                  <a:pt x="774076" y="1335881"/>
                  <a:pt x="768520" y="1324372"/>
                  <a:pt x="769314" y="1308497"/>
                </a:cubicBezTo>
                <a:cubicBezTo>
                  <a:pt x="769314" y="1299765"/>
                  <a:pt x="769314" y="1289050"/>
                  <a:pt x="769314" y="1276350"/>
                </a:cubicBezTo>
                <a:cubicBezTo>
                  <a:pt x="770108" y="1255712"/>
                  <a:pt x="769314" y="1243012"/>
                  <a:pt x="766932" y="1238250"/>
                </a:cubicBezTo>
                <a:cubicBezTo>
                  <a:pt x="765345" y="1233487"/>
                  <a:pt x="767727" y="1231106"/>
                  <a:pt x="774076" y="1231106"/>
                </a:cubicBezTo>
                <a:close/>
                <a:moveTo>
                  <a:pt x="8244055" y="1228725"/>
                </a:moveTo>
                <a:cubicBezTo>
                  <a:pt x="8236911" y="1228725"/>
                  <a:pt x="8230562" y="1229519"/>
                  <a:pt x="8225005" y="1231106"/>
                </a:cubicBezTo>
                <a:cubicBezTo>
                  <a:pt x="8225005" y="1231900"/>
                  <a:pt x="8225005" y="1233090"/>
                  <a:pt x="8225005" y="1234678"/>
                </a:cubicBezTo>
                <a:cubicBezTo>
                  <a:pt x="8224211" y="1238647"/>
                  <a:pt x="8224211" y="1241822"/>
                  <a:pt x="8225005" y="1244203"/>
                </a:cubicBezTo>
                <a:cubicBezTo>
                  <a:pt x="8225799" y="1250553"/>
                  <a:pt x="8226990" y="1262856"/>
                  <a:pt x="8228576" y="1281112"/>
                </a:cubicBezTo>
                <a:cubicBezTo>
                  <a:pt x="8230164" y="1293812"/>
                  <a:pt x="8230958" y="1302147"/>
                  <a:pt x="8230958" y="1306115"/>
                </a:cubicBezTo>
                <a:cubicBezTo>
                  <a:pt x="8234134" y="1306115"/>
                  <a:pt x="8238896" y="1305719"/>
                  <a:pt x="8245246" y="1304925"/>
                </a:cubicBezTo>
                <a:cubicBezTo>
                  <a:pt x="8247626" y="1304131"/>
                  <a:pt x="8249612" y="1303734"/>
                  <a:pt x="8251198" y="1303734"/>
                </a:cubicBezTo>
                <a:cubicBezTo>
                  <a:pt x="8248024" y="1262459"/>
                  <a:pt x="8245642" y="1237456"/>
                  <a:pt x="8244055" y="1228725"/>
                </a:cubicBezTo>
                <a:close/>
                <a:moveTo>
                  <a:pt x="1338433" y="1228725"/>
                </a:moveTo>
                <a:cubicBezTo>
                  <a:pt x="1331289" y="1228725"/>
                  <a:pt x="1324939" y="1229519"/>
                  <a:pt x="1319382" y="1231106"/>
                </a:cubicBezTo>
                <a:cubicBezTo>
                  <a:pt x="1319382" y="1231900"/>
                  <a:pt x="1319382" y="1233090"/>
                  <a:pt x="1319382" y="1234678"/>
                </a:cubicBezTo>
                <a:cubicBezTo>
                  <a:pt x="1318589" y="1238647"/>
                  <a:pt x="1318589" y="1241822"/>
                  <a:pt x="1319382" y="1244203"/>
                </a:cubicBezTo>
                <a:cubicBezTo>
                  <a:pt x="1320177" y="1250553"/>
                  <a:pt x="1321367" y="1262856"/>
                  <a:pt x="1322955" y="1281112"/>
                </a:cubicBezTo>
                <a:cubicBezTo>
                  <a:pt x="1324542" y="1293812"/>
                  <a:pt x="1325336" y="1302147"/>
                  <a:pt x="1325336" y="1306115"/>
                </a:cubicBezTo>
                <a:cubicBezTo>
                  <a:pt x="1328511" y="1306115"/>
                  <a:pt x="1333273" y="1305719"/>
                  <a:pt x="1339623" y="1304925"/>
                </a:cubicBezTo>
                <a:cubicBezTo>
                  <a:pt x="1342005" y="1304131"/>
                  <a:pt x="1343989" y="1303734"/>
                  <a:pt x="1345576" y="1303734"/>
                </a:cubicBezTo>
                <a:cubicBezTo>
                  <a:pt x="1342401" y="1262459"/>
                  <a:pt x="1340020" y="1237456"/>
                  <a:pt x="1338433" y="1228725"/>
                </a:cubicBezTo>
                <a:close/>
                <a:moveTo>
                  <a:pt x="6142900" y="1223962"/>
                </a:moveTo>
                <a:cubicBezTo>
                  <a:pt x="6145083" y="1223962"/>
                  <a:pt x="6147364" y="1224359"/>
                  <a:pt x="6149746" y="1225153"/>
                </a:cubicBezTo>
                <a:cubicBezTo>
                  <a:pt x="6152127" y="1226740"/>
                  <a:pt x="6155302" y="1229519"/>
                  <a:pt x="6159271" y="1233487"/>
                </a:cubicBezTo>
                <a:cubicBezTo>
                  <a:pt x="6160065" y="1234281"/>
                  <a:pt x="6160858" y="1235075"/>
                  <a:pt x="6161652" y="1235869"/>
                </a:cubicBezTo>
                <a:cubicBezTo>
                  <a:pt x="6164827" y="1239044"/>
                  <a:pt x="6165224" y="1242615"/>
                  <a:pt x="6162843" y="1246584"/>
                </a:cubicBezTo>
                <a:cubicBezTo>
                  <a:pt x="6161255" y="1248172"/>
                  <a:pt x="6155302" y="1249759"/>
                  <a:pt x="6144983" y="1251347"/>
                </a:cubicBezTo>
                <a:cubicBezTo>
                  <a:pt x="6140221" y="1251347"/>
                  <a:pt x="6131093" y="1252140"/>
                  <a:pt x="6117599" y="1253728"/>
                </a:cubicBezTo>
                <a:cubicBezTo>
                  <a:pt x="6127124" y="1252140"/>
                  <a:pt x="6125933" y="1252140"/>
                  <a:pt x="6114027" y="1253728"/>
                </a:cubicBezTo>
                <a:cubicBezTo>
                  <a:pt x="6119584" y="1257697"/>
                  <a:pt x="6123552" y="1260872"/>
                  <a:pt x="6125933" y="1263253"/>
                </a:cubicBezTo>
                <a:cubicBezTo>
                  <a:pt x="6129109" y="1268015"/>
                  <a:pt x="6129505" y="1272381"/>
                  <a:pt x="6127124" y="1276350"/>
                </a:cubicBezTo>
                <a:cubicBezTo>
                  <a:pt x="6121568" y="1287462"/>
                  <a:pt x="6119186" y="1300162"/>
                  <a:pt x="6119980" y="1314450"/>
                </a:cubicBezTo>
                <a:cubicBezTo>
                  <a:pt x="6122361" y="1324769"/>
                  <a:pt x="6132680" y="1329531"/>
                  <a:pt x="6150936" y="1328737"/>
                </a:cubicBezTo>
                <a:cubicBezTo>
                  <a:pt x="6158874" y="1328737"/>
                  <a:pt x="6166018" y="1327547"/>
                  <a:pt x="6172368" y="1325165"/>
                </a:cubicBezTo>
                <a:cubicBezTo>
                  <a:pt x="6177924" y="1322784"/>
                  <a:pt x="6182290" y="1318022"/>
                  <a:pt x="6185464" y="1310878"/>
                </a:cubicBezTo>
                <a:cubicBezTo>
                  <a:pt x="6186259" y="1309290"/>
                  <a:pt x="6187449" y="1306512"/>
                  <a:pt x="6189036" y="1302544"/>
                </a:cubicBezTo>
                <a:cubicBezTo>
                  <a:pt x="6193005" y="1293019"/>
                  <a:pt x="6195386" y="1285875"/>
                  <a:pt x="6196180" y="1281112"/>
                </a:cubicBezTo>
                <a:cubicBezTo>
                  <a:pt x="6196974" y="1277937"/>
                  <a:pt x="6198165" y="1276350"/>
                  <a:pt x="6199752" y="1276350"/>
                </a:cubicBezTo>
                <a:cubicBezTo>
                  <a:pt x="6200546" y="1276350"/>
                  <a:pt x="6200943" y="1277540"/>
                  <a:pt x="6200943" y="1279922"/>
                </a:cubicBezTo>
                <a:cubicBezTo>
                  <a:pt x="6204118" y="1294209"/>
                  <a:pt x="6208483" y="1306909"/>
                  <a:pt x="6214039" y="1318022"/>
                </a:cubicBezTo>
                <a:cubicBezTo>
                  <a:pt x="6217215" y="1322784"/>
                  <a:pt x="6218802" y="1327547"/>
                  <a:pt x="6218802" y="1332309"/>
                </a:cubicBezTo>
                <a:cubicBezTo>
                  <a:pt x="6218802" y="1338659"/>
                  <a:pt x="6216421" y="1343025"/>
                  <a:pt x="6211658" y="1345406"/>
                </a:cubicBezTo>
                <a:cubicBezTo>
                  <a:pt x="6198958" y="1355725"/>
                  <a:pt x="6179908" y="1360884"/>
                  <a:pt x="6154508" y="1360884"/>
                </a:cubicBezTo>
                <a:cubicBezTo>
                  <a:pt x="6134665" y="1360884"/>
                  <a:pt x="6120377" y="1358106"/>
                  <a:pt x="6111646" y="1352550"/>
                </a:cubicBezTo>
                <a:cubicBezTo>
                  <a:pt x="6098152" y="1345406"/>
                  <a:pt x="6091802" y="1334690"/>
                  <a:pt x="6092596" y="1320403"/>
                </a:cubicBezTo>
                <a:cubicBezTo>
                  <a:pt x="6092596" y="1314847"/>
                  <a:pt x="6092993" y="1306512"/>
                  <a:pt x="6093786" y="1295400"/>
                </a:cubicBezTo>
                <a:cubicBezTo>
                  <a:pt x="6093786" y="1285875"/>
                  <a:pt x="6093786" y="1279128"/>
                  <a:pt x="6093786" y="1275159"/>
                </a:cubicBezTo>
                <a:cubicBezTo>
                  <a:pt x="6093786" y="1273572"/>
                  <a:pt x="6093786" y="1271587"/>
                  <a:pt x="6093786" y="1269206"/>
                </a:cubicBezTo>
                <a:cubicBezTo>
                  <a:pt x="6094580" y="1263650"/>
                  <a:pt x="6094580" y="1259681"/>
                  <a:pt x="6093786" y="1257300"/>
                </a:cubicBezTo>
                <a:cubicBezTo>
                  <a:pt x="6089024" y="1258887"/>
                  <a:pt x="6083468" y="1259681"/>
                  <a:pt x="6077118" y="1259681"/>
                </a:cubicBezTo>
                <a:cubicBezTo>
                  <a:pt x="6081880" y="1262062"/>
                  <a:pt x="6085452" y="1265237"/>
                  <a:pt x="6087833" y="1269206"/>
                </a:cubicBezTo>
                <a:cubicBezTo>
                  <a:pt x="6092596" y="1272381"/>
                  <a:pt x="6092199" y="1276350"/>
                  <a:pt x="6086643" y="1281112"/>
                </a:cubicBezTo>
                <a:cubicBezTo>
                  <a:pt x="6085055" y="1282700"/>
                  <a:pt x="6082277" y="1285875"/>
                  <a:pt x="6078308" y="1290637"/>
                </a:cubicBezTo>
                <a:cubicBezTo>
                  <a:pt x="6073546" y="1295400"/>
                  <a:pt x="6070371" y="1298575"/>
                  <a:pt x="6068783" y="1300162"/>
                </a:cubicBezTo>
                <a:cubicBezTo>
                  <a:pt x="6056877" y="1313656"/>
                  <a:pt x="6043780" y="1323975"/>
                  <a:pt x="6029493" y="1331119"/>
                </a:cubicBezTo>
                <a:cubicBezTo>
                  <a:pt x="6014411" y="1338262"/>
                  <a:pt x="5998933" y="1343819"/>
                  <a:pt x="5983058" y="1347787"/>
                </a:cubicBezTo>
                <a:cubicBezTo>
                  <a:pt x="5980677" y="1348581"/>
                  <a:pt x="5979090" y="1348184"/>
                  <a:pt x="5978296" y="1346597"/>
                </a:cubicBezTo>
                <a:cubicBezTo>
                  <a:pt x="5978296" y="1345009"/>
                  <a:pt x="5979486" y="1343422"/>
                  <a:pt x="5981868" y="1341834"/>
                </a:cubicBezTo>
                <a:cubicBezTo>
                  <a:pt x="6015999" y="1321197"/>
                  <a:pt x="6040208" y="1295400"/>
                  <a:pt x="6054496" y="1264444"/>
                </a:cubicBezTo>
                <a:cubicBezTo>
                  <a:pt x="6053702" y="1264444"/>
                  <a:pt x="6052511" y="1264444"/>
                  <a:pt x="6050924" y="1264444"/>
                </a:cubicBezTo>
                <a:cubicBezTo>
                  <a:pt x="6049337" y="1265237"/>
                  <a:pt x="6048146" y="1265634"/>
                  <a:pt x="6047352" y="1265634"/>
                </a:cubicBezTo>
                <a:cubicBezTo>
                  <a:pt x="6041796" y="1267222"/>
                  <a:pt x="6037827" y="1266825"/>
                  <a:pt x="6035446" y="1264444"/>
                </a:cubicBezTo>
                <a:cubicBezTo>
                  <a:pt x="6033064" y="1262856"/>
                  <a:pt x="6029890" y="1259681"/>
                  <a:pt x="6025921" y="1254919"/>
                </a:cubicBezTo>
                <a:cubicBezTo>
                  <a:pt x="6023539" y="1252537"/>
                  <a:pt x="6021952" y="1250950"/>
                  <a:pt x="6021158" y="1250156"/>
                </a:cubicBezTo>
                <a:cubicBezTo>
                  <a:pt x="6019571" y="1246981"/>
                  <a:pt x="6020762" y="1244997"/>
                  <a:pt x="6024730" y="1244203"/>
                </a:cubicBezTo>
                <a:cubicBezTo>
                  <a:pt x="6031080" y="1244203"/>
                  <a:pt x="6039018" y="1243409"/>
                  <a:pt x="6048543" y="1241822"/>
                </a:cubicBezTo>
                <a:cubicBezTo>
                  <a:pt x="6059655" y="1240234"/>
                  <a:pt x="6073943" y="1237853"/>
                  <a:pt x="6091405" y="1234678"/>
                </a:cubicBezTo>
                <a:cubicBezTo>
                  <a:pt x="6087437" y="1235472"/>
                  <a:pt x="6091405" y="1234678"/>
                  <a:pt x="6103311" y="1232297"/>
                </a:cubicBezTo>
                <a:cubicBezTo>
                  <a:pt x="6105693" y="1232297"/>
                  <a:pt x="6110455" y="1231106"/>
                  <a:pt x="6117599" y="1228725"/>
                </a:cubicBezTo>
                <a:cubicBezTo>
                  <a:pt x="6127124" y="1227137"/>
                  <a:pt x="6133474" y="1225947"/>
                  <a:pt x="6136649" y="1225153"/>
                </a:cubicBezTo>
                <a:cubicBezTo>
                  <a:pt x="6138634" y="1224359"/>
                  <a:pt x="6140717" y="1223962"/>
                  <a:pt x="6142900" y="1223962"/>
                </a:cubicBezTo>
                <a:close/>
                <a:moveTo>
                  <a:pt x="8302395" y="1221581"/>
                </a:moveTo>
                <a:cubicBezTo>
                  <a:pt x="8293665" y="1222375"/>
                  <a:pt x="8284536" y="1223565"/>
                  <a:pt x="8275011" y="1225153"/>
                </a:cubicBezTo>
                <a:cubicBezTo>
                  <a:pt x="8275805" y="1225947"/>
                  <a:pt x="8276202" y="1226740"/>
                  <a:pt x="8276202" y="1227534"/>
                </a:cubicBezTo>
                <a:cubicBezTo>
                  <a:pt x="8276996" y="1229122"/>
                  <a:pt x="8277392" y="1230312"/>
                  <a:pt x="8277392" y="1231106"/>
                </a:cubicBezTo>
                <a:lnTo>
                  <a:pt x="8277392" y="1233487"/>
                </a:lnTo>
                <a:cubicBezTo>
                  <a:pt x="8278980" y="1233487"/>
                  <a:pt x="8281361" y="1233090"/>
                  <a:pt x="8284536" y="1232297"/>
                </a:cubicBezTo>
                <a:cubicBezTo>
                  <a:pt x="8287711" y="1232297"/>
                  <a:pt x="8289696" y="1232297"/>
                  <a:pt x="8290489" y="1232297"/>
                </a:cubicBezTo>
                <a:cubicBezTo>
                  <a:pt x="8292870" y="1232297"/>
                  <a:pt x="8297236" y="1234678"/>
                  <a:pt x="8303586" y="1239440"/>
                </a:cubicBezTo>
                <a:cubicBezTo>
                  <a:pt x="8303586" y="1237059"/>
                  <a:pt x="8303190" y="1233487"/>
                  <a:pt x="8302395" y="1228725"/>
                </a:cubicBezTo>
                <a:cubicBezTo>
                  <a:pt x="8302395" y="1225550"/>
                  <a:pt x="8302395" y="1223168"/>
                  <a:pt x="8302395" y="1221581"/>
                </a:cubicBezTo>
                <a:close/>
                <a:moveTo>
                  <a:pt x="1396774" y="1221581"/>
                </a:moveTo>
                <a:cubicBezTo>
                  <a:pt x="1388042" y="1222375"/>
                  <a:pt x="1378914" y="1223565"/>
                  <a:pt x="1369389" y="1225153"/>
                </a:cubicBezTo>
                <a:cubicBezTo>
                  <a:pt x="1370183" y="1225947"/>
                  <a:pt x="1370579" y="1226740"/>
                  <a:pt x="1370579" y="1227534"/>
                </a:cubicBezTo>
                <a:cubicBezTo>
                  <a:pt x="1371373" y="1229122"/>
                  <a:pt x="1371770" y="1230312"/>
                  <a:pt x="1371770" y="1231106"/>
                </a:cubicBezTo>
                <a:lnTo>
                  <a:pt x="1371770" y="1233487"/>
                </a:lnTo>
                <a:cubicBezTo>
                  <a:pt x="1373358" y="1233487"/>
                  <a:pt x="1375739" y="1233090"/>
                  <a:pt x="1378914" y="1232297"/>
                </a:cubicBezTo>
                <a:cubicBezTo>
                  <a:pt x="1382089" y="1232297"/>
                  <a:pt x="1384073" y="1232297"/>
                  <a:pt x="1384867" y="1232297"/>
                </a:cubicBezTo>
                <a:cubicBezTo>
                  <a:pt x="1387249" y="1232297"/>
                  <a:pt x="1391614" y="1234678"/>
                  <a:pt x="1397964" y="1239440"/>
                </a:cubicBezTo>
                <a:cubicBezTo>
                  <a:pt x="1397964" y="1237059"/>
                  <a:pt x="1397567" y="1233487"/>
                  <a:pt x="1396774" y="1228725"/>
                </a:cubicBezTo>
                <a:cubicBezTo>
                  <a:pt x="1396774" y="1225550"/>
                  <a:pt x="1396774" y="1223169"/>
                  <a:pt x="1396774" y="1221581"/>
                </a:cubicBezTo>
                <a:close/>
                <a:moveTo>
                  <a:pt x="7379661" y="1220390"/>
                </a:moveTo>
                <a:cubicBezTo>
                  <a:pt x="7376486" y="1221184"/>
                  <a:pt x="7374105" y="1221581"/>
                  <a:pt x="7372518" y="1221581"/>
                </a:cubicBezTo>
                <a:cubicBezTo>
                  <a:pt x="7372518" y="1225550"/>
                  <a:pt x="7372121" y="1231106"/>
                  <a:pt x="7371326" y="1238250"/>
                </a:cubicBezTo>
                <a:cubicBezTo>
                  <a:pt x="7376089" y="1238250"/>
                  <a:pt x="7381646" y="1237456"/>
                  <a:pt x="7387996" y="1235869"/>
                </a:cubicBezTo>
                <a:cubicBezTo>
                  <a:pt x="7387996" y="1232693"/>
                  <a:pt x="7387599" y="1229122"/>
                  <a:pt x="7386805" y="1225153"/>
                </a:cubicBezTo>
                <a:cubicBezTo>
                  <a:pt x="7386805" y="1222772"/>
                  <a:pt x="7386805" y="1221184"/>
                  <a:pt x="7386805" y="1220390"/>
                </a:cubicBezTo>
                <a:cubicBezTo>
                  <a:pt x="7385218" y="1220390"/>
                  <a:pt x="7382836" y="1220390"/>
                  <a:pt x="7379661" y="1220390"/>
                </a:cubicBezTo>
                <a:close/>
                <a:moveTo>
                  <a:pt x="163286" y="1219200"/>
                </a:moveTo>
                <a:cubicBezTo>
                  <a:pt x="187098" y="1221581"/>
                  <a:pt x="209720" y="1226740"/>
                  <a:pt x="231151" y="1234678"/>
                </a:cubicBezTo>
                <a:cubicBezTo>
                  <a:pt x="247820" y="1241028"/>
                  <a:pt x="255361" y="1253331"/>
                  <a:pt x="253774" y="1271587"/>
                </a:cubicBezTo>
                <a:cubicBezTo>
                  <a:pt x="252186" y="1280318"/>
                  <a:pt x="249011" y="1285478"/>
                  <a:pt x="244248" y="1287065"/>
                </a:cubicBezTo>
                <a:cubicBezTo>
                  <a:pt x="237105" y="1287065"/>
                  <a:pt x="228373" y="1283097"/>
                  <a:pt x="218055" y="1275159"/>
                </a:cubicBezTo>
                <a:cubicBezTo>
                  <a:pt x="191861" y="1253728"/>
                  <a:pt x="172811" y="1236662"/>
                  <a:pt x="160904" y="1223962"/>
                </a:cubicBezTo>
                <a:cubicBezTo>
                  <a:pt x="160111" y="1222375"/>
                  <a:pt x="159714" y="1221184"/>
                  <a:pt x="159714" y="1220390"/>
                </a:cubicBezTo>
                <a:cubicBezTo>
                  <a:pt x="160508" y="1219597"/>
                  <a:pt x="161698" y="1219200"/>
                  <a:pt x="163286" y="1219200"/>
                </a:cubicBezTo>
                <a:close/>
                <a:moveTo>
                  <a:pt x="8359545" y="1216819"/>
                </a:moveTo>
                <a:cubicBezTo>
                  <a:pt x="8356371" y="1216819"/>
                  <a:pt x="8348433" y="1217612"/>
                  <a:pt x="8335733" y="1219200"/>
                </a:cubicBezTo>
                <a:cubicBezTo>
                  <a:pt x="8337321" y="1218406"/>
                  <a:pt x="8335733" y="1218406"/>
                  <a:pt x="8330970" y="1219200"/>
                </a:cubicBezTo>
                <a:cubicBezTo>
                  <a:pt x="8333352" y="1219994"/>
                  <a:pt x="8334939" y="1221184"/>
                  <a:pt x="8335733" y="1222772"/>
                </a:cubicBezTo>
                <a:cubicBezTo>
                  <a:pt x="8338908" y="1225947"/>
                  <a:pt x="8340495" y="1229915"/>
                  <a:pt x="8340495" y="1234678"/>
                </a:cubicBezTo>
                <a:cubicBezTo>
                  <a:pt x="8338114" y="1247378"/>
                  <a:pt x="8335336" y="1266825"/>
                  <a:pt x="8332161" y="1293019"/>
                </a:cubicBezTo>
                <a:cubicBezTo>
                  <a:pt x="8337718" y="1290637"/>
                  <a:pt x="8344464" y="1291034"/>
                  <a:pt x="8352402" y="1294209"/>
                </a:cubicBezTo>
                <a:cubicBezTo>
                  <a:pt x="8353196" y="1294209"/>
                  <a:pt x="8354386" y="1294606"/>
                  <a:pt x="8355974" y="1295400"/>
                </a:cubicBezTo>
                <a:cubicBezTo>
                  <a:pt x="8356768" y="1296194"/>
                  <a:pt x="8357561" y="1296987"/>
                  <a:pt x="8358355" y="1297781"/>
                </a:cubicBezTo>
                <a:cubicBezTo>
                  <a:pt x="8364705" y="1262856"/>
                  <a:pt x="8367880" y="1236662"/>
                  <a:pt x="8367880" y="1219200"/>
                </a:cubicBezTo>
                <a:cubicBezTo>
                  <a:pt x="8367880" y="1217612"/>
                  <a:pt x="8365102" y="1216819"/>
                  <a:pt x="8359545" y="1216819"/>
                </a:cubicBezTo>
                <a:close/>
                <a:moveTo>
                  <a:pt x="1453923" y="1216819"/>
                </a:moveTo>
                <a:cubicBezTo>
                  <a:pt x="1450748" y="1216819"/>
                  <a:pt x="1442811" y="1217612"/>
                  <a:pt x="1430111" y="1219200"/>
                </a:cubicBezTo>
                <a:cubicBezTo>
                  <a:pt x="1431699" y="1218406"/>
                  <a:pt x="1430111" y="1218406"/>
                  <a:pt x="1425348" y="1219200"/>
                </a:cubicBezTo>
                <a:cubicBezTo>
                  <a:pt x="1427730" y="1219994"/>
                  <a:pt x="1429317" y="1221184"/>
                  <a:pt x="1430111" y="1222772"/>
                </a:cubicBezTo>
                <a:cubicBezTo>
                  <a:pt x="1433286" y="1225947"/>
                  <a:pt x="1434873" y="1229915"/>
                  <a:pt x="1434873" y="1234678"/>
                </a:cubicBezTo>
                <a:cubicBezTo>
                  <a:pt x="1432492" y="1247378"/>
                  <a:pt x="1429714" y="1266825"/>
                  <a:pt x="1426539" y="1293019"/>
                </a:cubicBezTo>
                <a:cubicBezTo>
                  <a:pt x="1432095" y="1290637"/>
                  <a:pt x="1438842" y="1291034"/>
                  <a:pt x="1446779" y="1294209"/>
                </a:cubicBezTo>
                <a:cubicBezTo>
                  <a:pt x="1447573" y="1294209"/>
                  <a:pt x="1448764" y="1294606"/>
                  <a:pt x="1450352" y="1295400"/>
                </a:cubicBezTo>
                <a:cubicBezTo>
                  <a:pt x="1451145" y="1296194"/>
                  <a:pt x="1451939" y="1296987"/>
                  <a:pt x="1452733" y="1297781"/>
                </a:cubicBezTo>
                <a:cubicBezTo>
                  <a:pt x="1459083" y="1262856"/>
                  <a:pt x="1462257" y="1236662"/>
                  <a:pt x="1462257" y="1219200"/>
                </a:cubicBezTo>
                <a:cubicBezTo>
                  <a:pt x="1462257" y="1217612"/>
                  <a:pt x="1459479" y="1216819"/>
                  <a:pt x="1453923" y="1216819"/>
                </a:cubicBezTo>
                <a:close/>
                <a:moveTo>
                  <a:pt x="7427286" y="1213247"/>
                </a:moveTo>
                <a:cubicBezTo>
                  <a:pt x="7425699" y="1213247"/>
                  <a:pt x="7423318" y="1213644"/>
                  <a:pt x="7420142" y="1214437"/>
                </a:cubicBezTo>
                <a:cubicBezTo>
                  <a:pt x="7416174" y="1214437"/>
                  <a:pt x="7413396" y="1214834"/>
                  <a:pt x="7411808" y="1215628"/>
                </a:cubicBezTo>
                <a:cubicBezTo>
                  <a:pt x="7412602" y="1215628"/>
                  <a:pt x="7413792" y="1216422"/>
                  <a:pt x="7415380" y="1218009"/>
                </a:cubicBezTo>
                <a:cubicBezTo>
                  <a:pt x="7416174" y="1218803"/>
                  <a:pt x="7416968" y="1219200"/>
                  <a:pt x="7417761" y="1219200"/>
                </a:cubicBezTo>
                <a:cubicBezTo>
                  <a:pt x="7420142" y="1221581"/>
                  <a:pt x="7420540" y="1225153"/>
                  <a:pt x="7418952" y="1229915"/>
                </a:cubicBezTo>
                <a:cubicBezTo>
                  <a:pt x="7418952" y="1229915"/>
                  <a:pt x="7418952" y="1230312"/>
                  <a:pt x="7418952" y="1231106"/>
                </a:cubicBezTo>
                <a:cubicBezTo>
                  <a:pt x="7423714" y="1229519"/>
                  <a:pt x="7428874" y="1229915"/>
                  <a:pt x="7434430" y="1232297"/>
                </a:cubicBezTo>
                <a:cubicBezTo>
                  <a:pt x="7434430" y="1227534"/>
                  <a:pt x="7434034" y="1223168"/>
                  <a:pt x="7433239" y="1219200"/>
                </a:cubicBezTo>
                <a:cubicBezTo>
                  <a:pt x="7433239" y="1213644"/>
                  <a:pt x="7431255" y="1211659"/>
                  <a:pt x="7427286" y="1213247"/>
                </a:cubicBezTo>
                <a:close/>
                <a:moveTo>
                  <a:pt x="5387746" y="1212056"/>
                </a:moveTo>
                <a:cubicBezTo>
                  <a:pt x="5388540" y="1212056"/>
                  <a:pt x="5389333" y="1212850"/>
                  <a:pt x="5390127" y="1214437"/>
                </a:cubicBezTo>
                <a:cubicBezTo>
                  <a:pt x="5401240" y="1246187"/>
                  <a:pt x="5399255" y="1269206"/>
                  <a:pt x="5384174" y="1283494"/>
                </a:cubicBezTo>
                <a:cubicBezTo>
                  <a:pt x="5377824" y="1289050"/>
                  <a:pt x="5371474" y="1289050"/>
                  <a:pt x="5365124" y="1283494"/>
                </a:cubicBezTo>
                <a:cubicBezTo>
                  <a:pt x="5355599" y="1269206"/>
                  <a:pt x="5355599" y="1255712"/>
                  <a:pt x="5365124" y="1243012"/>
                </a:cubicBezTo>
                <a:cubicBezTo>
                  <a:pt x="5375443" y="1230312"/>
                  <a:pt x="5382190" y="1220787"/>
                  <a:pt x="5385364" y="1214437"/>
                </a:cubicBezTo>
                <a:cubicBezTo>
                  <a:pt x="5386159" y="1212850"/>
                  <a:pt x="5386952" y="1212056"/>
                  <a:pt x="5387746" y="1212056"/>
                </a:cubicBezTo>
                <a:close/>
                <a:moveTo>
                  <a:pt x="2660917" y="1209675"/>
                </a:moveTo>
                <a:cubicBezTo>
                  <a:pt x="2664687" y="1209675"/>
                  <a:pt x="2667962" y="1210469"/>
                  <a:pt x="2670740" y="1212056"/>
                </a:cubicBezTo>
                <a:cubicBezTo>
                  <a:pt x="2678677" y="1216025"/>
                  <a:pt x="2683440" y="1220390"/>
                  <a:pt x="2685027" y="1225153"/>
                </a:cubicBezTo>
                <a:cubicBezTo>
                  <a:pt x="2688996" y="1232297"/>
                  <a:pt x="2686614" y="1236662"/>
                  <a:pt x="2677883" y="1238250"/>
                </a:cubicBezTo>
                <a:cubicBezTo>
                  <a:pt x="2659627" y="1242218"/>
                  <a:pt x="2636608" y="1244997"/>
                  <a:pt x="2608827" y="1246584"/>
                </a:cubicBezTo>
                <a:cubicBezTo>
                  <a:pt x="2599302" y="1247378"/>
                  <a:pt x="2591364" y="1242615"/>
                  <a:pt x="2585015" y="1232297"/>
                </a:cubicBezTo>
                <a:cubicBezTo>
                  <a:pt x="2581839" y="1227534"/>
                  <a:pt x="2582633" y="1224359"/>
                  <a:pt x="2587396" y="1222772"/>
                </a:cubicBezTo>
                <a:cubicBezTo>
                  <a:pt x="2613590" y="1220390"/>
                  <a:pt x="2633830" y="1216819"/>
                  <a:pt x="2648118" y="1212056"/>
                </a:cubicBezTo>
                <a:cubicBezTo>
                  <a:pt x="2652880" y="1210469"/>
                  <a:pt x="2657146" y="1209675"/>
                  <a:pt x="2660917" y="1209675"/>
                </a:cubicBezTo>
                <a:close/>
                <a:moveTo>
                  <a:pt x="5818157" y="1209377"/>
                </a:moveTo>
                <a:cubicBezTo>
                  <a:pt x="5818951" y="1209179"/>
                  <a:pt x="5819943" y="1209278"/>
                  <a:pt x="5821133" y="1209675"/>
                </a:cubicBezTo>
                <a:cubicBezTo>
                  <a:pt x="5834627" y="1211262"/>
                  <a:pt x="5845343" y="1216422"/>
                  <a:pt x="5853280" y="1225153"/>
                </a:cubicBezTo>
                <a:cubicBezTo>
                  <a:pt x="5856455" y="1228328"/>
                  <a:pt x="5856852" y="1231900"/>
                  <a:pt x="5854471" y="1235869"/>
                </a:cubicBezTo>
                <a:cubicBezTo>
                  <a:pt x="5852884" y="1236662"/>
                  <a:pt x="5850502" y="1245394"/>
                  <a:pt x="5847327" y="1262062"/>
                </a:cubicBezTo>
                <a:cubicBezTo>
                  <a:pt x="5846533" y="1263650"/>
                  <a:pt x="5845740" y="1266031"/>
                  <a:pt x="5844946" y="1269206"/>
                </a:cubicBezTo>
                <a:cubicBezTo>
                  <a:pt x="5841771" y="1279525"/>
                  <a:pt x="5838993" y="1286669"/>
                  <a:pt x="5836611" y="1290637"/>
                </a:cubicBezTo>
                <a:cubicBezTo>
                  <a:pt x="5854868" y="1295400"/>
                  <a:pt x="5871139" y="1301750"/>
                  <a:pt x="5885427" y="1309687"/>
                </a:cubicBezTo>
                <a:cubicBezTo>
                  <a:pt x="5898127" y="1315244"/>
                  <a:pt x="5902493" y="1326753"/>
                  <a:pt x="5898524" y="1344215"/>
                </a:cubicBezTo>
                <a:cubicBezTo>
                  <a:pt x="5894555" y="1359297"/>
                  <a:pt x="5886618" y="1362472"/>
                  <a:pt x="5874711" y="1353740"/>
                </a:cubicBezTo>
                <a:cubicBezTo>
                  <a:pt x="5869949" y="1348184"/>
                  <a:pt x="5861614" y="1338262"/>
                  <a:pt x="5849708" y="1323975"/>
                </a:cubicBezTo>
                <a:cubicBezTo>
                  <a:pt x="5840977" y="1312862"/>
                  <a:pt x="5835024" y="1305322"/>
                  <a:pt x="5831849" y="1301353"/>
                </a:cubicBezTo>
                <a:cubicBezTo>
                  <a:pt x="5825499" y="1309290"/>
                  <a:pt x="5816371" y="1317625"/>
                  <a:pt x="5804464" y="1326356"/>
                </a:cubicBezTo>
                <a:cubicBezTo>
                  <a:pt x="5786209" y="1338262"/>
                  <a:pt x="5761999" y="1345406"/>
                  <a:pt x="5731836" y="1347787"/>
                </a:cubicBezTo>
                <a:cubicBezTo>
                  <a:pt x="5729455" y="1347787"/>
                  <a:pt x="5727868" y="1346993"/>
                  <a:pt x="5727074" y="1345406"/>
                </a:cubicBezTo>
                <a:cubicBezTo>
                  <a:pt x="5727074" y="1344612"/>
                  <a:pt x="5728264" y="1343819"/>
                  <a:pt x="5730646" y="1343025"/>
                </a:cubicBezTo>
                <a:cubicBezTo>
                  <a:pt x="5755252" y="1333103"/>
                  <a:pt x="5774699" y="1320998"/>
                  <a:pt x="5788986" y="1306711"/>
                </a:cubicBezTo>
                <a:lnTo>
                  <a:pt x="5795861" y="1294307"/>
                </a:lnTo>
                <a:lnTo>
                  <a:pt x="5797321" y="1293019"/>
                </a:lnTo>
                <a:lnTo>
                  <a:pt x="5797834" y="1290747"/>
                </a:lnTo>
                <a:lnTo>
                  <a:pt x="5816371" y="1257300"/>
                </a:lnTo>
                <a:cubicBezTo>
                  <a:pt x="5820340" y="1238250"/>
                  <a:pt x="5820340" y="1224359"/>
                  <a:pt x="5816371" y="1215628"/>
                </a:cubicBezTo>
                <a:cubicBezTo>
                  <a:pt x="5815577" y="1213247"/>
                  <a:pt x="5815577" y="1211659"/>
                  <a:pt x="5816371" y="1210865"/>
                </a:cubicBezTo>
                <a:cubicBezTo>
                  <a:pt x="5816768" y="1210072"/>
                  <a:pt x="5817363" y="1209576"/>
                  <a:pt x="5818157" y="1209377"/>
                </a:cubicBezTo>
                <a:close/>
                <a:moveTo>
                  <a:pt x="5529430" y="1207294"/>
                </a:moveTo>
                <a:cubicBezTo>
                  <a:pt x="5530224" y="1206500"/>
                  <a:pt x="5531811" y="1206500"/>
                  <a:pt x="5534193" y="1207294"/>
                </a:cubicBezTo>
                <a:cubicBezTo>
                  <a:pt x="5534987" y="1207294"/>
                  <a:pt x="5536574" y="1207294"/>
                  <a:pt x="5538955" y="1207294"/>
                </a:cubicBezTo>
                <a:cubicBezTo>
                  <a:pt x="5569118" y="1208881"/>
                  <a:pt x="5588961" y="1214040"/>
                  <a:pt x="5598486" y="1222772"/>
                </a:cubicBezTo>
                <a:cubicBezTo>
                  <a:pt x="5607218" y="1233090"/>
                  <a:pt x="5608805" y="1244600"/>
                  <a:pt x="5603249" y="1257300"/>
                </a:cubicBezTo>
                <a:cubicBezTo>
                  <a:pt x="5599280" y="1264444"/>
                  <a:pt x="5593724" y="1266031"/>
                  <a:pt x="5586580" y="1262062"/>
                </a:cubicBezTo>
                <a:cubicBezTo>
                  <a:pt x="5572293" y="1254919"/>
                  <a:pt x="5554037" y="1238250"/>
                  <a:pt x="5531811" y="1212056"/>
                </a:cubicBezTo>
                <a:cubicBezTo>
                  <a:pt x="5530224" y="1210469"/>
                  <a:pt x="5529430" y="1208881"/>
                  <a:pt x="5529430" y="1207294"/>
                </a:cubicBezTo>
                <a:close/>
                <a:moveTo>
                  <a:pt x="420461" y="1203722"/>
                </a:moveTo>
                <a:cubicBezTo>
                  <a:pt x="418079" y="1203722"/>
                  <a:pt x="414905" y="1204119"/>
                  <a:pt x="410936" y="1204912"/>
                </a:cubicBezTo>
                <a:cubicBezTo>
                  <a:pt x="406173" y="1205706"/>
                  <a:pt x="402602" y="1206500"/>
                  <a:pt x="400220" y="1207294"/>
                </a:cubicBezTo>
                <a:cubicBezTo>
                  <a:pt x="401808" y="1216025"/>
                  <a:pt x="402998" y="1223962"/>
                  <a:pt x="403792" y="1231106"/>
                </a:cubicBezTo>
                <a:cubicBezTo>
                  <a:pt x="405379" y="1231106"/>
                  <a:pt x="407364" y="1230709"/>
                  <a:pt x="409745" y="1229915"/>
                </a:cubicBezTo>
                <a:cubicBezTo>
                  <a:pt x="415301" y="1229122"/>
                  <a:pt x="419270" y="1228328"/>
                  <a:pt x="421651" y="1227534"/>
                </a:cubicBezTo>
                <a:cubicBezTo>
                  <a:pt x="423239" y="1218009"/>
                  <a:pt x="424032" y="1210865"/>
                  <a:pt x="424032" y="1206103"/>
                </a:cubicBezTo>
                <a:cubicBezTo>
                  <a:pt x="424827" y="1203722"/>
                  <a:pt x="423636" y="1202928"/>
                  <a:pt x="420461" y="1203722"/>
                </a:cubicBezTo>
                <a:close/>
                <a:moveTo>
                  <a:pt x="6425971" y="1202531"/>
                </a:moveTo>
                <a:cubicBezTo>
                  <a:pt x="6425971" y="1202531"/>
                  <a:pt x="6425177" y="1202928"/>
                  <a:pt x="6423589" y="1203722"/>
                </a:cubicBezTo>
                <a:cubicBezTo>
                  <a:pt x="6422796" y="1204515"/>
                  <a:pt x="6422002" y="1205309"/>
                  <a:pt x="6421208" y="1206103"/>
                </a:cubicBezTo>
                <a:cubicBezTo>
                  <a:pt x="6423589" y="1210072"/>
                  <a:pt x="6422002" y="1212453"/>
                  <a:pt x="6416446" y="1213247"/>
                </a:cubicBezTo>
                <a:cubicBezTo>
                  <a:pt x="6405334" y="1215628"/>
                  <a:pt x="6393824" y="1217216"/>
                  <a:pt x="6381918" y="1218009"/>
                </a:cubicBezTo>
                <a:lnTo>
                  <a:pt x="6381918" y="1222772"/>
                </a:lnTo>
                <a:cubicBezTo>
                  <a:pt x="6388268" y="1222772"/>
                  <a:pt x="6395014" y="1223565"/>
                  <a:pt x="6402158" y="1225153"/>
                </a:cubicBezTo>
                <a:cubicBezTo>
                  <a:pt x="6408508" y="1225947"/>
                  <a:pt x="6411683" y="1230709"/>
                  <a:pt x="6411683" y="1239440"/>
                </a:cubicBezTo>
                <a:cubicBezTo>
                  <a:pt x="6411683" y="1241028"/>
                  <a:pt x="6411287" y="1242615"/>
                  <a:pt x="6410493" y="1244203"/>
                </a:cubicBezTo>
                <a:cubicBezTo>
                  <a:pt x="6410493" y="1245790"/>
                  <a:pt x="6410493" y="1246981"/>
                  <a:pt x="6410493" y="1247775"/>
                </a:cubicBezTo>
                <a:cubicBezTo>
                  <a:pt x="6422399" y="1240631"/>
                  <a:pt x="6431924" y="1233090"/>
                  <a:pt x="6439068" y="1225153"/>
                </a:cubicBezTo>
                <a:cubicBezTo>
                  <a:pt x="6436686" y="1222772"/>
                  <a:pt x="6433909" y="1218009"/>
                  <a:pt x="6430733" y="1210865"/>
                </a:cubicBezTo>
                <a:cubicBezTo>
                  <a:pt x="6428352" y="1206897"/>
                  <a:pt x="6426765" y="1204118"/>
                  <a:pt x="6425971" y="1202531"/>
                </a:cubicBezTo>
                <a:close/>
                <a:moveTo>
                  <a:pt x="1756342" y="1198959"/>
                </a:moveTo>
                <a:lnTo>
                  <a:pt x="1747009" y="1199996"/>
                </a:lnTo>
                <a:lnTo>
                  <a:pt x="1743245" y="1201340"/>
                </a:lnTo>
                <a:cubicBezTo>
                  <a:pt x="1743245" y="1201340"/>
                  <a:pt x="1742451" y="1201340"/>
                  <a:pt x="1740864" y="1201340"/>
                </a:cubicBezTo>
                <a:lnTo>
                  <a:pt x="1740864" y="1212056"/>
                </a:lnTo>
                <a:cubicBezTo>
                  <a:pt x="1742451" y="1212056"/>
                  <a:pt x="1743642" y="1211659"/>
                  <a:pt x="1744436" y="1210865"/>
                </a:cubicBezTo>
                <a:lnTo>
                  <a:pt x="1752495" y="1209858"/>
                </a:lnTo>
                <a:lnTo>
                  <a:pt x="1756342" y="1208484"/>
                </a:lnTo>
                <a:cubicBezTo>
                  <a:pt x="1756342" y="1204515"/>
                  <a:pt x="1756342" y="1201340"/>
                  <a:pt x="1756342" y="1198959"/>
                </a:cubicBezTo>
                <a:close/>
                <a:moveTo>
                  <a:pt x="1662283" y="1197769"/>
                </a:moveTo>
                <a:cubicBezTo>
                  <a:pt x="1655139" y="1208087"/>
                  <a:pt x="1648789" y="1219597"/>
                  <a:pt x="1643233" y="1232297"/>
                </a:cubicBezTo>
                <a:cubicBezTo>
                  <a:pt x="1646408" y="1232297"/>
                  <a:pt x="1648789" y="1231900"/>
                  <a:pt x="1650377" y="1231106"/>
                </a:cubicBezTo>
                <a:cubicBezTo>
                  <a:pt x="1652758" y="1229519"/>
                  <a:pt x="1656330" y="1229915"/>
                  <a:pt x="1661092" y="1232297"/>
                </a:cubicBezTo>
                <a:cubicBezTo>
                  <a:pt x="1661092" y="1232297"/>
                  <a:pt x="1661489" y="1232297"/>
                  <a:pt x="1662283" y="1232297"/>
                </a:cubicBezTo>
                <a:cubicBezTo>
                  <a:pt x="1668633" y="1234678"/>
                  <a:pt x="1673396" y="1239044"/>
                  <a:pt x="1676570" y="1245394"/>
                </a:cubicBezTo>
                <a:cubicBezTo>
                  <a:pt x="1678951" y="1247775"/>
                  <a:pt x="1678951" y="1250553"/>
                  <a:pt x="1676570" y="1253728"/>
                </a:cubicBezTo>
                <a:cubicBezTo>
                  <a:pt x="1675777" y="1255315"/>
                  <a:pt x="1674586" y="1258490"/>
                  <a:pt x="1672999" y="1263253"/>
                </a:cubicBezTo>
                <a:cubicBezTo>
                  <a:pt x="1672205" y="1268015"/>
                  <a:pt x="1671015" y="1271984"/>
                  <a:pt x="1669427" y="1275159"/>
                </a:cubicBezTo>
                <a:cubicBezTo>
                  <a:pt x="1667045" y="1283097"/>
                  <a:pt x="1664664" y="1289843"/>
                  <a:pt x="1662283" y="1295400"/>
                </a:cubicBezTo>
                <a:lnTo>
                  <a:pt x="1675380" y="1302544"/>
                </a:lnTo>
                <a:cubicBezTo>
                  <a:pt x="1688080" y="1308100"/>
                  <a:pt x="1701573" y="1313259"/>
                  <a:pt x="1715861" y="1318022"/>
                </a:cubicBezTo>
                <a:cubicBezTo>
                  <a:pt x="1715067" y="1317228"/>
                  <a:pt x="1714670" y="1316037"/>
                  <a:pt x="1714670" y="1314450"/>
                </a:cubicBezTo>
                <a:cubicBezTo>
                  <a:pt x="1713876" y="1312862"/>
                  <a:pt x="1713479" y="1311672"/>
                  <a:pt x="1713479" y="1310878"/>
                </a:cubicBezTo>
                <a:cubicBezTo>
                  <a:pt x="1712686" y="1308497"/>
                  <a:pt x="1712289" y="1304925"/>
                  <a:pt x="1712289" y="1300162"/>
                </a:cubicBezTo>
                <a:cubicBezTo>
                  <a:pt x="1709908" y="1300162"/>
                  <a:pt x="1707129" y="1300559"/>
                  <a:pt x="1703955" y="1301353"/>
                </a:cubicBezTo>
                <a:cubicBezTo>
                  <a:pt x="1700780" y="1301353"/>
                  <a:pt x="1698795" y="1301353"/>
                  <a:pt x="1698002" y="1301353"/>
                </a:cubicBezTo>
                <a:cubicBezTo>
                  <a:pt x="1695620" y="1302147"/>
                  <a:pt x="1691652" y="1301750"/>
                  <a:pt x="1686095" y="1300162"/>
                </a:cubicBezTo>
                <a:cubicBezTo>
                  <a:pt x="1679745" y="1296194"/>
                  <a:pt x="1674983" y="1291828"/>
                  <a:pt x="1671807" y="1287065"/>
                </a:cubicBezTo>
                <a:cubicBezTo>
                  <a:pt x="1670220" y="1285478"/>
                  <a:pt x="1669823" y="1284287"/>
                  <a:pt x="1670617" y="1283494"/>
                </a:cubicBezTo>
                <a:cubicBezTo>
                  <a:pt x="1670617" y="1282700"/>
                  <a:pt x="1671807" y="1282303"/>
                  <a:pt x="1674189" y="1282303"/>
                </a:cubicBezTo>
                <a:cubicBezTo>
                  <a:pt x="1678157" y="1282303"/>
                  <a:pt x="1691255" y="1280715"/>
                  <a:pt x="1713479" y="1277540"/>
                </a:cubicBezTo>
                <a:cubicBezTo>
                  <a:pt x="1713479" y="1275159"/>
                  <a:pt x="1713479" y="1271984"/>
                  <a:pt x="1713479" y="1268015"/>
                </a:cubicBezTo>
                <a:cubicBezTo>
                  <a:pt x="1712686" y="1268015"/>
                  <a:pt x="1711098" y="1268412"/>
                  <a:pt x="1708718" y="1269206"/>
                </a:cubicBezTo>
                <a:cubicBezTo>
                  <a:pt x="1706336" y="1269206"/>
                  <a:pt x="1704749" y="1269603"/>
                  <a:pt x="1703955" y="1270397"/>
                </a:cubicBezTo>
                <a:cubicBezTo>
                  <a:pt x="1696017" y="1269603"/>
                  <a:pt x="1688476" y="1264444"/>
                  <a:pt x="1681333" y="1254919"/>
                </a:cubicBezTo>
                <a:cubicBezTo>
                  <a:pt x="1680539" y="1252537"/>
                  <a:pt x="1680142" y="1250950"/>
                  <a:pt x="1680142" y="1250156"/>
                </a:cubicBezTo>
                <a:cubicBezTo>
                  <a:pt x="1680936" y="1249362"/>
                  <a:pt x="1682524" y="1248965"/>
                  <a:pt x="1684905" y="1248965"/>
                </a:cubicBezTo>
                <a:cubicBezTo>
                  <a:pt x="1688080" y="1248965"/>
                  <a:pt x="1696017" y="1248172"/>
                  <a:pt x="1708718" y="1246584"/>
                </a:cubicBezTo>
                <a:cubicBezTo>
                  <a:pt x="1707129" y="1247378"/>
                  <a:pt x="1708718" y="1247378"/>
                  <a:pt x="1713479" y="1246584"/>
                </a:cubicBezTo>
                <a:lnTo>
                  <a:pt x="1713479" y="1237059"/>
                </a:lnTo>
                <a:cubicBezTo>
                  <a:pt x="1712686" y="1237853"/>
                  <a:pt x="1711098" y="1238250"/>
                  <a:pt x="1708718" y="1238250"/>
                </a:cubicBezTo>
                <a:cubicBezTo>
                  <a:pt x="1706336" y="1239044"/>
                  <a:pt x="1704749" y="1239440"/>
                  <a:pt x="1703955" y="1239440"/>
                </a:cubicBezTo>
                <a:cubicBezTo>
                  <a:pt x="1699192" y="1240234"/>
                  <a:pt x="1694430" y="1239837"/>
                  <a:pt x="1689667" y="1238250"/>
                </a:cubicBezTo>
                <a:cubicBezTo>
                  <a:pt x="1688874" y="1237456"/>
                  <a:pt x="1688080" y="1236662"/>
                  <a:pt x="1687286" y="1235869"/>
                </a:cubicBezTo>
                <a:cubicBezTo>
                  <a:pt x="1683317" y="1232693"/>
                  <a:pt x="1680936" y="1230312"/>
                  <a:pt x="1680142" y="1228725"/>
                </a:cubicBezTo>
                <a:cubicBezTo>
                  <a:pt x="1676967" y="1224756"/>
                  <a:pt x="1678157" y="1221978"/>
                  <a:pt x="1683714" y="1220390"/>
                </a:cubicBezTo>
                <a:cubicBezTo>
                  <a:pt x="1687683" y="1219597"/>
                  <a:pt x="1692842" y="1218803"/>
                  <a:pt x="1699192" y="1218009"/>
                </a:cubicBezTo>
                <a:cubicBezTo>
                  <a:pt x="1706336" y="1217215"/>
                  <a:pt x="1711495" y="1216819"/>
                  <a:pt x="1714670" y="1216819"/>
                </a:cubicBezTo>
                <a:lnTo>
                  <a:pt x="1714670" y="1206103"/>
                </a:lnTo>
                <a:cubicBezTo>
                  <a:pt x="1711495" y="1206897"/>
                  <a:pt x="1707527" y="1207690"/>
                  <a:pt x="1702764" y="1208484"/>
                </a:cubicBezTo>
                <a:cubicBezTo>
                  <a:pt x="1696414" y="1210072"/>
                  <a:pt x="1691652" y="1211262"/>
                  <a:pt x="1688476" y="1212056"/>
                </a:cubicBezTo>
                <a:cubicBezTo>
                  <a:pt x="1684508" y="1213643"/>
                  <a:pt x="1680142" y="1213247"/>
                  <a:pt x="1675380" y="1210865"/>
                </a:cubicBezTo>
                <a:cubicBezTo>
                  <a:pt x="1675380" y="1210865"/>
                  <a:pt x="1674983" y="1210469"/>
                  <a:pt x="1674189" y="1209675"/>
                </a:cubicBezTo>
                <a:cubicBezTo>
                  <a:pt x="1668633" y="1206500"/>
                  <a:pt x="1665061" y="1203722"/>
                  <a:pt x="1663473" y="1201340"/>
                </a:cubicBezTo>
                <a:cubicBezTo>
                  <a:pt x="1662679" y="1199753"/>
                  <a:pt x="1662283" y="1198562"/>
                  <a:pt x="1662283" y="1197769"/>
                </a:cubicBezTo>
                <a:close/>
                <a:moveTo>
                  <a:pt x="6358105" y="1193006"/>
                </a:moveTo>
                <a:cubicBezTo>
                  <a:pt x="6351755" y="1194593"/>
                  <a:pt x="6346993" y="1195387"/>
                  <a:pt x="6343818" y="1195387"/>
                </a:cubicBezTo>
                <a:cubicBezTo>
                  <a:pt x="6344612" y="1196181"/>
                  <a:pt x="6345008" y="1197769"/>
                  <a:pt x="6345008" y="1200150"/>
                </a:cubicBezTo>
                <a:cubicBezTo>
                  <a:pt x="6345802" y="1202531"/>
                  <a:pt x="6346199" y="1204515"/>
                  <a:pt x="6346199" y="1206103"/>
                </a:cubicBezTo>
                <a:cubicBezTo>
                  <a:pt x="6347786" y="1206103"/>
                  <a:pt x="6349771" y="1205706"/>
                  <a:pt x="6352152" y="1204912"/>
                </a:cubicBezTo>
                <a:cubicBezTo>
                  <a:pt x="6355327" y="1204912"/>
                  <a:pt x="6357311" y="1204912"/>
                  <a:pt x="6358105" y="1204912"/>
                </a:cubicBezTo>
                <a:cubicBezTo>
                  <a:pt x="6358105" y="1200150"/>
                  <a:pt x="6358105" y="1196181"/>
                  <a:pt x="6358105" y="1193006"/>
                </a:cubicBezTo>
                <a:close/>
                <a:moveTo>
                  <a:pt x="6392633" y="1185862"/>
                </a:moveTo>
                <a:cubicBezTo>
                  <a:pt x="6391840" y="1186656"/>
                  <a:pt x="6390252" y="1187053"/>
                  <a:pt x="6387871" y="1187053"/>
                </a:cubicBezTo>
                <a:cubicBezTo>
                  <a:pt x="6385489" y="1187847"/>
                  <a:pt x="6383902" y="1188244"/>
                  <a:pt x="6383108" y="1188244"/>
                </a:cubicBezTo>
                <a:cubicBezTo>
                  <a:pt x="6383108" y="1192212"/>
                  <a:pt x="6383108" y="1196181"/>
                  <a:pt x="6383108" y="1200150"/>
                </a:cubicBezTo>
                <a:cubicBezTo>
                  <a:pt x="6387077" y="1200150"/>
                  <a:pt x="6391046" y="1199753"/>
                  <a:pt x="6395014" y="1198959"/>
                </a:cubicBezTo>
                <a:cubicBezTo>
                  <a:pt x="6395014" y="1197372"/>
                  <a:pt x="6395411" y="1195387"/>
                  <a:pt x="6396205" y="1193006"/>
                </a:cubicBezTo>
                <a:cubicBezTo>
                  <a:pt x="6396205" y="1190625"/>
                  <a:pt x="6396205" y="1189037"/>
                  <a:pt x="6396205" y="1188244"/>
                </a:cubicBezTo>
                <a:cubicBezTo>
                  <a:pt x="6396205" y="1187053"/>
                  <a:pt x="6395907" y="1186259"/>
                  <a:pt x="6395312" y="1185862"/>
                </a:cubicBezTo>
                <a:cubicBezTo>
                  <a:pt x="6394717" y="1185465"/>
                  <a:pt x="6393824" y="1185465"/>
                  <a:pt x="6392633" y="1185862"/>
                </a:cubicBezTo>
                <a:close/>
                <a:moveTo>
                  <a:pt x="6446211" y="1181100"/>
                </a:moveTo>
                <a:cubicBezTo>
                  <a:pt x="6442243" y="1185862"/>
                  <a:pt x="6438274" y="1190228"/>
                  <a:pt x="6434305" y="1194197"/>
                </a:cubicBezTo>
                <a:cubicBezTo>
                  <a:pt x="6439862" y="1199753"/>
                  <a:pt x="6445418" y="1204912"/>
                  <a:pt x="6450974" y="1209675"/>
                </a:cubicBezTo>
                <a:cubicBezTo>
                  <a:pt x="6452561" y="1207294"/>
                  <a:pt x="6453752" y="1205706"/>
                  <a:pt x="6454546" y="1204912"/>
                </a:cubicBezTo>
                <a:cubicBezTo>
                  <a:pt x="6455340" y="1203325"/>
                  <a:pt x="6456133" y="1201340"/>
                  <a:pt x="6456927" y="1198959"/>
                </a:cubicBezTo>
                <a:cubicBezTo>
                  <a:pt x="6460102" y="1192609"/>
                  <a:pt x="6461689" y="1188244"/>
                  <a:pt x="6461689" y="1185862"/>
                </a:cubicBezTo>
                <a:cubicBezTo>
                  <a:pt x="6454546" y="1185862"/>
                  <a:pt x="6449387" y="1184275"/>
                  <a:pt x="6446211" y="1181100"/>
                </a:cubicBezTo>
                <a:close/>
                <a:moveTo>
                  <a:pt x="5737864" y="1178421"/>
                </a:moveTo>
                <a:cubicBezTo>
                  <a:pt x="5739203" y="1178619"/>
                  <a:pt x="5740766" y="1179115"/>
                  <a:pt x="5742552" y="1179909"/>
                </a:cubicBezTo>
                <a:cubicBezTo>
                  <a:pt x="5750490" y="1183084"/>
                  <a:pt x="5757236" y="1189831"/>
                  <a:pt x="5762793" y="1200150"/>
                </a:cubicBezTo>
                <a:cubicBezTo>
                  <a:pt x="5765968" y="1204912"/>
                  <a:pt x="5765174" y="1209278"/>
                  <a:pt x="5760411" y="1213247"/>
                </a:cubicBezTo>
                <a:cubicBezTo>
                  <a:pt x="5758824" y="1214834"/>
                  <a:pt x="5756443" y="1216422"/>
                  <a:pt x="5753268" y="1218009"/>
                </a:cubicBezTo>
                <a:cubicBezTo>
                  <a:pt x="5746918" y="1223565"/>
                  <a:pt x="5741758" y="1228328"/>
                  <a:pt x="5737789" y="1232297"/>
                </a:cubicBezTo>
                <a:cubicBezTo>
                  <a:pt x="5713183" y="1250553"/>
                  <a:pt x="5690164" y="1263253"/>
                  <a:pt x="5668733" y="1270397"/>
                </a:cubicBezTo>
                <a:cubicBezTo>
                  <a:pt x="5664765" y="1271984"/>
                  <a:pt x="5662384" y="1271984"/>
                  <a:pt x="5661589" y="1270397"/>
                </a:cubicBezTo>
                <a:cubicBezTo>
                  <a:pt x="5660796" y="1268809"/>
                  <a:pt x="5662384" y="1266825"/>
                  <a:pt x="5666352" y="1264444"/>
                </a:cubicBezTo>
                <a:cubicBezTo>
                  <a:pt x="5693340" y="1241425"/>
                  <a:pt x="5711993" y="1221978"/>
                  <a:pt x="5722311" y="1206103"/>
                </a:cubicBezTo>
                <a:cubicBezTo>
                  <a:pt x="5729455" y="1194990"/>
                  <a:pt x="5732630" y="1187847"/>
                  <a:pt x="5731836" y="1184672"/>
                </a:cubicBezTo>
                <a:cubicBezTo>
                  <a:pt x="5731836" y="1179909"/>
                  <a:pt x="5733845" y="1177826"/>
                  <a:pt x="5737864" y="1178421"/>
                </a:cubicBezTo>
                <a:close/>
                <a:moveTo>
                  <a:pt x="2299863" y="1177528"/>
                </a:moveTo>
                <a:cubicBezTo>
                  <a:pt x="2302244" y="1177528"/>
                  <a:pt x="2304823" y="1177925"/>
                  <a:pt x="2307601" y="1178719"/>
                </a:cubicBezTo>
                <a:cubicBezTo>
                  <a:pt x="2316330" y="1182687"/>
                  <a:pt x="2322284" y="1187053"/>
                  <a:pt x="2325458" y="1191815"/>
                </a:cubicBezTo>
                <a:cubicBezTo>
                  <a:pt x="2327840" y="1196578"/>
                  <a:pt x="2327443" y="1199753"/>
                  <a:pt x="2324268" y="1201340"/>
                </a:cubicBezTo>
                <a:cubicBezTo>
                  <a:pt x="2319505" y="1202928"/>
                  <a:pt x="2310380" y="1212453"/>
                  <a:pt x="2296886" y="1229915"/>
                </a:cubicBezTo>
                <a:cubicBezTo>
                  <a:pt x="2295298" y="1229915"/>
                  <a:pt x="2294505" y="1230709"/>
                  <a:pt x="2294505" y="1232297"/>
                </a:cubicBezTo>
                <a:cubicBezTo>
                  <a:pt x="2303236" y="1233884"/>
                  <a:pt x="2312758" y="1236662"/>
                  <a:pt x="2323077" y="1240631"/>
                </a:cubicBezTo>
                <a:cubicBezTo>
                  <a:pt x="2334190" y="1247775"/>
                  <a:pt x="2336571" y="1258887"/>
                  <a:pt x="2330221" y="1273969"/>
                </a:cubicBezTo>
                <a:cubicBezTo>
                  <a:pt x="2323871" y="1281112"/>
                  <a:pt x="2318315" y="1281509"/>
                  <a:pt x="2313552" y="1275159"/>
                </a:cubicBezTo>
                <a:cubicBezTo>
                  <a:pt x="2307205" y="1269603"/>
                  <a:pt x="2300061" y="1258490"/>
                  <a:pt x="2292123" y="1241822"/>
                </a:cubicBezTo>
                <a:cubicBezTo>
                  <a:pt x="2291330" y="1239440"/>
                  <a:pt x="2290536" y="1237853"/>
                  <a:pt x="2289742" y="1237059"/>
                </a:cubicBezTo>
                <a:cubicBezTo>
                  <a:pt x="2289742" y="1237059"/>
                  <a:pt x="2289345" y="1237456"/>
                  <a:pt x="2288552" y="1238250"/>
                </a:cubicBezTo>
                <a:cubicBezTo>
                  <a:pt x="2288552" y="1239044"/>
                  <a:pt x="2288155" y="1239837"/>
                  <a:pt x="2287361" y="1240631"/>
                </a:cubicBezTo>
                <a:cubicBezTo>
                  <a:pt x="2288948" y="1242218"/>
                  <a:pt x="2290139" y="1243012"/>
                  <a:pt x="2290933" y="1243012"/>
                </a:cubicBezTo>
                <a:cubicBezTo>
                  <a:pt x="2294108" y="1246187"/>
                  <a:pt x="2296092" y="1254125"/>
                  <a:pt x="2296886" y="1266825"/>
                </a:cubicBezTo>
                <a:cubicBezTo>
                  <a:pt x="2296886" y="1271587"/>
                  <a:pt x="2296489" y="1284684"/>
                  <a:pt x="2295695" y="1306115"/>
                </a:cubicBezTo>
                <a:cubicBezTo>
                  <a:pt x="2294902" y="1310878"/>
                  <a:pt x="2294505" y="1314847"/>
                  <a:pt x="2294505" y="1318022"/>
                </a:cubicBezTo>
                <a:cubicBezTo>
                  <a:pt x="2294505" y="1334690"/>
                  <a:pt x="2292123" y="1345009"/>
                  <a:pt x="2287361" y="1348978"/>
                </a:cubicBezTo>
                <a:cubicBezTo>
                  <a:pt x="2284186" y="1352947"/>
                  <a:pt x="2280217" y="1352947"/>
                  <a:pt x="2275455" y="1348978"/>
                </a:cubicBezTo>
                <a:cubicBezTo>
                  <a:pt x="2269899" y="1345803"/>
                  <a:pt x="2265929" y="1341040"/>
                  <a:pt x="2263548" y="1334690"/>
                </a:cubicBezTo>
                <a:cubicBezTo>
                  <a:pt x="2263548" y="1333897"/>
                  <a:pt x="2263548" y="1333103"/>
                  <a:pt x="2263548" y="1332309"/>
                </a:cubicBezTo>
                <a:cubicBezTo>
                  <a:pt x="2262755" y="1325959"/>
                  <a:pt x="2262755" y="1321594"/>
                  <a:pt x="2263548" y="1319212"/>
                </a:cubicBezTo>
                <a:cubicBezTo>
                  <a:pt x="2267517" y="1306512"/>
                  <a:pt x="2269899" y="1287859"/>
                  <a:pt x="2270692" y="1263253"/>
                </a:cubicBezTo>
                <a:lnTo>
                  <a:pt x="2270692" y="1257300"/>
                </a:lnTo>
                <a:cubicBezTo>
                  <a:pt x="2269104" y="1259681"/>
                  <a:pt x="2267120" y="1261268"/>
                  <a:pt x="2264739" y="1262062"/>
                </a:cubicBezTo>
                <a:cubicBezTo>
                  <a:pt x="2248070" y="1274762"/>
                  <a:pt x="2230608" y="1285081"/>
                  <a:pt x="2212352" y="1293019"/>
                </a:cubicBezTo>
                <a:cubicBezTo>
                  <a:pt x="2208383" y="1294606"/>
                  <a:pt x="2206002" y="1295003"/>
                  <a:pt x="2205208" y="1294209"/>
                </a:cubicBezTo>
                <a:cubicBezTo>
                  <a:pt x="2205208" y="1292622"/>
                  <a:pt x="2206795" y="1290637"/>
                  <a:pt x="2209970" y="1288256"/>
                </a:cubicBezTo>
                <a:cubicBezTo>
                  <a:pt x="2227433" y="1272381"/>
                  <a:pt x="2247276" y="1247775"/>
                  <a:pt x="2269502" y="1214437"/>
                </a:cubicBezTo>
                <a:cubicBezTo>
                  <a:pt x="2270295" y="1212056"/>
                  <a:pt x="2268708" y="1211262"/>
                  <a:pt x="2264739" y="1212056"/>
                </a:cubicBezTo>
                <a:cubicBezTo>
                  <a:pt x="2263945" y="1212850"/>
                  <a:pt x="2262358" y="1213643"/>
                  <a:pt x="2259977" y="1214437"/>
                </a:cubicBezTo>
                <a:cubicBezTo>
                  <a:pt x="2252833" y="1217612"/>
                  <a:pt x="2247276" y="1220390"/>
                  <a:pt x="2243308" y="1222772"/>
                </a:cubicBezTo>
                <a:cubicBezTo>
                  <a:pt x="2240133" y="1225153"/>
                  <a:pt x="2235767" y="1225550"/>
                  <a:pt x="2230211" y="1223962"/>
                </a:cubicBezTo>
                <a:cubicBezTo>
                  <a:pt x="2224655" y="1220787"/>
                  <a:pt x="2219098" y="1215231"/>
                  <a:pt x="2213542" y="1207294"/>
                </a:cubicBezTo>
                <a:cubicBezTo>
                  <a:pt x="2211955" y="1204912"/>
                  <a:pt x="2211161" y="1203325"/>
                  <a:pt x="2211161" y="1202531"/>
                </a:cubicBezTo>
                <a:cubicBezTo>
                  <a:pt x="2211161" y="1201737"/>
                  <a:pt x="2212352" y="1200944"/>
                  <a:pt x="2214733" y="1200150"/>
                </a:cubicBezTo>
                <a:cubicBezTo>
                  <a:pt x="2221876" y="1199356"/>
                  <a:pt x="2234180" y="1196975"/>
                  <a:pt x="2251642" y="1193006"/>
                </a:cubicBezTo>
                <a:cubicBezTo>
                  <a:pt x="2257993" y="1191419"/>
                  <a:pt x="2262755" y="1190228"/>
                  <a:pt x="2265929" y="1189434"/>
                </a:cubicBezTo>
                <a:cubicBezTo>
                  <a:pt x="2281011" y="1185465"/>
                  <a:pt x="2290139" y="1181894"/>
                  <a:pt x="2293314" y="1178719"/>
                </a:cubicBezTo>
                <a:cubicBezTo>
                  <a:pt x="2295298" y="1177925"/>
                  <a:pt x="2297481" y="1177528"/>
                  <a:pt x="2299863" y="1177528"/>
                </a:cubicBezTo>
                <a:close/>
                <a:moveTo>
                  <a:pt x="7405855" y="1176337"/>
                </a:moveTo>
                <a:cubicBezTo>
                  <a:pt x="7401092" y="1177925"/>
                  <a:pt x="7392362" y="1178719"/>
                  <a:pt x="7379661" y="1178719"/>
                </a:cubicBezTo>
                <a:cubicBezTo>
                  <a:pt x="7371724" y="1188244"/>
                  <a:pt x="7363390" y="1195784"/>
                  <a:pt x="7354658" y="1201340"/>
                </a:cubicBezTo>
                <a:cubicBezTo>
                  <a:pt x="7357039" y="1202134"/>
                  <a:pt x="7359024" y="1203325"/>
                  <a:pt x="7360611" y="1204912"/>
                </a:cubicBezTo>
                <a:cubicBezTo>
                  <a:pt x="7366168" y="1204119"/>
                  <a:pt x="7374105" y="1202928"/>
                  <a:pt x="7384424" y="1201340"/>
                </a:cubicBezTo>
                <a:cubicBezTo>
                  <a:pt x="7389980" y="1200547"/>
                  <a:pt x="7394346" y="1199753"/>
                  <a:pt x="7397520" y="1198959"/>
                </a:cubicBezTo>
                <a:cubicBezTo>
                  <a:pt x="7399902" y="1191815"/>
                  <a:pt x="7402680" y="1184275"/>
                  <a:pt x="7405855" y="1176337"/>
                </a:cubicBezTo>
                <a:close/>
                <a:moveTo>
                  <a:pt x="7967830" y="1175147"/>
                </a:moveTo>
                <a:cubicBezTo>
                  <a:pt x="7954138" y="1195983"/>
                  <a:pt x="7940222" y="1213023"/>
                  <a:pt x="7926084" y="1226269"/>
                </a:cubicBezTo>
                <a:lnTo>
                  <a:pt x="7913346" y="1237006"/>
                </a:lnTo>
                <a:lnTo>
                  <a:pt x="7989261" y="1222772"/>
                </a:lnTo>
                <a:cubicBezTo>
                  <a:pt x="7994818" y="1221184"/>
                  <a:pt x="7999183" y="1221581"/>
                  <a:pt x="8002358" y="1223962"/>
                </a:cubicBezTo>
                <a:cubicBezTo>
                  <a:pt x="7990452" y="1210469"/>
                  <a:pt x="7980926" y="1196975"/>
                  <a:pt x="7973783" y="1183481"/>
                </a:cubicBezTo>
                <a:cubicBezTo>
                  <a:pt x="7972990" y="1182687"/>
                  <a:pt x="7972196" y="1181497"/>
                  <a:pt x="7971402" y="1179909"/>
                </a:cubicBezTo>
                <a:cubicBezTo>
                  <a:pt x="7971402" y="1178322"/>
                  <a:pt x="7970211" y="1176734"/>
                  <a:pt x="7967830" y="1175147"/>
                </a:cubicBezTo>
                <a:close/>
                <a:moveTo>
                  <a:pt x="1062207" y="1175147"/>
                </a:moveTo>
                <a:cubicBezTo>
                  <a:pt x="1048516" y="1195983"/>
                  <a:pt x="1034600" y="1213023"/>
                  <a:pt x="1020461" y="1226269"/>
                </a:cubicBezTo>
                <a:lnTo>
                  <a:pt x="1007724" y="1237006"/>
                </a:lnTo>
                <a:lnTo>
                  <a:pt x="1083639" y="1222772"/>
                </a:lnTo>
                <a:cubicBezTo>
                  <a:pt x="1089196" y="1221184"/>
                  <a:pt x="1093561" y="1221581"/>
                  <a:pt x="1096736" y="1223962"/>
                </a:cubicBezTo>
                <a:cubicBezTo>
                  <a:pt x="1084830" y="1210469"/>
                  <a:pt x="1075305" y="1196975"/>
                  <a:pt x="1068161" y="1183481"/>
                </a:cubicBezTo>
                <a:cubicBezTo>
                  <a:pt x="1067367" y="1182687"/>
                  <a:pt x="1066573" y="1181497"/>
                  <a:pt x="1065780" y="1179909"/>
                </a:cubicBezTo>
                <a:cubicBezTo>
                  <a:pt x="1065780" y="1178322"/>
                  <a:pt x="1064589" y="1176734"/>
                  <a:pt x="1062207" y="1175147"/>
                </a:cubicBezTo>
                <a:close/>
                <a:moveTo>
                  <a:pt x="3025248" y="1174551"/>
                </a:moveTo>
                <a:cubicBezTo>
                  <a:pt x="3027034" y="1174551"/>
                  <a:pt x="3028721" y="1175147"/>
                  <a:pt x="3030308" y="1176337"/>
                </a:cubicBezTo>
                <a:cubicBezTo>
                  <a:pt x="3039039" y="1181100"/>
                  <a:pt x="3045786" y="1187450"/>
                  <a:pt x="3050549" y="1195387"/>
                </a:cubicBezTo>
                <a:cubicBezTo>
                  <a:pt x="3053724" y="1200150"/>
                  <a:pt x="3052930" y="1203325"/>
                  <a:pt x="3048168" y="1204912"/>
                </a:cubicBezTo>
                <a:cubicBezTo>
                  <a:pt x="3047374" y="1204912"/>
                  <a:pt x="3045786" y="1205309"/>
                  <a:pt x="3043405" y="1206103"/>
                </a:cubicBezTo>
                <a:cubicBezTo>
                  <a:pt x="3036261" y="1206897"/>
                  <a:pt x="3030308" y="1207294"/>
                  <a:pt x="3025546" y="1207294"/>
                </a:cubicBezTo>
                <a:cubicBezTo>
                  <a:pt x="3010464" y="1208087"/>
                  <a:pt x="2994590" y="1209675"/>
                  <a:pt x="2977921" y="1212056"/>
                </a:cubicBezTo>
                <a:cubicBezTo>
                  <a:pt x="2981889" y="1214437"/>
                  <a:pt x="2985461" y="1217215"/>
                  <a:pt x="2988636" y="1220390"/>
                </a:cubicBezTo>
                <a:cubicBezTo>
                  <a:pt x="2990224" y="1225153"/>
                  <a:pt x="2990224" y="1228725"/>
                  <a:pt x="2988636" y="1231106"/>
                </a:cubicBezTo>
                <a:cubicBezTo>
                  <a:pt x="2986255" y="1235869"/>
                  <a:pt x="2985065" y="1240631"/>
                  <a:pt x="2985065" y="1245394"/>
                </a:cubicBezTo>
                <a:cubicBezTo>
                  <a:pt x="2985065" y="1245394"/>
                  <a:pt x="2984668" y="1245790"/>
                  <a:pt x="2983874" y="1246584"/>
                </a:cubicBezTo>
                <a:cubicBezTo>
                  <a:pt x="2995780" y="1244203"/>
                  <a:pt x="3005702" y="1241822"/>
                  <a:pt x="3013640" y="1239440"/>
                </a:cubicBezTo>
                <a:cubicBezTo>
                  <a:pt x="3019196" y="1237059"/>
                  <a:pt x="3024355" y="1237456"/>
                  <a:pt x="3029118" y="1240631"/>
                </a:cubicBezTo>
                <a:cubicBezTo>
                  <a:pt x="3037849" y="1247775"/>
                  <a:pt x="3043008" y="1253331"/>
                  <a:pt x="3044596" y="1257300"/>
                </a:cubicBezTo>
                <a:cubicBezTo>
                  <a:pt x="3046977" y="1262856"/>
                  <a:pt x="3045390" y="1266428"/>
                  <a:pt x="3039833" y="1268015"/>
                </a:cubicBezTo>
                <a:cubicBezTo>
                  <a:pt x="3039039" y="1268015"/>
                  <a:pt x="3037055" y="1268412"/>
                  <a:pt x="3033880" y="1269206"/>
                </a:cubicBezTo>
                <a:cubicBezTo>
                  <a:pt x="3014036" y="1272381"/>
                  <a:pt x="2997368" y="1274762"/>
                  <a:pt x="2983874" y="1276350"/>
                </a:cubicBezTo>
                <a:cubicBezTo>
                  <a:pt x="2983874" y="1289050"/>
                  <a:pt x="2983874" y="1300956"/>
                  <a:pt x="2983874" y="1312069"/>
                </a:cubicBezTo>
                <a:cubicBezTo>
                  <a:pt x="2994986" y="1312069"/>
                  <a:pt x="3005702" y="1311275"/>
                  <a:pt x="3016021" y="1309687"/>
                </a:cubicBezTo>
                <a:cubicBezTo>
                  <a:pt x="3018402" y="1309687"/>
                  <a:pt x="3021974" y="1309290"/>
                  <a:pt x="3026736" y="1308497"/>
                </a:cubicBezTo>
                <a:cubicBezTo>
                  <a:pt x="3037849" y="1308497"/>
                  <a:pt x="3046183" y="1307703"/>
                  <a:pt x="3051740" y="1306115"/>
                </a:cubicBezTo>
                <a:cubicBezTo>
                  <a:pt x="3058883" y="1304528"/>
                  <a:pt x="3065233" y="1306115"/>
                  <a:pt x="3070790" y="1310878"/>
                </a:cubicBezTo>
                <a:cubicBezTo>
                  <a:pt x="3080315" y="1317228"/>
                  <a:pt x="3086268" y="1324372"/>
                  <a:pt x="3088649" y="1332309"/>
                </a:cubicBezTo>
                <a:cubicBezTo>
                  <a:pt x="3091030" y="1338659"/>
                  <a:pt x="3089443" y="1342231"/>
                  <a:pt x="3083886" y="1343025"/>
                </a:cubicBezTo>
                <a:cubicBezTo>
                  <a:pt x="3079124" y="1343025"/>
                  <a:pt x="3068408" y="1341834"/>
                  <a:pt x="3051740" y="1339453"/>
                </a:cubicBezTo>
                <a:cubicBezTo>
                  <a:pt x="3027133" y="1335484"/>
                  <a:pt x="2998558" y="1334690"/>
                  <a:pt x="2966015" y="1337072"/>
                </a:cubicBezTo>
                <a:cubicBezTo>
                  <a:pt x="2927915" y="1339453"/>
                  <a:pt x="2898943" y="1343025"/>
                  <a:pt x="2879099" y="1347787"/>
                </a:cubicBezTo>
                <a:cubicBezTo>
                  <a:pt x="2872749" y="1350169"/>
                  <a:pt x="2867589" y="1349772"/>
                  <a:pt x="2863621" y="1346597"/>
                </a:cubicBezTo>
                <a:cubicBezTo>
                  <a:pt x="2862827" y="1345803"/>
                  <a:pt x="2861240" y="1344215"/>
                  <a:pt x="2858858" y="1341834"/>
                </a:cubicBezTo>
                <a:cubicBezTo>
                  <a:pt x="2853302" y="1336278"/>
                  <a:pt x="2848937" y="1331912"/>
                  <a:pt x="2845761" y="1328737"/>
                </a:cubicBezTo>
                <a:cubicBezTo>
                  <a:pt x="2844174" y="1325562"/>
                  <a:pt x="2845365" y="1323578"/>
                  <a:pt x="2849333" y="1322784"/>
                </a:cubicBezTo>
                <a:cubicBezTo>
                  <a:pt x="2865208" y="1322784"/>
                  <a:pt x="2876718" y="1322387"/>
                  <a:pt x="2883861" y="1321594"/>
                </a:cubicBezTo>
                <a:cubicBezTo>
                  <a:pt x="2891799" y="1320800"/>
                  <a:pt x="2902911" y="1319609"/>
                  <a:pt x="2917199" y="1318022"/>
                </a:cubicBezTo>
                <a:cubicBezTo>
                  <a:pt x="2932280" y="1317228"/>
                  <a:pt x="2943393" y="1316434"/>
                  <a:pt x="2950536" y="1315640"/>
                </a:cubicBezTo>
                <a:cubicBezTo>
                  <a:pt x="2950536" y="1312465"/>
                  <a:pt x="2950536" y="1307306"/>
                  <a:pt x="2950536" y="1300162"/>
                </a:cubicBezTo>
                <a:cubicBezTo>
                  <a:pt x="2949743" y="1291431"/>
                  <a:pt x="2949346" y="1285081"/>
                  <a:pt x="2949346" y="1281112"/>
                </a:cubicBezTo>
                <a:cubicBezTo>
                  <a:pt x="2939821" y="1282700"/>
                  <a:pt x="2930296" y="1283494"/>
                  <a:pt x="2920771" y="1283494"/>
                </a:cubicBezTo>
                <a:cubicBezTo>
                  <a:pt x="2912833" y="1285081"/>
                  <a:pt x="2903705" y="1279525"/>
                  <a:pt x="2893386" y="1266825"/>
                </a:cubicBezTo>
                <a:cubicBezTo>
                  <a:pt x="2891799" y="1264444"/>
                  <a:pt x="2891402" y="1262856"/>
                  <a:pt x="2892196" y="1262062"/>
                </a:cubicBezTo>
                <a:cubicBezTo>
                  <a:pt x="2892990" y="1260475"/>
                  <a:pt x="2894577" y="1259681"/>
                  <a:pt x="2896958" y="1259681"/>
                </a:cubicBezTo>
                <a:cubicBezTo>
                  <a:pt x="2908865" y="1258887"/>
                  <a:pt x="2926327" y="1256903"/>
                  <a:pt x="2949346" y="1253728"/>
                </a:cubicBezTo>
                <a:lnTo>
                  <a:pt x="2949346" y="1241822"/>
                </a:lnTo>
                <a:cubicBezTo>
                  <a:pt x="2949346" y="1230709"/>
                  <a:pt x="2947758" y="1222375"/>
                  <a:pt x="2944583" y="1216819"/>
                </a:cubicBezTo>
                <a:cubicBezTo>
                  <a:pt x="2942202" y="1216819"/>
                  <a:pt x="2939424" y="1217215"/>
                  <a:pt x="2936249" y="1218009"/>
                </a:cubicBezTo>
                <a:cubicBezTo>
                  <a:pt x="2929105" y="1218803"/>
                  <a:pt x="2922358" y="1220390"/>
                  <a:pt x="2916008" y="1222772"/>
                </a:cubicBezTo>
                <a:cubicBezTo>
                  <a:pt x="2912833" y="1222772"/>
                  <a:pt x="2909261" y="1221978"/>
                  <a:pt x="2905293" y="1220390"/>
                </a:cubicBezTo>
                <a:cubicBezTo>
                  <a:pt x="2897355" y="1215628"/>
                  <a:pt x="2890211" y="1209278"/>
                  <a:pt x="2883861" y="1201340"/>
                </a:cubicBezTo>
                <a:cubicBezTo>
                  <a:pt x="2882274" y="1199753"/>
                  <a:pt x="2881877" y="1198165"/>
                  <a:pt x="2882671" y="1196578"/>
                </a:cubicBezTo>
                <a:cubicBezTo>
                  <a:pt x="2883465" y="1195784"/>
                  <a:pt x="2885052" y="1195387"/>
                  <a:pt x="2887433" y="1195387"/>
                </a:cubicBezTo>
                <a:cubicBezTo>
                  <a:pt x="2899340" y="1195387"/>
                  <a:pt x="2908468" y="1194593"/>
                  <a:pt x="2914818" y="1193006"/>
                </a:cubicBezTo>
                <a:cubicBezTo>
                  <a:pt x="2923549" y="1192212"/>
                  <a:pt x="2936646" y="1190625"/>
                  <a:pt x="2954108" y="1188244"/>
                </a:cubicBezTo>
                <a:cubicBezTo>
                  <a:pt x="2973952" y="1185068"/>
                  <a:pt x="2987843" y="1183084"/>
                  <a:pt x="2995780" y="1182290"/>
                </a:cubicBezTo>
                <a:cubicBezTo>
                  <a:pt x="2998161" y="1181497"/>
                  <a:pt x="3001337" y="1180703"/>
                  <a:pt x="3005305" y="1179909"/>
                </a:cubicBezTo>
                <a:cubicBezTo>
                  <a:pt x="3008480" y="1179115"/>
                  <a:pt x="3013243" y="1177925"/>
                  <a:pt x="3019593" y="1176337"/>
                </a:cubicBezTo>
                <a:cubicBezTo>
                  <a:pt x="3021577" y="1175147"/>
                  <a:pt x="3023462" y="1174551"/>
                  <a:pt x="3025248" y="1174551"/>
                </a:cubicBezTo>
                <a:close/>
                <a:moveTo>
                  <a:pt x="435046" y="1174551"/>
                </a:moveTo>
                <a:cubicBezTo>
                  <a:pt x="437229" y="1174551"/>
                  <a:pt x="439511" y="1175147"/>
                  <a:pt x="441892" y="1176337"/>
                </a:cubicBezTo>
                <a:cubicBezTo>
                  <a:pt x="450624" y="1180306"/>
                  <a:pt x="458561" y="1185862"/>
                  <a:pt x="465705" y="1193006"/>
                </a:cubicBezTo>
                <a:cubicBezTo>
                  <a:pt x="468879" y="1196181"/>
                  <a:pt x="468879" y="1200150"/>
                  <a:pt x="465705" y="1204912"/>
                </a:cubicBezTo>
                <a:cubicBezTo>
                  <a:pt x="459355" y="1214437"/>
                  <a:pt x="455386" y="1223169"/>
                  <a:pt x="453798" y="1231106"/>
                </a:cubicBezTo>
                <a:cubicBezTo>
                  <a:pt x="455386" y="1231900"/>
                  <a:pt x="456576" y="1233090"/>
                  <a:pt x="457370" y="1234678"/>
                </a:cubicBezTo>
                <a:cubicBezTo>
                  <a:pt x="458958" y="1239440"/>
                  <a:pt x="457767" y="1243012"/>
                  <a:pt x="453798" y="1245394"/>
                </a:cubicBezTo>
                <a:cubicBezTo>
                  <a:pt x="452211" y="1245394"/>
                  <a:pt x="450226" y="1245790"/>
                  <a:pt x="447845" y="1246584"/>
                </a:cubicBezTo>
                <a:cubicBezTo>
                  <a:pt x="435939" y="1248172"/>
                  <a:pt x="421651" y="1249759"/>
                  <a:pt x="404983" y="1251347"/>
                </a:cubicBezTo>
                <a:cubicBezTo>
                  <a:pt x="404983" y="1252140"/>
                  <a:pt x="405379" y="1253331"/>
                  <a:pt x="406173" y="1254919"/>
                </a:cubicBezTo>
                <a:cubicBezTo>
                  <a:pt x="406967" y="1262856"/>
                  <a:pt x="403792" y="1267222"/>
                  <a:pt x="396648" y="1268015"/>
                </a:cubicBezTo>
                <a:cubicBezTo>
                  <a:pt x="384742" y="1268015"/>
                  <a:pt x="377995" y="1260475"/>
                  <a:pt x="376408" y="1245394"/>
                </a:cubicBezTo>
                <a:cubicBezTo>
                  <a:pt x="374820" y="1219994"/>
                  <a:pt x="370455" y="1203325"/>
                  <a:pt x="363311" y="1195387"/>
                </a:cubicBezTo>
                <a:cubicBezTo>
                  <a:pt x="360136" y="1189831"/>
                  <a:pt x="361723" y="1187053"/>
                  <a:pt x="368073" y="1187053"/>
                </a:cubicBezTo>
                <a:cubicBezTo>
                  <a:pt x="375217" y="1186259"/>
                  <a:pt x="381170" y="1187053"/>
                  <a:pt x="385933" y="1189434"/>
                </a:cubicBezTo>
                <a:cubicBezTo>
                  <a:pt x="390695" y="1187847"/>
                  <a:pt x="396648" y="1186656"/>
                  <a:pt x="403792" y="1185862"/>
                </a:cubicBezTo>
                <a:cubicBezTo>
                  <a:pt x="414905" y="1182687"/>
                  <a:pt x="423239" y="1179512"/>
                  <a:pt x="428795" y="1176337"/>
                </a:cubicBezTo>
                <a:cubicBezTo>
                  <a:pt x="430780" y="1175147"/>
                  <a:pt x="432863" y="1174551"/>
                  <a:pt x="435046" y="1174551"/>
                </a:cubicBezTo>
                <a:close/>
                <a:moveTo>
                  <a:pt x="1758723" y="1166812"/>
                </a:moveTo>
                <a:cubicBezTo>
                  <a:pt x="1757136" y="1167606"/>
                  <a:pt x="1754358" y="1168003"/>
                  <a:pt x="1750389" y="1168003"/>
                </a:cubicBezTo>
                <a:cubicBezTo>
                  <a:pt x="1746420" y="1168797"/>
                  <a:pt x="1743642" y="1169194"/>
                  <a:pt x="1742055" y="1169194"/>
                </a:cubicBezTo>
                <a:lnTo>
                  <a:pt x="1742055" y="1181100"/>
                </a:lnTo>
                <a:cubicBezTo>
                  <a:pt x="1743642" y="1180306"/>
                  <a:pt x="1746420" y="1179512"/>
                  <a:pt x="1750389" y="1178719"/>
                </a:cubicBezTo>
                <a:cubicBezTo>
                  <a:pt x="1753565" y="1177925"/>
                  <a:pt x="1755945" y="1177528"/>
                  <a:pt x="1757533" y="1177528"/>
                </a:cubicBezTo>
                <a:cubicBezTo>
                  <a:pt x="1758327" y="1173559"/>
                  <a:pt x="1758723" y="1169987"/>
                  <a:pt x="1758723" y="1166812"/>
                </a:cubicBezTo>
                <a:close/>
                <a:moveTo>
                  <a:pt x="4880539" y="1164431"/>
                </a:moveTo>
                <a:cubicBezTo>
                  <a:pt x="4885302" y="1164431"/>
                  <a:pt x="4888874" y="1165225"/>
                  <a:pt x="4891255" y="1166812"/>
                </a:cubicBezTo>
                <a:cubicBezTo>
                  <a:pt x="4895224" y="1167606"/>
                  <a:pt x="4898796" y="1171575"/>
                  <a:pt x="4901971" y="1178719"/>
                </a:cubicBezTo>
                <a:cubicBezTo>
                  <a:pt x="4903558" y="1182687"/>
                  <a:pt x="4903161" y="1185068"/>
                  <a:pt x="4900780" y="1185862"/>
                </a:cubicBezTo>
                <a:cubicBezTo>
                  <a:pt x="4889667" y="1188244"/>
                  <a:pt x="4879746" y="1189434"/>
                  <a:pt x="4871014" y="1189434"/>
                </a:cubicBezTo>
                <a:cubicBezTo>
                  <a:pt x="4866252" y="1190228"/>
                  <a:pt x="4861886" y="1190625"/>
                  <a:pt x="4857918" y="1190625"/>
                </a:cubicBezTo>
                <a:cubicBezTo>
                  <a:pt x="4859505" y="1191419"/>
                  <a:pt x="4860696" y="1192609"/>
                  <a:pt x="4861489" y="1194197"/>
                </a:cubicBezTo>
                <a:cubicBezTo>
                  <a:pt x="4863871" y="1196578"/>
                  <a:pt x="4864664" y="1200547"/>
                  <a:pt x="4863871" y="1206103"/>
                </a:cubicBezTo>
                <a:cubicBezTo>
                  <a:pt x="4863871" y="1206897"/>
                  <a:pt x="4863871" y="1207690"/>
                  <a:pt x="4863871" y="1208484"/>
                </a:cubicBezTo>
                <a:cubicBezTo>
                  <a:pt x="4870221" y="1206897"/>
                  <a:pt x="4874983" y="1205706"/>
                  <a:pt x="4878158" y="1204912"/>
                </a:cubicBezTo>
                <a:cubicBezTo>
                  <a:pt x="4882921" y="1204119"/>
                  <a:pt x="4886493" y="1204912"/>
                  <a:pt x="4888874" y="1207294"/>
                </a:cubicBezTo>
                <a:cubicBezTo>
                  <a:pt x="4892049" y="1210469"/>
                  <a:pt x="4895224" y="1215231"/>
                  <a:pt x="4898399" y="1221581"/>
                </a:cubicBezTo>
                <a:cubicBezTo>
                  <a:pt x="4899192" y="1223962"/>
                  <a:pt x="4898399" y="1225550"/>
                  <a:pt x="4896018" y="1226344"/>
                </a:cubicBezTo>
                <a:cubicBezTo>
                  <a:pt x="4891255" y="1227137"/>
                  <a:pt x="4882524" y="1227931"/>
                  <a:pt x="4869824" y="1228725"/>
                </a:cubicBezTo>
                <a:cubicBezTo>
                  <a:pt x="4872205" y="1228725"/>
                  <a:pt x="4869824" y="1229122"/>
                  <a:pt x="4862680" y="1229915"/>
                </a:cubicBezTo>
                <a:cubicBezTo>
                  <a:pt x="4862680" y="1230709"/>
                  <a:pt x="4862680" y="1231900"/>
                  <a:pt x="4862680" y="1233487"/>
                </a:cubicBezTo>
                <a:cubicBezTo>
                  <a:pt x="4861093" y="1243012"/>
                  <a:pt x="4860299" y="1252140"/>
                  <a:pt x="4860299" y="1260872"/>
                </a:cubicBezTo>
                <a:cubicBezTo>
                  <a:pt x="4866649" y="1259284"/>
                  <a:pt x="4872205" y="1258490"/>
                  <a:pt x="4876968" y="1258490"/>
                </a:cubicBezTo>
                <a:cubicBezTo>
                  <a:pt x="4876174" y="1256109"/>
                  <a:pt x="4873793" y="1251743"/>
                  <a:pt x="4869824" y="1245394"/>
                </a:cubicBezTo>
                <a:cubicBezTo>
                  <a:pt x="4866649" y="1241425"/>
                  <a:pt x="4864664" y="1238250"/>
                  <a:pt x="4863871" y="1235869"/>
                </a:cubicBezTo>
                <a:cubicBezTo>
                  <a:pt x="4863077" y="1233487"/>
                  <a:pt x="4863871" y="1232693"/>
                  <a:pt x="4866252" y="1233487"/>
                </a:cubicBezTo>
                <a:cubicBezTo>
                  <a:pt x="4874983" y="1234281"/>
                  <a:pt x="4881730" y="1235472"/>
                  <a:pt x="4886493" y="1237059"/>
                </a:cubicBezTo>
                <a:cubicBezTo>
                  <a:pt x="4890461" y="1238647"/>
                  <a:pt x="4892843" y="1242615"/>
                  <a:pt x="4893636" y="1248965"/>
                </a:cubicBezTo>
                <a:cubicBezTo>
                  <a:pt x="4893636" y="1251347"/>
                  <a:pt x="4893239" y="1253728"/>
                  <a:pt x="4892446" y="1256109"/>
                </a:cubicBezTo>
                <a:cubicBezTo>
                  <a:pt x="4896415" y="1255315"/>
                  <a:pt x="4899589" y="1255712"/>
                  <a:pt x="4901971" y="1257300"/>
                </a:cubicBezTo>
                <a:cubicBezTo>
                  <a:pt x="4907527" y="1260475"/>
                  <a:pt x="4911099" y="1265634"/>
                  <a:pt x="4912686" y="1272778"/>
                </a:cubicBezTo>
                <a:cubicBezTo>
                  <a:pt x="4914274" y="1276747"/>
                  <a:pt x="4913083" y="1278731"/>
                  <a:pt x="4909114" y="1278731"/>
                </a:cubicBezTo>
                <a:cubicBezTo>
                  <a:pt x="4893239" y="1277144"/>
                  <a:pt x="4877365" y="1277540"/>
                  <a:pt x="4861489" y="1279922"/>
                </a:cubicBezTo>
                <a:cubicBezTo>
                  <a:pt x="4837677" y="1282303"/>
                  <a:pt x="4821405" y="1284287"/>
                  <a:pt x="4812674" y="1285875"/>
                </a:cubicBezTo>
                <a:cubicBezTo>
                  <a:pt x="4809499" y="1285875"/>
                  <a:pt x="4807118" y="1285081"/>
                  <a:pt x="4805530" y="1283494"/>
                </a:cubicBezTo>
                <a:cubicBezTo>
                  <a:pt x="4800768" y="1279525"/>
                  <a:pt x="4796005" y="1275159"/>
                  <a:pt x="4791243" y="1270397"/>
                </a:cubicBezTo>
                <a:cubicBezTo>
                  <a:pt x="4790449" y="1267222"/>
                  <a:pt x="4790846" y="1265634"/>
                  <a:pt x="4792433" y="1265634"/>
                </a:cubicBezTo>
                <a:cubicBezTo>
                  <a:pt x="4804339" y="1264047"/>
                  <a:pt x="4815849" y="1262856"/>
                  <a:pt x="4826961" y="1262062"/>
                </a:cubicBezTo>
                <a:cubicBezTo>
                  <a:pt x="4829343" y="1262062"/>
                  <a:pt x="4831724" y="1262062"/>
                  <a:pt x="4834105" y="1262062"/>
                </a:cubicBezTo>
                <a:cubicBezTo>
                  <a:pt x="4834105" y="1258887"/>
                  <a:pt x="4834502" y="1254125"/>
                  <a:pt x="4835296" y="1247775"/>
                </a:cubicBezTo>
                <a:cubicBezTo>
                  <a:pt x="4835296" y="1241425"/>
                  <a:pt x="4835296" y="1237059"/>
                  <a:pt x="4835296" y="1234678"/>
                </a:cubicBezTo>
                <a:cubicBezTo>
                  <a:pt x="4833709" y="1234678"/>
                  <a:pt x="4831724" y="1235075"/>
                  <a:pt x="4829343" y="1235869"/>
                </a:cubicBezTo>
                <a:cubicBezTo>
                  <a:pt x="4826961" y="1235869"/>
                  <a:pt x="4825374" y="1235869"/>
                  <a:pt x="4824580" y="1235869"/>
                </a:cubicBezTo>
                <a:cubicBezTo>
                  <a:pt x="4819818" y="1236662"/>
                  <a:pt x="4815849" y="1235869"/>
                  <a:pt x="4812674" y="1233487"/>
                </a:cubicBezTo>
                <a:cubicBezTo>
                  <a:pt x="4809499" y="1230312"/>
                  <a:pt x="4805927" y="1226344"/>
                  <a:pt x="4801958" y="1221581"/>
                </a:cubicBezTo>
                <a:cubicBezTo>
                  <a:pt x="4799577" y="1218406"/>
                  <a:pt x="4799974" y="1216422"/>
                  <a:pt x="4803149" y="1215628"/>
                </a:cubicBezTo>
                <a:cubicBezTo>
                  <a:pt x="4807118" y="1215628"/>
                  <a:pt x="4813864" y="1215231"/>
                  <a:pt x="4823389" y="1214437"/>
                </a:cubicBezTo>
                <a:cubicBezTo>
                  <a:pt x="4824184" y="1214437"/>
                  <a:pt x="4825771" y="1214437"/>
                  <a:pt x="4828152" y="1214437"/>
                </a:cubicBezTo>
                <a:cubicBezTo>
                  <a:pt x="4830533" y="1213643"/>
                  <a:pt x="4832518" y="1213247"/>
                  <a:pt x="4834105" y="1213247"/>
                </a:cubicBezTo>
                <a:cubicBezTo>
                  <a:pt x="4834105" y="1206897"/>
                  <a:pt x="4833311" y="1200547"/>
                  <a:pt x="4831724" y="1194197"/>
                </a:cubicBezTo>
                <a:cubicBezTo>
                  <a:pt x="4830137" y="1194197"/>
                  <a:pt x="4828549" y="1194593"/>
                  <a:pt x="4826961" y="1195387"/>
                </a:cubicBezTo>
                <a:cubicBezTo>
                  <a:pt x="4819024" y="1195387"/>
                  <a:pt x="4813864" y="1194593"/>
                  <a:pt x="4811483" y="1193006"/>
                </a:cubicBezTo>
                <a:cubicBezTo>
                  <a:pt x="4808308" y="1191419"/>
                  <a:pt x="4804736" y="1188244"/>
                  <a:pt x="4800768" y="1183481"/>
                </a:cubicBezTo>
                <a:cubicBezTo>
                  <a:pt x="4798386" y="1181100"/>
                  <a:pt x="4798386" y="1179115"/>
                  <a:pt x="4800768" y="1177528"/>
                </a:cubicBezTo>
                <a:cubicBezTo>
                  <a:pt x="4801562" y="1177528"/>
                  <a:pt x="4802752" y="1177131"/>
                  <a:pt x="4804339" y="1176337"/>
                </a:cubicBezTo>
                <a:cubicBezTo>
                  <a:pt x="4813071" y="1174750"/>
                  <a:pt x="4819024" y="1173956"/>
                  <a:pt x="4822199" y="1173956"/>
                </a:cubicBezTo>
                <a:cubicBezTo>
                  <a:pt x="4840455" y="1173162"/>
                  <a:pt x="4859902" y="1169987"/>
                  <a:pt x="4880539" y="1164431"/>
                </a:cubicBezTo>
                <a:close/>
                <a:moveTo>
                  <a:pt x="7326976" y="1155204"/>
                </a:moveTo>
                <a:cubicBezTo>
                  <a:pt x="7329556" y="1155402"/>
                  <a:pt x="7332036" y="1156097"/>
                  <a:pt x="7334418" y="1157287"/>
                </a:cubicBezTo>
                <a:cubicBezTo>
                  <a:pt x="7339974" y="1159669"/>
                  <a:pt x="7343148" y="1162447"/>
                  <a:pt x="7343942" y="1165622"/>
                </a:cubicBezTo>
                <a:cubicBezTo>
                  <a:pt x="7346324" y="1170384"/>
                  <a:pt x="7345133" y="1174353"/>
                  <a:pt x="7340370" y="1177528"/>
                </a:cubicBezTo>
                <a:cubicBezTo>
                  <a:pt x="7336402" y="1178322"/>
                  <a:pt x="7330449" y="1179512"/>
                  <a:pt x="7322511" y="1181100"/>
                </a:cubicBezTo>
                <a:cubicBezTo>
                  <a:pt x="7314574" y="1183481"/>
                  <a:pt x="7308620" y="1185068"/>
                  <a:pt x="7304652" y="1185862"/>
                </a:cubicBezTo>
                <a:cubicBezTo>
                  <a:pt x="7307033" y="1186656"/>
                  <a:pt x="7309018" y="1188244"/>
                  <a:pt x="7310605" y="1190625"/>
                </a:cubicBezTo>
                <a:cubicBezTo>
                  <a:pt x="7313780" y="1194594"/>
                  <a:pt x="7313780" y="1198165"/>
                  <a:pt x="7310605" y="1201340"/>
                </a:cubicBezTo>
                <a:cubicBezTo>
                  <a:pt x="7309018" y="1202928"/>
                  <a:pt x="7305446" y="1207690"/>
                  <a:pt x="7299889" y="1215628"/>
                </a:cubicBezTo>
                <a:cubicBezTo>
                  <a:pt x="7297508" y="1219597"/>
                  <a:pt x="7295921" y="1221978"/>
                  <a:pt x="7295126" y="1222772"/>
                </a:cubicBezTo>
                <a:cubicBezTo>
                  <a:pt x="7294333" y="1223565"/>
                  <a:pt x="7293936" y="1224359"/>
                  <a:pt x="7293936" y="1225153"/>
                </a:cubicBezTo>
                <a:cubicBezTo>
                  <a:pt x="7296318" y="1224359"/>
                  <a:pt x="7299492" y="1222772"/>
                  <a:pt x="7303461" y="1220390"/>
                </a:cubicBezTo>
                <a:cubicBezTo>
                  <a:pt x="7302668" y="1221184"/>
                  <a:pt x="7304255" y="1220787"/>
                  <a:pt x="7308224" y="1219200"/>
                </a:cubicBezTo>
                <a:cubicBezTo>
                  <a:pt x="7312192" y="1216819"/>
                  <a:pt x="7315764" y="1216422"/>
                  <a:pt x="7318939" y="1218009"/>
                </a:cubicBezTo>
                <a:cubicBezTo>
                  <a:pt x="7327670" y="1221184"/>
                  <a:pt x="7333624" y="1224756"/>
                  <a:pt x="7336798" y="1228725"/>
                </a:cubicBezTo>
                <a:cubicBezTo>
                  <a:pt x="7339974" y="1231106"/>
                  <a:pt x="7339974" y="1234678"/>
                  <a:pt x="7336798" y="1239440"/>
                </a:cubicBezTo>
                <a:cubicBezTo>
                  <a:pt x="7332830" y="1244997"/>
                  <a:pt x="7329655" y="1251347"/>
                  <a:pt x="7327274" y="1258490"/>
                </a:cubicBezTo>
                <a:cubicBezTo>
                  <a:pt x="7328861" y="1259284"/>
                  <a:pt x="7330846" y="1261268"/>
                  <a:pt x="7333226" y="1264444"/>
                </a:cubicBezTo>
                <a:cubicBezTo>
                  <a:pt x="7334021" y="1265237"/>
                  <a:pt x="7334814" y="1266031"/>
                  <a:pt x="7335608" y="1266825"/>
                </a:cubicBezTo>
                <a:cubicBezTo>
                  <a:pt x="7339577" y="1270793"/>
                  <a:pt x="7338386" y="1273969"/>
                  <a:pt x="7332036" y="1276350"/>
                </a:cubicBezTo>
                <a:cubicBezTo>
                  <a:pt x="7328861" y="1277144"/>
                  <a:pt x="7322114" y="1278334"/>
                  <a:pt x="7311796" y="1279922"/>
                </a:cubicBezTo>
                <a:cubicBezTo>
                  <a:pt x="7302270" y="1281509"/>
                  <a:pt x="7295126" y="1282700"/>
                  <a:pt x="7290364" y="1283494"/>
                </a:cubicBezTo>
                <a:lnTo>
                  <a:pt x="7290364" y="1284684"/>
                </a:lnTo>
                <a:cubicBezTo>
                  <a:pt x="7290364" y="1297384"/>
                  <a:pt x="7287190" y="1302940"/>
                  <a:pt x="7280839" y="1301353"/>
                </a:cubicBezTo>
                <a:cubicBezTo>
                  <a:pt x="7272902" y="1298972"/>
                  <a:pt x="7268536" y="1293415"/>
                  <a:pt x="7267742" y="1284684"/>
                </a:cubicBezTo>
                <a:cubicBezTo>
                  <a:pt x="7267742" y="1271984"/>
                  <a:pt x="7267346" y="1262856"/>
                  <a:pt x="7266552" y="1257300"/>
                </a:cubicBezTo>
                <a:cubicBezTo>
                  <a:pt x="7255440" y="1268412"/>
                  <a:pt x="7242739" y="1278334"/>
                  <a:pt x="7228452" y="1287065"/>
                </a:cubicBezTo>
                <a:cubicBezTo>
                  <a:pt x="7226070" y="1287859"/>
                  <a:pt x="7224484" y="1287462"/>
                  <a:pt x="7223689" y="1285875"/>
                </a:cubicBezTo>
                <a:cubicBezTo>
                  <a:pt x="7222896" y="1285081"/>
                  <a:pt x="7223292" y="1283890"/>
                  <a:pt x="7224880" y="1282303"/>
                </a:cubicBezTo>
                <a:cubicBezTo>
                  <a:pt x="7240755" y="1264840"/>
                  <a:pt x="7256630" y="1241028"/>
                  <a:pt x="7272505" y="1210865"/>
                </a:cubicBezTo>
                <a:cubicBezTo>
                  <a:pt x="7273299" y="1209278"/>
                  <a:pt x="7274490" y="1205706"/>
                  <a:pt x="7276076" y="1200150"/>
                </a:cubicBezTo>
                <a:cubicBezTo>
                  <a:pt x="7277664" y="1195387"/>
                  <a:pt x="7278855" y="1192212"/>
                  <a:pt x="7279648" y="1190625"/>
                </a:cubicBezTo>
                <a:lnTo>
                  <a:pt x="7274886" y="1191815"/>
                </a:lnTo>
                <a:cubicBezTo>
                  <a:pt x="7269330" y="1191022"/>
                  <a:pt x="7264964" y="1190228"/>
                  <a:pt x="7261789" y="1189434"/>
                </a:cubicBezTo>
                <a:cubicBezTo>
                  <a:pt x="7260202" y="1188640"/>
                  <a:pt x="7258218" y="1187053"/>
                  <a:pt x="7255836" y="1184672"/>
                </a:cubicBezTo>
                <a:cubicBezTo>
                  <a:pt x="7253455" y="1182290"/>
                  <a:pt x="7251470" y="1180703"/>
                  <a:pt x="7249883" y="1179909"/>
                </a:cubicBezTo>
                <a:cubicBezTo>
                  <a:pt x="7249090" y="1176734"/>
                  <a:pt x="7249486" y="1174353"/>
                  <a:pt x="7251074" y="1172765"/>
                </a:cubicBezTo>
                <a:cubicBezTo>
                  <a:pt x="7279648" y="1168003"/>
                  <a:pt x="7302270" y="1162447"/>
                  <a:pt x="7318939" y="1156097"/>
                </a:cubicBezTo>
                <a:cubicBezTo>
                  <a:pt x="7321718" y="1155303"/>
                  <a:pt x="7324396" y="1155005"/>
                  <a:pt x="7326976" y="1155204"/>
                </a:cubicBezTo>
                <a:close/>
                <a:moveTo>
                  <a:pt x="4905543" y="1151334"/>
                </a:moveTo>
                <a:cubicBezTo>
                  <a:pt x="4892843" y="1150540"/>
                  <a:pt x="4862680" y="1152525"/>
                  <a:pt x="4815055" y="1157287"/>
                </a:cubicBezTo>
                <a:cubicBezTo>
                  <a:pt x="4807911" y="1158081"/>
                  <a:pt x="4803149" y="1158478"/>
                  <a:pt x="4800768" y="1158478"/>
                </a:cubicBezTo>
                <a:cubicBezTo>
                  <a:pt x="4797593" y="1159272"/>
                  <a:pt x="4794418" y="1159669"/>
                  <a:pt x="4791243" y="1159669"/>
                </a:cubicBezTo>
                <a:cubicBezTo>
                  <a:pt x="4791243" y="1219200"/>
                  <a:pt x="4790052" y="1266825"/>
                  <a:pt x="4787671" y="1302544"/>
                </a:cubicBezTo>
                <a:cubicBezTo>
                  <a:pt x="4820215" y="1298575"/>
                  <a:pt x="4855933" y="1295400"/>
                  <a:pt x="4894827" y="1293019"/>
                </a:cubicBezTo>
                <a:cubicBezTo>
                  <a:pt x="4895620" y="1293019"/>
                  <a:pt x="4896811" y="1293019"/>
                  <a:pt x="4898399" y="1293019"/>
                </a:cubicBezTo>
                <a:cubicBezTo>
                  <a:pt x="4902368" y="1292225"/>
                  <a:pt x="4905543" y="1293019"/>
                  <a:pt x="4907924" y="1295400"/>
                </a:cubicBezTo>
                <a:cubicBezTo>
                  <a:pt x="4910305" y="1296194"/>
                  <a:pt x="4911893" y="1297781"/>
                  <a:pt x="4912686" y="1300162"/>
                </a:cubicBezTo>
                <a:cubicBezTo>
                  <a:pt x="4915861" y="1266825"/>
                  <a:pt x="4915861" y="1219597"/>
                  <a:pt x="4912686" y="1158478"/>
                </a:cubicBezTo>
                <a:cubicBezTo>
                  <a:pt x="4912686" y="1153715"/>
                  <a:pt x="4910305" y="1151334"/>
                  <a:pt x="4905543" y="1151334"/>
                </a:cubicBezTo>
                <a:close/>
                <a:moveTo>
                  <a:pt x="4591218" y="1151334"/>
                </a:moveTo>
                <a:cubicBezTo>
                  <a:pt x="4582487" y="1152128"/>
                  <a:pt x="4570977" y="1154112"/>
                  <a:pt x="4556690" y="1157287"/>
                </a:cubicBezTo>
                <a:cubicBezTo>
                  <a:pt x="4557484" y="1159669"/>
                  <a:pt x="4558277" y="1163637"/>
                  <a:pt x="4559071" y="1169194"/>
                </a:cubicBezTo>
                <a:cubicBezTo>
                  <a:pt x="4560658" y="1173162"/>
                  <a:pt x="4561452" y="1175940"/>
                  <a:pt x="4561452" y="1177528"/>
                </a:cubicBezTo>
                <a:cubicBezTo>
                  <a:pt x="4564627" y="1176734"/>
                  <a:pt x="4569390" y="1175940"/>
                  <a:pt x="4575740" y="1175147"/>
                </a:cubicBezTo>
                <a:cubicBezTo>
                  <a:pt x="4582090" y="1173559"/>
                  <a:pt x="4586455" y="1172765"/>
                  <a:pt x="4588837" y="1172765"/>
                </a:cubicBezTo>
                <a:cubicBezTo>
                  <a:pt x="4588837" y="1169590"/>
                  <a:pt x="4590027" y="1164828"/>
                  <a:pt x="4592408" y="1158478"/>
                </a:cubicBezTo>
                <a:cubicBezTo>
                  <a:pt x="4593202" y="1156097"/>
                  <a:pt x="4593599" y="1154509"/>
                  <a:pt x="4593599" y="1153715"/>
                </a:cubicBezTo>
                <a:cubicBezTo>
                  <a:pt x="4593996" y="1152525"/>
                  <a:pt x="4593996" y="1151731"/>
                  <a:pt x="4593599" y="1151334"/>
                </a:cubicBezTo>
                <a:cubicBezTo>
                  <a:pt x="4593202" y="1150937"/>
                  <a:pt x="4592408" y="1150937"/>
                  <a:pt x="4591218" y="1151334"/>
                </a:cubicBezTo>
                <a:close/>
                <a:moveTo>
                  <a:pt x="6927224" y="1150144"/>
                </a:moveTo>
                <a:cubicBezTo>
                  <a:pt x="6941511" y="1150937"/>
                  <a:pt x="6955402" y="1153715"/>
                  <a:pt x="6968896" y="1158478"/>
                </a:cubicBezTo>
                <a:cubicBezTo>
                  <a:pt x="6976039" y="1161653"/>
                  <a:pt x="6980405" y="1167209"/>
                  <a:pt x="6981992" y="1175147"/>
                </a:cubicBezTo>
                <a:cubicBezTo>
                  <a:pt x="6984374" y="1186259"/>
                  <a:pt x="6982390" y="1193800"/>
                  <a:pt x="6976039" y="1197769"/>
                </a:cubicBezTo>
                <a:cubicBezTo>
                  <a:pt x="6970483" y="1200150"/>
                  <a:pt x="6965720" y="1200150"/>
                  <a:pt x="6961752" y="1197769"/>
                </a:cubicBezTo>
                <a:cubicBezTo>
                  <a:pt x="6949052" y="1186656"/>
                  <a:pt x="6937146" y="1171972"/>
                  <a:pt x="6926033" y="1153715"/>
                </a:cubicBezTo>
                <a:cubicBezTo>
                  <a:pt x="6925240" y="1152922"/>
                  <a:pt x="6924842" y="1152128"/>
                  <a:pt x="6924842" y="1151334"/>
                </a:cubicBezTo>
                <a:cubicBezTo>
                  <a:pt x="6924842" y="1150540"/>
                  <a:pt x="6925636" y="1150144"/>
                  <a:pt x="6927224" y="1150144"/>
                </a:cubicBezTo>
                <a:close/>
                <a:moveTo>
                  <a:pt x="6033064" y="1146572"/>
                </a:moveTo>
                <a:cubicBezTo>
                  <a:pt x="6034652" y="1146572"/>
                  <a:pt x="6035843" y="1147762"/>
                  <a:pt x="6036636" y="1150144"/>
                </a:cubicBezTo>
                <a:cubicBezTo>
                  <a:pt x="6039018" y="1154906"/>
                  <a:pt x="6041002" y="1160065"/>
                  <a:pt x="6042589" y="1165622"/>
                </a:cubicBezTo>
                <a:cubicBezTo>
                  <a:pt x="6079896" y="1160859"/>
                  <a:pt x="6110059" y="1156493"/>
                  <a:pt x="6133077" y="1152525"/>
                </a:cubicBezTo>
                <a:cubicBezTo>
                  <a:pt x="6145777" y="1151731"/>
                  <a:pt x="6155699" y="1150144"/>
                  <a:pt x="6162843" y="1147762"/>
                </a:cubicBezTo>
                <a:cubicBezTo>
                  <a:pt x="6168399" y="1146175"/>
                  <a:pt x="6173558" y="1146572"/>
                  <a:pt x="6178321" y="1148953"/>
                </a:cubicBezTo>
                <a:cubicBezTo>
                  <a:pt x="6188640" y="1156097"/>
                  <a:pt x="6196974" y="1165225"/>
                  <a:pt x="6203324" y="1176337"/>
                </a:cubicBezTo>
                <a:cubicBezTo>
                  <a:pt x="6205705" y="1182687"/>
                  <a:pt x="6203721" y="1186259"/>
                  <a:pt x="6197371" y="1187053"/>
                </a:cubicBezTo>
                <a:cubicBezTo>
                  <a:pt x="6180702" y="1189434"/>
                  <a:pt x="6162446" y="1194990"/>
                  <a:pt x="6142602" y="1203722"/>
                </a:cubicBezTo>
                <a:cubicBezTo>
                  <a:pt x="6140221" y="1204515"/>
                  <a:pt x="6138634" y="1204912"/>
                  <a:pt x="6137839" y="1204912"/>
                </a:cubicBezTo>
                <a:cubicBezTo>
                  <a:pt x="6137839" y="1204912"/>
                  <a:pt x="6137839" y="1205309"/>
                  <a:pt x="6137839" y="1206103"/>
                </a:cubicBezTo>
                <a:cubicBezTo>
                  <a:pt x="6138634" y="1209278"/>
                  <a:pt x="6136649" y="1212453"/>
                  <a:pt x="6131886" y="1215628"/>
                </a:cubicBezTo>
                <a:cubicBezTo>
                  <a:pt x="6120774" y="1217216"/>
                  <a:pt x="6101724" y="1220390"/>
                  <a:pt x="6074736" y="1225153"/>
                </a:cubicBezTo>
                <a:cubicBezTo>
                  <a:pt x="6068387" y="1225153"/>
                  <a:pt x="6064418" y="1224756"/>
                  <a:pt x="6062830" y="1223962"/>
                </a:cubicBezTo>
                <a:cubicBezTo>
                  <a:pt x="6054893" y="1218406"/>
                  <a:pt x="6049337" y="1213644"/>
                  <a:pt x="6046161" y="1209675"/>
                </a:cubicBezTo>
                <a:cubicBezTo>
                  <a:pt x="6044574" y="1208087"/>
                  <a:pt x="6045368" y="1206500"/>
                  <a:pt x="6048543" y="1204912"/>
                </a:cubicBezTo>
                <a:cubicBezTo>
                  <a:pt x="6054893" y="1204118"/>
                  <a:pt x="6069180" y="1201340"/>
                  <a:pt x="6091405" y="1196578"/>
                </a:cubicBezTo>
                <a:cubicBezTo>
                  <a:pt x="6092199" y="1196578"/>
                  <a:pt x="6093390" y="1196181"/>
                  <a:pt x="6094977" y="1195387"/>
                </a:cubicBezTo>
                <a:cubicBezTo>
                  <a:pt x="6102915" y="1194593"/>
                  <a:pt x="6108471" y="1193403"/>
                  <a:pt x="6111646" y="1191815"/>
                </a:cubicBezTo>
                <a:cubicBezTo>
                  <a:pt x="6122758" y="1189434"/>
                  <a:pt x="6131490" y="1193403"/>
                  <a:pt x="6137839" y="1203722"/>
                </a:cubicBezTo>
                <a:cubicBezTo>
                  <a:pt x="6137046" y="1202928"/>
                  <a:pt x="6137046" y="1202134"/>
                  <a:pt x="6137839" y="1201340"/>
                </a:cubicBezTo>
                <a:cubicBezTo>
                  <a:pt x="6137839" y="1200547"/>
                  <a:pt x="6137839" y="1200150"/>
                  <a:pt x="6137839" y="1200150"/>
                </a:cubicBezTo>
                <a:cubicBezTo>
                  <a:pt x="6141015" y="1196181"/>
                  <a:pt x="6146174" y="1188244"/>
                  <a:pt x="6153318" y="1176337"/>
                </a:cubicBezTo>
                <a:cubicBezTo>
                  <a:pt x="6154112" y="1173956"/>
                  <a:pt x="6152921" y="1172369"/>
                  <a:pt x="6149746" y="1171575"/>
                </a:cubicBezTo>
                <a:cubicBezTo>
                  <a:pt x="6115615" y="1174750"/>
                  <a:pt x="6084261" y="1179115"/>
                  <a:pt x="6055686" y="1184672"/>
                </a:cubicBezTo>
                <a:cubicBezTo>
                  <a:pt x="6052511" y="1185465"/>
                  <a:pt x="6048543" y="1184672"/>
                  <a:pt x="6043780" y="1182290"/>
                </a:cubicBezTo>
                <a:cubicBezTo>
                  <a:pt x="6043780" y="1186259"/>
                  <a:pt x="6042986" y="1192212"/>
                  <a:pt x="6041399" y="1200150"/>
                </a:cubicBezTo>
                <a:cubicBezTo>
                  <a:pt x="6042986" y="1194593"/>
                  <a:pt x="6042986" y="1195387"/>
                  <a:pt x="6041399" y="1202531"/>
                </a:cubicBezTo>
                <a:cubicBezTo>
                  <a:pt x="6036636" y="1213644"/>
                  <a:pt x="6029493" y="1218406"/>
                  <a:pt x="6019968" y="1216819"/>
                </a:cubicBezTo>
                <a:cubicBezTo>
                  <a:pt x="6004886" y="1208881"/>
                  <a:pt x="6002902" y="1196578"/>
                  <a:pt x="6014014" y="1179909"/>
                </a:cubicBezTo>
                <a:cubicBezTo>
                  <a:pt x="6021952" y="1171972"/>
                  <a:pt x="6027508" y="1162050"/>
                  <a:pt x="6030683" y="1150144"/>
                </a:cubicBezTo>
                <a:cubicBezTo>
                  <a:pt x="6030683" y="1147762"/>
                  <a:pt x="6031477" y="1146572"/>
                  <a:pt x="6033064" y="1146572"/>
                </a:cubicBezTo>
                <a:close/>
                <a:moveTo>
                  <a:pt x="5410368" y="1139428"/>
                </a:moveTo>
                <a:cubicBezTo>
                  <a:pt x="5410368" y="1138634"/>
                  <a:pt x="5411558" y="1138634"/>
                  <a:pt x="5413939" y="1139428"/>
                </a:cubicBezTo>
                <a:cubicBezTo>
                  <a:pt x="5436958" y="1146572"/>
                  <a:pt x="5453627" y="1153715"/>
                  <a:pt x="5463946" y="1160859"/>
                </a:cubicBezTo>
                <a:cubicBezTo>
                  <a:pt x="5474265" y="1177528"/>
                  <a:pt x="5472280" y="1191419"/>
                  <a:pt x="5457993" y="1202531"/>
                </a:cubicBezTo>
                <a:cubicBezTo>
                  <a:pt x="5450849" y="1204912"/>
                  <a:pt x="5444102" y="1201737"/>
                  <a:pt x="5437752" y="1193006"/>
                </a:cubicBezTo>
                <a:cubicBezTo>
                  <a:pt x="5424259" y="1171575"/>
                  <a:pt x="5415130" y="1155303"/>
                  <a:pt x="5410368" y="1144190"/>
                </a:cubicBezTo>
                <a:cubicBezTo>
                  <a:pt x="5409574" y="1141809"/>
                  <a:pt x="5409574" y="1140222"/>
                  <a:pt x="5410368" y="1139428"/>
                </a:cubicBezTo>
                <a:close/>
                <a:moveTo>
                  <a:pt x="3854221" y="1132284"/>
                </a:moveTo>
                <a:cubicBezTo>
                  <a:pt x="3855808" y="1131490"/>
                  <a:pt x="3858189" y="1131490"/>
                  <a:pt x="3861365" y="1132284"/>
                </a:cubicBezTo>
                <a:cubicBezTo>
                  <a:pt x="3870890" y="1135459"/>
                  <a:pt x="3878827" y="1142603"/>
                  <a:pt x="3885177" y="1153715"/>
                </a:cubicBezTo>
                <a:cubicBezTo>
                  <a:pt x="3889940" y="1158478"/>
                  <a:pt x="3889543" y="1163240"/>
                  <a:pt x="3883986" y="1168003"/>
                </a:cubicBezTo>
                <a:cubicBezTo>
                  <a:pt x="3876843" y="1178322"/>
                  <a:pt x="3870890" y="1187053"/>
                  <a:pt x="3866127" y="1194197"/>
                </a:cubicBezTo>
                <a:cubicBezTo>
                  <a:pt x="3864540" y="1196578"/>
                  <a:pt x="3861761" y="1200150"/>
                  <a:pt x="3857793" y="1204912"/>
                </a:cubicBezTo>
                <a:cubicBezTo>
                  <a:pt x="3856205" y="1207294"/>
                  <a:pt x="3855015" y="1208881"/>
                  <a:pt x="3854221" y="1209675"/>
                </a:cubicBezTo>
                <a:cubicBezTo>
                  <a:pt x="3861365" y="1218406"/>
                  <a:pt x="3864936" y="1226740"/>
                  <a:pt x="3864936" y="1234678"/>
                </a:cubicBezTo>
                <a:cubicBezTo>
                  <a:pt x="3864936" y="1269603"/>
                  <a:pt x="3864540" y="1293415"/>
                  <a:pt x="3863746" y="1306115"/>
                </a:cubicBezTo>
                <a:cubicBezTo>
                  <a:pt x="3863746" y="1327547"/>
                  <a:pt x="3860174" y="1340247"/>
                  <a:pt x="3853030" y="1344215"/>
                </a:cubicBezTo>
                <a:cubicBezTo>
                  <a:pt x="3849062" y="1348184"/>
                  <a:pt x="3844696" y="1348184"/>
                  <a:pt x="3839933" y="1344215"/>
                </a:cubicBezTo>
                <a:cubicBezTo>
                  <a:pt x="3835965" y="1341040"/>
                  <a:pt x="3832790" y="1336675"/>
                  <a:pt x="3830408" y="1331119"/>
                </a:cubicBezTo>
                <a:cubicBezTo>
                  <a:pt x="3828027" y="1323975"/>
                  <a:pt x="3828027" y="1316434"/>
                  <a:pt x="3830408" y="1308497"/>
                </a:cubicBezTo>
                <a:cubicBezTo>
                  <a:pt x="3834377" y="1289447"/>
                  <a:pt x="3836758" y="1271190"/>
                  <a:pt x="3837552" y="1253728"/>
                </a:cubicBezTo>
                <a:cubicBezTo>
                  <a:pt x="3838346" y="1248172"/>
                  <a:pt x="3837949" y="1240234"/>
                  <a:pt x="3836361" y="1229915"/>
                </a:cubicBezTo>
                <a:cubicBezTo>
                  <a:pt x="3835568" y="1230709"/>
                  <a:pt x="3834377" y="1231900"/>
                  <a:pt x="3832790" y="1233487"/>
                </a:cubicBezTo>
                <a:cubicBezTo>
                  <a:pt x="3831996" y="1234281"/>
                  <a:pt x="3831599" y="1234678"/>
                  <a:pt x="3831599" y="1234678"/>
                </a:cubicBezTo>
                <a:cubicBezTo>
                  <a:pt x="3817311" y="1248965"/>
                  <a:pt x="3799452" y="1260475"/>
                  <a:pt x="3778021" y="1269206"/>
                </a:cubicBezTo>
                <a:cubicBezTo>
                  <a:pt x="3775640" y="1270000"/>
                  <a:pt x="3774052" y="1270000"/>
                  <a:pt x="3773258" y="1269206"/>
                </a:cubicBezTo>
                <a:cubicBezTo>
                  <a:pt x="3773258" y="1268412"/>
                  <a:pt x="3774449" y="1266825"/>
                  <a:pt x="3776830" y="1264444"/>
                </a:cubicBezTo>
                <a:cubicBezTo>
                  <a:pt x="3797468" y="1243012"/>
                  <a:pt x="3818502" y="1214437"/>
                  <a:pt x="3839933" y="1178719"/>
                </a:cubicBezTo>
                <a:cubicBezTo>
                  <a:pt x="3847871" y="1162050"/>
                  <a:pt x="3852236" y="1148953"/>
                  <a:pt x="3853030" y="1139428"/>
                </a:cubicBezTo>
                <a:cubicBezTo>
                  <a:pt x="3852236" y="1135459"/>
                  <a:pt x="3852633" y="1133078"/>
                  <a:pt x="3854221" y="1132284"/>
                </a:cubicBezTo>
                <a:close/>
                <a:moveTo>
                  <a:pt x="3950661" y="1131094"/>
                </a:moveTo>
                <a:cubicBezTo>
                  <a:pt x="3951455" y="1130300"/>
                  <a:pt x="3953043" y="1130300"/>
                  <a:pt x="3955424" y="1131094"/>
                </a:cubicBezTo>
                <a:cubicBezTo>
                  <a:pt x="3971299" y="1132681"/>
                  <a:pt x="3983602" y="1134665"/>
                  <a:pt x="3992333" y="1137047"/>
                </a:cubicBezTo>
                <a:cubicBezTo>
                  <a:pt x="4007415" y="1144984"/>
                  <a:pt x="4012177" y="1156890"/>
                  <a:pt x="4006621" y="1172765"/>
                </a:cubicBezTo>
                <a:cubicBezTo>
                  <a:pt x="4000271" y="1181497"/>
                  <a:pt x="3991143" y="1180703"/>
                  <a:pt x="3979236" y="1170384"/>
                </a:cubicBezTo>
                <a:cubicBezTo>
                  <a:pt x="3978443" y="1168797"/>
                  <a:pt x="3976855" y="1166812"/>
                  <a:pt x="3974474" y="1164431"/>
                </a:cubicBezTo>
                <a:cubicBezTo>
                  <a:pt x="3968918" y="1157287"/>
                  <a:pt x="3961774" y="1147762"/>
                  <a:pt x="3953043" y="1135856"/>
                </a:cubicBezTo>
                <a:cubicBezTo>
                  <a:pt x="3951455" y="1134269"/>
                  <a:pt x="3950661" y="1132681"/>
                  <a:pt x="3950661" y="1131094"/>
                </a:cubicBezTo>
                <a:close/>
                <a:moveTo>
                  <a:pt x="2051617" y="1127522"/>
                </a:moveTo>
                <a:cubicBezTo>
                  <a:pt x="2063524" y="1127522"/>
                  <a:pt x="2077018" y="1129903"/>
                  <a:pt x="2092098" y="1134665"/>
                </a:cubicBezTo>
                <a:cubicBezTo>
                  <a:pt x="2100036" y="1137840"/>
                  <a:pt x="2104005" y="1144190"/>
                  <a:pt x="2104005" y="1153715"/>
                </a:cubicBezTo>
                <a:cubicBezTo>
                  <a:pt x="2102417" y="1164828"/>
                  <a:pt x="2097257" y="1171178"/>
                  <a:pt x="2088527" y="1172765"/>
                </a:cubicBezTo>
                <a:cubicBezTo>
                  <a:pt x="2084558" y="1172765"/>
                  <a:pt x="2079795" y="1169987"/>
                  <a:pt x="2074239" y="1164431"/>
                </a:cubicBezTo>
                <a:cubicBezTo>
                  <a:pt x="2064714" y="1154906"/>
                  <a:pt x="2055983" y="1143794"/>
                  <a:pt x="2048045" y="1131094"/>
                </a:cubicBezTo>
                <a:cubicBezTo>
                  <a:pt x="2047251" y="1128712"/>
                  <a:pt x="2048442" y="1127522"/>
                  <a:pt x="2051617" y="1127522"/>
                </a:cubicBezTo>
                <a:close/>
                <a:moveTo>
                  <a:pt x="4499540" y="1126629"/>
                </a:moveTo>
                <a:cubicBezTo>
                  <a:pt x="4501921" y="1126827"/>
                  <a:pt x="4504302" y="1127919"/>
                  <a:pt x="4506683" y="1129903"/>
                </a:cubicBezTo>
                <a:cubicBezTo>
                  <a:pt x="4507477" y="1130697"/>
                  <a:pt x="4508668" y="1131887"/>
                  <a:pt x="4510255" y="1133475"/>
                </a:cubicBezTo>
                <a:cubicBezTo>
                  <a:pt x="4515812" y="1138237"/>
                  <a:pt x="4520177" y="1142603"/>
                  <a:pt x="4523352" y="1146572"/>
                </a:cubicBezTo>
                <a:cubicBezTo>
                  <a:pt x="4525733" y="1149747"/>
                  <a:pt x="4525733" y="1153715"/>
                  <a:pt x="4523352" y="1158478"/>
                </a:cubicBezTo>
                <a:cubicBezTo>
                  <a:pt x="4519384" y="1163240"/>
                  <a:pt x="4514224" y="1171575"/>
                  <a:pt x="4507874" y="1183481"/>
                </a:cubicBezTo>
                <a:cubicBezTo>
                  <a:pt x="4506287" y="1185862"/>
                  <a:pt x="4505096" y="1187847"/>
                  <a:pt x="4504302" y="1189434"/>
                </a:cubicBezTo>
                <a:cubicBezTo>
                  <a:pt x="4506683" y="1191815"/>
                  <a:pt x="4508668" y="1193800"/>
                  <a:pt x="4510255" y="1195387"/>
                </a:cubicBezTo>
                <a:cubicBezTo>
                  <a:pt x="4512637" y="1200150"/>
                  <a:pt x="4512240" y="1203722"/>
                  <a:pt x="4509065" y="1206103"/>
                </a:cubicBezTo>
                <a:cubicBezTo>
                  <a:pt x="4501921" y="1208484"/>
                  <a:pt x="4489221" y="1210469"/>
                  <a:pt x="4470965" y="1212056"/>
                </a:cubicBezTo>
                <a:cubicBezTo>
                  <a:pt x="4468583" y="1219994"/>
                  <a:pt x="4465805" y="1228328"/>
                  <a:pt x="4462630" y="1237059"/>
                </a:cubicBezTo>
                <a:cubicBezTo>
                  <a:pt x="4461836" y="1237853"/>
                  <a:pt x="4461440" y="1238647"/>
                  <a:pt x="4461440" y="1239440"/>
                </a:cubicBezTo>
                <a:cubicBezTo>
                  <a:pt x="4469377" y="1235472"/>
                  <a:pt x="4475330" y="1233090"/>
                  <a:pt x="4479299" y="1232297"/>
                </a:cubicBezTo>
                <a:cubicBezTo>
                  <a:pt x="4483268" y="1231503"/>
                  <a:pt x="4488427" y="1232297"/>
                  <a:pt x="4494777" y="1234678"/>
                </a:cubicBezTo>
                <a:cubicBezTo>
                  <a:pt x="4497158" y="1236265"/>
                  <a:pt x="4501127" y="1239837"/>
                  <a:pt x="4506683" y="1245394"/>
                </a:cubicBezTo>
                <a:cubicBezTo>
                  <a:pt x="4507477" y="1246187"/>
                  <a:pt x="4508271" y="1246981"/>
                  <a:pt x="4509065" y="1247775"/>
                </a:cubicBezTo>
                <a:cubicBezTo>
                  <a:pt x="4512240" y="1250156"/>
                  <a:pt x="4512637" y="1254125"/>
                  <a:pt x="4510255" y="1259681"/>
                </a:cubicBezTo>
                <a:cubicBezTo>
                  <a:pt x="4508668" y="1265237"/>
                  <a:pt x="4507477" y="1274365"/>
                  <a:pt x="4506683" y="1287065"/>
                </a:cubicBezTo>
                <a:cubicBezTo>
                  <a:pt x="4500334" y="1316434"/>
                  <a:pt x="4486046" y="1336675"/>
                  <a:pt x="4463821" y="1347787"/>
                </a:cubicBezTo>
                <a:cubicBezTo>
                  <a:pt x="4459058" y="1349375"/>
                  <a:pt x="4454693" y="1345009"/>
                  <a:pt x="4450724" y="1334690"/>
                </a:cubicBezTo>
                <a:cubicBezTo>
                  <a:pt x="4447549" y="1325165"/>
                  <a:pt x="4440802" y="1316037"/>
                  <a:pt x="4430483" y="1307306"/>
                </a:cubicBezTo>
                <a:cubicBezTo>
                  <a:pt x="4429690" y="1305719"/>
                  <a:pt x="4429293" y="1304925"/>
                  <a:pt x="4429293" y="1304925"/>
                </a:cubicBezTo>
                <a:cubicBezTo>
                  <a:pt x="4430087" y="1304131"/>
                  <a:pt x="4431674" y="1303734"/>
                  <a:pt x="4434055" y="1303734"/>
                </a:cubicBezTo>
                <a:cubicBezTo>
                  <a:pt x="4437230" y="1303734"/>
                  <a:pt x="4441993" y="1304131"/>
                  <a:pt x="4448343" y="1304925"/>
                </a:cubicBezTo>
                <a:cubicBezTo>
                  <a:pt x="4454693" y="1305719"/>
                  <a:pt x="4459058" y="1306512"/>
                  <a:pt x="4461440" y="1307306"/>
                </a:cubicBezTo>
                <a:cubicBezTo>
                  <a:pt x="4463821" y="1308893"/>
                  <a:pt x="4466202" y="1307306"/>
                  <a:pt x="4468583" y="1302544"/>
                </a:cubicBezTo>
                <a:cubicBezTo>
                  <a:pt x="4473346" y="1288256"/>
                  <a:pt x="4476124" y="1275556"/>
                  <a:pt x="4476918" y="1264444"/>
                </a:cubicBezTo>
                <a:cubicBezTo>
                  <a:pt x="4477712" y="1258887"/>
                  <a:pt x="4474933" y="1256506"/>
                  <a:pt x="4468583" y="1257300"/>
                </a:cubicBezTo>
                <a:cubicBezTo>
                  <a:pt x="4463027" y="1258887"/>
                  <a:pt x="4456280" y="1262459"/>
                  <a:pt x="4448343" y="1268015"/>
                </a:cubicBezTo>
                <a:cubicBezTo>
                  <a:pt x="4445168" y="1270397"/>
                  <a:pt x="4442390" y="1270793"/>
                  <a:pt x="4440008" y="1269206"/>
                </a:cubicBezTo>
                <a:cubicBezTo>
                  <a:pt x="4440008" y="1269206"/>
                  <a:pt x="4439612" y="1268809"/>
                  <a:pt x="4438818" y="1268015"/>
                </a:cubicBezTo>
                <a:cubicBezTo>
                  <a:pt x="4432468" y="1263253"/>
                  <a:pt x="4428499" y="1258887"/>
                  <a:pt x="4426912" y="1254919"/>
                </a:cubicBezTo>
                <a:cubicBezTo>
                  <a:pt x="4425324" y="1250156"/>
                  <a:pt x="4426118" y="1246584"/>
                  <a:pt x="4429293" y="1244203"/>
                </a:cubicBezTo>
                <a:cubicBezTo>
                  <a:pt x="4434849" y="1237059"/>
                  <a:pt x="4439215" y="1226344"/>
                  <a:pt x="4442390" y="1212056"/>
                </a:cubicBezTo>
                <a:cubicBezTo>
                  <a:pt x="4442390" y="1205706"/>
                  <a:pt x="4441993" y="1200150"/>
                  <a:pt x="4441199" y="1195387"/>
                </a:cubicBezTo>
                <a:cubicBezTo>
                  <a:pt x="4438818" y="1189037"/>
                  <a:pt x="4440008" y="1186259"/>
                  <a:pt x="4444771" y="1187053"/>
                </a:cubicBezTo>
                <a:cubicBezTo>
                  <a:pt x="4453502" y="1189434"/>
                  <a:pt x="4459852" y="1192212"/>
                  <a:pt x="4463821" y="1195387"/>
                </a:cubicBezTo>
                <a:cubicBezTo>
                  <a:pt x="4467790" y="1193800"/>
                  <a:pt x="4471361" y="1192609"/>
                  <a:pt x="4474537" y="1191815"/>
                </a:cubicBezTo>
                <a:cubicBezTo>
                  <a:pt x="4476918" y="1181497"/>
                  <a:pt x="4480093" y="1169590"/>
                  <a:pt x="4484062" y="1156097"/>
                </a:cubicBezTo>
                <a:cubicBezTo>
                  <a:pt x="4484062" y="1155303"/>
                  <a:pt x="4483268" y="1154509"/>
                  <a:pt x="4481680" y="1153715"/>
                </a:cubicBezTo>
                <a:cubicBezTo>
                  <a:pt x="4476918" y="1156097"/>
                  <a:pt x="4470965" y="1158478"/>
                  <a:pt x="4463821" y="1160859"/>
                </a:cubicBezTo>
                <a:cubicBezTo>
                  <a:pt x="4459058" y="1161653"/>
                  <a:pt x="4455487" y="1162050"/>
                  <a:pt x="4453105" y="1162050"/>
                </a:cubicBezTo>
                <a:cubicBezTo>
                  <a:pt x="4445962" y="1156493"/>
                  <a:pt x="4440802" y="1151334"/>
                  <a:pt x="4437627" y="1146572"/>
                </a:cubicBezTo>
                <a:cubicBezTo>
                  <a:pt x="4436040" y="1142603"/>
                  <a:pt x="4436833" y="1140619"/>
                  <a:pt x="4440008" y="1140619"/>
                </a:cubicBezTo>
                <a:cubicBezTo>
                  <a:pt x="4445565" y="1140619"/>
                  <a:pt x="4452311" y="1139825"/>
                  <a:pt x="4460249" y="1138237"/>
                </a:cubicBezTo>
                <a:cubicBezTo>
                  <a:pt x="4465012" y="1137443"/>
                  <a:pt x="4472552" y="1135062"/>
                  <a:pt x="4482871" y="1131094"/>
                </a:cubicBezTo>
                <a:cubicBezTo>
                  <a:pt x="4488427" y="1129506"/>
                  <a:pt x="4491602" y="1128712"/>
                  <a:pt x="4492396" y="1128712"/>
                </a:cubicBezTo>
                <a:cubicBezTo>
                  <a:pt x="4494777" y="1127125"/>
                  <a:pt x="4497158" y="1126430"/>
                  <a:pt x="4499540" y="1126629"/>
                </a:cubicBezTo>
                <a:close/>
                <a:moveTo>
                  <a:pt x="5512761" y="1126331"/>
                </a:moveTo>
                <a:cubicBezTo>
                  <a:pt x="5528636" y="1135062"/>
                  <a:pt x="5539749" y="1146572"/>
                  <a:pt x="5546099" y="1160859"/>
                </a:cubicBezTo>
                <a:cubicBezTo>
                  <a:pt x="5547686" y="1164034"/>
                  <a:pt x="5547686" y="1167209"/>
                  <a:pt x="5546099" y="1170384"/>
                </a:cubicBezTo>
                <a:cubicBezTo>
                  <a:pt x="5541336" y="1175147"/>
                  <a:pt x="5536971" y="1181894"/>
                  <a:pt x="5533002" y="1190625"/>
                </a:cubicBezTo>
                <a:cubicBezTo>
                  <a:pt x="5518714" y="1218406"/>
                  <a:pt x="5500459" y="1245394"/>
                  <a:pt x="5478233" y="1271587"/>
                </a:cubicBezTo>
                <a:cubicBezTo>
                  <a:pt x="5475058" y="1275556"/>
                  <a:pt x="5471089" y="1279922"/>
                  <a:pt x="5466327" y="1284684"/>
                </a:cubicBezTo>
                <a:cubicBezTo>
                  <a:pt x="5481409" y="1296590"/>
                  <a:pt x="5499268" y="1302147"/>
                  <a:pt x="5519905" y="1301353"/>
                </a:cubicBezTo>
                <a:cubicBezTo>
                  <a:pt x="5519905" y="1301353"/>
                  <a:pt x="5520302" y="1301353"/>
                  <a:pt x="5521096" y="1301353"/>
                </a:cubicBezTo>
                <a:cubicBezTo>
                  <a:pt x="5525065" y="1300559"/>
                  <a:pt x="5526652" y="1298575"/>
                  <a:pt x="5525858" y="1295400"/>
                </a:cubicBezTo>
                <a:cubicBezTo>
                  <a:pt x="5525858" y="1293812"/>
                  <a:pt x="5525462" y="1290637"/>
                  <a:pt x="5524668" y="1285875"/>
                </a:cubicBezTo>
                <a:cubicBezTo>
                  <a:pt x="5523080" y="1274762"/>
                  <a:pt x="5521890" y="1266428"/>
                  <a:pt x="5521096" y="1260872"/>
                </a:cubicBezTo>
                <a:cubicBezTo>
                  <a:pt x="5521096" y="1259284"/>
                  <a:pt x="5521890" y="1258094"/>
                  <a:pt x="5523477" y="1257300"/>
                </a:cubicBezTo>
                <a:cubicBezTo>
                  <a:pt x="5525065" y="1256506"/>
                  <a:pt x="5526255" y="1256903"/>
                  <a:pt x="5527049" y="1258490"/>
                </a:cubicBezTo>
                <a:cubicBezTo>
                  <a:pt x="5538161" y="1276747"/>
                  <a:pt x="5551258" y="1289050"/>
                  <a:pt x="5566339" y="1295400"/>
                </a:cubicBezTo>
                <a:cubicBezTo>
                  <a:pt x="5572690" y="1298575"/>
                  <a:pt x="5577055" y="1301750"/>
                  <a:pt x="5579436" y="1304925"/>
                </a:cubicBezTo>
                <a:cubicBezTo>
                  <a:pt x="5581818" y="1310481"/>
                  <a:pt x="5581024" y="1316434"/>
                  <a:pt x="5577055" y="1322784"/>
                </a:cubicBezTo>
                <a:cubicBezTo>
                  <a:pt x="5565943" y="1333103"/>
                  <a:pt x="5547289" y="1338659"/>
                  <a:pt x="5521096" y="1339453"/>
                </a:cubicBezTo>
                <a:cubicBezTo>
                  <a:pt x="5489346" y="1337865"/>
                  <a:pt x="5463946" y="1328340"/>
                  <a:pt x="5444896" y="1310878"/>
                </a:cubicBezTo>
                <a:lnTo>
                  <a:pt x="5441324" y="1307306"/>
                </a:lnTo>
                <a:cubicBezTo>
                  <a:pt x="5417511" y="1325562"/>
                  <a:pt x="5391715" y="1337865"/>
                  <a:pt x="5363933" y="1344215"/>
                </a:cubicBezTo>
                <a:cubicBezTo>
                  <a:pt x="5358377" y="1345803"/>
                  <a:pt x="5355996" y="1346200"/>
                  <a:pt x="5356789" y="1345406"/>
                </a:cubicBezTo>
                <a:cubicBezTo>
                  <a:pt x="5355996" y="1344612"/>
                  <a:pt x="5357980" y="1342231"/>
                  <a:pt x="5362743" y="1338262"/>
                </a:cubicBezTo>
                <a:cubicBezTo>
                  <a:pt x="5384968" y="1322387"/>
                  <a:pt x="5405605" y="1304528"/>
                  <a:pt x="5424655" y="1284684"/>
                </a:cubicBezTo>
                <a:cubicBezTo>
                  <a:pt x="5415130" y="1265634"/>
                  <a:pt x="5412749" y="1241822"/>
                  <a:pt x="5417511" y="1213247"/>
                </a:cubicBezTo>
                <a:cubicBezTo>
                  <a:pt x="5418305" y="1210072"/>
                  <a:pt x="5419496" y="1208087"/>
                  <a:pt x="5421083" y="1207294"/>
                </a:cubicBezTo>
                <a:cubicBezTo>
                  <a:pt x="5422671" y="1207294"/>
                  <a:pt x="5423861" y="1208484"/>
                  <a:pt x="5424655" y="1210865"/>
                </a:cubicBezTo>
                <a:cubicBezTo>
                  <a:pt x="5429418" y="1232297"/>
                  <a:pt x="5436561" y="1249362"/>
                  <a:pt x="5446086" y="1262062"/>
                </a:cubicBezTo>
                <a:cubicBezTo>
                  <a:pt x="5469899" y="1234281"/>
                  <a:pt x="5487362" y="1206103"/>
                  <a:pt x="5498474" y="1177528"/>
                </a:cubicBezTo>
                <a:cubicBezTo>
                  <a:pt x="5504030" y="1160859"/>
                  <a:pt x="5505221" y="1145778"/>
                  <a:pt x="5502046" y="1132284"/>
                </a:cubicBezTo>
                <a:cubicBezTo>
                  <a:pt x="5502046" y="1126728"/>
                  <a:pt x="5505618" y="1124744"/>
                  <a:pt x="5512761" y="1126331"/>
                </a:cubicBezTo>
                <a:close/>
                <a:moveTo>
                  <a:pt x="3206521" y="1125140"/>
                </a:moveTo>
                <a:cubicBezTo>
                  <a:pt x="3225571" y="1128315"/>
                  <a:pt x="3241446" y="1133475"/>
                  <a:pt x="3254146" y="1140619"/>
                </a:cubicBezTo>
                <a:cubicBezTo>
                  <a:pt x="3260496" y="1143794"/>
                  <a:pt x="3264068" y="1148953"/>
                  <a:pt x="3264861" y="1156097"/>
                </a:cubicBezTo>
                <a:cubicBezTo>
                  <a:pt x="3265655" y="1168797"/>
                  <a:pt x="3262480" y="1178719"/>
                  <a:pt x="3255336" y="1185862"/>
                </a:cubicBezTo>
                <a:cubicBezTo>
                  <a:pt x="3251368" y="1189037"/>
                  <a:pt x="3247399" y="1189037"/>
                  <a:pt x="3243430" y="1185862"/>
                </a:cubicBezTo>
                <a:cubicBezTo>
                  <a:pt x="3229143" y="1173162"/>
                  <a:pt x="3215252" y="1154509"/>
                  <a:pt x="3201758" y="1129903"/>
                </a:cubicBezTo>
                <a:cubicBezTo>
                  <a:pt x="3200964" y="1125934"/>
                  <a:pt x="3202552" y="1124347"/>
                  <a:pt x="3206521" y="1125140"/>
                </a:cubicBezTo>
                <a:close/>
                <a:moveTo>
                  <a:pt x="4615030" y="1123057"/>
                </a:moveTo>
                <a:cubicBezTo>
                  <a:pt x="4617412" y="1123255"/>
                  <a:pt x="4619793" y="1123950"/>
                  <a:pt x="4622174" y="1125140"/>
                </a:cubicBezTo>
                <a:cubicBezTo>
                  <a:pt x="4626143" y="1128315"/>
                  <a:pt x="4631699" y="1134269"/>
                  <a:pt x="4638843" y="1143000"/>
                </a:cubicBezTo>
                <a:cubicBezTo>
                  <a:pt x="4642018" y="1146968"/>
                  <a:pt x="4642018" y="1151334"/>
                  <a:pt x="4638843" y="1156097"/>
                </a:cubicBezTo>
                <a:cubicBezTo>
                  <a:pt x="4635668" y="1157684"/>
                  <a:pt x="4630112" y="1161653"/>
                  <a:pt x="4622174" y="1168003"/>
                </a:cubicBezTo>
                <a:cubicBezTo>
                  <a:pt x="4620587" y="1169590"/>
                  <a:pt x="4619396" y="1170781"/>
                  <a:pt x="4618602" y="1171575"/>
                </a:cubicBezTo>
                <a:cubicBezTo>
                  <a:pt x="4620983" y="1173956"/>
                  <a:pt x="4623365" y="1176337"/>
                  <a:pt x="4625746" y="1178719"/>
                </a:cubicBezTo>
                <a:cubicBezTo>
                  <a:pt x="4628127" y="1182687"/>
                  <a:pt x="4627730" y="1185862"/>
                  <a:pt x="4624555" y="1188244"/>
                </a:cubicBezTo>
                <a:cubicBezTo>
                  <a:pt x="4621380" y="1189037"/>
                  <a:pt x="4612649" y="1190228"/>
                  <a:pt x="4598362" y="1191815"/>
                </a:cubicBezTo>
                <a:cubicBezTo>
                  <a:pt x="4597568" y="1191815"/>
                  <a:pt x="4596377" y="1191815"/>
                  <a:pt x="4594790" y="1191815"/>
                </a:cubicBezTo>
                <a:cubicBezTo>
                  <a:pt x="4591615" y="1192609"/>
                  <a:pt x="4589233" y="1193006"/>
                  <a:pt x="4587646" y="1193006"/>
                </a:cubicBezTo>
                <a:cubicBezTo>
                  <a:pt x="4588440" y="1193006"/>
                  <a:pt x="4588837" y="1193403"/>
                  <a:pt x="4588837" y="1194197"/>
                </a:cubicBezTo>
                <a:cubicBezTo>
                  <a:pt x="4590424" y="1194990"/>
                  <a:pt x="4592012" y="1195387"/>
                  <a:pt x="4593599" y="1195387"/>
                </a:cubicBezTo>
                <a:cubicBezTo>
                  <a:pt x="4593599" y="1195387"/>
                  <a:pt x="4593996" y="1195784"/>
                  <a:pt x="4594790" y="1196578"/>
                </a:cubicBezTo>
                <a:cubicBezTo>
                  <a:pt x="4596377" y="1199753"/>
                  <a:pt x="4596774" y="1202928"/>
                  <a:pt x="4595980" y="1206103"/>
                </a:cubicBezTo>
                <a:cubicBezTo>
                  <a:pt x="4595980" y="1206103"/>
                  <a:pt x="4595980" y="1206897"/>
                  <a:pt x="4595980" y="1208484"/>
                </a:cubicBezTo>
                <a:cubicBezTo>
                  <a:pt x="4595186" y="1210072"/>
                  <a:pt x="4594790" y="1211262"/>
                  <a:pt x="4594790" y="1212056"/>
                </a:cubicBezTo>
                <a:cubicBezTo>
                  <a:pt x="4605902" y="1209675"/>
                  <a:pt x="4613443" y="1207690"/>
                  <a:pt x="4617412" y="1206103"/>
                </a:cubicBezTo>
                <a:cubicBezTo>
                  <a:pt x="4622174" y="1204515"/>
                  <a:pt x="4627333" y="1204912"/>
                  <a:pt x="4632890" y="1207294"/>
                </a:cubicBezTo>
                <a:cubicBezTo>
                  <a:pt x="4641621" y="1213643"/>
                  <a:pt x="4647574" y="1219200"/>
                  <a:pt x="4650749" y="1223962"/>
                </a:cubicBezTo>
                <a:cubicBezTo>
                  <a:pt x="4653924" y="1229519"/>
                  <a:pt x="4654321" y="1234281"/>
                  <a:pt x="4651940" y="1238250"/>
                </a:cubicBezTo>
                <a:cubicBezTo>
                  <a:pt x="4651146" y="1239044"/>
                  <a:pt x="4649955" y="1240234"/>
                  <a:pt x="4648368" y="1241822"/>
                </a:cubicBezTo>
                <a:cubicBezTo>
                  <a:pt x="4640430" y="1248965"/>
                  <a:pt x="4635668" y="1254125"/>
                  <a:pt x="4634080" y="1257300"/>
                </a:cubicBezTo>
                <a:cubicBezTo>
                  <a:pt x="4635668" y="1259681"/>
                  <a:pt x="4636858" y="1261268"/>
                  <a:pt x="4637652" y="1262062"/>
                </a:cubicBezTo>
                <a:cubicBezTo>
                  <a:pt x="4640033" y="1266825"/>
                  <a:pt x="4639637" y="1269603"/>
                  <a:pt x="4636462" y="1270397"/>
                </a:cubicBezTo>
                <a:cubicBezTo>
                  <a:pt x="4633286" y="1272778"/>
                  <a:pt x="4624555" y="1273969"/>
                  <a:pt x="4610268" y="1273969"/>
                </a:cubicBezTo>
                <a:cubicBezTo>
                  <a:pt x="4609474" y="1273969"/>
                  <a:pt x="4607490" y="1273969"/>
                  <a:pt x="4604315" y="1273969"/>
                </a:cubicBezTo>
                <a:cubicBezTo>
                  <a:pt x="4597965" y="1274762"/>
                  <a:pt x="4592805" y="1275159"/>
                  <a:pt x="4588837" y="1275159"/>
                </a:cubicBezTo>
                <a:cubicBezTo>
                  <a:pt x="4588837" y="1278334"/>
                  <a:pt x="4588440" y="1283097"/>
                  <a:pt x="4587646" y="1289447"/>
                </a:cubicBezTo>
                <a:cubicBezTo>
                  <a:pt x="4587646" y="1295797"/>
                  <a:pt x="4587249" y="1300559"/>
                  <a:pt x="4586455" y="1303734"/>
                </a:cubicBezTo>
                <a:cubicBezTo>
                  <a:pt x="4592805" y="1302147"/>
                  <a:pt x="4598758" y="1301353"/>
                  <a:pt x="4604315" y="1301353"/>
                </a:cubicBezTo>
                <a:cubicBezTo>
                  <a:pt x="4603521" y="1298972"/>
                  <a:pt x="4602330" y="1296194"/>
                  <a:pt x="4600743" y="1293019"/>
                </a:cubicBezTo>
                <a:cubicBezTo>
                  <a:pt x="4599155" y="1289050"/>
                  <a:pt x="4597965" y="1286272"/>
                  <a:pt x="4597171" y="1284684"/>
                </a:cubicBezTo>
                <a:cubicBezTo>
                  <a:pt x="4596377" y="1283097"/>
                  <a:pt x="4596377" y="1282303"/>
                  <a:pt x="4597171" y="1282303"/>
                </a:cubicBezTo>
                <a:cubicBezTo>
                  <a:pt x="4597965" y="1281509"/>
                  <a:pt x="4599552" y="1281509"/>
                  <a:pt x="4601933" y="1282303"/>
                </a:cubicBezTo>
                <a:cubicBezTo>
                  <a:pt x="4618602" y="1285478"/>
                  <a:pt x="4632493" y="1292622"/>
                  <a:pt x="4643605" y="1303734"/>
                </a:cubicBezTo>
                <a:cubicBezTo>
                  <a:pt x="4649162" y="1308497"/>
                  <a:pt x="4651940" y="1313259"/>
                  <a:pt x="4651940" y="1318022"/>
                </a:cubicBezTo>
                <a:cubicBezTo>
                  <a:pt x="4652734" y="1326753"/>
                  <a:pt x="4651146" y="1334294"/>
                  <a:pt x="4647177" y="1340644"/>
                </a:cubicBezTo>
                <a:cubicBezTo>
                  <a:pt x="4643209" y="1345406"/>
                  <a:pt x="4639240" y="1347390"/>
                  <a:pt x="4635271" y="1346597"/>
                </a:cubicBezTo>
                <a:cubicBezTo>
                  <a:pt x="4628921" y="1344215"/>
                  <a:pt x="4624555" y="1340644"/>
                  <a:pt x="4622174" y="1335881"/>
                </a:cubicBezTo>
                <a:cubicBezTo>
                  <a:pt x="4619793" y="1332706"/>
                  <a:pt x="4616618" y="1327547"/>
                  <a:pt x="4612649" y="1320403"/>
                </a:cubicBezTo>
                <a:cubicBezTo>
                  <a:pt x="4611062" y="1317228"/>
                  <a:pt x="4609871" y="1314847"/>
                  <a:pt x="4609077" y="1313259"/>
                </a:cubicBezTo>
                <a:cubicBezTo>
                  <a:pt x="4574152" y="1327547"/>
                  <a:pt x="4548752" y="1338262"/>
                  <a:pt x="4532877" y="1345406"/>
                </a:cubicBezTo>
                <a:cubicBezTo>
                  <a:pt x="4528909" y="1347787"/>
                  <a:pt x="4524940" y="1347390"/>
                  <a:pt x="4520971" y="1344215"/>
                </a:cubicBezTo>
                <a:cubicBezTo>
                  <a:pt x="4517002" y="1339453"/>
                  <a:pt x="4511446" y="1330722"/>
                  <a:pt x="4504302" y="1318022"/>
                </a:cubicBezTo>
                <a:cubicBezTo>
                  <a:pt x="4503508" y="1313259"/>
                  <a:pt x="4504699" y="1310878"/>
                  <a:pt x="4507874" y="1310878"/>
                </a:cubicBezTo>
                <a:cubicBezTo>
                  <a:pt x="4514224" y="1312465"/>
                  <a:pt x="4520971" y="1312465"/>
                  <a:pt x="4528115" y="1310878"/>
                </a:cubicBezTo>
                <a:cubicBezTo>
                  <a:pt x="4532083" y="1310878"/>
                  <a:pt x="4538036" y="1310084"/>
                  <a:pt x="4545974" y="1308497"/>
                </a:cubicBezTo>
                <a:cubicBezTo>
                  <a:pt x="4549943" y="1307703"/>
                  <a:pt x="4553118" y="1307306"/>
                  <a:pt x="4555499" y="1307306"/>
                </a:cubicBezTo>
                <a:cubicBezTo>
                  <a:pt x="4556293" y="1304925"/>
                  <a:pt x="4556690" y="1300162"/>
                  <a:pt x="4556690" y="1293019"/>
                </a:cubicBezTo>
                <a:cubicBezTo>
                  <a:pt x="4557484" y="1285875"/>
                  <a:pt x="4557880" y="1280715"/>
                  <a:pt x="4557880" y="1277540"/>
                </a:cubicBezTo>
                <a:cubicBezTo>
                  <a:pt x="4556293" y="1277540"/>
                  <a:pt x="4553912" y="1277937"/>
                  <a:pt x="4550737" y="1278731"/>
                </a:cubicBezTo>
                <a:cubicBezTo>
                  <a:pt x="4549149" y="1278731"/>
                  <a:pt x="4547959" y="1278731"/>
                  <a:pt x="4547165" y="1278731"/>
                </a:cubicBezTo>
                <a:cubicBezTo>
                  <a:pt x="4546371" y="1281112"/>
                  <a:pt x="4545180" y="1283494"/>
                  <a:pt x="4543593" y="1285875"/>
                </a:cubicBezTo>
                <a:cubicBezTo>
                  <a:pt x="4541212" y="1287462"/>
                  <a:pt x="4538434" y="1288256"/>
                  <a:pt x="4535258" y="1288256"/>
                </a:cubicBezTo>
                <a:cubicBezTo>
                  <a:pt x="4528115" y="1285081"/>
                  <a:pt x="4524543" y="1281112"/>
                  <a:pt x="4524543" y="1276350"/>
                </a:cubicBezTo>
                <a:cubicBezTo>
                  <a:pt x="4523749" y="1268412"/>
                  <a:pt x="4521368" y="1257697"/>
                  <a:pt x="4517399" y="1244203"/>
                </a:cubicBezTo>
                <a:cubicBezTo>
                  <a:pt x="4516605" y="1242615"/>
                  <a:pt x="4516208" y="1241425"/>
                  <a:pt x="4516208" y="1240631"/>
                </a:cubicBezTo>
                <a:cubicBezTo>
                  <a:pt x="4516208" y="1239837"/>
                  <a:pt x="4515812" y="1238647"/>
                  <a:pt x="4515018" y="1237059"/>
                </a:cubicBezTo>
                <a:cubicBezTo>
                  <a:pt x="4513430" y="1229915"/>
                  <a:pt x="4511843" y="1225550"/>
                  <a:pt x="4510255" y="1223962"/>
                </a:cubicBezTo>
                <a:cubicBezTo>
                  <a:pt x="4508668" y="1219994"/>
                  <a:pt x="4509859" y="1217612"/>
                  <a:pt x="4513827" y="1216819"/>
                </a:cubicBezTo>
                <a:cubicBezTo>
                  <a:pt x="4520971" y="1216025"/>
                  <a:pt x="4527718" y="1216819"/>
                  <a:pt x="4534068" y="1219200"/>
                </a:cubicBezTo>
                <a:cubicBezTo>
                  <a:pt x="4536449" y="1219994"/>
                  <a:pt x="4537640" y="1221184"/>
                  <a:pt x="4537640" y="1222772"/>
                </a:cubicBezTo>
                <a:cubicBezTo>
                  <a:pt x="4538434" y="1222772"/>
                  <a:pt x="4539227" y="1222772"/>
                  <a:pt x="4540021" y="1222772"/>
                </a:cubicBezTo>
                <a:cubicBezTo>
                  <a:pt x="4548752" y="1221184"/>
                  <a:pt x="4555102" y="1219597"/>
                  <a:pt x="4559071" y="1218009"/>
                </a:cubicBezTo>
                <a:cubicBezTo>
                  <a:pt x="4559071" y="1210865"/>
                  <a:pt x="4558674" y="1205309"/>
                  <a:pt x="4557880" y="1201340"/>
                </a:cubicBezTo>
                <a:cubicBezTo>
                  <a:pt x="4554705" y="1206103"/>
                  <a:pt x="4551133" y="1207294"/>
                  <a:pt x="4547165" y="1204912"/>
                </a:cubicBezTo>
                <a:cubicBezTo>
                  <a:pt x="4540815" y="1201737"/>
                  <a:pt x="4537243" y="1196578"/>
                  <a:pt x="4536449" y="1189434"/>
                </a:cubicBezTo>
                <a:cubicBezTo>
                  <a:pt x="4535655" y="1187053"/>
                  <a:pt x="4534862" y="1183481"/>
                  <a:pt x="4534068" y="1178719"/>
                </a:cubicBezTo>
                <a:cubicBezTo>
                  <a:pt x="4532480" y="1170781"/>
                  <a:pt x="4530893" y="1164431"/>
                  <a:pt x="4529305" y="1159669"/>
                </a:cubicBezTo>
                <a:cubicBezTo>
                  <a:pt x="4526924" y="1152525"/>
                  <a:pt x="4524543" y="1146572"/>
                  <a:pt x="4522162" y="1141809"/>
                </a:cubicBezTo>
                <a:cubicBezTo>
                  <a:pt x="4518986" y="1136253"/>
                  <a:pt x="4520177" y="1133078"/>
                  <a:pt x="4525733" y="1132284"/>
                </a:cubicBezTo>
                <a:cubicBezTo>
                  <a:pt x="4533671" y="1132284"/>
                  <a:pt x="4540418" y="1133475"/>
                  <a:pt x="4545974" y="1135856"/>
                </a:cubicBezTo>
                <a:cubicBezTo>
                  <a:pt x="4545974" y="1135856"/>
                  <a:pt x="4546371" y="1136253"/>
                  <a:pt x="4547165" y="1137047"/>
                </a:cubicBezTo>
                <a:cubicBezTo>
                  <a:pt x="4547959" y="1137047"/>
                  <a:pt x="4548355" y="1137443"/>
                  <a:pt x="4548355" y="1138237"/>
                </a:cubicBezTo>
                <a:cubicBezTo>
                  <a:pt x="4568199" y="1134269"/>
                  <a:pt x="4588043" y="1129506"/>
                  <a:pt x="4607887" y="1123950"/>
                </a:cubicBezTo>
                <a:cubicBezTo>
                  <a:pt x="4610268" y="1123156"/>
                  <a:pt x="4612649" y="1122858"/>
                  <a:pt x="4615030" y="1123057"/>
                </a:cubicBezTo>
                <a:close/>
                <a:moveTo>
                  <a:pt x="8348830" y="1122759"/>
                </a:moveTo>
                <a:cubicBezTo>
                  <a:pt x="8351211" y="1122759"/>
                  <a:pt x="8352799" y="1123156"/>
                  <a:pt x="8353592" y="1123950"/>
                </a:cubicBezTo>
                <a:cubicBezTo>
                  <a:pt x="8361530" y="1127918"/>
                  <a:pt x="8368277" y="1133078"/>
                  <a:pt x="8373833" y="1139428"/>
                </a:cubicBezTo>
                <a:cubicBezTo>
                  <a:pt x="8378595" y="1145778"/>
                  <a:pt x="8376214" y="1149747"/>
                  <a:pt x="8366689" y="1151334"/>
                </a:cubicBezTo>
                <a:cubicBezTo>
                  <a:pt x="8364308" y="1151334"/>
                  <a:pt x="8358752" y="1152128"/>
                  <a:pt x="8350020" y="1153715"/>
                </a:cubicBezTo>
                <a:cubicBezTo>
                  <a:pt x="8329383" y="1156890"/>
                  <a:pt x="8313905" y="1159272"/>
                  <a:pt x="8303586" y="1160859"/>
                </a:cubicBezTo>
                <a:cubicBezTo>
                  <a:pt x="8302792" y="1160859"/>
                  <a:pt x="8301602" y="1160859"/>
                  <a:pt x="8300014" y="1160859"/>
                </a:cubicBezTo>
                <a:cubicBezTo>
                  <a:pt x="8297633" y="1161653"/>
                  <a:pt x="8295649" y="1162050"/>
                  <a:pt x="8294061" y="1162050"/>
                </a:cubicBezTo>
                <a:cubicBezTo>
                  <a:pt x="8297236" y="1162844"/>
                  <a:pt x="8300411" y="1164431"/>
                  <a:pt x="8303586" y="1166812"/>
                </a:cubicBezTo>
                <a:cubicBezTo>
                  <a:pt x="8304380" y="1167606"/>
                  <a:pt x="8305174" y="1168003"/>
                  <a:pt x="8305967" y="1168003"/>
                </a:cubicBezTo>
                <a:cubicBezTo>
                  <a:pt x="8309936" y="1171178"/>
                  <a:pt x="8309539" y="1174353"/>
                  <a:pt x="8304777" y="1177528"/>
                </a:cubicBezTo>
                <a:cubicBezTo>
                  <a:pt x="8294458" y="1186259"/>
                  <a:pt x="8282155" y="1195387"/>
                  <a:pt x="8267868" y="1204912"/>
                </a:cubicBezTo>
                <a:cubicBezTo>
                  <a:pt x="8274218" y="1204119"/>
                  <a:pt x="8282949" y="1202928"/>
                  <a:pt x="8294061" y="1201340"/>
                </a:cubicBezTo>
                <a:cubicBezTo>
                  <a:pt x="8298824" y="1200547"/>
                  <a:pt x="8302395" y="1200150"/>
                  <a:pt x="8304777" y="1200150"/>
                </a:cubicBezTo>
                <a:cubicBezTo>
                  <a:pt x="8307952" y="1199356"/>
                  <a:pt x="8313111" y="1198562"/>
                  <a:pt x="8320255" y="1197769"/>
                </a:cubicBezTo>
                <a:cubicBezTo>
                  <a:pt x="8349624" y="1193006"/>
                  <a:pt x="8365102" y="1189831"/>
                  <a:pt x="8366689" y="1188244"/>
                </a:cubicBezTo>
                <a:cubicBezTo>
                  <a:pt x="8377008" y="1185862"/>
                  <a:pt x="8384549" y="1186259"/>
                  <a:pt x="8389311" y="1189434"/>
                </a:cubicBezTo>
                <a:cubicBezTo>
                  <a:pt x="8398836" y="1196578"/>
                  <a:pt x="8406774" y="1204912"/>
                  <a:pt x="8413124" y="1214437"/>
                </a:cubicBezTo>
                <a:cubicBezTo>
                  <a:pt x="8417886" y="1222375"/>
                  <a:pt x="8417886" y="1229122"/>
                  <a:pt x="8413124" y="1234678"/>
                </a:cubicBezTo>
                <a:cubicBezTo>
                  <a:pt x="8411536" y="1237059"/>
                  <a:pt x="8408758" y="1244600"/>
                  <a:pt x="8404789" y="1257300"/>
                </a:cubicBezTo>
                <a:cubicBezTo>
                  <a:pt x="8403996" y="1261268"/>
                  <a:pt x="8402408" y="1268412"/>
                  <a:pt x="8400027" y="1278731"/>
                </a:cubicBezTo>
                <a:cubicBezTo>
                  <a:pt x="8395264" y="1301750"/>
                  <a:pt x="8392486" y="1314847"/>
                  <a:pt x="8391692" y="1318022"/>
                </a:cubicBezTo>
                <a:cubicBezTo>
                  <a:pt x="8386930" y="1333103"/>
                  <a:pt x="8381771" y="1342231"/>
                  <a:pt x="8376214" y="1345406"/>
                </a:cubicBezTo>
                <a:cubicBezTo>
                  <a:pt x="8368277" y="1348581"/>
                  <a:pt x="8362721" y="1347787"/>
                  <a:pt x="8359545" y="1343025"/>
                </a:cubicBezTo>
                <a:cubicBezTo>
                  <a:pt x="8353989" y="1335087"/>
                  <a:pt x="8352402" y="1327150"/>
                  <a:pt x="8354783" y="1319212"/>
                </a:cubicBezTo>
                <a:cubicBezTo>
                  <a:pt x="8342083" y="1320006"/>
                  <a:pt x="8317874" y="1321197"/>
                  <a:pt x="8282155" y="1322784"/>
                </a:cubicBezTo>
                <a:cubicBezTo>
                  <a:pt x="8255961" y="1325165"/>
                  <a:pt x="8238896" y="1326356"/>
                  <a:pt x="8230958" y="1326356"/>
                </a:cubicBezTo>
                <a:cubicBezTo>
                  <a:pt x="8230164" y="1333500"/>
                  <a:pt x="8228974" y="1338262"/>
                  <a:pt x="8227386" y="1340644"/>
                </a:cubicBezTo>
                <a:cubicBezTo>
                  <a:pt x="8223418" y="1346200"/>
                  <a:pt x="8218258" y="1346200"/>
                  <a:pt x="8211908" y="1340644"/>
                </a:cubicBezTo>
                <a:cubicBezTo>
                  <a:pt x="8206352" y="1336675"/>
                  <a:pt x="8203177" y="1328737"/>
                  <a:pt x="8202383" y="1316831"/>
                </a:cubicBezTo>
                <a:cubicBezTo>
                  <a:pt x="8202383" y="1315244"/>
                  <a:pt x="8201986" y="1308100"/>
                  <a:pt x="8201192" y="1295400"/>
                </a:cubicBezTo>
                <a:cubicBezTo>
                  <a:pt x="8199605" y="1277144"/>
                  <a:pt x="8198414" y="1264444"/>
                  <a:pt x="8197620" y="1257300"/>
                </a:cubicBezTo>
                <a:cubicBezTo>
                  <a:pt x="8194446" y="1238250"/>
                  <a:pt x="8190080" y="1224359"/>
                  <a:pt x="8184524" y="1215628"/>
                </a:cubicBezTo>
                <a:cubicBezTo>
                  <a:pt x="8182936" y="1210865"/>
                  <a:pt x="8184524" y="1208484"/>
                  <a:pt x="8189286" y="1208484"/>
                </a:cubicBezTo>
                <a:cubicBezTo>
                  <a:pt x="8194048" y="1208484"/>
                  <a:pt x="8201192" y="1210072"/>
                  <a:pt x="8210718" y="1213247"/>
                </a:cubicBezTo>
                <a:cubicBezTo>
                  <a:pt x="8211512" y="1213247"/>
                  <a:pt x="8213496" y="1212850"/>
                  <a:pt x="8216670" y="1212056"/>
                </a:cubicBezTo>
                <a:cubicBezTo>
                  <a:pt x="8229371" y="1210469"/>
                  <a:pt x="8239690" y="1209278"/>
                  <a:pt x="8247626" y="1208484"/>
                </a:cubicBezTo>
                <a:cubicBezTo>
                  <a:pt x="8249214" y="1204515"/>
                  <a:pt x="8251596" y="1199356"/>
                  <a:pt x="8254770" y="1193006"/>
                </a:cubicBezTo>
                <a:cubicBezTo>
                  <a:pt x="8260327" y="1181894"/>
                  <a:pt x="8264296" y="1173162"/>
                  <a:pt x="8266676" y="1166812"/>
                </a:cubicBezTo>
                <a:cubicBezTo>
                  <a:pt x="8255564" y="1168400"/>
                  <a:pt x="8248818" y="1169590"/>
                  <a:pt x="8246436" y="1170384"/>
                </a:cubicBezTo>
                <a:cubicBezTo>
                  <a:pt x="8240880" y="1170384"/>
                  <a:pt x="8236514" y="1169194"/>
                  <a:pt x="8233339" y="1166812"/>
                </a:cubicBezTo>
                <a:cubicBezTo>
                  <a:pt x="8226196" y="1159669"/>
                  <a:pt x="8221433" y="1154509"/>
                  <a:pt x="8219052" y="1151334"/>
                </a:cubicBezTo>
                <a:cubicBezTo>
                  <a:pt x="8217464" y="1148159"/>
                  <a:pt x="8218655" y="1146175"/>
                  <a:pt x="8222624" y="1145381"/>
                </a:cubicBezTo>
                <a:cubicBezTo>
                  <a:pt x="8278980" y="1137443"/>
                  <a:pt x="8317874" y="1130300"/>
                  <a:pt x="8339305" y="1123950"/>
                </a:cubicBezTo>
                <a:cubicBezTo>
                  <a:pt x="8343274" y="1123156"/>
                  <a:pt x="8346449" y="1122759"/>
                  <a:pt x="8348830" y="1122759"/>
                </a:cubicBezTo>
                <a:close/>
                <a:moveTo>
                  <a:pt x="1443207" y="1122759"/>
                </a:moveTo>
                <a:cubicBezTo>
                  <a:pt x="1445589" y="1122759"/>
                  <a:pt x="1447177" y="1123156"/>
                  <a:pt x="1447971" y="1123950"/>
                </a:cubicBezTo>
                <a:cubicBezTo>
                  <a:pt x="1455908" y="1127918"/>
                  <a:pt x="1462655" y="1133078"/>
                  <a:pt x="1468211" y="1139428"/>
                </a:cubicBezTo>
                <a:cubicBezTo>
                  <a:pt x="1472974" y="1145778"/>
                  <a:pt x="1470592" y="1149747"/>
                  <a:pt x="1461067" y="1151334"/>
                </a:cubicBezTo>
                <a:cubicBezTo>
                  <a:pt x="1458685" y="1151334"/>
                  <a:pt x="1453129" y="1152128"/>
                  <a:pt x="1444398" y="1153715"/>
                </a:cubicBezTo>
                <a:cubicBezTo>
                  <a:pt x="1423760" y="1156890"/>
                  <a:pt x="1408282" y="1159272"/>
                  <a:pt x="1397964" y="1160859"/>
                </a:cubicBezTo>
                <a:cubicBezTo>
                  <a:pt x="1397171" y="1160859"/>
                  <a:pt x="1395980" y="1160859"/>
                  <a:pt x="1394392" y="1160859"/>
                </a:cubicBezTo>
                <a:cubicBezTo>
                  <a:pt x="1392011" y="1161653"/>
                  <a:pt x="1390027" y="1162050"/>
                  <a:pt x="1388439" y="1162050"/>
                </a:cubicBezTo>
                <a:cubicBezTo>
                  <a:pt x="1391614" y="1162844"/>
                  <a:pt x="1394789" y="1164431"/>
                  <a:pt x="1397964" y="1166812"/>
                </a:cubicBezTo>
                <a:cubicBezTo>
                  <a:pt x="1398757" y="1167606"/>
                  <a:pt x="1399552" y="1168003"/>
                  <a:pt x="1400346" y="1168003"/>
                </a:cubicBezTo>
                <a:cubicBezTo>
                  <a:pt x="1404314" y="1171178"/>
                  <a:pt x="1403917" y="1174353"/>
                  <a:pt x="1399155" y="1177528"/>
                </a:cubicBezTo>
                <a:cubicBezTo>
                  <a:pt x="1388836" y="1186259"/>
                  <a:pt x="1376532" y="1195387"/>
                  <a:pt x="1362245" y="1204912"/>
                </a:cubicBezTo>
                <a:cubicBezTo>
                  <a:pt x="1368595" y="1204119"/>
                  <a:pt x="1377326" y="1202928"/>
                  <a:pt x="1388439" y="1201340"/>
                </a:cubicBezTo>
                <a:cubicBezTo>
                  <a:pt x="1393202" y="1200547"/>
                  <a:pt x="1396774" y="1200150"/>
                  <a:pt x="1399155" y="1200150"/>
                </a:cubicBezTo>
                <a:cubicBezTo>
                  <a:pt x="1402330" y="1199356"/>
                  <a:pt x="1407489" y="1198562"/>
                  <a:pt x="1414633" y="1197769"/>
                </a:cubicBezTo>
                <a:cubicBezTo>
                  <a:pt x="1444002" y="1193006"/>
                  <a:pt x="1459479" y="1189831"/>
                  <a:pt x="1461067" y="1188244"/>
                </a:cubicBezTo>
                <a:cubicBezTo>
                  <a:pt x="1471386" y="1185862"/>
                  <a:pt x="1478927" y="1186259"/>
                  <a:pt x="1483689" y="1189434"/>
                </a:cubicBezTo>
                <a:cubicBezTo>
                  <a:pt x="1493214" y="1196578"/>
                  <a:pt x="1501151" y="1204912"/>
                  <a:pt x="1507501" y="1214437"/>
                </a:cubicBezTo>
                <a:cubicBezTo>
                  <a:pt x="1512264" y="1222375"/>
                  <a:pt x="1512264" y="1229122"/>
                  <a:pt x="1507501" y="1234678"/>
                </a:cubicBezTo>
                <a:cubicBezTo>
                  <a:pt x="1505914" y="1237059"/>
                  <a:pt x="1503137" y="1244600"/>
                  <a:pt x="1499167" y="1257300"/>
                </a:cubicBezTo>
                <a:cubicBezTo>
                  <a:pt x="1498374" y="1261268"/>
                  <a:pt x="1496786" y="1268412"/>
                  <a:pt x="1494405" y="1278731"/>
                </a:cubicBezTo>
                <a:cubicBezTo>
                  <a:pt x="1489642" y="1301750"/>
                  <a:pt x="1486865" y="1314847"/>
                  <a:pt x="1486071" y="1318022"/>
                </a:cubicBezTo>
                <a:cubicBezTo>
                  <a:pt x="1481308" y="1333103"/>
                  <a:pt x="1476149" y="1342231"/>
                  <a:pt x="1470592" y="1345406"/>
                </a:cubicBezTo>
                <a:cubicBezTo>
                  <a:pt x="1462655" y="1348581"/>
                  <a:pt x="1457098" y="1347787"/>
                  <a:pt x="1453923" y="1343025"/>
                </a:cubicBezTo>
                <a:cubicBezTo>
                  <a:pt x="1448367" y="1335087"/>
                  <a:pt x="1446779" y="1327150"/>
                  <a:pt x="1449161" y="1319212"/>
                </a:cubicBezTo>
                <a:cubicBezTo>
                  <a:pt x="1436461" y="1320006"/>
                  <a:pt x="1412251" y="1321197"/>
                  <a:pt x="1376532" y="1322784"/>
                </a:cubicBezTo>
                <a:cubicBezTo>
                  <a:pt x="1350339" y="1325165"/>
                  <a:pt x="1333273" y="1326356"/>
                  <a:pt x="1325336" y="1326356"/>
                </a:cubicBezTo>
                <a:cubicBezTo>
                  <a:pt x="1324542" y="1333500"/>
                  <a:pt x="1323352" y="1338262"/>
                  <a:pt x="1321764" y="1340644"/>
                </a:cubicBezTo>
                <a:cubicBezTo>
                  <a:pt x="1317795" y="1346200"/>
                  <a:pt x="1312636" y="1346200"/>
                  <a:pt x="1306286" y="1340644"/>
                </a:cubicBezTo>
                <a:cubicBezTo>
                  <a:pt x="1300730" y="1336675"/>
                  <a:pt x="1297555" y="1328737"/>
                  <a:pt x="1296761" y="1316831"/>
                </a:cubicBezTo>
                <a:cubicBezTo>
                  <a:pt x="1296761" y="1315244"/>
                  <a:pt x="1296364" y="1308100"/>
                  <a:pt x="1295570" y="1295400"/>
                </a:cubicBezTo>
                <a:cubicBezTo>
                  <a:pt x="1293983" y="1277144"/>
                  <a:pt x="1292792" y="1264444"/>
                  <a:pt x="1291999" y="1257300"/>
                </a:cubicBezTo>
                <a:cubicBezTo>
                  <a:pt x="1288824" y="1238250"/>
                  <a:pt x="1284458" y="1224359"/>
                  <a:pt x="1278901" y="1215628"/>
                </a:cubicBezTo>
                <a:cubicBezTo>
                  <a:pt x="1277314" y="1210865"/>
                  <a:pt x="1278901" y="1208484"/>
                  <a:pt x="1283664" y="1208484"/>
                </a:cubicBezTo>
                <a:cubicBezTo>
                  <a:pt x="1288426" y="1208484"/>
                  <a:pt x="1295570" y="1210072"/>
                  <a:pt x="1305095" y="1213247"/>
                </a:cubicBezTo>
                <a:cubicBezTo>
                  <a:pt x="1305889" y="1213247"/>
                  <a:pt x="1307874" y="1212850"/>
                  <a:pt x="1311049" y="1212056"/>
                </a:cubicBezTo>
                <a:cubicBezTo>
                  <a:pt x="1323748" y="1210469"/>
                  <a:pt x="1334067" y="1209278"/>
                  <a:pt x="1342005" y="1208484"/>
                </a:cubicBezTo>
                <a:cubicBezTo>
                  <a:pt x="1343592" y="1204515"/>
                  <a:pt x="1345974" y="1199356"/>
                  <a:pt x="1349148" y="1193006"/>
                </a:cubicBezTo>
                <a:cubicBezTo>
                  <a:pt x="1354705" y="1181894"/>
                  <a:pt x="1358673" y="1173162"/>
                  <a:pt x="1361054" y="1166812"/>
                </a:cubicBezTo>
                <a:cubicBezTo>
                  <a:pt x="1349942" y="1168400"/>
                  <a:pt x="1343196" y="1169590"/>
                  <a:pt x="1340814" y="1170384"/>
                </a:cubicBezTo>
                <a:cubicBezTo>
                  <a:pt x="1335258" y="1170384"/>
                  <a:pt x="1330892" y="1169194"/>
                  <a:pt x="1327717" y="1166812"/>
                </a:cubicBezTo>
                <a:cubicBezTo>
                  <a:pt x="1320574" y="1159669"/>
                  <a:pt x="1315811" y="1154509"/>
                  <a:pt x="1313430" y="1151334"/>
                </a:cubicBezTo>
                <a:cubicBezTo>
                  <a:pt x="1311842" y="1148159"/>
                  <a:pt x="1313033" y="1146175"/>
                  <a:pt x="1317002" y="1145381"/>
                </a:cubicBezTo>
                <a:cubicBezTo>
                  <a:pt x="1373358" y="1137443"/>
                  <a:pt x="1412251" y="1130300"/>
                  <a:pt x="1433683" y="1123950"/>
                </a:cubicBezTo>
                <a:cubicBezTo>
                  <a:pt x="1437652" y="1123156"/>
                  <a:pt x="1440826" y="1122759"/>
                  <a:pt x="1443207" y="1122759"/>
                </a:cubicBezTo>
                <a:close/>
                <a:moveTo>
                  <a:pt x="218650" y="1122462"/>
                </a:moveTo>
                <a:cubicBezTo>
                  <a:pt x="221825" y="1122263"/>
                  <a:pt x="224801" y="1122759"/>
                  <a:pt x="227580" y="1123950"/>
                </a:cubicBezTo>
                <a:cubicBezTo>
                  <a:pt x="238692" y="1128712"/>
                  <a:pt x="247424" y="1135856"/>
                  <a:pt x="253774" y="1145381"/>
                </a:cubicBezTo>
                <a:cubicBezTo>
                  <a:pt x="256155" y="1150144"/>
                  <a:pt x="254567" y="1152922"/>
                  <a:pt x="249011" y="1153715"/>
                </a:cubicBezTo>
                <a:cubicBezTo>
                  <a:pt x="239486" y="1155303"/>
                  <a:pt x="229564" y="1156097"/>
                  <a:pt x="219245" y="1156097"/>
                </a:cubicBezTo>
                <a:cubicBezTo>
                  <a:pt x="202576" y="1156097"/>
                  <a:pt x="186305" y="1156890"/>
                  <a:pt x="170430" y="1158478"/>
                </a:cubicBezTo>
                <a:cubicBezTo>
                  <a:pt x="171223" y="1159272"/>
                  <a:pt x="172811" y="1160462"/>
                  <a:pt x="175192" y="1162050"/>
                </a:cubicBezTo>
                <a:cubicBezTo>
                  <a:pt x="178367" y="1164431"/>
                  <a:pt x="181145" y="1166812"/>
                  <a:pt x="183526" y="1169194"/>
                </a:cubicBezTo>
                <a:cubicBezTo>
                  <a:pt x="185908" y="1171575"/>
                  <a:pt x="185511" y="1174750"/>
                  <a:pt x="182336" y="1178719"/>
                </a:cubicBezTo>
                <a:cubicBezTo>
                  <a:pt x="179955" y="1181100"/>
                  <a:pt x="175589" y="1185465"/>
                  <a:pt x="169239" y="1191815"/>
                </a:cubicBezTo>
                <a:cubicBezTo>
                  <a:pt x="166858" y="1194197"/>
                  <a:pt x="165270" y="1195784"/>
                  <a:pt x="164476" y="1196578"/>
                </a:cubicBezTo>
                <a:cubicBezTo>
                  <a:pt x="162095" y="1199753"/>
                  <a:pt x="159714" y="1202531"/>
                  <a:pt x="157333" y="1204912"/>
                </a:cubicBezTo>
                <a:cubicBezTo>
                  <a:pt x="158126" y="1205706"/>
                  <a:pt x="158523" y="1206897"/>
                  <a:pt x="158523" y="1208484"/>
                </a:cubicBezTo>
                <a:cubicBezTo>
                  <a:pt x="156936" y="1219597"/>
                  <a:pt x="156142" y="1231106"/>
                  <a:pt x="156142" y="1243012"/>
                </a:cubicBezTo>
                <a:lnTo>
                  <a:pt x="156142" y="1322784"/>
                </a:lnTo>
                <a:cubicBezTo>
                  <a:pt x="156142" y="1338659"/>
                  <a:pt x="150983" y="1346993"/>
                  <a:pt x="140664" y="1347787"/>
                </a:cubicBezTo>
                <a:cubicBezTo>
                  <a:pt x="131933" y="1346200"/>
                  <a:pt x="124392" y="1339056"/>
                  <a:pt x="118042" y="1326356"/>
                </a:cubicBezTo>
                <a:cubicBezTo>
                  <a:pt x="116455" y="1321594"/>
                  <a:pt x="116851" y="1316037"/>
                  <a:pt x="119233" y="1309687"/>
                </a:cubicBezTo>
                <a:cubicBezTo>
                  <a:pt x="123995" y="1289843"/>
                  <a:pt x="126376" y="1266428"/>
                  <a:pt x="126376" y="1239440"/>
                </a:cubicBezTo>
                <a:cubicBezTo>
                  <a:pt x="118439" y="1246584"/>
                  <a:pt x="109708" y="1253331"/>
                  <a:pt x="100183" y="1259681"/>
                </a:cubicBezTo>
                <a:cubicBezTo>
                  <a:pt x="72402" y="1280318"/>
                  <a:pt x="47795" y="1292622"/>
                  <a:pt x="26364" y="1296590"/>
                </a:cubicBezTo>
                <a:cubicBezTo>
                  <a:pt x="22395" y="1297384"/>
                  <a:pt x="21601" y="1296590"/>
                  <a:pt x="23983" y="1294209"/>
                </a:cubicBezTo>
                <a:cubicBezTo>
                  <a:pt x="57320" y="1271190"/>
                  <a:pt x="88673" y="1239837"/>
                  <a:pt x="118042" y="1200150"/>
                </a:cubicBezTo>
                <a:cubicBezTo>
                  <a:pt x="118042" y="1198562"/>
                  <a:pt x="117248" y="1196578"/>
                  <a:pt x="115661" y="1194197"/>
                </a:cubicBezTo>
                <a:cubicBezTo>
                  <a:pt x="114867" y="1193403"/>
                  <a:pt x="114470" y="1192609"/>
                  <a:pt x="114470" y="1191815"/>
                </a:cubicBezTo>
                <a:cubicBezTo>
                  <a:pt x="113676" y="1187847"/>
                  <a:pt x="115264" y="1185862"/>
                  <a:pt x="119233" y="1185862"/>
                </a:cubicBezTo>
                <a:cubicBezTo>
                  <a:pt x="121614" y="1185862"/>
                  <a:pt x="124392" y="1185862"/>
                  <a:pt x="127567" y="1185862"/>
                </a:cubicBezTo>
                <a:cubicBezTo>
                  <a:pt x="128361" y="1183481"/>
                  <a:pt x="129948" y="1180703"/>
                  <a:pt x="132330" y="1177528"/>
                </a:cubicBezTo>
                <a:cubicBezTo>
                  <a:pt x="133917" y="1175147"/>
                  <a:pt x="135505" y="1170781"/>
                  <a:pt x="137092" y="1164431"/>
                </a:cubicBezTo>
                <a:cubicBezTo>
                  <a:pt x="137092" y="1163637"/>
                  <a:pt x="137092" y="1162844"/>
                  <a:pt x="137092" y="1162050"/>
                </a:cubicBezTo>
                <a:cubicBezTo>
                  <a:pt x="114867" y="1165225"/>
                  <a:pt x="93039" y="1169194"/>
                  <a:pt x="71608" y="1173956"/>
                </a:cubicBezTo>
                <a:cubicBezTo>
                  <a:pt x="68433" y="1175543"/>
                  <a:pt x="65258" y="1175543"/>
                  <a:pt x="62083" y="1173956"/>
                </a:cubicBezTo>
                <a:cubicBezTo>
                  <a:pt x="62083" y="1173956"/>
                  <a:pt x="61686" y="1173956"/>
                  <a:pt x="60892" y="1173956"/>
                </a:cubicBezTo>
                <a:cubicBezTo>
                  <a:pt x="54542" y="1169987"/>
                  <a:pt x="47398" y="1164034"/>
                  <a:pt x="39461" y="1156097"/>
                </a:cubicBezTo>
                <a:cubicBezTo>
                  <a:pt x="37080" y="1152922"/>
                  <a:pt x="37873" y="1150937"/>
                  <a:pt x="41842" y="1150144"/>
                </a:cubicBezTo>
                <a:cubicBezTo>
                  <a:pt x="56923" y="1149350"/>
                  <a:pt x="71608" y="1147762"/>
                  <a:pt x="85895" y="1145381"/>
                </a:cubicBezTo>
                <a:cubicBezTo>
                  <a:pt x="88276" y="1145381"/>
                  <a:pt x="91848" y="1144984"/>
                  <a:pt x="96611" y="1144190"/>
                </a:cubicBezTo>
                <a:cubicBezTo>
                  <a:pt x="118836" y="1140222"/>
                  <a:pt x="144633" y="1136253"/>
                  <a:pt x="174001" y="1132284"/>
                </a:cubicBezTo>
                <a:cubicBezTo>
                  <a:pt x="185114" y="1131490"/>
                  <a:pt x="196624" y="1129109"/>
                  <a:pt x="208530" y="1125140"/>
                </a:cubicBezTo>
                <a:cubicBezTo>
                  <a:pt x="212102" y="1123553"/>
                  <a:pt x="215475" y="1122660"/>
                  <a:pt x="218650" y="1122462"/>
                </a:cubicBezTo>
                <a:close/>
                <a:moveTo>
                  <a:pt x="3653600" y="1122164"/>
                </a:moveTo>
                <a:cubicBezTo>
                  <a:pt x="3656379" y="1122164"/>
                  <a:pt x="3658562" y="1122759"/>
                  <a:pt x="3660149" y="1123950"/>
                </a:cubicBezTo>
                <a:cubicBezTo>
                  <a:pt x="3668880" y="1131094"/>
                  <a:pt x="3675627" y="1137840"/>
                  <a:pt x="3680390" y="1144190"/>
                </a:cubicBezTo>
                <a:cubicBezTo>
                  <a:pt x="3683565" y="1147365"/>
                  <a:pt x="3683961" y="1151334"/>
                  <a:pt x="3681580" y="1156097"/>
                </a:cubicBezTo>
                <a:cubicBezTo>
                  <a:pt x="3678405" y="1166415"/>
                  <a:pt x="3676818" y="1175940"/>
                  <a:pt x="3676818" y="1184672"/>
                </a:cubicBezTo>
                <a:cubicBezTo>
                  <a:pt x="3673643" y="1214834"/>
                  <a:pt x="3672055" y="1234678"/>
                  <a:pt x="3672055" y="1244203"/>
                </a:cubicBezTo>
                <a:cubicBezTo>
                  <a:pt x="3672849" y="1253728"/>
                  <a:pt x="3669674" y="1261268"/>
                  <a:pt x="3662530" y="1266825"/>
                </a:cubicBezTo>
                <a:cubicBezTo>
                  <a:pt x="3660149" y="1269206"/>
                  <a:pt x="3656974" y="1268809"/>
                  <a:pt x="3653005" y="1265634"/>
                </a:cubicBezTo>
                <a:cubicBezTo>
                  <a:pt x="3642686" y="1258490"/>
                  <a:pt x="3639114" y="1247378"/>
                  <a:pt x="3642290" y="1232297"/>
                </a:cubicBezTo>
                <a:cubicBezTo>
                  <a:pt x="3643877" y="1212453"/>
                  <a:pt x="3643877" y="1185862"/>
                  <a:pt x="3642290" y="1152525"/>
                </a:cubicBezTo>
                <a:cubicBezTo>
                  <a:pt x="3642290" y="1149350"/>
                  <a:pt x="3640702" y="1147762"/>
                  <a:pt x="3637527" y="1147762"/>
                </a:cubicBezTo>
                <a:cubicBezTo>
                  <a:pt x="3635146" y="1148556"/>
                  <a:pt x="3630780" y="1149350"/>
                  <a:pt x="3624430" y="1150144"/>
                </a:cubicBezTo>
                <a:cubicBezTo>
                  <a:pt x="3612524" y="1152525"/>
                  <a:pt x="3603793" y="1154509"/>
                  <a:pt x="3598236" y="1156097"/>
                </a:cubicBezTo>
                <a:lnTo>
                  <a:pt x="3598236" y="1159669"/>
                </a:lnTo>
                <a:cubicBezTo>
                  <a:pt x="3598236" y="1186656"/>
                  <a:pt x="3598633" y="1209675"/>
                  <a:pt x="3599427" y="1228725"/>
                </a:cubicBezTo>
                <a:lnTo>
                  <a:pt x="3599427" y="1240631"/>
                </a:lnTo>
                <a:cubicBezTo>
                  <a:pt x="3600221" y="1238250"/>
                  <a:pt x="3601014" y="1234678"/>
                  <a:pt x="3601808" y="1229915"/>
                </a:cubicBezTo>
                <a:cubicBezTo>
                  <a:pt x="3603396" y="1225947"/>
                  <a:pt x="3604190" y="1222772"/>
                  <a:pt x="3604190" y="1220390"/>
                </a:cubicBezTo>
                <a:cubicBezTo>
                  <a:pt x="3607365" y="1199753"/>
                  <a:pt x="3606968" y="1185862"/>
                  <a:pt x="3602999" y="1178719"/>
                </a:cubicBezTo>
                <a:cubicBezTo>
                  <a:pt x="3601412" y="1174750"/>
                  <a:pt x="3601412" y="1171972"/>
                  <a:pt x="3602999" y="1170384"/>
                </a:cubicBezTo>
                <a:cubicBezTo>
                  <a:pt x="3603793" y="1168003"/>
                  <a:pt x="3606174" y="1167209"/>
                  <a:pt x="3610143" y="1168003"/>
                </a:cubicBezTo>
                <a:cubicBezTo>
                  <a:pt x="3622843" y="1171178"/>
                  <a:pt x="3631971" y="1176734"/>
                  <a:pt x="3637527" y="1184672"/>
                </a:cubicBezTo>
                <a:cubicBezTo>
                  <a:pt x="3639908" y="1188640"/>
                  <a:pt x="3640305" y="1192609"/>
                  <a:pt x="3638718" y="1196578"/>
                </a:cubicBezTo>
                <a:cubicBezTo>
                  <a:pt x="3637924" y="1198165"/>
                  <a:pt x="3636733" y="1202928"/>
                  <a:pt x="3635146" y="1210865"/>
                </a:cubicBezTo>
                <a:cubicBezTo>
                  <a:pt x="3633558" y="1218009"/>
                  <a:pt x="3632368" y="1223565"/>
                  <a:pt x="3631574" y="1227534"/>
                </a:cubicBezTo>
                <a:cubicBezTo>
                  <a:pt x="3630780" y="1233090"/>
                  <a:pt x="3629193" y="1239044"/>
                  <a:pt x="3626811" y="1245394"/>
                </a:cubicBezTo>
                <a:cubicBezTo>
                  <a:pt x="3634749" y="1251743"/>
                  <a:pt x="3639512" y="1255712"/>
                  <a:pt x="3641099" y="1257300"/>
                </a:cubicBezTo>
                <a:cubicBezTo>
                  <a:pt x="3644274" y="1261268"/>
                  <a:pt x="3644671" y="1265237"/>
                  <a:pt x="3642290" y="1269206"/>
                </a:cubicBezTo>
                <a:cubicBezTo>
                  <a:pt x="3639908" y="1272381"/>
                  <a:pt x="3638718" y="1284287"/>
                  <a:pt x="3638718" y="1304925"/>
                </a:cubicBezTo>
                <a:cubicBezTo>
                  <a:pt x="3638718" y="1313656"/>
                  <a:pt x="3644274" y="1318022"/>
                  <a:pt x="3655386" y="1318022"/>
                </a:cubicBezTo>
                <a:cubicBezTo>
                  <a:pt x="3677612" y="1318022"/>
                  <a:pt x="3690311" y="1314450"/>
                  <a:pt x="3693486" y="1307306"/>
                </a:cubicBezTo>
                <a:cubicBezTo>
                  <a:pt x="3695868" y="1304131"/>
                  <a:pt x="3698646" y="1296194"/>
                  <a:pt x="3701821" y="1283494"/>
                </a:cubicBezTo>
                <a:cubicBezTo>
                  <a:pt x="3703408" y="1279525"/>
                  <a:pt x="3704599" y="1276350"/>
                  <a:pt x="3705393" y="1273969"/>
                </a:cubicBezTo>
                <a:cubicBezTo>
                  <a:pt x="3706187" y="1271587"/>
                  <a:pt x="3706980" y="1270397"/>
                  <a:pt x="3707774" y="1270397"/>
                </a:cubicBezTo>
                <a:cubicBezTo>
                  <a:pt x="3709361" y="1270397"/>
                  <a:pt x="3710155" y="1271587"/>
                  <a:pt x="3710155" y="1273969"/>
                </a:cubicBezTo>
                <a:cubicBezTo>
                  <a:pt x="3713330" y="1289050"/>
                  <a:pt x="3717696" y="1301750"/>
                  <a:pt x="3723252" y="1312069"/>
                </a:cubicBezTo>
                <a:cubicBezTo>
                  <a:pt x="3725633" y="1316831"/>
                  <a:pt x="3726824" y="1320800"/>
                  <a:pt x="3726824" y="1323975"/>
                </a:cubicBezTo>
                <a:cubicBezTo>
                  <a:pt x="3725237" y="1331119"/>
                  <a:pt x="3721268" y="1336675"/>
                  <a:pt x="3714918" y="1340644"/>
                </a:cubicBezTo>
                <a:cubicBezTo>
                  <a:pt x="3701424" y="1346993"/>
                  <a:pt x="3682771" y="1349375"/>
                  <a:pt x="3658958" y="1347787"/>
                </a:cubicBezTo>
                <a:cubicBezTo>
                  <a:pt x="3643877" y="1347787"/>
                  <a:pt x="3631971" y="1343025"/>
                  <a:pt x="3623240" y="1333500"/>
                </a:cubicBezTo>
                <a:cubicBezTo>
                  <a:pt x="3616096" y="1324769"/>
                  <a:pt x="3612524" y="1312465"/>
                  <a:pt x="3612524" y="1296590"/>
                </a:cubicBezTo>
                <a:lnTo>
                  <a:pt x="3612524" y="1277540"/>
                </a:lnTo>
                <a:cubicBezTo>
                  <a:pt x="3611730" y="1279128"/>
                  <a:pt x="3610539" y="1281112"/>
                  <a:pt x="3608952" y="1283494"/>
                </a:cubicBezTo>
                <a:cubicBezTo>
                  <a:pt x="3607365" y="1285875"/>
                  <a:pt x="3606571" y="1287462"/>
                  <a:pt x="3606571" y="1288256"/>
                </a:cubicBezTo>
                <a:cubicBezTo>
                  <a:pt x="3588315" y="1315244"/>
                  <a:pt x="3559740" y="1331119"/>
                  <a:pt x="3520846" y="1335881"/>
                </a:cubicBezTo>
                <a:cubicBezTo>
                  <a:pt x="3517671" y="1336675"/>
                  <a:pt x="3516083" y="1336278"/>
                  <a:pt x="3516083" y="1334690"/>
                </a:cubicBezTo>
                <a:cubicBezTo>
                  <a:pt x="3516083" y="1333103"/>
                  <a:pt x="3517274" y="1331912"/>
                  <a:pt x="3519655" y="1331119"/>
                </a:cubicBezTo>
                <a:cubicBezTo>
                  <a:pt x="3551405" y="1314450"/>
                  <a:pt x="3575218" y="1290637"/>
                  <a:pt x="3591093" y="1259681"/>
                </a:cubicBezTo>
                <a:cubicBezTo>
                  <a:pt x="3587124" y="1261268"/>
                  <a:pt x="3583155" y="1260872"/>
                  <a:pt x="3579186" y="1258490"/>
                </a:cubicBezTo>
                <a:cubicBezTo>
                  <a:pt x="3576011" y="1256109"/>
                  <a:pt x="3573630" y="1253331"/>
                  <a:pt x="3572043" y="1250156"/>
                </a:cubicBezTo>
                <a:lnTo>
                  <a:pt x="3569661" y="1252537"/>
                </a:lnTo>
                <a:cubicBezTo>
                  <a:pt x="3563312" y="1258887"/>
                  <a:pt x="3550215" y="1270000"/>
                  <a:pt x="3530371" y="1285875"/>
                </a:cubicBezTo>
                <a:cubicBezTo>
                  <a:pt x="3526402" y="1289050"/>
                  <a:pt x="3521243" y="1292622"/>
                  <a:pt x="3514893" y="1296590"/>
                </a:cubicBezTo>
                <a:cubicBezTo>
                  <a:pt x="3504574" y="1304528"/>
                  <a:pt x="3497430" y="1310084"/>
                  <a:pt x="3493461" y="1313259"/>
                </a:cubicBezTo>
                <a:cubicBezTo>
                  <a:pt x="3489493" y="1317228"/>
                  <a:pt x="3485127" y="1317625"/>
                  <a:pt x="3480365" y="1314450"/>
                </a:cubicBezTo>
                <a:cubicBezTo>
                  <a:pt x="3468458" y="1307306"/>
                  <a:pt x="3462108" y="1298575"/>
                  <a:pt x="3461315" y="1288256"/>
                </a:cubicBezTo>
                <a:cubicBezTo>
                  <a:pt x="3460521" y="1283494"/>
                  <a:pt x="3462108" y="1281112"/>
                  <a:pt x="3466077" y="1281112"/>
                </a:cubicBezTo>
                <a:cubicBezTo>
                  <a:pt x="3472427" y="1281906"/>
                  <a:pt x="3481555" y="1279922"/>
                  <a:pt x="3493461" y="1275159"/>
                </a:cubicBezTo>
                <a:cubicBezTo>
                  <a:pt x="3497430" y="1273572"/>
                  <a:pt x="3501002" y="1272381"/>
                  <a:pt x="3504177" y="1271587"/>
                </a:cubicBezTo>
                <a:cubicBezTo>
                  <a:pt x="3504177" y="1259681"/>
                  <a:pt x="3504177" y="1246981"/>
                  <a:pt x="3504177" y="1233487"/>
                </a:cubicBezTo>
                <a:cubicBezTo>
                  <a:pt x="3501796" y="1233487"/>
                  <a:pt x="3499018" y="1233884"/>
                  <a:pt x="3495843" y="1234678"/>
                </a:cubicBezTo>
                <a:cubicBezTo>
                  <a:pt x="3489493" y="1235472"/>
                  <a:pt x="3484333" y="1234678"/>
                  <a:pt x="3480365" y="1232297"/>
                </a:cubicBezTo>
                <a:cubicBezTo>
                  <a:pt x="3475602" y="1229122"/>
                  <a:pt x="3472030" y="1225153"/>
                  <a:pt x="3469649" y="1220390"/>
                </a:cubicBezTo>
                <a:cubicBezTo>
                  <a:pt x="3469649" y="1220390"/>
                  <a:pt x="3469649" y="1219994"/>
                  <a:pt x="3469649" y="1219200"/>
                </a:cubicBezTo>
                <a:cubicBezTo>
                  <a:pt x="3466474" y="1216025"/>
                  <a:pt x="3467268" y="1214040"/>
                  <a:pt x="3472030" y="1213247"/>
                </a:cubicBezTo>
                <a:cubicBezTo>
                  <a:pt x="3479174" y="1213247"/>
                  <a:pt x="3489890" y="1211659"/>
                  <a:pt x="3504177" y="1208484"/>
                </a:cubicBezTo>
                <a:cubicBezTo>
                  <a:pt x="3504177" y="1196578"/>
                  <a:pt x="3503383" y="1185862"/>
                  <a:pt x="3501796" y="1176337"/>
                </a:cubicBezTo>
                <a:cubicBezTo>
                  <a:pt x="3500208" y="1177131"/>
                  <a:pt x="3498224" y="1177528"/>
                  <a:pt x="3495843" y="1177528"/>
                </a:cubicBezTo>
                <a:cubicBezTo>
                  <a:pt x="3491080" y="1178322"/>
                  <a:pt x="3486714" y="1177528"/>
                  <a:pt x="3482746" y="1175147"/>
                </a:cubicBezTo>
                <a:cubicBezTo>
                  <a:pt x="3481158" y="1174353"/>
                  <a:pt x="3478777" y="1171972"/>
                  <a:pt x="3475602" y="1168003"/>
                </a:cubicBezTo>
                <a:cubicBezTo>
                  <a:pt x="3474808" y="1167209"/>
                  <a:pt x="3474015" y="1166415"/>
                  <a:pt x="3473221" y="1165622"/>
                </a:cubicBezTo>
                <a:cubicBezTo>
                  <a:pt x="3470840" y="1160065"/>
                  <a:pt x="3471633" y="1157287"/>
                  <a:pt x="3475602" y="1157287"/>
                </a:cubicBezTo>
                <a:cubicBezTo>
                  <a:pt x="3487508" y="1155700"/>
                  <a:pt x="3498621" y="1153319"/>
                  <a:pt x="3508940" y="1150144"/>
                </a:cubicBezTo>
                <a:cubicBezTo>
                  <a:pt x="3524021" y="1146175"/>
                  <a:pt x="3533943" y="1144190"/>
                  <a:pt x="3538705" y="1144190"/>
                </a:cubicBezTo>
                <a:cubicBezTo>
                  <a:pt x="3538705" y="1144190"/>
                  <a:pt x="3539102" y="1144190"/>
                  <a:pt x="3539896" y="1144190"/>
                </a:cubicBezTo>
                <a:cubicBezTo>
                  <a:pt x="3543864" y="1142603"/>
                  <a:pt x="3547436" y="1142206"/>
                  <a:pt x="3550611" y="1143000"/>
                </a:cubicBezTo>
                <a:cubicBezTo>
                  <a:pt x="3552993" y="1143794"/>
                  <a:pt x="3557358" y="1147365"/>
                  <a:pt x="3563708" y="1153715"/>
                </a:cubicBezTo>
                <a:cubicBezTo>
                  <a:pt x="3566090" y="1158478"/>
                  <a:pt x="3564899" y="1162447"/>
                  <a:pt x="3560136" y="1165622"/>
                </a:cubicBezTo>
                <a:cubicBezTo>
                  <a:pt x="3555374" y="1166415"/>
                  <a:pt x="3547040" y="1168003"/>
                  <a:pt x="3535133" y="1170384"/>
                </a:cubicBezTo>
                <a:cubicBezTo>
                  <a:pt x="3531958" y="1171178"/>
                  <a:pt x="3529577" y="1171575"/>
                  <a:pt x="3527990" y="1171575"/>
                </a:cubicBezTo>
                <a:cubicBezTo>
                  <a:pt x="3530371" y="1173162"/>
                  <a:pt x="3532355" y="1174750"/>
                  <a:pt x="3533943" y="1176337"/>
                </a:cubicBezTo>
                <a:cubicBezTo>
                  <a:pt x="3537911" y="1180306"/>
                  <a:pt x="3539102" y="1183481"/>
                  <a:pt x="3537515" y="1185862"/>
                </a:cubicBezTo>
                <a:cubicBezTo>
                  <a:pt x="3535927" y="1187450"/>
                  <a:pt x="3535133" y="1191419"/>
                  <a:pt x="3535133" y="1197769"/>
                </a:cubicBezTo>
                <a:cubicBezTo>
                  <a:pt x="3534339" y="1199356"/>
                  <a:pt x="3533943" y="1200944"/>
                  <a:pt x="3533943" y="1202531"/>
                </a:cubicBezTo>
                <a:cubicBezTo>
                  <a:pt x="3534737" y="1202531"/>
                  <a:pt x="3535927" y="1202134"/>
                  <a:pt x="3537515" y="1201340"/>
                </a:cubicBezTo>
                <a:cubicBezTo>
                  <a:pt x="3539102" y="1201340"/>
                  <a:pt x="3540293" y="1200944"/>
                  <a:pt x="3541086" y="1200150"/>
                </a:cubicBezTo>
                <a:cubicBezTo>
                  <a:pt x="3543468" y="1199356"/>
                  <a:pt x="3546246" y="1199356"/>
                  <a:pt x="3549421" y="1200150"/>
                </a:cubicBezTo>
                <a:cubicBezTo>
                  <a:pt x="3550215" y="1200944"/>
                  <a:pt x="3551008" y="1201340"/>
                  <a:pt x="3551802" y="1201340"/>
                </a:cubicBezTo>
                <a:cubicBezTo>
                  <a:pt x="3555771" y="1203722"/>
                  <a:pt x="3559343" y="1206897"/>
                  <a:pt x="3562518" y="1210865"/>
                </a:cubicBezTo>
                <a:cubicBezTo>
                  <a:pt x="3565693" y="1217215"/>
                  <a:pt x="3564899" y="1221184"/>
                  <a:pt x="3560136" y="1222772"/>
                </a:cubicBezTo>
                <a:cubicBezTo>
                  <a:pt x="3559343" y="1222772"/>
                  <a:pt x="3558152" y="1222772"/>
                  <a:pt x="3556565" y="1222772"/>
                </a:cubicBezTo>
                <a:cubicBezTo>
                  <a:pt x="3550215" y="1223565"/>
                  <a:pt x="3542277" y="1225153"/>
                  <a:pt x="3532752" y="1227534"/>
                </a:cubicBezTo>
                <a:cubicBezTo>
                  <a:pt x="3531958" y="1237853"/>
                  <a:pt x="3531561" y="1248965"/>
                  <a:pt x="3531561" y="1260872"/>
                </a:cubicBezTo>
                <a:cubicBezTo>
                  <a:pt x="3549024" y="1254522"/>
                  <a:pt x="3560930" y="1249759"/>
                  <a:pt x="3567280" y="1246584"/>
                </a:cubicBezTo>
                <a:cubicBezTo>
                  <a:pt x="3568868" y="1246584"/>
                  <a:pt x="3569661" y="1246584"/>
                  <a:pt x="3569661" y="1246584"/>
                </a:cubicBezTo>
                <a:cubicBezTo>
                  <a:pt x="3568868" y="1243409"/>
                  <a:pt x="3569265" y="1237059"/>
                  <a:pt x="3570852" y="1227534"/>
                </a:cubicBezTo>
                <a:cubicBezTo>
                  <a:pt x="3569265" y="1234678"/>
                  <a:pt x="3569265" y="1233487"/>
                  <a:pt x="3570852" y="1223962"/>
                </a:cubicBezTo>
                <a:cubicBezTo>
                  <a:pt x="3572439" y="1217612"/>
                  <a:pt x="3572837" y="1204912"/>
                  <a:pt x="3572043" y="1185862"/>
                </a:cubicBezTo>
                <a:cubicBezTo>
                  <a:pt x="3572043" y="1183481"/>
                  <a:pt x="3572043" y="1181894"/>
                  <a:pt x="3572043" y="1181100"/>
                </a:cubicBezTo>
                <a:cubicBezTo>
                  <a:pt x="3572043" y="1158875"/>
                  <a:pt x="3570455" y="1145778"/>
                  <a:pt x="3567280" y="1141809"/>
                </a:cubicBezTo>
                <a:cubicBezTo>
                  <a:pt x="3564899" y="1136253"/>
                  <a:pt x="3566486" y="1133475"/>
                  <a:pt x="3572043" y="1133475"/>
                </a:cubicBezTo>
                <a:cubicBezTo>
                  <a:pt x="3576011" y="1133475"/>
                  <a:pt x="3580377" y="1134665"/>
                  <a:pt x="3585140" y="1137047"/>
                </a:cubicBezTo>
                <a:cubicBezTo>
                  <a:pt x="3597046" y="1134665"/>
                  <a:pt x="3609746" y="1131887"/>
                  <a:pt x="3623240" y="1128712"/>
                </a:cubicBezTo>
                <a:cubicBezTo>
                  <a:pt x="3627208" y="1127918"/>
                  <a:pt x="3632765" y="1126728"/>
                  <a:pt x="3639908" y="1125140"/>
                </a:cubicBezTo>
                <a:cubicBezTo>
                  <a:pt x="3641496" y="1124347"/>
                  <a:pt x="3642686" y="1123950"/>
                  <a:pt x="3643480" y="1123950"/>
                </a:cubicBezTo>
                <a:cubicBezTo>
                  <a:pt x="3647449" y="1122759"/>
                  <a:pt x="3650822" y="1122164"/>
                  <a:pt x="3653600" y="1122164"/>
                </a:cubicBezTo>
                <a:close/>
                <a:moveTo>
                  <a:pt x="4214980" y="1121569"/>
                </a:moveTo>
                <a:cubicBezTo>
                  <a:pt x="4230062" y="1123950"/>
                  <a:pt x="4241968" y="1130697"/>
                  <a:pt x="4250699" y="1141809"/>
                </a:cubicBezTo>
                <a:cubicBezTo>
                  <a:pt x="4255462" y="1146572"/>
                  <a:pt x="4257049" y="1152128"/>
                  <a:pt x="4255462" y="1158478"/>
                </a:cubicBezTo>
                <a:cubicBezTo>
                  <a:pt x="4253080" y="1169590"/>
                  <a:pt x="4251890" y="1178719"/>
                  <a:pt x="4251890" y="1185862"/>
                </a:cubicBezTo>
                <a:cubicBezTo>
                  <a:pt x="4251890" y="1188244"/>
                  <a:pt x="4251493" y="1191815"/>
                  <a:pt x="4250699" y="1196578"/>
                </a:cubicBezTo>
                <a:cubicBezTo>
                  <a:pt x="4250699" y="1201340"/>
                  <a:pt x="4250302" y="1204912"/>
                  <a:pt x="4249508" y="1207294"/>
                </a:cubicBezTo>
                <a:cubicBezTo>
                  <a:pt x="4258240" y="1200944"/>
                  <a:pt x="4268558" y="1191419"/>
                  <a:pt x="4280465" y="1178719"/>
                </a:cubicBezTo>
                <a:cubicBezTo>
                  <a:pt x="4286815" y="1173162"/>
                  <a:pt x="4290386" y="1166812"/>
                  <a:pt x="4291180" y="1159669"/>
                </a:cubicBezTo>
                <a:cubicBezTo>
                  <a:pt x="4292768" y="1150937"/>
                  <a:pt x="4297530" y="1148953"/>
                  <a:pt x="4305468" y="1153715"/>
                </a:cubicBezTo>
                <a:cubicBezTo>
                  <a:pt x="4314199" y="1158478"/>
                  <a:pt x="4322137" y="1166415"/>
                  <a:pt x="4329280" y="1177528"/>
                </a:cubicBezTo>
                <a:cubicBezTo>
                  <a:pt x="4333249" y="1183878"/>
                  <a:pt x="4333249" y="1188640"/>
                  <a:pt x="4329280" y="1191815"/>
                </a:cubicBezTo>
                <a:cubicBezTo>
                  <a:pt x="4323724" y="1193403"/>
                  <a:pt x="4317374" y="1197372"/>
                  <a:pt x="4310230" y="1203722"/>
                </a:cubicBezTo>
                <a:cubicBezTo>
                  <a:pt x="4294355" y="1217215"/>
                  <a:pt x="4273718" y="1230709"/>
                  <a:pt x="4248318" y="1244203"/>
                </a:cubicBezTo>
                <a:cubicBezTo>
                  <a:pt x="4248318" y="1248172"/>
                  <a:pt x="4248318" y="1254125"/>
                  <a:pt x="4248318" y="1262062"/>
                </a:cubicBezTo>
                <a:cubicBezTo>
                  <a:pt x="4247524" y="1270000"/>
                  <a:pt x="4247127" y="1275953"/>
                  <a:pt x="4247127" y="1279922"/>
                </a:cubicBezTo>
                <a:cubicBezTo>
                  <a:pt x="4247127" y="1298178"/>
                  <a:pt x="4254271" y="1307703"/>
                  <a:pt x="4268558" y="1308497"/>
                </a:cubicBezTo>
                <a:cubicBezTo>
                  <a:pt x="4284433" y="1308497"/>
                  <a:pt x="4297133" y="1307306"/>
                  <a:pt x="4306658" y="1304925"/>
                </a:cubicBezTo>
                <a:cubicBezTo>
                  <a:pt x="4315390" y="1304131"/>
                  <a:pt x="4321343" y="1298178"/>
                  <a:pt x="4324518" y="1287065"/>
                </a:cubicBezTo>
                <a:cubicBezTo>
                  <a:pt x="4326105" y="1283097"/>
                  <a:pt x="4328090" y="1277144"/>
                  <a:pt x="4330471" y="1269206"/>
                </a:cubicBezTo>
                <a:cubicBezTo>
                  <a:pt x="4332852" y="1263650"/>
                  <a:pt x="4334440" y="1259681"/>
                  <a:pt x="4335233" y="1257300"/>
                </a:cubicBezTo>
                <a:cubicBezTo>
                  <a:pt x="4336821" y="1254919"/>
                  <a:pt x="4337615" y="1253728"/>
                  <a:pt x="4337615" y="1253728"/>
                </a:cubicBezTo>
                <a:cubicBezTo>
                  <a:pt x="4338409" y="1253728"/>
                  <a:pt x="4339202" y="1254919"/>
                  <a:pt x="4339996" y="1257300"/>
                </a:cubicBezTo>
                <a:cubicBezTo>
                  <a:pt x="4343171" y="1270000"/>
                  <a:pt x="4349521" y="1282303"/>
                  <a:pt x="4359046" y="1294209"/>
                </a:cubicBezTo>
                <a:cubicBezTo>
                  <a:pt x="4363015" y="1299765"/>
                  <a:pt x="4364602" y="1304528"/>
                  <a:pt x="4363808" y="1308497"/>
                </a:cubicBezTo>
                <a:cubicBezTo>
                  <a:pt x="4363015" y="1314053"/>
                  <a:pt x="4359046" y="1320006"/>
                  <a:pt x="4351902" y="1326356"/>
                </a:cubicBezTo>
                <a:cubicBezTo>
                  <a:pt x="4336821" y="1337468"/>
                  <a:pt x="4316580" y="1343025"/>
                  <a:pt x="4291180" y="1343025"/>
                </a:cubicBezTo>
                <a:cubicBezTo>
                  <a:pt x="4275305" y="1343025"/>
                  <a:pt x="4262605" y="1341834"/>
                  <a:pt x="4253080" y="1339453"/>
                </a:cubicBezTo>
                <a:cubicBezTo>
                  <a:pt x="4227680" y="1333897"/>
                  <a:pt x="4215377" y="1314847"/>
                  <a:pt x="4216171" y="1282303"/>
                </a:cubicBezTo>
                <a:cubicBezTo>
                  <a:pt x="4215377" y="1275159"/>
                  <a:pt x="4214980" y="1268412"/>
                  <a:pt x="4214980" y="1262062"/>
                </a:cubicBezTo>
                <a:cubicBezTo>
                  <a:pt x="4206249" y="1265237"/>
                  <a:pt x="4194740" y="1268809"/>
                  <a:pt x="4180452" y="1272778"/>
                </a:cubicBezTo>
                <a:cubicBezTo>
                  <a:pt x="4178865" y="1273572"/>
                  <a:pt x="4177277" y="1273572"/>
                  <a:pt x="4175690" y="1272778"/>
                </a:cubicBezTo>
                <a:cubicBezTo>
                  <a:pt x="4175690" y="1277540"/>
                  <a:pt x="4175690" y="1284684"/>
                  <a:pt x="4175690" y="1294209"/>
                </a:cubicBezTo>
                <a:cubicBezTo>
                  <a:pt x="4174896" y="1305322"/>
                  <a:pt x="4174499" y="1313656"/>
                  <a:pt x="4174499" y="1319212"/>
                </a:cubicBezTo>
                <a:cubicBezTo>
                  <a:pt x="4173705" y="1332706"/>
                  <a:pt x="4171324" y="1341834"/>
                  <a:pt x="4167355" y="1346597"/>
                </a:cubicBezTo>
                <a:cubicBezTo>
                  <a:pt x="4164974" y="1349772"/>
                  <a:pt x="4161005" y="1350169"/>
                  <a:pt x="4155449" y="1347787"/>
                </a:cubicBezTo>
                <a:cubicBezTo>
                  <a:pt x="4150687" y="1344612"/>
                  <a:pt x="4147115" y="1339850"/>
                  <a:pt x="4144733" y="1333500"/>
                </a:cubicBezTo>
                <a:cubicBezTo>
                  <a:pt x="4139177" y="1323181"/>
                  <a:pt x="4138384" y="1311275"/>
                  <a:pt x="4142352" y="1297781"/>
                </a:cubicBezTo>
                <a:cubicBezTo>
                  <a:pt x="4145527" y="1281112"/>
                  <a:pt x="4147115" y="1264047"/>
                  <a:pt x="4147115" y="1246584"/>
                </a:cubicBezTo>
                <a:lnTo>
                  <a:pt x="4147115" y="1226344"/>
                </a:lnTo>
                <a:lnTo>
                  <a:pt x="4136399" y="1237059"/>
                </a:lnTo>
                <a:cubicBezTo>
                  <a:pt x="4124493" y="1248965"/>
                  <a:pt x="4109411" y="1258887"/>
                  <a:pt x="4091155" y="1266825"/>
                </a:cubicBezTo>
                <a:cubicBezTo>
                  <a:pt x="4084805" y="1269206"/>
                  <a:pt x="4084011" y="1268412"/>
                  <a:pt x="4088774" y="1264444"/>
                </a:cubicBezTo>
                <a:cubicBezTo>
                  <a:pt x="4116555" y="1232693"/>
                  <a:pt x="4136796" y="1200150"/>
                  <a:pt x="4149496" y="1166812"/>
                </a:cubicBezTo>
                <a:cubicBezTo>
                  <a:pt x="4155052" y="1150937"/>
                  <a:pt x="4157036" y="1137443"/>
                  <a:pt x="4155449" y="1126331"/>
                </a:cubicBezTo>
                <a:cubicBezTo>
                  <a:pt x="4155449" y="1121569"/>
                  <a:pt x="4157830" y="1120378"/>
                  <a:pt x="4162593" y="1122759"/>
                </a:cubicBezTo>
                <a:cubicBezTo>
                  <a:pt x="4176880" y="1128315"/>
                  <a:pt x="4187596" y="1135856"/>
                  <a:pt x="4194740" y="1145381"/>
                </a:cubicBezTo>
                <a:cubicBezTo>
                  <a:pt x="4198708" y="1151731"/>
                  <a:pt x="4198708" y="1156493"/>
                  <a:pt x="4194740" y="1159669"/>
                </a:cubicBezTo>
                <a:cubicBezTo>
                  <a:pt x="4188390" y="1166812"/>
                  <a:pt x="4182833" y="1174750"/>
                  <a:pt x="4178071" y="1183481"/>
                </a:cubicBezTo>
                <a:cubicBezTo>
                  <a:pt x="4174896" y="1190625"/>
                  <a:pt x="4170927" y="1197372"/>
                  <a:pt x="4166165" y="1203722"/>
                </a:cubicBezTo>
                <a:cubicBezTo>
                  <a:pt x="4174102" y="1208484"/>
                  <a:pt x="4177674" y="1219200"/>
                  <a:pt x="4176880" y="1235869"/>
                </a:cubicBezTo>
                <a:cubicBezTo>
                  <a:pt x="4176880" y="1246187"/>
                  <a:pt x="4176880" y="1256903"/>
                  <a:pt x="4176880" y="1268015"/>
                </a:cubicBezTo>
                <a:cubicBezTo>
                  <a:pt x="4176880" y="1267222"/>
                  <a:pt x="4177277" y="1266825"/>
                  <a:pt x="4178071" y="1266825"/>
                </a:cubicBezTo>
                <a:cubicBezTo>
                  <a:pt x="4180452" y="1265237"/>
                  <a:pt x="4184024" y="1262459"/>
                  <a:pt x="4188787" y="1258490"/>
                </a:cubicBezTo>
                <a:cubicBezTo>
                  <a:pt x="4194343" y="1254522"/>
                  <a:pt x="4203074" y="1247378"/>
                  <a:pt x="4214980" y="1237059"/>
                </a:cubicBezTo>
                <a:cubicBezTo>
                  <a:pt x="4214980" y="1228328"/>
                  <a:pt x="4215774" y="1214040"/>
                  <a:pt x="4217362" y="1194197"/>
                </a:cubicBezTo>
                <a:cubicBezTo>
                  <a:pt x="4217362" y="1190228"/>
                  <a:pt x="4217362" y="1187053"/>
                  <a:pt x="4217362" y="1184672"/>
                </a:cubicBezTo>
                <a:cubicBezTo>
                  <a:pt x="4219743" y="1159272"/>
                  <a:pt x="4216171" y="1140619"/>
                  <a:pt x="4206646" y="1128712"/>
                </a:cubicBezTo>
                <a:cubicBezTo>
                  <a:pt x="4206646" y="1123950"/>
                  <a:pt x="4209424" y="1121569"/>
                  <a:pt x="4214980" y="1121569"/>
                </a:cubicBezTo>
                <a:close/>
                <a:moveTo>
                  <a:pt x="4920128" y="1121271"/>
                </a:moveTo>
                <a:cubicBezTo>
                  <a:pt x="4921914" y="1121469"/>
                  <a:pt x="4924196" y="1121966"/>
                  <a:pt x="4926974" y="1122759"/>
                </a:cubicBezTo>
                <a:cubicBezTo>
                  <a:pt x="4939674" y="1129903"/>
                  <a:pt x="4948008" y="1136253"/>
                  <a:pt x="4951977" y="1141809"/>
                </a:cubicBezTo>
                <a:cubicBezTo>
                  <a:pt x="4955946" y="1146572"/>
                  <a:pt x="4956342" y="1151334"/>
                  <a:pt x="4953168" y="1156097"/>
                </a:cubicBezTo>
                <a:cubicBezTo>
                  <a:pt x="4949993" y="1166415"/>
                  <a:pt x="4948008" y="1184275"/>
                  <a:pt x="4947214" y="1209675"/>
                </a:cubicBezTo>
                <a:cubicBezTo>
                  <a:pt x="4947214" y="1269206"/>
                  <a:pt x="4947611" y="1303734"/>
                  <a:pt x="4948405" y="1313259"/>
                </a:cubicBezTo>
                <a:cubicBezTo>
                  <a:pt x="4947611" y="1324372"/>
                  <a:pt x="4943643" y="1335484"/>
                  <a:pt x="4936499" y="1346597"/>
                </a:cubicBezTo>
                <a:cubicBezTo>
                  <a:pt x="4932530" y="1350565"/>
                  <a:pt x="4927767" y="1350962"/>
                  <a:pt x="4922211" y="1347787"/>
                </a:cubicBezTo>
                <a:cubicBezTo>
                  <a:pt x="4917449" y="1342231"/>
                  <a:pt x="4913877" y="1335881"/>
                  <a:pt x="4911496" y="1328737"/>
                </a:cubicBezTo>
                <a:cubicBezTo>
                  <a:pt x="4911496" y="1327943"/>
                  <a:pt x="4911496" y="1326753"/>
                  <a:pt x="4911496" y="1325165"/>
                </a:cubicBezTo>
                <a:cubicBezTo>
                  <a:pt x="4910702" y="1322784"/>
                  <a:pt x="4910305" y="1320800"/>
                  <a:pt x="4910305" y="1319212"/>
                </a:cubicBezTo>
                <a:cubicBezTo>
                  <a:pt x="4877761" y="1316831"/>
                  <a:pt x="4842836" y="1318418"/>
                  <a:pt x="4805530" y="1323975"/>
                </a:cubicBezTo>
                <a:cubicBezTo>
                  <a:pt x="4800768" y="1323975"/>
                  <a:pt x="4797196" y="1323181"/>
                  <a:pt x="4794814" y="1321594"/>
                </a:cubicBezTo>
                <a:cubicBezTo>
                  <a:pt x="4794814" y="1321594"/>
                  <a:pt x="4794021" y="1321197"/>
                  <a:pt x="4792433" y="1320403"/>
                </a:cubicBezTo>
                <a:cubicBezTo>
                  <a:pt x="4790052" y="1318815"/>
                  <a:pt x="4788465" y="1317625"/>
                  <a:pt x="4787671" y="1316831"/>
                </a:cubicBezTo>
                <a:cubicBezTo>
                  <a:pt x="4786877" y="1328737"/>
                  <a:pt x="4784496" y="1335881"/>
                  <a:pt x="4780527" y="1338262"/>
                </a:cubicBezTo>
                <a:cubicBezTo>
                  <a:pt x="4777352" y="1341437"/>
                  <a:pt x="4773383" y="1341834"/>
                  <a:pt x="4768621" y="1339453"/>
                </a:cubicBezTo>
                <a:cubicBezTo>
                  <a:pt x="4768621" y="1339453"/>
                  <a:pt x="4768224" y="1339056"/>
                  <a:pt x="4767430" y="1338262"/>
                </a:cubicBezTo>
                <a:cubicBezTo>
                  <a:pt x="4761874" y="1335881"/>
                  <a:pt x="4758302" y="1332309"/>
                  <a:pt x="4756715" y="1327547"/>
                </a:cubicBezTo>
                <a:cubicBezTo>
                  <a:pt x="4753540" y="1317228"/>
                  <a:pt x="4752746" y="1308497"/>
                  <a:pt x="4754333" y="1301353"/>
                </a:cubicBezTo>
                <a:cubicBezTo>
                  <a:pt x="4758302" y="1284684"/>
                  <a:pt x="4760683" y="1244203"/>
                  <a:pt x="4761477" y="1179909"/>
                </a:cubicBezTo>
                <a:cubicBezTo>
                  <a:pt x="4761477" y="1162447"/>
                  <a:pt x="4758302" y="1148953"/>
                  <a:pt x="4751952" y="1139428"/>
                </a:cubicBezTo>
                <a:cubicBezTo>
                  <a:pt x="4750365" y="1134665"/>
                  <a:pt x="4752746" y="1131887"/>
                  <a:pt x="4759096" y="1131094"/>
                </a:cubicBezTo>
                <a:cubicBezTo>
                  <a:pt x="4766240" y="1132681"/>
                  <a:pt x="4773383" y="1134665"/>
                  <a:pt x="4780527" y="1137047"/>
                </a:cubicBezTo>
                <a:cubicBezTo>
                  <a:pt x="4796402" y="1135459"/>
                  <a:pt x="4821405" y="1133078"/>
                  <a:pt x="4855536" y="1129903"/>
                </a:cubicBezTo>
                <a:cubicBezTo>
                  <a:pt x="4864268" y="1128315"/>
                  <a:pt x="4870617" y="1127522"/>
                  <a:pt x="4874586" y="1127522"/>
                </a:cubicBezTo>
                <a:cubicBezTo>
                  <a:pt x="4886493" y="1126728"/>
                  <a:pt x="4900383" y="1124744"/>
                  <a:pt x="4916258" y="1121569"/>
                </a:cubicBezTo>
                <a:cubicBezTo>
                  <a:pt x="4917052" y="1121172"/>
                  <a:pt x="4918342" y="1121072"/>
                  <a:pt x="4920128" y="1121271"/>
                </a:cubicBezTo>
                <a:close/>
                <a:moveTo>
                  <a:pt x="5882450" y="1120378"/>
                </a:moveTo>
                <a:cubicBezTo>
                  <a:pt x="5885626" y="1120378"/>
                  <a:pt x="5888602" y="1120775"/>
                  <a:pt x="5891380" y="1121569"/>
                </a:cubicBezTo>
                <a:cubicBezTo>
                  <a:pt x="5899318" y="1124744"/>
                  <a:pt x="5905668" y="1129109"/>
                  <a:pt x="5910430" y="1134665"/>
                </a:cubicBezTo>
                <a:cubicBezTo>
                  <a:pt x="5914399" y="1140222"/>
                  <a:pt x="5912811" y="1144190"/>
                  <a:pt x="5905668" y="1146572"/>
                </a:cubicBezTo>
                <a:cubicBezTo>
                  <a:pt x="5887412" y="1149747"/>
                  <a:pt x="5869155" y="1152128"/>
                  <a:pt x="5850899" y="1153715"/>
                </a:cubicBezTo>
                <a:cubicBezTo>
                  <a:pt x="5854868" y="1156097"/>
                  <a:pt x="5854868" y="1160065"/>
                  <a:pt x="5850899" y="1165622"/>
                </a:cubicBezTo>
                <a:cubicBezTo>
                  <a:pt x="5848518" y="1167209"/>
                  <a:pt x="5844152" y="1170384"/>
                  <a:pt x="5837802" y="1175147"/>
                </a:cubicBezTo>
                <a:cubicBezTo>
                  <a:pt x="5835421" y="1177528"/>
                  <a:pt x="5833436" y="1179512"/>
                  <a:pt x="5831849" y="1181100"/>
                </a:cubicBezTo>
                <a:cubicBezTo>
                  <a:pt x="5834230" y="1180306"/>
                  <a:pt x="5837405" y="1179512"/>
                  <a:pt x="5841374" y="1178719"/>
                </a:cubicBezTo>
                <a:cubicBezTo>
                  <a:pt x="5850899" y="1177131"/>
                  <a:pt x="5858043" y="1175543"/>
                  <a:pt x="5862805" y="1173956"/>
                </a:cubicBezTo>
                <a:cubicBezTo>
                  <a:pt x="5865980" y="1172369"/>
                  <a:pt x="5870346" y="1172369"/>
                  <a:pt x="5875902" y="1173956"/>
                </a:cubicBezTo>
                <a:cubicBezTo>
                  <a:pt x="5885427" y="1178719"/>
                  <a:pt x="5893365" y="1185068"/>
                  <a:pt x="5899714" y="1193006"/>
                </a:cubicBezTo>
                <a:cubicBezTo>
                  <a:pt x="5903683" y="1198562"/>
                  <a:pt x="5903683" y="1203722"/>
                  <a:pt x="5899714" y="1208484"/>
                </a:cubicBezTo>
                <a:cubicBezTo>
                  <a:pt x="5898127" y="1210072"/>
                  <a:pt x="5896540" y="1221184"/>
                  <a:pt x="5894952" y="1241822"/>
                </a:cubicBezTo>
                <a:cubicBezTo>
                  <a:pt x="5894952" y="1251347"/>
                  <a:pt x="5895349" y="1261665"/>
                  <a:pt x="5896143" y="1272778"/>
                </a:cubicBezTo>
                <a:cubicBezTo>
                  <a:pt x="5896937" y="1285478"/>
                  <a:pt x="5893761" y="1293812"/>
                  <a:pt x="5886618" y="1297781"/>
                </a:cubicBezTo>
                <a:cubicBezTo>
                  <a:pt x="5881061" y="1302544"/>
                  <a:pt x="5875902" y="1302544"/>
                  <a:pt x="5871139" y="1297781"/>
                </a:cubicBezTo>
                <a:cubicBezTo>
                  <a:pt x="5863996" y="1292225"/>
                  <a:pt x="5860424" y="1283097"/>
                  <a:pt x="5860424" y="1270397"/>
                </a:cubicBezTo>
                <a:cubicBezTo>
                  <a:pt x="5860424" y="1251347"/>
                  <a:pt x="5860027" y="1229122"/>
                  <a:pt x="5859233" y="1203722"/>
                </a:cubicBezTo>
                <a:cubicBezTo>
                  <a:pt x="5859233" y="1198959"/>
                  <a:pt x="5857646" y="1196975"/>
                  <a:pt x="5854471" y="1197769"/>
                </a:cubicBezTo>
                <a:cubicBezTo>
                  <a:pt x="5849708" y="1198562"/>
                  <a:pt x="5841771" y="1199753"/>
                  <a:pt x="5830658" y="1201340"/>
                </a:cubicBezTo>
                <a:cubicBezTo>
                  <a:pt x="5819546" y="1202928"/>
                  <a:pt x="5811608" y="1204118"/>
                  <a:pt x="5806846" y="1204912"/>
                </a:cubicBezTo>
                <a:cubicBezTo>
                  <a:pt x="5806052" y="1212850"/>
                  <a:pt x="5805655" y="1229915"/>
                  <a:pt x="5805655" y="1256109"/>
                </a:cubicBezTo>
                <a:lnTo>
                  <a:pt x="5797834" y="1290747"/>
                </a:lnTo>
                <a:lnTo>
                  <a:pt x="5795861" y="1294307"/>
                </a:lnTo>
                <a:lnTo>
                  <a:pt x="5792260" y="1297483"/>
                </a:lnTo>
                <a:cubicBezTo>
                  <a:pt x="5790078" y="1297682"/>
                  <a:pt x="5787399" y="1296590"/>
                  <a:pt x="5784224" y="1294209"/>
                </a:cubicBezTo>
                <a:cubicBezTo>
                  <a:pt x="5777080" y="1287065"/>
                  <a:pt x="5773508" y="1279128"/>
                  <a:pt x="5773508" y="1270397"/>
                </a:cubicBezTo>
                <a:cubicBezTo>
                  <a:pt x="5777477" y="1261665"/>
                  <a:pt x="5779461" y="1248172"/>
                  <a:pt x="5779461" y="1229915"/>
                </a:cubicBezTo>
                <a:cubicBezTo>
                  <a:pt x="5779461" y="1208484"/>
                  <a:pt x="5777874" y="1195784"/>
                  <a:pt x="5774699" y="1191815"/>
                </a:cubicBezTo>
                <a:cubicBezTo>
                  <a:pt x="5773112" y="1188640"/>
                  <a:pt x="5772715" y="1186259"/>
                  <a:pt x="5773508" y="1184672"/>
                </a:cubicBezTo>
                <a:cubicBezTo>
                  <a:pt x="5775096" y="1182290"/>
                  <a:pt x="5777477" y="1181497"/>
                  <a:pt x="5780652" y="1182290"/>
                </a:cubicBezTo>
                <a:cubicBezTo>
                  <a:pt x="5785414" y="1182290"/>
                  <a:pt x="5790971" y="1183481"/>
                  <a:pt x="5797321" y="1185862"/>
                </a:cubicBezTo>
                <a:cubicBezTo>
                  <a:pt x="5800496" y="1185068"/>
                  <a:pt x="5803671" y="1184672"/>
                  <a:pt x="5806846" y="1184672"/>
                </a:cubicBezTo>
                <a:cubicBezTo>
                  <a:pt x="5810815" y="1174353"/>
                  <a:pt x="5813593" y="1165622"/>
                  <a:pt x="5815180" y="1158478"/>
                </a:cubicBezTo>
                <a:cubicBezTo>
                  <a:pt x="5806449" y="1159272"/>
                  <a:pt x="5799702" y="1160462"/>
                  <a:pt x="5794939" y="1162050"/>
                </a:cubicBezTo>
                <a:cubicBezTo>
                  <a:pt x="5790177" y="1162050"/>
                  <a:pt x="5785414" y="1160859"/>
                  <a:pt x="5780652" y="1158478"/>
                </a:cubicBezTo>
                <a:cubicBezTo>
                  <a:pt x="5775889" y="1156097"/>
                  <a:pt x="5771921" y="1151731"/>
                  <a:pt x="5768746" y="1145381"/>
                </a:cubicBezTo>
                <a:cubicBezTo>
                  <a:pt x="5767952" y="1143794"/>
                  <a:pt x="5767555" y="1142206"/>
                  <a:pt x="5767555" y="1140619"/>
                </a:cubicBezTo>
                <a:cubicBezTo>
                  <a:pt x="5768349" y="1139825"/>
                  <a:pt x="5769540" y="1139428"/>
                  <a:pt x="5771127" y="1139428"/>
                </a:cubicBezTo>
                <a:cubicBezTo>
                  <a:pt x="5783827" y="1139428"/>
                  <a:pt x="5809624" y="1135459"/>
                  <a:pt x="5848518" y="1127522"/>
                </a:cubicBezTo>
                <a:cubicBezTo>
                  <a:pt x="5855661" y="1125934"/>
                  <a:pt x="5862409" y="1124347"/>
                  <a:pt x="5868758" y="1122759"/>
                </a:cubicBezTo>
                <a:cubicBezTo>
                  <a:pt x="5867965" y="1122759"/>
                  <a:pt x="5869155" y="1122362"/>
                  <a:pt x="5872330" y="1121569"/>
                </a:cubicBezTo>
                <a:cubicBezTo>
                  <a:pt x="5875902" y="1120775"/>
                  <a:pt x="5879276" y="1120378"/>
                  <a:pt x="5882450" y="1120378"/>
                </a:cubicBezTo>
                <a:close/>
                <a:moveTo>
                  <a:pt x="2927915" y="1120378"/>
                </a:moveTo>
                <a:cubicBezTo>
                  <a:pt x="2950933" y="1121965"/>
                  <a:pt x="2967602" y="1125934"/>
                  <a:pt x="2977921" y="1132284"/>
                </a:cubicBezTo>
                <a:cubicBezTo>
                  <a:pt x="2989827" y="1141015"/>
                  <a:pt x="2992208" y="1153319"/>
                  <a:pt x="2985065" y="1169194"/>
                </a:cubicBezTo>
                <a:cubicBezTo>
                  <a:pt x="2979508" y="1174750"/>
                  <a:pt x="2972364" y="1175147"/>
                  <a:pt x="2963633" y="1170384"/>
                </a:cubicBezTo>
                <a:cubicBezTo>
                  <a:pt x="2944583" y="1151334"/>
                  <a:pt x="2931883" y="1136253"/>
                  <a:pt x="2925533" y="1125140"/>
                </a:cubicBezTo>
                <a:cubicBezTo>
                  <a:pt x="2924739" y="1124347"/>
                  <a:pt x="2924343" y="1123156"/>
                  <a:pt x="2924343" y="1121569"/>
                </a:cubicBezTo>
                <a:cubicBezTo>
                  <a:pt x="2925137" y="1120775"/>
                  <a:pt x="2926327" y="1120378"/>
                  <a:pt x="2927915" y="1120378"/>
                </a:cubicBezTo>
                <a:close/>
                <a:moveTo>
                  <a:pt x="541607" y="1119783"/>
                </a:moveTo>
                <a:cubicBezTo>
                  <a:pt x="544981" y="1119783"/>
                  <a:pt x="548255" y="1120378"/>
                  <a:pt x="551429" y="1121569"/>
                </a:cubicBezTo>
                <a:cubicBezTo>
                  <a:pt x="563336" y="1127125"/>
                  <a:pt x="571670" y="1135062"/>
                  <a:pt x="576432" y="1145381"/>
                </a:cubicBezTo>
                <a:cubicBezTo>
                  <a:pt x="579608" y="1150937"/>
                  <a:pt x="578021" y="1154112"/>
                  <a:pt x="571670" y="1154906"/>
                </a:cubicBezTo>
                <a:cubicBezTo>
                  <a:pt x="552620" y="1154112"/>
                  <a:pt x="529601" y="1154509"/>
                  <a:pt x="502614" y="1156097"/>
                </a:cubicBezTo>
                <a:cubicBezTo>
                  <a:pt x="505789" y="1158478"/>
                  <a:pt x="508567" y="1160859"/>
                  <a:pt x="510948" y="1163240"/>
                </a:cubicBezTo>
                <a:cubicBezTo>
                  <a:pt x="513330" y="1166415"/>
                  <a:pt x="513726" y="1169987"/>
                  <a:pt x="512139" y="1173956"/>
                </a:cubicBezTo>
                <a:cubicBezTo>
                  <a:pt x="509757" y="1184275"/>
                  <a:pt x="508567" y="1194990"/>
                  <a:pt x="508567" y="1206103"/>
                </a:cubicBezTo>
                <a:cubicBezTo>
                  <a:pt x="508567" y="1230709"/>
                  <a:pt x="508567" y="1249759"/>
                  <a:pt x="508567" y="1263253"/>
                </a:cubicBezTo>
                <a:cubicBezTo>
                  <a:pt x="509361" y="1277540"/>
                  <a:pt x="510155" y="1291034"/>
                  <a:pt x="510948" y="1303734"/>
                </a:cubicBezTo>
                <a:cubicBezTo>
                  <a:pt x="510948" y="1325959"/>
                  <a:pt x="501820" y="1341437"/>
                  <a:pt x="483564" y="1350169"/>
                </a:cubicBezTo>
                <a:cubicBezTo>
                  <a:pt x="478802" y="1352550"/>
                  <a:pt x="475229" y="1351756"/>
                  <a:pt x="472848" y="1347787"/>
                </a:cubicBezTo>
                <a:cubicBezTo>
                  <a:pt x="462530" y="1328737"/>
                  <a:pt x="449036" y="1313259"/>
                  <a:pt x="432367" y="1301353"/>
                </a:cubicBezTo>
                <a:cubicBezTo>
                  <a:pt x="429986" y="1299765"/>
                  <a:pt x="429192" y="1298178"/>
                  <a:pt x="429986" y="1296590"/>
                </a:cubicBezTo>
                <a:cubicBezTo>
                  <a:pt x="429986" y="1295797"/>
                  <a:pt x="431573" y="1295797"/>
                  <a:pt x="434748" y="1296590"/>
                </a:cubicBezTo>
                <a:cubicBezTo>
                  <a:pt x="438717" y="1296590"/>
                  <a:pt x="444274" y="1296987"/>
                  <a:pt x="451417" y="1297781"/>
                </a:cubicBezTo>
                <a:cubicBezTo>
                  <a:pt x="458561" y="1297781"/>
                  <a:pt x="464117" y="1298178"/>
                  <a:pt x="468086" y="1298972"/>
                </a:cubicBezTo>
                <a:cubicBezTo>
                  <a:pt x="471261" y="1299765"/>
                  <a:pt x="473245" y="1297781"/>
                  <a:pt x="474039" y="1293019"/>
                </a:cubicBezTo>
                <a:cubicBezTo>
                  <a:pt x="474039" y="1264444"/>
                  <a:pt x="473643" y="1236662"/>
                  <a:pt x="472848" y="1209675"/>
                </a:cubicBezTo>
                <a:cubicBezTo>
                  <a:pt x="472848" y="1182687"/>
                  <a:pt x="471261" y="1165225"/>
                  <a:pt x="468086" y="1157287"/>
                </a:cubicBezTo>
                <a:cubicBezTo>
                  <a:pt x="464911" y="1157287"/>
                  <a:pt x="461339" y="1157684"/>
                  <a:pt x="457370" y="1158478"/>
                </a:cubicBezTo>
                <a:cubicBezTo>
                  <a:pt x="416095" y="1160859"/>
                  <a:pt x="383155" y="1164431"/>
                  <a:pt x="358548" y="1169194"/>
                </a:cubicBezTo>
                <a:cubicBezTo>
                  <a:pt x="352198" y="1170781"/>
                  <a:pt x="347833" y="1170384"/>
                  <a:pt x="345452" y="1168003"/>
                </a:cubicBezTo>
                <a:cubicBezTo>
                  <a:pt x="339102" y="1163240"/>
                  <a:pt x="333545" y="1157287"/>
                  <a:pt x="328783" y="1150144"/>
                </a:cubicBezTo>
                <a:cubicBezTo>
                  <a:pt x="326401" y="1146968"/>
                  <a:pt x="327195" y="1144984"/>
                  <a:pt x="331164" y="1144190"/>
                </a:cubicBezTo>
                <a:cubicBezTo>
                  <a:pt x="331958" y="1144190"/>
                  <a:pt x="333148" y="1144190"/>
                  <a:pt x="334736" y="1144190"/>
                </a:cubicBezTo>
                <a:cubicBezTo>
                  <a:pt x="349817" y="1143397"/>
                  <a:pt x="365692" y="1141809"/>
                  <a:pt x="382361" y="1139428"/>
                </a:cubicBezTo>
                <a:cubicBezTo>
                  <a:pt x="426017" y="1134665"/>
                  <a:pt x="460545" y="1131490"/>
                  <a:pt x="485945" y="1129903"/>
                </a:cubicBezTo>
                <a:cubicBezTo>
                  <a:pt x="500232" y="1128315"/>
                  <a:pt x="515314" y="1125537"/>
                  <a:pt x="531189" y="1121569"/>
                </a:cubicBezTo>
                <a:cubicBezTo>
                  <a:pt x="534761" y="1120378"/>
                  <a:pt x="538234" y="1119783"/>
                  <a:pt x="541607" y="1119783"/>
                </a:cubicBezTo>
                <a:close/>
                <a:moveTo>
                  <a:pt x="2359986" y="1119187"/>
                </a:moveTo>
                <a:cubicBezTo>
                  <a:pt x="2361177" y="1118790"/>
                  <a:pt x="2362764" y="1118790"/>
                  <a:pt x="2364749" y="1119187"/>
                </a:cubicBezTo>
                <a:cubicBezTo>
                  <a:pt x="2380624" y="1120775"/>
                  <a:pt x="2394515" y="1128315"/>
                  <a:pt x="2406421" y="1141809"/>
                </a:cubicBezTo>
                <a:cubicBezTo>
                  <a:pt x="2408802" y="1145778"/>
                  <a:pt x="2409596" y="1150540"/>
                  <a:pt x="2408802" y="1156097"/>
                </a:cubicBezTo>
                <a:cubicBezTo>
                  <a:pt x="2406421" y="1161653"/>
                  <a:pt x="2404437" y="1174353"/>
                  <a:pt x="2402849" y="1194197"/>
                </a:cubicBezTo>
                <a:cubicBezTo>
                  <a:pt x="2402849" y="1194990"/>
                  <a:pt x="2402849" y="1196975"/>
                  <a:pt x="2402849" y="1200150"/>
                </a:cubicBezTo>
                <a:cubicBezTo>
                  <a:pt x="2402055" y="1203325"/>
                  <a:pt x="2401658" y="1205706"/>
                  <a:pt x="2401658" y="1207294"/>
                </a:cubicBezTo>
                <a:cubicBezTo>
                  <a:pt x="2408802" y="1205706"/>
                  <a:pt x="2414358" y="1204515"/>
                  <a:pt x="2418327" y="1203722"/>
                </a:cubicBezTo>
                <a:cubicBezTo>
                  <a:pt x="2418327" y="1203722"/>
                  <a:pt x="2418724" y="1203722"/>
                  <a:pt x="2419518" y="1203722"/>
                </a:cubicBezTo>
                <a:cubicBezTo>
                  <a:pt x="2425868" y="1202134"/>
                  <a:pt x="2430630" y="1202134"/>
                  <a:pt x="2433805" y="1203722"/>
                </a:cubicBezTo>
                <a:cubicBezTo>
                  <a:pt x="2439362" y="1205309"/>
                  <a:pt x="2444521" y="1208881"/>
                  <a:pt x="2449283" y="1214437"/>
                </a:cubicBezTo>
                <a:cubicBezTo>
                  <a:pt x="2453252" y="1223962"/>
                  <a:pt x="2451268" y="1228725"/>
                  <a:pt x="2443330" y="1228725"/>
                </a:cubicBezTo>
                <a:cubicBezTo>
                  <a:pt x="2440949" y="1228725"/>
                  <a:pt x="2436583" y="1229122"/>
                  <a:pt x="2430233" y="1229915"/>
                </a:cubicBezTo>
                <a:cubicBezTo>
                  <a:pt x="2417534" y="1231503"/>
                  <a:pt x="2407611" y="1232693"/>
                  <a:pt x="2400468" y="1233487"/>
                </a:cubicBezTo>
                <a:cubicBezTo>
                  <a:pt x="2400468" y="1254125"/>
                  <a:pt x="2400468" y="1272778"/>
                  <a:pt x="2400468" y="1289447"/>
                </a:cubicBezTo>
                <a:cubicBezTo>
                  <a:pt x="2401262" y="1288653"/>
                  <a:pt x="2401658" y="1288256"/>
                  <a:pt x="2401658" y="1288256"/>
                </a:cubicBezTo>
                <a:cubicBezTo>
                  <a:pt x="2411183" y="1288256"/>
                  <a:pt x="2423486" y="1287065"/>
                  <a:pt x="2438568" y="1284684"/>
                </a:cubicBezTo>
                <a:cubicBezTo>
                  <a:pt x="2446505" y="1283097"/>
                  <a:pt x="2453252" y="1284287"/>
                  <a:pt x="2458808" y="1288256"/>
                </a:cubicBezTo>
                <a:cubicBezTo>
                  <a:pt x="2464365" y="1290637"/>
                  <a:pt x="2469524" y="1295003"/>
                  <a:pt x="2474286" y="1301353"/>
                </a:cubicBezTo>
                <a:cubicBezTo>
                  <a:pt x="2477462" y="1310084"/>
                  <a:pt x="2474286" y="1314847"/>
                  <a:pt x="2464761" y="1315640"/>
                </a:cubicBezTo>
                <a:cubicBezTo>
                  <a:pt x="2442536" y="1312465"/>
                  <a:pt x="2417534" y="1312069"/>
                  <a:pt x="2389752" y="1314450"/>
                </a:cubicBezTo>
                <a:cubicBezTo>
                  <a:pt x="2366733" y="1314450"/>
                  <a:pt x="2347286" y="1316434"/>
                  <a:pt x="2331411" y="1320403"/>
                </a:cubicBezTo>
                <a:cubicBezTo>
                  <a:pt x="2327443" y="1321990"/>
                  <a:pt x="2323474" y="1321197"/>
                  <a:pt x="2319505" y="1318022"/>
                </a:cubicBezTo>
                <a:cubicBezTo>
                  <a:pt x="2313155" y="1311672"/>
                  <a:pt x="2308396" y="1307306"/>
                  <a:pt x="2305220" y="1304925"/>
                </a:cubicBezTo>
                <a:cubicBezTo>
                  <a:pt x="2302839" y="1300956"/>
                  <a:pt x="2303633" y="1298575"/>
                  <a:pt x="2307601" y="1297781"/>
                </a:cubicBezTo>
                <a:cubicBezTo>
                  <a:pt x="2316330" y="1297781"/>
                  <a:pt x="2331411" y="1296590"/>
                  <a:pt x="2352843" y="1294209"/>
                </a:cubicBezTo>
                <a:cubicBezTo>
                  <a:pt x="2354430" y="1294209"/>
                  <a:pt x="2356811" y="1294209"/>
                  <a:pt x="2359986" y="1294209"/>
                </a:cubicBezTo>
                <a:cubicBezTo>
                  <a:pt x="2363161" y="1293415"/>
                  <a:pt x="2365940" y="1293019"/>
                  <a:pt x="2368321" y="1293019"/>
                </a:cubicBezTo>
                <a:lnTo>
                  <a:pt x="2368321" y="1237059"/>
                </a:lnTo>
                <a:cubicBezTo>
                  <a:pt x="2361177" y="1238647"/>
                  <a:pt x="2354827" y="1239440"/>
                  <a:pt x="2349271" y="1239440"/>
                </a:cubicBezTo>
                <a:cubicBezTo>
                  <a:pt x="2345302" y="1240234"/>
                  <a:pt x="2342127" y="1240234"/>
                  <a:pt x="2339746" y="1239440"/>
                </a:cubicBezTo>
                <a:cubicBezTo>
                  <a:pt x="2333396" y="1235472"/>
                  <a:pt x="2328236" y="1230709"/>
                  <a:pt x="2324268" y="1225153"/>
                </a:cubicBezTo>
                <a:cubicBezTo>
                  <a:pt x="2321886" y="1221978"/>
                  <a:pt x="2321093" y="1219597"/>
                  <a:pt x="2321886" y="1218009"/>
                </a:cubicBezTo>
                <a:cubicBezTo>
                  <a:pt x="2322680" y="1217215"/>
                  <a:pt x="2325062" y="1216422"/>
                  <a:pt x="2329030" y="1215628"/>
                </a:cubicBezTo>
                <a:cubicBezTo>
                  <a:pt x="2332205" y="1215628"/>
                  <a:pt x="2339349" y="1214834"/>
                  <a:pt x="2350461" y="1213247"/>
                </a:cubicBezTo>
                <a:cubicBezTo>
                  <a:pt x="2358399" y="1212453"/>
                  <a:pt x="2364352" y="1212056"/>
                  <a:pt x="2368321" y="1212056"/>
                </a:cubicBezTo>
                <a:cubicBezTo>
                  <a:pt x="2368321" y="1203325"/>
                  <a:pt x="2368321" y="1194990"/>
                  <a:pt x="2368321" y="1187053"/>
                </a:cubicBezTo>
                <a:cubicBezTo>
                  <a:pt x="2370702" y="1157684"/>
                  <a:pt x="2368321" y="1139031"/>
                  <a:pt x="2361177" y="1131094"/>
                </a:cubicBezTo>
                <a:cubicBezTo>
                  <a:pt x="2358796" y="1127125"/>
                  <a:pt x="2357605" y="1123950"/>
                  <a:pt x="2357605" y="1121569"/>
                </a:cubicBezTo>
                <a:cubicBezTo>
                  <a:pt x="2358002" y="1120378"/>
                  <a:pt x="2358796" y="1119584"/>
                  <a:pt x="2359986" y="1119187"/>
                </a:cubicBezTo>
                <a:close/>
                <a:moveTo>
                  <a:pt x="5736599" y="1117997"/>
                </a:moveTo>
                <a:cubicBezTo>
                  <a:pt x="5750886" y="1123553"/>
                  <a:pt x="5760015" y="1129506"/>
                  <a:pt x="5763983" y="1135856"/>
                </a:cubicBezTo>
                <a:cubicBezTo>
                  <a:pt x="5766364" y="1139825"/>
                  <a:pt x="5765968" y="1143794"/>
                  <a:pt x="5762793" y="1147762"/>
                </a:cubicBezTo>
                <a:cubicBezTo>
                  <a:pt x="5759618" y="1150937"/>
                  <a:pt x="5756046" y="1154906"/>
                  <a:pt x="5752077" y="1159669"/>
                </a:cubicBezTo>
                <a:cubicBezTo>
                  <a:pt x="5748902" y="1162844"/>
                  <a:pt x="5746521" y="1165622"/>
                  <a:pt x="5744933" y="1168003"/>
                </a:cubicBezTo>
                <a:cubicBezTo>
                  <a:pt x="5729852" y="1182290"/>
                  <a:pt x="5706833" y="1196578"/>
                  <a:pt x="5675877" y="1210865"/>
                </a:cubicBezTo>
                <a:cubicBezTo>
                  <a:pt x="5671909" y="1213247"/>
                  <a:pt x="5669527" y="1214040"/>
                  <a:pt x="5668733" y="1213247"/>
                </a:cubicBezTo>
                <a:cubicBezTo>
                  <a:pt x="5667940" y="1211659"/>
                  <a:pt x="5669527" y="1209278"/>
                  <a:pt x="5673496" y="1206103"/>
                </a:cubicBezTo>
                <a:cubicBezTo>
                  <a:pt x="5695721" y="1183084"/>
                  <a:pt x="5710802" y="1164431"/>
                  <a:pt x="5718739" y="1150144"/>
                </a:cubicBezTo>
                <a:cubicBezTo>
                  <a:pt x="5725883" y="1138237"/>
                  <a:pt x="5728661" y="1129109"/>
                  <a:pt x="5727074" y="1122759"/>
                </a:cubicBezTo>
                <a:cubicBezTo>
                  <a:pt x="5727074" y="1117997"/>
                  <a:pt x="5730249" y="1116409"/>
                  <a:pt x="5736599" y="1117997"/>
                </a:cubicBezTo>
                <a:close/>
                <a:moveTo>
                  <a:pt x="2261167" y="1117997"/>
                </a:moveTo>
                <a:cubicBezTo>
                  <a:pt x="2261167" y="1117997"/>
                  <a:pt x="2261564" y="1117997"/>
                  <a:pt x="2262358" y="1117997"/>
                </a:cubicBezTo>
                <a:cubicBezTo>
                  <a:pt x="2275058" y="1117997"/>
                  <a:pt x="2286964" y="1118790"/>
                  <a:pt x="2298077" y="1120378"/>
                </a:cubicBezTo>
                <a:cubicBezTo>
                  <a:pt x="2312364" y="1122759"/>
                  <a:pt x="2319108" y="1132681"/>
                  <a:pt x="2318315" y="1150144"/>
                </a:cubicBezTo>
                <a:cubicBezTo>
                  <a:pt x="2315933" y="1162844"/>
                  <a:pt x="2308792" y="1166415"/>
                  <a:pt x="2296886" y="1160859"/>
                </a:cubicBezTo>
                <a:cubicBezTo>
                  <a:pt x="2291330" y="1156890"/>
                  <a:pt x="2279423" y="1144190"/>
                  <a:pt x="2261167" y="1122759"/>
                </a:cubicBezTo>
                <a:cubicBezTo>
                  <a:pt x="2258786" y="1120378"/>
                  <a:pt x="2258786" y="1118790"/>
                  <a:pt x="2261167" y="1117997"/>
                </a:cubicBezTo>
                <a:close/>
                <a:moveTo>
                  <a:pt x="3288376" y="1117848"/>
                </a:moveTo>
                <a:cubicBezTo>
                  <a:pt x="3289765" y="1117550"/>
                  <a:pt x="3291452" y="1117600"/>
                  <a:pt x="3293436" y="1117997"/>
                </a:cubicBezTo>
                <a:cubicBezTo>
                  <a:pt x="3310105" y="1125140"/>
                  <a:pt x="3322408" y="1135856"/>
                  <a:pt x="3330346" y="1150144"/>
                </a:cubicBezTo>
                <a:cubicBezTo>
                  <a:pt x="3332727" y="1154906"/>
                  <a:pt x="3332330" y="1158875"/>
                  <a:pt x="3329155" y="1162050"/>
                </a:cubicBezTo>
                <a:cubicBezTo>
                  <a:pt x="3324393" y="1168400"/>
                  <a:pt x="3320027" y="1179512"/>
                  <a:pt x="3316058" y="1195387"/>
                </a:cubicBezTo>
                <a:cubicBezTo>
                  <a:pt x="3310502" y="1217612"/>
                  <a:pt x="3300977" y="1239837"/>
                  <a:pt x="3287483" y="1262062"/>
                </a:cubicBezTo>
                <a:cubicBezTo>
                  <a:pt x="3303358" y="1277937"/>
                  <a:pt x="3318836" y="1289843"/>
                  <a:pt x="3333918" y="1297781"/>
                </a:cubicBezTo>
                <a:cubicBezTo>
                  <a:pt x="3358524" y="1312069"/>
                  <a:pt x="3385511" y="1322387"/>
                  <a:pt x="3414880" y="1328737"/>
                </a:cubicBezTo>
                <a:cubicBezTo>
                  <a:pt x="3418849" y="1329531"/>
                  <a:pt x="3420833" y="1331119"/>
                  <a:pt x="3420833" y="1333500"/>
                </a:cubicBezTo>
                <a:cubicBezTo>
                  <a:pt x="3421627" y="1335087"/>
                  <a:pt x="3420039" y="1336278"/>
                  <a:pt x="3416071" y="1337072"/>
                </a:cubicBezTo>
                <a:cubicBezTo>
                  <a:pt x="3384321" y="1345803"/>
                  <a:pt x="3359318" y="1350962"/>
                  <a:pt x="3341061" y="1352550"/>
                </a:cubicBezTo>
                <a:cubicBezTo>
                  <a:pt x="3332330" y="1352550"/>
                  <a:pt x="3325980" y="1351359"/>
                  <a:pt x="3322011" y="1348978"/>
                </a:cubicBezTo>
                <a:cubicBezTo>
                  <a:pt x="3302961" y="1336278"/>
                  <a:pt x="3283118" y="1317625"/>
                  <a:pt x="3262480" y="1293019"/>
                </a:cubicBezTo>
                <a:cubicBezTo>
                  <a:pt x="3261686" y="1293812"/>
                  <a:pt x="3260496" y="1295003"/>
                  <a:pt x="3258908" y="1296590"/>
                </a:cubicBezTo>
                <a:cubicBezTo>
                  <a:pt x="3256527" y="1298178"/>
                  <a:pt x="3254940" y="1299368"/>
                  <a:pt x="3254146" y="1300162"/>
                </a:cubicBezTo>
                <a:cubicBezTo>
                  <a:pt x="3223190" y="1323975"/>
                  <a:pt x="3187868" y="1336675"/>
                  <a:pt x="3148180" y="1338262"/>
                </a:cubicBezTo>
                <a:cubicBezTo>
                  <a:pt x="3145005" y="1338262"/>
                  <a:pt x="3143021" y="1337468"/>
                  <a:pt x="3142227" y="1335881"/>
                </a:cubicBezTo>
                <a:cubicBezTo>
                  <a:pt x="3142227" y="1335087"/>
                  <a:pt x="3143814" y="1333897"/>
                  <a:pt x="3146990" y="1332309"/>
                </a:cubicBezTo>
                <a:cubicBezTo>
                  <a:pt x="3184296" y="1318022"/>
                  <a:pt x="3215649" y="1295400"/>
                  <a:pt x="3241049" y="1264444"/>
                </a:cubicBezTo>
                <a:cubicBezTo>
                  <a:pt x="3227555" y="1246187"/>
                  <a:pt x="3217236" y="1230312"/>
                  <a:pt x="3210093" y="1216819"/>
                </a:cubicBezTo>
                <a:cubicBezTo>
                  <a:pt x="3202949" y="1204912"/>
                  <a:pt x="3194615" y="1198959"/>
                  <a:pt x="3185090" y="1198959"/>
                </a:cubicBezTo>
                <a:cubicBezTo>
                  <a:pt x="3180327" y="1198165"/>
                  <a:pt x="3177549" y="1195784"/>
                  <a:pt x="3176755" y="1191815"/>
                </a:cubicBezTo>
                <a:cubicBezTo>
                  <a:pt x="3177549" y="1186259"/>
                  <a:pt x="3184296" y="1182687"/>
                  <a:pt x="3196996" y="1181100"/>
                </a:cubicBezTo>
                <a:cubicBezTo>
                  <a:pt x="3211283" y="1181100"/>
                  <a:pt x="3222396" y="1185862"/>
                  <a:pt x="3230333" y="1195387"/>
                </a:cubicBezTo>
                <a:cubicBezTo>
                  <a:pt x="3239858" y="1208087"/>
                  <a:pt x="3250177" y="1221184"/>
                  <a:pt x="3261290" y="1234678"/>
                </a:cubicBezTo>
                <a:cubicBezTo>
                  <a:pt x="3270021" y="1221184"/>
                  <a:pt x="3277164" y="1202928"/>
                  <a:pt x="3282721" y="1179909"/>
                </a:cubicBezTo>
                <a:cubicBezTo>
                  <a:pt x="3287483" y="1156890"/>
                  <a:pt x="3287880" y="1140222"/>
                  <a:pt x="3283911" y="1129903"/>
                </a:cubicBezTo>
                <a:cubicBezTo>
                  <a:pt x="3282721" y="1122759"/>
                  <a:pt x="3284209" y="1118741"/>
                  <a:pt x="3288376" y="1117848"/>
                </a:cubicBezTo>
                <a:close/>
                <a:moveTo>
                  <a:pt x="7948780" y="1116211"/>
                </a:moveTo>
                <a:cubicBezTo>
                  <a:pt x="7950368" y="1115417"/>
                  <a:pt x="7952748" y="1115615"/>
                  <a:pt x="7955924" y="1116806"/>
                </a:cubicBezTo>
                <a:cubicBezTo>
                  <a:pt x="7967036" y="1121569"/>
                  <a:pt x="7976164" y="1127918"/>
                  <a:pt x="7983308" y="1135856"/>
                </a:cubicBezTo>
                <a:cubicBezTo>
                  <a:pt x="7985689" y="1138237"/>
                  <a:pt x="7985689" y="1141809"/>
                  <a:pt x="7983308" y="1146572"/>
                </a:cubicBezTo>
                <a:cubicBezTo>
                  <a:pt x="7983308" y="1147365"/>
                  <a:pt x="7983308" y="1147762"/>
                  <a:pt x="7983308" y="1147762"/>
                </a:cubicBezTo>
                <a:cubicBezTo>
                  <a:pt x="7980926" y="1150937"/>
                  <a:pt x="7979340" y="1154112"/>
                  <a:pt x="7978546" y="1157287"/>
                </a:cubicBezTo>
                <a:cubicBezTo>
                  <a:pt x="8019821" y="1197769"/>
                  <a:pt x="8065858" y="1225153"/>
                  <a:pt x="8116658" y="1239440"/>
                </a:cubicBezTo>
                <a:cubicBezTo>
                  <a:pt x="8120627" y="1241028"/>
                  <a:pt x="8122611" y="1242218"/>
                  <a:pt x="8122611" y="1243012"/>
                </a:cubicBezTo>
                <a:cubicBezTo>
                  <a:pt x="8123405" y="1244600"/>
                  <a:pt x="8121818" y="1245790"/>
                  <a:pt x="8117848" y="1246584"/>
                </a:cubicBezTo>
                <a:cubicBezTo>
                  <a:pt x="8116262" y="1246584"/>
                  <a:pt x="8114276" y="1246981"/>
                  <a:pt x="8111896" y="1247775"/>
                </a:cubicBezTo>
                <a:cubicBezTo>
                  <a:pt x="8093640" y="1251743"/>
                  <a:pt x="8073796" y="1255315"/>
                  <a:pt x="8052364" y="1258490"/>
                </a:cubicBezTo>
                <a:cubicBezTo>
                  <a:pt x="8046014" y="1259284"/>
                  <a:pt x="8040458" y="1257697"/>
                  <a:pt x="8035696" y="1253728"/>
                </a:cubicBezTo>
                <a:cubicBezTo>
                  <a:pt x="8027758" y="1248172"/>
                  <a:pt x="8020218" y="1241822"/>
                  <a:pt x="8013074" y="1234678"/>
                </a:cubicBezTo>
                <a:lnTo>
                  <a:pt x="8016646" y="1239440"/>
                </a:lnTo>
                <a:cubicBezTo>
                  <a:pt x="8019821" y="1243409"/>
                  <a:pt x="8018630" y="1246584"/>
                  <a:pt x="8013074" y="1248965"/>
                </a:cubicBezTo>
                <a:cubicBezTo>
                  <a:pt x="8011486" y="1248965"/>
                  <a:pt x="8008708" y="1249362"/>
                  <a:pt x="8004739" y="1250156"/>
                </a:cubicBezTo>
                <a:cubicBezTo>
                  <a:pt x="8002358" y="1250950"/>
                  <a:pt x="7994420" y="1252140"/>
                  <a:pt x="7980926" y="1253728"/>
                </a:cubicBezTo>
                <a:cubicBezTo>
                  <a:pt x="7984102" y="1257697"/>
                  <a:pt x="7985689" y="1262062"/>
                  <a:pt x="7985689" y="1266825"/>
                </a:cubicBezTo>
                <a:cubicBezTo>
                  <a:pt x="7984896" y="1267619"/>
                  <a:pt x="7984498" y="1269206"/>
                  <a:pt x="7984498" y="1271587"/>
                </a:cubicBezTo>
                <a:cubicBezTo>
                  <a:pt x="7990055" y="1270000"/>
                  <a:pt x="7995214" y="1269206"/>
                  <a:pt x="7999976" y="1269206"/>
                </a:cubicBezTo>
                <a:cubicBezTo>
                  <a:pt x="8009502" y="1266825"/>
                  <a:pt x="8017042" y="1271587"/>
                  <a:pt x="8022598" y="1283494"/>
                </a:cubicBezTo>
                <a:cubicBezTo>
                  <a:pt x="8024980" y="1288256"/>
                  <a:pt x="8024186" y="1291034"/>
                  <a:pt x="8020218" y="1291828"/>
                </a:cubicBezTo>
                <a:cubicBezTo>
                  <a:pt x="8016249" y="1292622"/>
                  <a:pt x="8009898" y="1293415"/>
                  <a:pt x="8001168" y="1294209"/>
                </a:cubicBezTo>
                <a:cubicBezTo>
                  <a:pt x="7992436" y="1295797"/>
                  <a:pt x="7985689" y="1296987"/>
                  <a:pt x="7980926" y="1297781"/>
                </a:cubicBezTo>
                <a:cubicBezTo>
                  <a:pt x="7980926" y="1306512"/>
                  <a:pt x="7980133" y="1315244"/>
                  <a:pt x="7978546" y="1323975"/>
                </a:cubicBezTo>
                <a:cubicBezTo>
                  <a:pt x="7983308" y="1323975"/>
                  <a:pt x="7987277" y="1323975"/>
                  <a:pt x="7990452" y="1323975"/>
                </a:cubicBezTo>
                <a:cubicBezTo>
                  <a:pt x="7991246" y="1323975"/>
                  <a:pt x="7992436" y="1323975"/>
                  <a:pt x="7994024" y="1323975"/>
                </a:cubicBezTo>
                <a:cubicBezTo>
                  <a:pt x="8004342" y="1323181"/>
                  <a:pt x="8015455" y="1321594"/>
                  <a:pt x="8027361" y="1319212"/>
                </a:cubicBezTo>
                <a:cubicBezTo>
                  <a:pt x="8034505" y="1318418"/>
                  <a:pt x="8041648" y="1320006"/>
                  <a:pt x="8048792" y="1323975"/>
                </a:cubicBezTo>
                <a:cubicBezTo>
                  <a:pt x="8055142" y="1329531"/>
                  <a:pt x="8060302" y="1335881"/>
                  <a:pt x="8064270" y="1343025"/>
                </a:cubicBezTo>
                <a:cubicBezTo>
                  <a:pt x="8065858" y="1350169"/>
                  <a:pt x="8063080" y="1353344"/>
                  <a:pt x="8055936" y="1352550"/>
                </a:cubicBezTo>
                <a:cubicBezTo>
                  <a:pt x="8029742" y="1347787"/>
                  <a:pt x="8001168" y="1346200"/>
                  <a:pt x="7970211" y="1347787"/>
                </a:cubicBezTo>
                <a:cubicBezTo>
                  <a:pt x="7944018" y="1347787"/>
                  <a:pt x="7921396" y="1349772"/>
                  <a:pt x="7902346" y="1353740"/>
                </a:cubicBezTo>
                <a:cubicBezTo>
                  <a:pt x="7895202" y="1355328"/>
                  <a:pt x="7890439" y="1354534"/>
                  <a:pt x="7888058" y="1351359"/>
                </a:cubicBezTo>
                <a:cubicBezTo>
                  <a:pt x="7883296" y="1348184"/>
                  <a:pt x="7878930" y="1343422"/>
                  <a:pt x="7874961" y="1337072"/>
                </a:cubicBezTo>
                <a:cubicBezTo>
                  <a:pt x="7873374" y="1335484"/>
                  <a:pt x="7872580" y="1333897"/>
                  <a:pt x="7872580" y="1332309"/>
                </a:cubicBezTo>
                <a:cubicBezTo>
                  <a:pt x="7873374" y="1331515"/>
                  <a:pt x="7874961" y="1331119"/>
                  <a:pt x="7877342" y="1331119"/>
                </a:cubicBezTo>
                <a:cubicBezTo>
                  <a:pt x="7882105" y="1330325"/>
                  <a:pt x="7888852" y="1329928"/>
                  <a:pt x="7897583" y="1329928"/>
                </a:cubicBezTo>
                <a:cubicBezTo>
                  <a:pt x="7906314" y="1329134"/>
                  <a:pt x="7912664" y="1328737"/>
                  <a:pt x="7916633" y="1328737"/>
                </a:cubicBezTo>
                <a:cubicBezTo>
                  <a:pt x="7917427" y="1328737"/>
                  <a:pt x="7918220" y="1328737"/>
                  <a:pt x="7919014" y="1328737"/>
                </a:cubicBezTo>
                <a:cubicBezTo>
                  <a:pt x="7927746" y="1327150"/>
                  <a:pt x="7937270" y="1326356"/>
                  <a:pt x="7947589" y="1326356"/>
                </a:cubicBezTo>
                <a:cubicBezTo>
                  <a:pt x="7947589" y="1318418"/>
                  <a:pt x="7947986" y="1309687"/>
                  <a:pt x="7948780" y="1300162"/>
                </a:cubicBezTo>
                <a:cubicBezTo>
                  <a:pt x="7943224" y="1300956"/>
                  <a:pt x="7937270" y="1301353"/>
                  <a:pt x="7930920" y="1301353"/>
                </a:cubicBezTo>
                <a:cubicBezTo>
                  <a:pt x="7922190" y="1302147"/>
                  <a:pt x="7914252" y="1298178"/>
                  <a:pt x="7907108" y="1289447"/>
                </a:cubicBezTo>
                <a:cubicBezTo>
                  <a:pt x="7904726" y="1284684"/>
                  <a:pt x="7905521" y="1282303"/>
                  <a:pt x="7909489" y="1282303"/>
                </a:cubicBezTo>
                <a:cubicBezTo>
                  <a:pt x="7914252" y="1281509"/>
                  <a:pt x="7920999" y="1280318"/>
                  <a:pt x="7929730" y="1278731"/>
                </a:cubicBezTo>
                <a:cubicBezTo>
                  <a:pt x="7938461" y="1277937"/>
                  <a:pt x="7944812" y="1277144"/>
                  <a:pt x="7948780" y="1276350"/>
                </a:cubicBezTo>
                <a:cubicBezTo>
                  <a:pt x="7948780" y="1275556"/>
                  <a:pt x="7948780" y="1274365"/>
                  <a:pt x="7948780" y="1272778"/>
                </a:cubicBezTo>
                <a:cubicBezTo>
                  <a:pt x="7947986" y="1271984"/>
                  <a:pt x="7947589" y="1271190"/>
                  <a:pt x="7947589" y="1270397"/>
                </a:cubicBezTo>
                <a:cubicBezTo>
                  <a:pt x="7947589" y="1265634"/>
                  <a:pt x="7947192" y="1261665"/>
                  <a:pt x="7946398" y="1258490"/>
                </a:cubicBezTo>
                <a:cubicBezTo>
                  <a:pt x="7945605" y="1258490"/>
                  <a:pt x="7944018" y="1258490"/>
                  <a:pt x="7941636" y="1258490"/>
                </a:cubicBezTo>
                <a:cubicBezTo>
                  <a:pt x="7938461" y="1259284"/>
                  <a:pt x="7936080" y="1259681"/>
                  <a:pt x="7934492" y="1259681"/>
                </a:cubicBezTo>
                <a:cubicBezTo>
                  <a:pt x="7925762" y="1258887"/>
                  <a:pt x="7918220" y="1253728"/>
                  <a:pt x="7911870" y="1244203"/>
                </a:cubicBezTo>
                <a:cubicBezTo>
                  <a:pt x="7911077" y="1243409"/>
                  <a:pt x="7910284" y="1242615"/>
                  <a:pt x="7909489" y="1241822"/>
                </a:cubicBezTo>
                <a:cubicBezTo>
                  <a:pt x="7908696" y="1241028"/>
                  <a:pt x="7908298" y="1240631"/>
                  <a:pt x="7908298" y="1240631"/>
                </a:cubicBezTo>
                <a:cubicBezTo>
                  <a:pt x="7894011" y="1252537"/>
                  <a:pt x="7877342" y="1261665"/>
                  <a:pt x="7858292" y="1268015"/>
                </a:cubicBezTo>
                <a:cubicBezTo>
                  <a:pt x="7853530" y="1269603"/>
                  <a:pt x="7851148" y="1269603"/>
                  <a:pt x="7851148" y="1268015"/>
                </a:cubicBezTo>
                <a:cubicBezTo>
                  <a:pt x="7850355" y="1267222"/>
                  <a:pt x="7851942" y="1265237"/>
                  <a:pt x="7855911" y="1262062"/>
                </a:cubicBezTo>
                <a:cubicBezTo>
                  <a:pt x="7888455" y="1237456"/>
                  <a:pt x="7916236" y="1202134"/>
                  <a:pt x="7939255" y="1156097"/>
                </a:cubicBezTo>
                <a:cubicBezTo>
                  <a:pt x="7945605" y="1144984"/>
                  <a:pt x="7947986" y="1133475"/>
                  <a:pt x="7946398" y="1121569"/>
                </a:cubicBezTo>
                <a:cubicBezTo>
                  <a:pt x="7946398" y="1118790"/>
                  <a:pt x="7947192" y="1117004"/>
                  <a:pt x="7948780" y="1116211"/>
                </a:cubicBezTo>
                <a:close/>
                <a:moveTo>
                  <a:pt x="1043158" y="1116211"/>
                </a:moveTo>
                <a:cubicBezTo>
                  <a:pt x="1044746" y="1115417"/>
                  <a:pt x="1047127" y="1115615"/>
                  <a:pt x="1050301" y="1116806"/>
                </a:cubicBezTo>
                <a:cubicBezTo>
                  <a:pt x="1061413" y="1121569"/>
                  <a:pt x="1070541" y="1127918"/>
                  <a:pt x="1077686" y="1135856"/>
                </a:cubicBezTo>
                <a:cubicBezTo>
                  <a:pt x="1080067" y="1138237"/>
                  <a:pt x="1080067" y="1141809"/>
                  <a:pt x="1077686" y="1146572"/>
                </a:cubicBezTo>
                <a:cubicBezTo>
                  <a:pt x="1077686" y="1147365"/>
                  <a:pt x="1077686" y="1147762"/>
                  <a:pt x="1077686" y="1147762"/>
                </a:cubicBezTo>
                <a:cubicBezTo>
                  <a:pt x="1075305" y="1150937"/>
                  <a:pt x="1073718" y="1154112"/>
                  <a:pt x="1072924" y="1157287"/>
                </a:cubicBezTo>
                <a:cubicBezTo>
                  <a:pt x="1114198" y="1197769"/>
                  <a:pt x="1160236" y="1225153"/>
                  <a:pt x="1211036" y="1239440"/>
                </a:cubicBezTo>
                <a:cubicBezTo>
                  <a:pt x="1215005" y="1241028"/>
                  <a:pt x="1216989" y="1242218"/>
                  <a:pt x="1216989" y="1243012"/>
                </a:cubicBezTo>
                <a:cubicBezTo>
                  <a:pt x="1217783" y="1244600"/>
                  <a:pt x="1216195" y="1245790"/>
                  <a:pt x="1212226" y="1246584"/>
                </a:cubicBezTo>
                <a:cubicBezTo>
                  <a:pt x="1210639" y="1246584"/>
                  <a:pt x="1208655" y="1246981"/>
                  <a:pt x="1206274" y="1247775"/>
                </a:cubicBezTo>
                <a:cubicBezTo>
                  <a:pt x="1188017" y="1251743"/>
                  <a:pt x="1168173" y="1255315"/>
                  <a:pt x="1146742" y="1258490"/>
                </a:cubicBezTo>
                <a:cubicBezTo>
                  <a:pt x="1140392" y="1259284"/>
                  <a:pt x="1134835" y="1257697"/>
                  <a:pt x="1130073" y="1253728"/>
                </a:cubicBezTo>
                <a:cubicBezTo>
                  <a:pt x="1122136" y="1248172"/>
                  <a:pt x="1114596" y="1241822"/>
                  <a:pt x="1107451" y="1234678"/>
                </a:cubicBezTo>
                <a:lnTo>
                  <a:pt x="1111023" y="1239440"/>
                </a:lnTo>
                <a:cubicBezTo>
                  <a:pt x="1114198" y="1243409"/>
                  <a:pt x="1113008" y="1246584"/>
                  <a:pt x="1107451" y="1248965"/>
                </a:cubicBezTo>
                <a:cubicBezTo>
                  <a:pt x="1105864" y="1248965"/>
                  <a:pt x="1103086" y="1249362"/>
                  <a:pt x="1099118" y="1250156"/>
                </a:cubicBezTo>
                <a:cubicBezTo>
                  <a:pt x="1096736" y="1250950"/>
                  <a:pt x="1088798" y="1252140"/>
                  <a:pt x="1075305" y="1253728"/>
                </a:cubicBezTo>
                <a:cubicBezTo>
                  <a:pt x="1078479" y="1257697"/>
                  <a:pt x="1080067" y="1262062"/>
                  <a:pt x="1080067" y="1266825"/>
                </a:cubicBezTo>
                <a:cubicBezTo>
                  <a:pt x="1079273" y="1267619"/>
                  <a:pt x="1078877" y="1269206"/>
                  <a:pt x="1078877" y="1271587"/>
                </a:cubicBezTo>
                <a:cubicBezTo>
                  <a:pt x="1084433" y="1270000"/>
                  <a:pt x="1089592" y="1269206"/>
                  <a:pt x="1094355" y="1269206"/>
                </a:cubicBezTo>
                <a:cubicBezTo>
                  <a:pt x="1103880" y="1266825"/>
                  <a:pt x="1111421" y="1271587"/>
                  <a:pt x="1116976" y="1283494"/>
                </a:cubicBezTo>
                <a:cubicBezTo>
                  <a:pt x="1119358" y="1288256"/>
                  <a:pt x="1118564" y="1291034"/>
                  <a:pt x="1114596" y="1291828"/>
                </a:cubicBezTo>
                <a:cubicBezTo>
                  <a:pt x="1110627" y="1292622"/>
                  <a:pt x="1104276" y="1293415"/>
                  <a:pt x="1095544" y="1294209"/>
                </a:cubicBezTo>
                <a:cubicBezTo>
                  <a:pt x="1086814" y="1295797"/>
                  <a:pt x="1080067" y="1296987"/>
                  <a:pt x="1075305" y="1297781"/>
                </a:cubicBezTo>
                <a:cubicBezTo>
                  <a:pt x="1075305" y="1306512"/>
                  <a:pt x="1074511" y="1315244"/>
                  <a:pt x="1072924" y="1323975"/>
                </a:cubicBezTo>
                <a:cubicBezTo>
                  <a:pt x="1077686" y="1323975"/>
                  <a:pt x="1081655" y="1323975"/>
                  <a:pt x="1084830" y="1323975"/>
                </a:cubicBezTo>
                <a:cubicBezTo>
                  <a:pt x="1085624" y="1323975"/>
                  <a:pt x="1086814" y="1323975"/>
                  <a:pt x="1088402" y="1323975"/>
                </a:cubicBezTo>
                <a:cubicBezTo>
                  <a:pt x="1098721" y="1323181"/>
                  <a:pt x="1109833" y="1321594"/>
                  <a:pt x="1121739" y="1319212"/>
                </a:cubicBezTo>
                <a:cubicBezTo>
                  <a:pt x="1128883" y="1318418"/>
                  <a:pt x="1136027" y="1320006"/>
                  <a:pt x="1143170" y="1323975"/>
                </a:cubicBezTo>
                <a:cubicBezTo>
                  <a:pt x="1149520" y="1329531"/>
                  <a:pt x="1154679" y="1335881"/>
                  <a:pt x="1158648" y="1343025"/>
                </a:cubicBezTo>
                <a:cubicBezTo>
                  <a:pt x="1160236" y="1350169"/>
                  <a:pt x="1157458" y="1353344"/>
                  <a:pt x="1150314" y="1352550"/>
                </a:cubicBezTo>
                <a:cubicBezTo>
                  <a:pt x="1124121" y="1347787"/>
                  <a:pt x="1095544" y="1346200"/>
                  <a:pt x="1064589" y="1347787"/>
                </a:cubicBezTo>
                <a:cubicBezTo>
                  <a:pt x="1038396" y="1347787"/>
                  <a:pt x="1015773" y="1349772"/>
                  <a:pt x="996724" y="1353740"/>
                </a:cubicBezTo>
                <a:cubicBezTo>
                  <a:pt x="989579" y="1355328"/>
                  <a:pt x="984818" y="1354534"/>
                  <a:pt x="982435" y="1351359"/>
                </a:cubicBezTo>
                <a:cubicBezTo>
                  <a:pt x="977673" y="1348184"/>
                  <a:pt x="973307" y="1343422"/>
                  <a:pt x="969339" y="1337072"/>
                </a:cubicBezTo>
                <a:cubicBezTo>
                  <a:pt x="967752" y="1335484"/>
                  <a:pt x="966958" y="1333897"/>
                  <a:pt x="966958" y="1332309"/>
                </a:cubicBezTo>
                <a:cubicBezTo>
                  <a:pt x="967752" y="1331515"/>
                  <a:pt x="969339" y="1331119"/>
                  <a:pt x="971721" y="1331119"/>
                </a:cubicBezTo>
                <a:cubicBezTo>
                  <a:pt x="976482" y="1330325"/>
                  <a:pt x="983230" y="1329928"/>
                  <a:pt x="991961" y="1329928"/>
                </a:cubicBezTo>
                <a:cubicBezTo>
                  <a:pt x="1000692" y="1329134"/>
                  <a:pt x="1007042" y="1328737"/>
                  <a:pt x="1011010" y="1328737"/>
                </a:cubicBezTo>
                <a:cubicBezTo>
                  <a:pt x="1011804" y="1328737"/>
                  <a:pt x="1012598" y="1328737"/>
                  <a:pt x="1013392" y="1328737"/>
                </a:cubicBezTo>
                <a:cubicBezTo>
                  <a:pt x="1022123" y="1327150"/>
                  <a:pt x="1031649" y="1326356"/>
                  <a:pt x="1041967" y="1326356"/>
                </a:cubicBezTo>
                <a:cubicBezTo>
                  <a:pt x="1041967" y="1318418"/>
                  <a:pt x="1042364" y="1309687"/>
                  <a:pt x="1043158" y="1300162"/>
                </a:cubicBezTo>
                <a:cubicBezTo>
                  <a:pt x="1037601" y="1300956"/>
                  <a:pt x="1031649" y="1301353"/>
                  <a:pt x="1025298" y="1301353"/>
                </a:cubicBezTo>
                <a:cubicBezTo>
                  <a:pt x="1016567" y="1302147"/>
                  <a:pt x="1008630" y="1298178"/>
                  <a:pt x="1001486" y="1289447"/>
                </a:cubicBezTo>
                <a:cubicBezTo>
                  <a:pt x="999105" y="1284684"/>
                  <a:pt x="999899" y="1282303"/>
                  <a:pt x="1003867" y="1282303"/>
                </a:cubicBezTo>
                <a:cubicBezTo>
                  <a:pt x="1008630" y="1281509"/>
                  <a:pt x="1015376" y="1280318"/>
                  <a:pt x="1024108" y="1278731"/>
                </a:cubicBezTo>
                <a:cubicBezTo>
                  <a:pt x="1032839" y="1277937"/>
                  <a:pt x="1039189" y="1277144"/>
                  <a:pt x="1043158" y="1276350"/>
                </a:cubicBezTo>
                <a:cubicBezTo>
                  <a:pt x="1043158" y="1275556"/>
                  <a:pt x="1043158" y="1274365"/>
                  <a:pt x="1043158" y="1272778"/>
                </a:cubicBezTo>
                <a:cubicBezTo>
                  <a:pt x="1042364" y="1271984"/>
                  <a:pt x="1041967" y="1271190"/>
                  <a:pt x="1041967" y="1270397"/>
                </a:cubicBezTo>
                <a:cubicBezTo>
                  <a:pt x="1041967" y="1265634"/>
                  <a:pt x="1041570" y="1261665"/>
                  <a:pt x="1040776" y="1258490"/>
                </a:cubicBezTo>
                <a:cubicBezTo>
                  <a:pt x="1039982" y="1258490"/>
                  <a:pt x="1038396" y="1258490"/>
                  <a:pt x="1036014" y="1258490"/>
                </a:cubicBezTo>
                <a:cubicBezTo>
                  <a:pt x="1032839" y="1259284"/>
                  <a:pt x="1030458" y="1259681"/>
                  <a:pt x="1028869" y="1259681"/>
                </a:cubicBezTo>
                <a:cubicBezTo>
                  <a:pt x="1020139" y="1258887"/>
                  <a:pt x="1012598" y="1253728"/>
                  <a:pt x="1006249" y="1244203"/>
                </a:cubicBezTo>
                <a:cubicBezTo>
                  <a:pt x="1005455" y="1243409"/>
                  <a:pt x="1004661" y="1242615"/>
                  <a:pt x="1003867" y="1241822"/>
                </a:cubicBezTo>
                <a:cubicBezTo>
                  <a:pt x="1003072" y="1241028"/>
                  <a:pt x="1002676" y="1240631"/>
                  <a:pt x="1002676" y="1240631"/>
                </a:cubicBezTo>
                <a:cubicBezTo>
                  <a:pt x="988390" y="1252537"/>
                  <a:pt x="971721" y="1261665"/>
                  <a:pt x="952669" y="1268015"/>
                </a:cubicBezTo>
                <a:cubicBezTo>
                  <a:pt x="947908" y="1269603"/>
                  <a:pt x="945527" y="1269603"/>
                  <a:pt x="945527" y="1268015"/>
                </a:cubicBezTo>
                <a:cubicBezTo>
                  <a:pt x="944733" y="1267222"/>
                  <a:pt x="946321" y="1265237"/>
                  <a:pt x="950289" y="1262062"/>
                </a:cubicBezTo>
                <a:cubicBezTo>
                  <a:pt x="982833" y="1237456"/>
                  <a:pt x="1010615" y="1202134"/>
                  <a:pt x="1033633" y="1156097"/>
                </a:cubicBezTo>
                <a:cubicBezTo>
                  <a:pt x="1039982" y="1144984"/>
                  <a:pt x="1042364" y="1133475"/>
                  <a:pt x="1040776" y="1121569"/>
                </a:cubicBezTo>
                <a:cubicBezTo>
                  <a:pt x="1040776" y="1118790"/>
                  <a:pt x="1041570" y="1117004"/>
                  <a:pt x="1043158" y="1116211"/>
                </a:cubicBezTo>
                <a:close/>
                <a:moveTo>
                  <a:pt x="7382042" y="1114425"/>
                </a:moveTo>
                <a:cubicBezTo>
                  <a:pt x="7389980" y="1116806"/>
                  <a:pt x="7397918" y="1121965"/>
                  <a:pt x="7405855" y="1129903"/>
                </a:cubicBezTo>
                <a:cubicBezTo>
                  <a:pt x="7409030" y="1133872"/>
                  <a:pt x="7409030" y="1138237"/>
                  <a:pt x="7405855" y="1143000"/>
                </a:cubicBezTo>
                <a:cubicBezTo>
                  <a:pt x="7403474" y="1144587"/>
                  <a:pt x="7399902" y="1149350"/>
                  <a:pt x="7395139" y="1157287"/>
                </a:cubicBezTo>
                <a:cubicBezTo>
                  <a:pt x="7406252" y="1156493"/>
                  <a:pt x="7415777" y="1153319"/>
                  <a:pt x="7423714" y="1147762"/>
                </a:cubicBezTo>
                <a:cubicBezTo>
                  <a:pt x="7428476" y="1146175"/>
                  <a:pt x="7432446" y="1145778"/>
                  <a:pt x="7435620" y="1146572"/>
                </a:cubicBezTo>
                <a:cubicBezTo>
                  <a:pt x="7443558" y="1149747"/>
                  <a:pt x="7449908" y="1154112"/>
                  <a:pt x="7454670" y="1159669"/>
                </a:cubicBezTo>
                <a:cubicBezTo>
                  <a:pt x="7457846" y="1163637"/>
                  <a:pt x="7457052" y="1166812"/>
                  <a:pt x="7452289" y="1169194"/>
                </a:cubicBezTo>
                <a:cubicBezTo>
                  <a:pt x="7437208" y="1178719"/>
                  <a:pt x="7424905" y="1187450"/>
                  <a:pt x="7415380" y="1195387"/>
                </a:cubicBezTo>
                <a:cubicBezTo>
                  <a:pt x="7424111" y="1193800"/>
                  <a:pt x="7430064" y="1192609"/>
                  <a:pt x="7433239" y="1191815"/>
                </a:cubicBezTo>
                <a:cubicBezTo>
                  <a:pt x="7438002" y="1187847"/>
                  <a:pt x="7442368" y="1187847"/>
                  <a:pt x="7446336" y="1191815"/>
                </a:cubicBezTo>
                <a:cubicBezTo>
                  <a:pt x="7455068" y="1196578"/>
                  <a:pt x="7462211" y="1202531"/>
                  <a:pt x="7467768" y="1209675"/>
                </a:cubicBezTo>
                <a:cubicBezTo>
                  <a:pt x="7470148" y="1212850"/>
                  <a:pt x="7470546" y="1216819"/>
                  <a:pt x="7468958" y="1221581"/>
                </a:cubicBezTo>
                <a:cubicBezTo>
                  <a:pt x="7466576" y="1230312"/>
                  <a:pt x="7465386" y="1246584"/>
                  <a:pt x="7465386" y="1270397"/>
                </a:cubicBezTo>
                <a:cubicBezTo>
                  <a:pt x="7465386" y="1296590"/>
                  <a:pt x="7465783" y="1312465"/>
                  <a:pt x="7466576" y="1318022"/>
                </a:cubicBezTo>
                <a:cubicBezTo>
                  <a:pt x="7467371" y="1333103"/>
                  <a:pt x="7461814" y="1345009"/>
                  <a:pt x="7449908" y="1353740"/>
                </a:cubicBezTo>
                <a:cubicBezTo>
                  <a:pt x="7443558" y="1357709"/>
                  <a:pt x="7438002" y="1356122"/>
                  <a:pt x="7433239" y="1348978"/>
                </a:cubicBezTo>
                <a:cubicBezTo>
                  <a:pt x="7428476" y="1337072"/>
                  <a:pt x="7420540" y="1327943"/>
                  <a:pt x="7409426" y="1321594"/>
                </a:cubicBezTo>
                <a:cubicBezTo>
                  <a:pt x="7406252" y="1334294"/>
                  <a:pt x="7403474" y="1342628"/>
                  <a:pt x="7401092" y="1346597"/>
                </a:cubicBezTo>
                <a:cubicBezTo>
                  <a:pt x="7399505" y="1348978"/>
                  <a:pt x="7398314" y="1350169"/>
                  <a:pt x="7397520" y="1350169"/>
                </a:cubicBezTo>
                <a:cubicBezTo>
                  <a:pt x="7396727" y="1350169"/>
                  <a:pt x="7395934" y="1348581"/>
                  <a:pt x="7395139" y="1345406"/>
                </a:cubicBezTo>
                <a:cubicBezTo>
                  <a:pt x="7392758" y="1337468"/>
                  <a:pt x="7390376" y="1320006"/>
                  <a:pt x="7387996" y="1293019"/>
                </a:cubicBezTo>
                <a:cubicBezTo>
                  <a:pt x="7387996" y="1293019"/>
                  <a:pt x="7387599" y="1293019"/>
                  <a:pt x="7386805" y="1293019"/>
                </a:cubicBezTo>
                <a:cubicBezTo>
                  <a:pt x="7378868" y="1294606"/>
                  <a:pt x="7371724" y="1292225"/>
                  <a:pt x="7365374" y="1285875"/>
                </a:cubicBezTo>
                <a:cubicBezTo>
                  <a:pt x="7363786" y="1289843"/>
                  <a:pt x="7362992" y="1293812"/>
                  <a:pt x="7362992" y="1297781"/>
                </a:cubicBezTo>
                <a:cubicBezTo>
                  <a:pt x="7356642" y="1318418"/>
                  <a:pt x="7341561" y="1335484"/>
                  <a:pt x="7317748" y="1348978"/>
                </a:cubicBezTo>
                <a:cubicBezTo>
                  <a:pt x="7314574" y="1350565"/>
                  <a:pt x="7312986" y="1351359"/>
                  <a:pt x="7312986" y="1351359"/>
                </a:cubicBezTo>
                <a:cubicBezTo>
                  <a:pt x="7312192" y="1350565"/>
                  <a:pt x="7312590" y="1348581"/>
                  <a:pt x="7314176" y="1345406"/>
                </a:cubicBezTo>
                <a:cubicBezTo>
                  <a:pt x="7335608" y="1315244"/>
                  <a:pt x="7345927" y="1278731"/>
                  <a:pt x="7345133" y="1235869"/>
                </a:cubicBezTo>
                <a:cubicBezTo>
                  <a:pt x="7345133" y="1233487"/>
                  <a:pt x="7345133" y="1229915"/>
                  <a:pt x="7345133" y="1225153"/>
                </a:cubicBezTo>
                <a:cubicBezTo>
                  <a:pt x="7345927" y="1217216"/>
                  <a:pt x="7345530" y="1212056"/>
                  <a:pt x="7343942" y="1209675"/>
                </a:cubicBezTo>
                <a:cubicBezTo>
                  <a:pt x="7340768" y="1211262"/>
                  <a:pt x="7338784" y="1211659"/>
                  <a:pt x="7337989" y="1210865"/>
                </a:cubicBezTo>
                <a:cubicBezTo>
                  <a:pt x="7337196" y="1210865"/>
                  <a:pt x="7337592" y="1209675"/>
                  <a:pt x="7339180" y="1207294"/>
                </a:cubicBezTo>
                <a:cubicBezTo>
                  <a:pt x="7340768" y="1205706"/>
                  <a:pt x="7341561" y="1204515"/>
                  <a:pt x="7341561" y="1203722"/>
                </a:cubicBezTo>
                <a:cubicBezTo>
                  <a:pt x="7342355" y="1202134"/>
                  <a:pt x="7342752" y="1201340"/>
                  <a:pt x="7342752" y="1201340"/>
                </a:cubicBezTo>
                <a:cubicBezTo>
                  <a:pt x="7353864" y="1185465"/>
                  <a:pt x="7362198" y="1169987"/>
                  <a:pt x="7367755" y="1154906"/>
                </a:cubicBezTo>
                <a:cubicBezTo>
                  <a:pt x="7373312" y="1139825"/>
                  <a:pt x="7375692" y="1128712"/>
                  <a:pt x="7374898" y="1121569"/>
                </a:cubicBezTo>
                <a:cubicBezTo>
                  <a:pt x="7374105" y="1118393"/>
                  <a:pt x="7374105" y="1116409"/>
                  <a:pt x="7374898" y="1115615"/>
                </a:cubicBezTo>
                <a:cubicBezTo>
                  <a:pt x="7375692" y="1114822"/>
                  <a:pt x="7378074" y="1114425"/>
                  <a:pt x="7382042" y="1114425"/>
                </a:cubicBezTo>
                <a:close/>
                <a:moveTo>
                  <a:pt x="703830" y="1113234"/>
                </a:moveTo>
                <a:cubicBezTo>
                  <a:pt x="717323" y="1117203"/>
                  <a:pt x="727245" y="1123156"/>
                  <a:pt x="733595" y="1131094"/>
                </a:cubicBezTo>
                <a:cubicBezTo>
                  <a:pt x="735976" y="1134269"/>
                  <a:pt x="734786" y="1138237"/>
                  <a:pt x="730024" y="1143000"/>
                </a:cubicBezTo>
                <a:cubicBezTo>
                  <a:pt x="729230" y="1143794"/>
                  <a:pt x="725658" y="1146968"/>
                  <a:pt x="719308" y="1152525"/>
                </a:cubicBezTo>
                <a:cubicBezTo>
                  <a:pt x="712958" y="1158081"/>
                  <a:pt x="708989" y="1161653"/>
                  <a:pt x="707402" y="1163240"/>
                </a:cubicBezTo>
                <a:cubicBezTo>
                  <a:pt x="693114" y="1174353"/>
                  <a:pt x="683589" y="1182687"/>
                  <a:pt x="678827" y="1188244"/>
                </a:cubicBezTo>
                <a:cubicBezTo>
                  <a:pt x="680414" y="1188244"/>
                  <a:pt x="683589" y="1187450"/>
                  <a:pt x="688351" y="1185862"/>
                </a:cubicBezTo>
                <a:cubicBezTo>
                  <a:pt x="705020" y="1182687"/>
                  <a:pt x="717721" y="1180703"/>
                  <a:pt x="726451" y="1179909"/>
                </a:cubicBezTo>
                <a:cubicBezTo>
                  <a:pt x="725658" y="1176734"/>
                  <a:pt x="724467" y="1171972"/>
                  <a:pt x="722880" y="1165622"/>
                </a:cubicBezTo>
                <a:cubicBezTo>
                  <a:pt x="722086" y="1161653"/>
                  <a:pt x="721689" y="1159272"/>
                  <a:pt x="721689" y="1158478"/>
                </a:cubicBezTo>
                <a:cubicBezTo>
                  <a:pt x="721689" y="1157684"/>
                  <a:pt x="721689" y="1156890"/>
                  <a:pt x="721689" y="1156097"/>
                </a:cubicBezTo>
                <a:cubicBezTo>
                  <a:pt x="720101" y="1152128"/>
                  <a:pt x="721292" y="1151334"/>
                  <a:pt x="725261" y="1153715"/>
                </a:cubicBezTo>
                <a:cubicBezTo>
                  <a:pt x="734786" y="1156097"/>
                  <a:pt x="743914" y="1159669"/>
                  <a:pt x="752645" y="1164431"/>
                </a:cubicBezTo>
                <a:cubicBezTo>
                  <a:pt x="763758" y="1173162"/>
                  <a:pt x="766139" y="1185068"/>
                  <a:pt x="759789" y="1200150"/>
                </a:cubicBezTo>
                <a:cubicBezTo>
                  <a:pt x="755027" y="1208881"/>
                  <a:pt x="747883" y="1210072"/>
                  <a:pt x="738358" y="1203722"/>
                </a:cubicBezTo>
                <a:cubicBezTo>
                  <a:pt x="735976" y="1199753"/>
                  <a:pt x="733595" y="1195387"/>
                  <a:pt x="731213" y="1190625"/>
                </a:cubicBezTo>
                <a:cubicBezTo>
                  <a:pt x="698670" y="1204119"/>
                  <a:pt x="680017" y="1213643"/>
                  <a:pt x="675254" y="1219200"/>
                </a:cubicBezTo>
                <a:cubicBezTo>
                  <a:pt x="678430" y="1219994"/>
                  <a:pt x="681208" y="1221184"/>
                  <a:pt x="683589" y="1222772"/>
                </a:cubicBezTo>
                <a:cubicBezTo>
                  <a:pt x="685177" y="1222772"/>
                  <a:pt x="688351" y="1222375"/>
                  <a:pt x="693114" y="1221581"/>
                </a:cubicBezTo>
                <a:cubicBezTo>
                  <a:pt x="696289" y="1219994"/>
                  <a:pt x="699067" y="1219200"/>
                  <a:pt x="701448" y="1219200"/>
                </a:cubicBezTo>
                <a:cubicBezTo>
                  <a:pt x="703036" y="1218406"/>
                  <a:pt x="707402" y="1216819"/>
                  <a:pt x="714545" y="1214437"/>
                </a:cubicBezTo>
                <a:cubicBezTo>
                  <a:pt x="718514" y="1212056"/>
                  <a:pt x="720895" y="1210865"/>
                  <a:pt x="721689" y="1210865"/>
                </a:cubicBezTo>
                <a:cubicBezTo>
                  <a:pt x="727245" y="1209278"/>
                  <a:pt x="732008" y="1209675"/>
                  <a:pt x="735976" y="1212056"/>
                </a:cubicBezTo>
                <a:cubicBezTo>
                  <a:pt x="737564" y="1213643"/>
                  <a:pt x="740342" y="1215628"/>
                  <a:pt x="744310" y="1218009"/>
                </a:cubicBezTo>
                <a:cubicBezTo>
                  <a:pt x="748279" y="1220390"/>
                  <a:pt x="751058" y="1222375"/>
                  <a:pt x="752645" y="1223962"/>
                </a:cubicBezTo>
                <a:cubicBezTo>
                  <a:pt x="755821" y="1227137"/>
                  <a:pt x="756613" y="1230709"/>
                  <a:pt x="755027" y="1234678"/>
                </a:cubicBezTo>
                <a:cubicBezTo>
                  <a:pt x="751852" y="1239440"/>
                  <a:pt x="751058" y="1260872"/>
                  <a:pt x="752645" y="1298972"/>
                </a:cubicBezTo>
                <a:cubicBezTo>
                  <a:pt x="753439" y="1325165"/>
                  <a:pt x="748676" y="1341834"/>
                  <a:pt x="738358" y="1348978"/>
                </a:cubicBezTo>
                <a:cubicBezTo>
                  <a:pt x="729626" y="1353740"/>
                  <a:pt x="724070" y="1353344"/>
                  <a:pt x="721689" y="1347787"/>
                </a:cubicBezTo>
                <a:cubicBezTo>
                  <a:pt x="715339" y="1332706"/>
                  <a:pt x="707798" y="1321990"/>
                  <a:pt x="699067" y="1315640"/>
                </a:cubicBezTo>
                <a:cubicBezTo>
                  <a:pt x="697479" y="1314847"/>
                  <a:pt x="696686" y="1313656"/>
                  <a:pt x="696686" y="1312069"/>
                </a:cubicBezTo>
                <a:cubicBezTo>
                  <a:pt x="697479" y="1311275"/>
                  <a:pt x="698670" y="1310878"/>
                  <a:pt x="700257" y="1310878"/>
                </a:cubicBezTo>
                <a:cubicBezTo>
                  <a:pt x="703433" y="1310878"/>
                  <a:pt x="707798" y="1311672"/>
                  <a:pt x="713355" y="1313259"/>
                </a:cubicBezTo>
                <a:cubicBezTo>
                  <a:pt x="714942" y="1314053"/>
                  <a:pt x="716133" y="1314450"/>
                  <a:pt x="716926" y="1314450"/>
                </a:cubicBezTo>
                <a:cubicBezTo>
                  <a:pt x="721689" y="1314450"/>
                  <a:pt x="724070" y="1314053"/>
                  <a:pt x="724070" y="1313259"/>
                </a:cubicBezTo>
                <a:cubicBezTo>
                  <a:pt x="723276" y="1306909"/>
                  <a:pt x="722880" y="1300956"/>
                  <a:pt x="722880" y="1295400"/>
                </a:cubicBezTo>
                <a:cubicBezTo>
                  <a:pt x="719704" y="1296194"/>
                  <a:pt x="714148" y="1297384"/>
                  <a:pt x="706211" y="1298972"/>
                </a:cubicBezTo>
                <a:cubicBezTo>
                  <a:pt x="699861" y="1299765"/>
                  <a:pt x="695098" y="1300559"/>
                  <a:pt x="691923" y="1301353"/>
                </a:cubicBezTo>
                <a:cubicBezTo>
                  <a:pt x="691923" y="1306909"/>
                  <a:pt x="691527" y="1312069"/>
                  <a:pt x="690733" y="1316831"/>
                </a:cubicBezTo>
                <a:cubicBezTo>
                  <a:pt x="690733" y="1318418"/>
                  <a:pt x="690336" y="1320800"/>
                  <a:pt x="689542" y="1323975"/>
                </a:cubicBezTo>
                <a:cubicBezTo>
                  <a:pt x="689542" y="1331912"/>
                  <a:pt x="688748" y="1336675"/>
                  <a:pt x="687161" y="1338262"/>
                </a:cubicBezTo>
                <a:cubicBezTo>
                  <a:pt x="684780" y="1344612"/>
                  <a:pt x="680017" y="1345406"/>
                  <a:pt x="672874" y="1340644"/>
                </a:cubicBezTo>
                <a:cubicBezTo>
                  <a:pt x="668905" y="1338262"/>
                  <a:pt x="666126" y="1334690"/>
                  <a:pt x="664539" y="1329928"/>
                </a:cubicBezTo>
                <a:cubicBezTo>
                  <a:pt x="662158" y="1325165"/>
                  <a:pt x="661761" y="1319609"/>
                  <a:pt x="663348" y="1313259"/>
                </a:cubicBezTo>
                <a:cubicBezTo>
                  <a:pt x="667317" y="1301353"/>
                  <a:pt x="669698" y="1281112"/>
                  <a:pt x="670493" y="1252537"/>
                </a:cubicBezTo>
                <a:cubicBezTo>
                  <a:pt x="671286" y="1240631"/>
                  <a:pt x="670493" y="1231503"/>
                  <a:pt x="668111" y="1225153"/>
                </a:cubicBezTo>
                <a:cubicBezTo>
                  <a:pt x="667317" y="1223565"/>
                  <a:pt x="667317" y="1222375"/>
                  <a:pt x="668111" y="1221581"/>
                </a:cubicBezTo>
                <a:cubicBezTo>
                  <a:pt x="665730" y="1219994"/>
                  <a:pt x="663745" y="1218803"/>
                  <a:pt x="662158" y="1218009"/>
                </a:cubicBezTo>
                <a:cubicBezTo>
                  <a:pt x="659776" y="1216422"/>
                  <a:pt x="655014" y="1212056"/>
                  <a:pt x="647870" y="1204912"/>
                </a:cubicBezTo>
                <a:cubicBezTo>
                  <a:pt x="643902" y="1201737"/>
                  <a:pt x="644298" y="1198165"/>
                  <a:pt x="649061" y="1194197"/>
                </a:cubicBezTo>
                <a:cubicBezTo>
                  <a:pt x="655410" y="1193403"/>
                  <a:pt x="661761" y="1187450"/>
                  <a:pt x="668111" y="1176337"/>
                </a:cubicBezTo>
                <a:cubicBezTo>
                  <a:pt x="668905" y="1173956"/>
                  <a:pt x="672476" y="1168400"/>
                  <a:pt x="678827" y="1159669"/>
                </a:cubicBezTo>
                <a:cubicBezTo>
                  <a:pt x="683589" y="1152525"/>
                  <a:pt x="686764" y="1147762"/>
                  <a:pt x="688351" y="1145381"/>
                </a:cubicBezTo>
                <a:cubicBezTo>
                  <a:pt x="694701" y="1135856"/>
                  <a:pt x="697479" y="1127522"/>
                  <a:pt x="696686" y="1120378"/>
                </a:cubicBezTo>
                <a:cubicBezTo>
                  <a:pt x="695892" y="1115615"/>
                  <a:pt x="698273" y="1113234"/>
                  <a:pt x="703830" y="1113234"/>
                </a:cubicBezTo>
                <a:close/>
                <a:moveTo>
                  <a:pt x="769314" y="1110853"/>
                </a:moveTo>
                <a:cubicBezTo>
                  <a:pt x="780427" y="1113234"/>
                  <a:pt x="790348" y="1119584"/>
                  <a:pt x="799080" y="1129903"/>
                </a:cubicBezTo>
                <a:cubicBezTo>
                  <a:pt x="800667" y="1132284"/>
                  <a:pt x="800667" y="1135856"/>
                  <a:pt x="799080" y="1140619"/>
                </a:cubicBezTo>
                <a:cubicBezTo>
                  <a:pt x="798286" y="1143794"/>
                  <a:pt x="797095" y="1152525"/>
                  <a:pt x="795507" y="1166812"/>
                </a:cubicBezTo>
                <a:cubicBezTo>
                  <a:pt x="804239" y="1158875"/>
                  <a:pt x="812177" y="1149747"/>
                  <a:pt x="819320" y="1139428"/>
                </a:cubicBezTo>
                <a:cubicBezTo>
                  <a:pt x="821702" y="1134665"/>
                  <a:pt x="824876" y="1133475"/>
                  <a:pt x="828844" y="1135856"/>
                </a:cubicBezTo>
                <a:cubicBezTo>
                  <a:pt x="836782" y="1140619"/>
                  <a:pt x="842338" y="1145778"/>
                  <a:pt x="845514" y="1151334"/>
                </a:cubicBezTo>
                <a:cubicBezTo>
                  <a:pt x="849483" y="1156890"/>
                  <a:pt x="849086" y="1160859"/>
                  <a:pt x="844323" y="1163240"/>
                </a:cubicBezTo>
                <a:cubicBezTo>
                  <a:pt x="830036" y="1169590"/>
                  <a:pt x="813367" y="1175543"/>
                  <a:pt x="794317" y="1181100"/>
                </a:cubicBezTo>
                <a:cubicBezTo>
                  <a:pt x="794317" y="1186656"/>
                  <a:pt x="794317" y="1191419"/>
                  <a:pt x="794317" y="1195387"/>
                </a:cubicBezTo>
                <a:cubicBezTo>
                  <a:pt x="794317" y="1202531"/>
                  <a:pt x="799873" y="1206103"/>
                  <a:pt x="810986" y="1206103"/>
                </a:cubicBezTo>
                <a:cubicBezTo>
                  <a:pt x="823686" y="1206103"/>
                  <a:pt x="833211" y="1200944"/>
                  <a:pt x="839561" y="1190625"/>
                </a:cubicBezTo>
                <a:cubicBezTo>
                  <a:pt x="844323" y="1178719"/>
                  <a:pt x="847498" y="1171575"/>
                  <a:pt x="849086" y="1169194"/>
                </a:cubicBezTo>
                <a:cubicBezTo>
                  <a:pt x="849879" y="1166018"/>
                  <a:pt x="851070" y="1164431"/>
                  <a:pt x="852658" y="1164431"/>
                </a:cubicBezTo>
                <a:cubicBezTo>
                  <a:pt x="853451" y="1164431"/>
                  <a:pt x="853849" y="1166018"/>
                  <a:pt x="853849" y="1169194"/>
                </a:cubicBezTo>
                <a:cubicBezTo>
                  <a:pt x="857024" y="1181894"/>
                  <a:pt x="860198" y="1191815"/>
                  <a:pt x="863374" y="1198959"/>
                </a:cubicBezTo>
                <a:cubicBezTo>
                  <a:pt x="864167" y="1199753"/>
                  <a:pt x="864961" y="1202134"/>
                  <a:pt x="865755" y="1206103"/>
                </a:cubicBezTo>
                <a:cubicBezTo>
                  <a:pt x="866549" y="1208484"/>
                  <a:pt x="866944" y="1210072"/>
                  <a:pt x="866944" y="1210865"/>
                </a:cubicBezTo>
                <a:cubicBezTo>
                  <a:pt x="867739" y="1215628"/>
                  <a:pt x="864961" y="1219994"/>
                  <a:pt x="858610" y="1223962"/>
                </a:cubicBezTo>
                <a:cubicBezTo>
                  <a:pt x="848292" y="1228725"/>
                  <a:pt x="832813" y="1231503"/>
                  <a:pt x="812177" y="1232297"/>
                </a:cubicBezTo>
                <a:cubicBezTo>
                  <a:pt x="797889" y="1232297"/>
                  <a:pt x="787570" y="1229915"/>
                  <a:pt x="781221" y="1225153"/>
                </a:cubicBezTo>
                <a:cubicBezTo>
                  <a:pt x="772489" y="1219597"/>
                  <a:pt x="768123" y="1208881"/>
                  <a:pt x="768123" y="1193006"/>
                </a:cubicBezTo>
                <a:cubicBezTo>
                  <a:pt x="768123" y="1169987"/>
                  <a:pt x="768520" y="1155700"/>
                  <a:pt x="769314" y="1150144"/>
                </a:cubicBezTo>
                <a:cubicBezTo>
                  <a:pt x="769314" y="1139031"/>
                  <a:pt x="766932" y="1129506"/>
                  <a:pt x="762170" y="1121569"/>
                </a:cubicBezTo>
                <a:cubicBezTo>
                  <a:pt x="758995" y="1115219"/>
                  <a:pt x="761376" y="1111647"/>
                  <a:pt x="769314" y="1110853"/>
                </a:cubicBezTo>
                <a:close/>
                <a:moveTo>
                  <a:pt x="3897976" y="1109365"/>
                </a:moveTo>
                <a:cubicBezTo>
                  <a:pt x="3898968" y="1109166"/>
                  <a:pt x="3900258" y="1109265"/>
                  <a:pt x="3901846" y="1109662"/>
                </a:cubicBezTo>
                <a:cubicBezTo>
                  <a:pt x="3916927" y="1112837"/>
                  <a:pt x="3928833" y="1118393"/>
                  <a:pt x="3937565" y="1126331"/>
                </a:cubicBezTo>
                <a:cubicBezTo>
                  <a:pt x="3941533" y="1129506"/>
                  <a:pt x="3943518" y="1134269"/>
                  <a:pt x="3943518" y="1140619"/>
                </a:cubicBezTo>
                <a:cubicBezTo>
                  <a:pt x="3941930" y="1160462"/>
                  <a:pt x="3942724" y="1178719"/>
                  <a:pt x="3945899" y="1195387"/>
                </a:cubicBezTo>
                <a:cubicBezTo>
                  <a:pt x="3949074" y="1194593"/>
                  <a:pt x="3953837" y="1192609"/>
                  <a:pt x="3960186" y="1189434"/>
                </a:cubicBezTo>
                <a:cubicBezTo>
                  <a:pt x="3964155" y="1187847"/>
                  <a:pt x="3967330" y="1186656"/>
                  <a:pt x="3969711" y="1185862"/>
                </a:cubicBezTo>
                <a:cubicBezTo>
                  <a:pt x="3976061" y="1182687"/>
                  <a:pt x="3982412" y="1182290"/>
                  <a:pt x="3988761" y="1184672"/>
                </a:cubicBezTo>
                <a:cubicBezTo>
                  <a:pt x="3995905" y="1186259"/>
                  <a:pt x="4001858" y="1189037"/>
                  <a:pt x="4006621" y="1193006"/>
                </a:cubicBezTo>
                <a:cubicBezTo>
                  <a:pt x="4012177" y="1198562"/>
                  <a:pt x="4011383" y="1202928"/>
                  <a:pt x="4004240" y="1206103"/>
                </a:cubicBezTo>
                <a:cubicBezTo>
                  <a:pt x="3985190" y="1210865"/>
                  <a:pt x="3967330" y="1215628"/>
                  <a:pt x="3950661" y="1220390"/>
                </a:cubicBezTo>
                <a:cubicBezTo>
                  <a:pt x="3950661" y="1221184"/>
                  <a:pt x="3951058" y="1222375"/>
                  <a:pt x="3951852" y="1223962"/>
                </a:cubicBezTo>
                <a:cubicBezTo>
                  <a:pt x="3951852" y="1224756"/>
                  <a:pt x="3952249" y="1225550"/>
                  <a:pt x="3953043" y="1226344"/>
                </a:cubicBezTo>
                <a:cubicBezTo>
                  <a:pt x="3962568" y="1261268"/>
                  <a:pt x="3981221" y="1289447"/>
                  <a:pt x="4009002" y="1310878"/>
                </a:cubicBezTo>
                <a:cubicBezTo>
                  <a:pt x="4012971" y="1313259"/>
                  <a:pt x="4015352" y="1312862"/>
                  <a:pt x="4016146" y="1309687"/>
                </a:cubicBezTo>
                <a:cubicBezTo>
                  <a:pt x="4019321" y="1300162"/>
                  <a:pt x="4022893" y="1290240"/>
                  <a:pt x="4026861" y="1279922"/>
                </a:cubicBezTo>
                <a:cubicBezTo>
                  <a:pt x="4028449" y="1275159"/>
                  <a:pt x="4030037" y="1272381"/>
                  <a:pt x="4031624" y="1271587"/>
                </a:cubicBezTo>
                <a:cubicBezTo>
                  <a:pt x="4033211" y="1271587"/>
                  <a:pt x="4034005" y="1273572"/>
                  <a:pt x="4034005" y="1277540"/>
                </a:cubicBezTo>
                <a:cubicBezTo>
                  <a:pt x="4035593" y="1297384"/>
                  <a:pt x="4039562" y="1317228"/>
                  <a:pt x="4045911" y="1337072"/>
                </a:cubicBezTo>
                <a:cubicBezTo>
                  <a:pt x="4048293" y="1349772"/>
                  <a:pt x="4044721" y="1357709"/>
                  <a:pt x="4035196" y="1360884"/>
                </a:cubicBezTo>
                <a:cubicBezTo>
                  <a:pt x="4026465" y="1362472"/>
                  <a:pt x="4016146" y="1358900"/>
                  <a:pt x="4004240" y="1350169"/>
                </a:cubicBezTo>
                <a:cubicBezTo>
                  <a:pt x="3964552" y="1322387"/>
                  <a:pt x="3938358" y="1285478"/>
                  <a:pt x="3925658" y="1239440"/>
                </a:cubicBezTo>
                <a:lnTo>
                  <a:pt x="3924468" y="1232297"/>
                </a:lnTo>
                <a:lnTo>
                  <a:pt x="3923277" y="1229915"/>
                </a:lnTo>
                <a:cubicBezTo>
                  <a:pt x="3921690" y="1230709"/>
                  <a:pt x="3919308" y="1231900"/>
                  <a:pt x="3916133" y="1233487"/>
                </a:cubicBezTo>
                <a:cubicBezTo>
                  <a:pt x="3912958" y="1235075"/>
                  <a:pt x="3907799" y="1237059"/>
                  <a:pt x="3900655" y="1239440"/>
                </a:cubicBezTo>
                <a:cubicBezTo>
                  <a:pt x="3897480" y="1241822"/>
                  <a:pt x="3893908" y="1241822"/>
                  <a:pt x="3889940" y="1239440"/>
                </a:cubicBezTo>
                <a:cubicBezTo>
                  <a:pt x="3886764" y="1237853"/>
                  <a:pt x="3881605" y="1234678"/>
                  <a:pt x="3874461" y="1229915"/>
                </a:cubicBezTo>
                <a:cubicBezTo>
                  <a:pt x="3873668" y="1229122"/>
                  <a:pt x="3873271" y="1228725"/>
                  <a:pt x="3873271" y="1228725"/>
                </a:cubicBezTo>
                <a:cubicBezTo>
                  <a:pt x="3869302" y="1223962"/>
                  <a:pt x="3869699" y="1220787"/>
                  <a:pt x="3874461" y="1219200"/>
                </a:cubicBezTo>
                <a:cubicBezTo>
                  <a:pt x="3877637" y="1218406"/>
                  <a:pt x="3883193" y="1216819"/>
                  <a:pt x="3891130" y="1214437"/>
                </a:cubicBezTo>
                <a:cubicBezTo>
                  <a:pt x="3903036" y="1210469"/>
                  <a:pt x="3912165" y="1207690"/>
                  <a:pt x="3918515" y="1206103"/>
                </a:cubicBezTo>
                <a:cubicBezTo>
                  <a:pt x="3916133" y="1197372"/>
                  <a:pt x="3913752" y="1184672"/>
                  <a:pt x="3911371" y="1168003"/>
                </a:cubicBezTo>
                <a:cubicBezTo>
                  <a:pt x="3910577" y="1161653"/>
                  <a:pt x="3909783" y="1157287"/>
                  <a:pt x="3908990" y="1154906"/>
                </a:cubicBezTo>
                <a:cubicBezTo>
                  <a:pt x="3907402" y="1137443"/>
                  <a:pt x="3903036" y="1124744"/>
                  <a:pt x="3895893" y="1116806"/>
                </a:cubicBezTo>
                <a:cubicBezTo>
                  <a:pt x="3895099" y="1114425"/>
                  <a:pt x="3895099" y="1112440"/>
                  <a:pt x="3895893" y="1110853"/>
                </a:cubicBezTo>
                <a:cubicBezTo>
                  <a:pt x="3896289" y="1110059"/>
                  <a:pt x="3896984" y="1109563"/>
                  <a:pt x="3897976" y="1109365"/>
                </a:cubicBezTo>
                <a:close/>
                <a:moveTo>
                  <a:pt x="6071164" y="1108472"/>
                </a:moveTo>
                <a:cubicBezTo>
                  <a:pt x="6072752" y="1108472"/>
                  <a:pt x="6075133" y="1108472"/>
                  <a:pt x="6078308" y="1108472"/>
                </a:cubicBezTo>
                <a:cubicBezTo>
                  <a:pt x="6094977" y="1109265"/>
                  <a:pt x="6106883" y="1111647"/>
                  <a:pt x="6114027" y="1115615"/>
                </a:cubicBezTo>
                <a:cubicBezTo>
                  <a:pt x="6118789" y="1117997"/>
                  <a:pt x="6121965" y="1125140"/>
                  <a:pt x="6123552" y="1137047"/>
                </a:cubicBezTo>
                <a:cubicBezTo>
                  <a:pt x="6118789" y="1150540"/>
                  <a:pt x="6110852" y="1154509"/>
                  <a:pt x="6099739" y="1148953"/>
                </a:cubicBezTo>
                <a:cubicBezTo>
                  <a:pt x="6095771" y="1145778"/>
                  <a:pt x="6090214" y="1139825"/>
                  <a:pt x="6083071" y="1131094"/>
                </a:cubicBezTo>
                <a:cubicBezTo>
                  <a:pt x="6076721" y="1123156"/>
                  <a:pt x="6071561" y="1117600"/>
                  <a:pt x="6067593" y="1114425"/>
                </a:cubicBezTo>
                <a:cubicBezTo>
                  <a:pt x="6066005" y="1112044"/>
                  <a:pt x="6065211" y="1110456"/>
                  <a:pt x="6065211" y="1109662"/>
                </a:cubicBezTo>
                <a:cubicBezTo>
                  <a:pt x="6066005" y="1108868"/>
                  <a:pt x="6067990" y="1108472"/>
                  <a:pt x="6071164" y="1108472"/>
                </a:cubicBezTo>
                <a:close/>
                <a:moveTo>
                  <a:pt x="6354235" y="1106983"/>
                </a:moveTo>
                <a:cubicBezTo>
                  <a:pt x="6355625" y="1106785"/>
                  <a:pt x="6357311" y="1106884"/>
                  <a:pt x="6359296" y="1107281"/>
                </a:cubicBezTo>
                <a:cubicBezTo>
                  <a:pt x="6369615" y="1108868"/>
                  <a:pt x="6378346" y="1113234"/>
                  <a:pt x="6385489" y="1120378"/>
                </a:cubicBezTo>
                <a:cubicBezTo>
                  <a:pt x="6388665" y="1121965"/>
                  <a:pt x="6389458" y="1126331"/>
                  <a:pt x="6387871" y="1133475"/>
                </a:cubicBezTo>
                <a:cubicBezTo>
                  <a:pt x="6387077" y="1135062"/>
                  <a:pt x="6386680" y="1137047"/>
                  <a:pt x="6386680" y="1139428"/>
                </a:cubicBezTo>
                <a:cubicBezTo>
                  <a:pt x="6385886" y="1141809"/>
                  <a:pt x="6385489" y="1143794"/>
                  <a:pt x="6385489" y="1145381"/>
                </a:cubicBezTo>
                <a:cubicBezTo>
                  <a:pt x="6387871" y="1144587"/>
                  <a:pt x="6390649" y="1143794"/>
                  <a:pt x="6393824" y="1143000"/>
                </a:cubicBezTo>
                <a:cubicBezTo>
                  <a:pt x="6397793" y="1142206"/>
                  <a:pt x="6400571" y="1141809"/>
                  <a:pt x="6402158" y="1141809"/>
                </a:cubicBezTo>
                <a:cubicBezTo>
                  <a:pt x="6408508" y="1140222"/>
                  <a:pt x="6414064" y="1143000"/>
                  <a:pt x="6418827" y="1150144"/>
                </a:cubicBezTo>
                <a:cubicBezTo>
                  <a:pt x="6422002" y="1154906"/>
                  <a:pt x="6420415" y="1158478"/>
                  <a:pt x="6414064" y="1160859"/>
                </a:cubicBezTo>
                <a:cubicBezTo>
                  <a:pt x="6407715" y="1161653"/>
                  <a:pt x="6398983" y="1163240"/>
                  <a:pt x="6387871" y="1165622"/>
                </a:cubicBezTo>
                <a:cubicBezTo>
                  <a:pt x="6385489" y="1166415"/>
                  <a:pt x="6383902" y="1166812"/>
                  <a:pt x="6383108" y="1166812"/>
                </a:cubicBezTo>
                <a:lnTo>
                  <a:pt x="6383108" y="1170384"/>
                </a:lnTo>
                <a:cubicBezTo>
                  <a:pt x="6383108" y="1171972"/>
                  <a:pt x="6383108" y="1172765"/>
                  <a:pt x="6383108" y="1172765"/>
                </a:cubicBezTo>
                <a:cubicBezTo>
                  <a:pt x="6385489" y="1172765"/>
                  <a:pt x="6389855" y="1171972"/>
                  <a:pt x="6396205" y="1170384"/>
                </a:cubicBezTo>
                <a:cubicBezTo>
                  <a:pt x="6397793" y="1169590"/>
                  <a:pt x="6398983" y="1169194"/>
                  <a:pt x="6399777" y="1169194"/>
                </a:cubicBezTo>
                <a:cubicBezTo>
                  <a:pt x="6403746" y="1167606"/>
                  <a:pt x="6407318" y="1168003"/>
                  <a:pt x="6410493" y="1170384"/>
                </a:cubicBezTo>
                <a:cubicBezTo>
                  <a:pt x="6416049" y="1171178"/>
                  <a:pt x="6419621" y="1173559"/>
                  <a:pt x="6421208" y="1177528"/>
                </a:cubicBezTo>
                <a:cubicBezTo>
                  <a:pt x="6423589" y="1180703"/>
                  <a:pt x="6423986" y="1183084"/>
                  <a:pt x="6422399" y="1184672"/>
                </a:cubicBezTo>
                <a:cubicBezTo>
                  <a:pt x="6421605" y="1185465"/>
                  <a:pt x="6420415" y="1186656"/>
                  <a:pt x="6418827" y="1188244"/>
                </a:cubicBezTo>
                <a:cubicBezTo>
                  <a:pt x="6417240" y="1190625"/>
                  <a:pt x="6416049" y="1192212"/>
                  <a:pt x="6415255" y="1193006"/>
                </a:cubicBezTo>
                <a:cubicBezTo>
                  <a:pt x="6415255" y="1193006"/>
                  <a:pt x="6414859" y="1193800"/>
                  <a:pt x="6414064" y="1195387"/>
                </a:cubicBezTo>
                <a:cubicBezTo>
                  <a:pt x="6413271" y="1196181"/>
                  <a:pt x="6412477" y="1196975"/>
                  <a:pt x="6411683" y="1197769"/>
                </a:cubicBezTo>
                <a:cubicBezTo>
                  <a:pt x="6414064" y="1198562"/>
                  <a:pt x="6416049" y="1199753"/>
                  <a:pt x="6417636" y="1201340"/>
                </a:cubicBezTo>
                <a:cubicBezTo>
                  <a:pt x="6428749" y="1176734"/>
                  <a:pt x="6435893" y="1157287"/>
                  <a:pt x="6439068" y="1143000"/>
                </a:cubicBezTo>
                <a:cubicBezTo>
                  <a:pt x="6440655" y="1136650"/>
                  <a:pt x="6441449" y="1128712"/>
                  <a:pt x="6441449" y="1119187"/>
                </a:cubicBezTo>
                <a:cubicBezTo>
                  <a:pt x="6441449" y="1113631"/>
                  <a:pt x="6443830" y="1111647"/>
                  <a:pt x="6448593" y="1113234"/>
                </a:cubicBezTo>
                <a:cubicBezTo>
                  <a:pt x="6458912" y="1117997"/>
                  <a:pt x="6466849" y="1125140"/>
                  <a:pt x="6472405" y="1134665"/>
                </a:cubicBezTo>
                <a:cubicBezTo>
                  <a:pt x="6474786" y="1138634"/>
                  <a:pt x="6474786" y="1141809"/>
                  <a:pt x="6472405" y="1144190"/>
                </a:cubicBezTo>
                <a:cubicBezTo>
                  <a:pt x="6472405" y="1144190"/>
                  <a:pt x="6472009" y="1144587"/>
                  <a:pt x="6471214" y="1145381"/>
                </a:cubicBezTo>
                <a:cubicBezTo>
                  <a:pt x="6468040" y="1149350"/>
                  <a:pt x="6464468" y="1154906"/>
                  <a:pt x="6460499" y="1162050"/>
                </a:cubicBezTo>
                <a:cubicBezTo>
                  <a:pt x="6460499" y="1162050"/>
                  <a:pt x="6460102" y="1162447"/>
                  <a:pt x="6459308" y="1163240"/>
                </a:cubicBezTo>
                <a:cubicBezTo>
                  <a:pt x="6458515" y="1163240"/>
                  <a:pt x="6458118" y="1164034"/>
                  <a:pt x="6458118" y="1165622"/>
                </a:cubicBezTo>
                <a:cubicBezTo>
                  <a:pt x="6462086" y="1164034"/>
                  <a:pt x="6467643" y="1162447"/>
                  <a:pt x="6474786" y="1160859"/>
                </a:cubicBezTo>
                <a:cubicBezTo>
                  <a:pt x="6481930" y="1158478"/>
                  <a:pt x="6487090" y="1156890"/>
                  <a:pt x="6490264" y="1156097"/>
                </a:cubicBezTo>
                <a:cubicBezTo>
                  <a:pt x="6498202" y="1155303"/>
                  <a:pt x="6504949" y="1157684"/>
                  <a:pt x="6510505" y="1163240"/>
                </a:cubicBezTo>
                <a:cubicBezTo>
                  <a:pt x="6514474" y="1168797"/>
                  <a:pt x="6514474" y="1172765"/>
                  <a:pt x="6510505" y="1175147"/>
                </a:cubicBezTo>
                <a:cubicBezTo>
                  <a:pt x="6500980" y="1178322"/>
                  <a:pt x="6490264" y="1180703"/>
                  <a:pt x="6478358" y="1182290"/>
                </a:cubicBezTo>
                <a:cubicBezTo>
                  <a:pt x="6483121" y="1185465"/>
                  <a:pt x="6487487" y="1189037"/>
                  <a:pt x="6491455" y="1193006"/>
                </a:cubicBezTo>
                <a:cubicBezTo>
                  <a:pt x="6493836" y="1196975"/>
                  <a:pt x="6493043" y="1200150"/>
                  <a:pt x="6489074" y="1202531"/>
                </a:cubicBezTo>
                <a:cubicBezTo>
                  <a:pt x="6484311" y="1207294"/>
                  <a:pt x="6479946" y="1212056"/>
                  <a:pt x="6475977" y="1216819"/>
                </a:cubicBezTo>
                <a:cubicBezTo>
                  <a:pt x="6475977" y="1216819"/>
                  <a:pt x="6475580" y="1217612"/>
                  <a:pt x="6474786" y="1219200"/>
                </a:cubicBezTo>
                <a:cubicBezTo>
                  <a:pt x="6473199" y="1220787"/>
                  <a:pt x="6472009" y="1221978"/>
                  <a:pt x="6471214" y="1222772"/>
                </a:cubicBezTo>
                <a:cubicBezTo>
                  <a:pt x="6481534" y="1228328"/>
                  <a:pt x="6493836" y="1234281"/>
                  <a:pt x="6508124" y="1240631"/>
                </a:cubicBezTo>
                <a:cubicBezTo>
                  <a:pt x="6519236" y="1245394"/>
                  <a:pt x="6531936" y="1249362"/>
                  <a:pt x="6546224" y="1252537"/>
                </a:cubicBezTo>
                <a:cubicBezTo>
                  <a:pt x="6547811" y="1253331"/>
                  <a:pt x="6549002" y="1254522"/>
                  <a:pt x="6549796" y="1256109"/>
                </a:cubicBezTo>
                <a:cubicBezTo>
                  <a:pt x="6549796" y="1256903"/>
                  <a:pt x="6549002" y="1257697"/>
                  <a:pt x="6547414" y="1258490"/>
                </a:cubicBezTo>
                <a:cubicBezTo>
                  <a:pt x="6543446" y="1259284"/>
                  <a:pt x="6537889" y="1260872"/>
                  <a:pt x="6530746" y="1263253"/>
                </a:cubicBezTo>
                <a:cubicBezTo>
                  <a:pt x="6516458" y="1266428"/>
                  <a:pt x="6505346" y="1268809"/>
                  <a:pt x="6497408" y="1270397"/>
                </a:cubicBezTo>
                <a:cubicBezTo>
                  <a:pt x="6491852" y="1271190"/>
                  <a:pt x="6487487" y="1270397"/>
                  <a:pt x="6484311" y="1268015"/>
                </a:cubicBezTo>
                <a:cubicBezTo>
                  <a:pt x="6470818" y="1259284"/>
                  <a:pt x="6459308" y="1249759"/>
                  <a:pt x="6449783" y="1239440"/>
                </a:cubicBezTo>
                <a:cubicBezTo>
                  <a:pt x="6443434" y="1244203"/>
                  <a:pt x="6430733" y="1248965"/>
                  <a:pt x="6411683" y="1253728"/>
                </a:cubicBezTo>
                <a:cubicBezTo>
                  <a:pt x="6409302" y="1254522"/>
                  <a:pt x="6408111" y="1254125"/>
                  <a:pt x="6408111" y="1252537"/>
                </a:cubicBezTo>
                <a:cubicBezTo>
                  <a:pt x="6406524" y="1254125"/>
                  <a:pt x="6404539" y="1254919"/>
                  <a:pt x="6402158" y="1254919"/>
                </a:cubicBezTo>
                <a:cubicBezTo>
                  <a:pt x="6398190" y="1254919"/>
                  <a:pt x="6395014" y="1253331"/>
                  <a:pt x="6392633" y="1250156"/>
                </a:cubicBezTo>
                <a:cubicBezTo>
                  <a:pt x="6387871" y="1244600"/>
                  <a:pt x="6384299" y="1239440"/>
                  <a:pt x="6381918" y="1234678"/>
                </a:cubicBezTo>
                <a:cubicBezTo>
                  <a:pt x="6381918" y="1236265"/>
                  <a:pt x="6381918" y="1239440"/>
                  <a:pt x="6381918" y="1244203"/>
                </a:cubicBezTo>
                <a:cubicBezTo>
                  <a:pt x="6381124" y="1248965"/>
                  <a:pt x="6380727" y="1252537"/>
                  <a:pt x="6380727" y="1254919"/>
                </a:cubicBezTo>
                <a:cubicBezTo>
                  <a:pt x="6380727" y="1258887"/>
                  <a:pt x="6379536" y="1262062"/>
                  <a:pt x="6377155" y="1264444"/>
                </a:cubicBezTo>
                <a:cubicBezTo>
                  <a:pt x="6381124" y="1263650"/>
                  <a:pt x="6386680" y="1262856"/>
                  <a:pt x="6393824" y="1262062"/>
                </a:cubicBezTo>
                <a:cubicBezTo>
                  <a:pt x="6401762" y="1261268"/>
                  <a:pt x="6407318" y="1260872"/>
                  <a:pt x="6410493" y="1260872"/>
                </a:cubicBezTo>
                <a:cubicBezTo>
                  <a:pt x="6420812" y="1260078"/>
                  <a:pt x="6431130" y="1258490"/>
                  <a:pt x="6441449" y="1256109"/>
                </a:cubicBezTo>
                <a:cubicBezTo>
                  <a:pt x="6442243" y="1256109"/>
                  <a:pt x="6443036" y="1256109"/>
                  <a:pt x="6443830" y="1256109"/>
                </a:cubicBezTo>
                <a:cubicBezTo>
                  <a:pt x="6452561" y="1254522"/>
                  <a:pt x="6460102" y="1258490"/>
                  <a:pt x="6466452" y="1268015"/>
                </a:cubicBezTo>
                <a:cubicBezTo>
                  <a:pt x="6468833" y="1273572"/>
                  <a:pt x="6466849" y="1277540"/>
                  <a:pt x="6460499" y="1279922"/>
                </a:cubicBezTo>
                <a:cubicBezTo>
                  <a:pt x="6448593" y="1279922"/>
                  <a:pt x="6437083" y="1280715"/>
                  <a:pt x="6425971" y="1282303"/>
                </a:cubicBezTo>
                <a:cubicBezTo>
                  <a:pt x="6428352" y="1283890"/>
                  <a:pt x="6429146" y="1287859"/>
                  <a:pt x="6428352" y="1294209"/>
                </a:cubicBezTo>
                <a:cubicBezTo>
                  <a:pt x="6427558" y="1294209"/>
                  <a:pt x="6427161" y="1294606"/>
                  <a:pt x="6427161" y="1295400"/>
                </a:cubicBezTo>
                <a:cubicBezTo>
                  <a:pt x="6431924" y="1295400"/>
                  <a:pt x="6438671" y="1295003"/>
                  <a:pt x="6447402" y="1294209"/>
                </a:cubicBezTo>
                <a:cubicBezTo>
                  <a:pt x="6448990" y="1293415"/>
                  <a:pt x="6450577" y="1293019"/>
                  <a:pt x="6452164" y="1293019"/>
                </a:cubicBezTo>
                <a:cubicBezTo>
                  <a:pt x="6459308" y="1291431"/>
                  <a:pt x="6466452" y="1294606"/>
                  <a:pt x="6473596" y="1302544"/>
                </a:cubicBezTo>
                <a:cubicBezTo>
                  <a:pt x="6475977" y="1306512"/>
                  <a:pt x="6475183" y="1308893"/>
                  <a:pt x="6471214" y="1309687"/>
                </a:cubicBezTo>
                <a:cubicBezTo>
                  <a:pt x="6465658" y="1311275"/>
                  <a:pt x="6450577" y="1312862"/>
                  <a:pt x="6425971" y="1314450"/>
                </a:cubicBezTo>
                <a:cubicBezTo>
                  <a:pt x="6425177" y="1319212"/>
                  <a:pt x="6424780" y="1324769"/>
                  <a:pt x="6424780" y="1331119"/>
                </a:cubicBezTo>
                <a:cubicBezTo>
                  <a:pt x="6439862" y="1329531"/>
                  <a:pt x="6457324" y="1327150"/>
                  <a:pt x="6477168" y="1323975"/>
                </a:cubicBezTo>
                <a:cubicBezTo>
                  <a:pt x="6481930" y="1323975"/>
                  <a:pt x="6486296" y="1324372"/>
                  <a:pt x="6490264" y="1325165"/>
                </a:cubicBezTo>
                <a:cubicBezTo>
                  <a:pt x="6502965" y="1331515"/>
                  <a:pt x="6510902" y="1338659"/>
                  <a:pt x="6514076" y="1346597"/>
                </a:cubicBezTo>
                <a:cubicBezTo>
                  <a:pt x="6517252" y="1353740"/>
                  <a:pt x="6514474" y="1357312"/>
                  <a:pt x="6505743" y="1357312"/>
                </a:cubicBezTo>
                <a:cubicBezTo>
                  <a:pt x="6493836" y="1354931"/>
                  <a:pt x="6481930" y="1353740"/>
                  <a:pt x="6470024" y="1353740"/>
                </a:cubicBezTo>
                <a:cubicBezTo>
                  <a:pt x="6459705" y="1352947"/>
                  <a:pt x="6441846" y="1352550"/>
                  <a:pt x="6416446" y="1352550"/>
                </a:cubicBezTo>
                <a:cubicBezTo>
                  <a:pt x="6396602" y="1354137"/>
                  <a:pt x="6368027" y="1357709"/>
                  <a:pt x="6330721" y="1363265"/>
                </a:cubicBezTo>
                <a:cubicBezTo>
                  <a:pt x="6324371" y="1365647"/>
                  <a:pt x="6315640" y="1359694"/>
                  <a:pt x="6304527" y="1345406"/>
                </a:cubicBezTo>
                <a:cubicBezTo>
                  <a:pt x="6302146" y="1340644"/>
                  <a:pt x="6302940" y="1338262"/>
                  <a:pt x="6306908" y="1338262"/>
                </a:cubicBezTo>
                <a:cubicBezTo>
                  <a:pt x="6312465" y="1337468"/>
                  <a:pt x="6320799" y="1336675"/>
                  <a:pt x="6331911" y="1335881"/>
                </a:cubicBezTo>
                <a:cubicBezTo>
                  <a:pt x="6342230" y="1335087"/>
                  <a:pt x="6350168" y="1334690"/>
                  <a:pt x="6355724" y="1334690"/>
                </a:cubicBezTo>
                <a:cubicBezTo>
                  <a:pt x="6355724" y="1333103"/>
                  <a:pt x="6355724" y="1331912"/>
                  <a:pt x="6355724" y="1331119"/>
                </a:cubicBezTo>
                <a:cubicBezTo>
                  <a:pt x="6355724" y="1328737"/>
                  <a:pt x="6355327" y="1324372"/>
                  <a:pt x="6354533" y="1318022"/>
                </a:cubicBezTo>
                <a:cubicBezTo>
                  <a:pt x="6354533" y="1314053"/>
                  <a:pt x="6354533" y="1311275"/>
                  <a:pt x="6354533" y="1309687"/>
                </a:cubicBezTo>
                <a:cubicBezTo>
                  <a:pt x="6353740" y="1302544"/>
                  <a:pt x="6351358" y="1295797"/>
                  <a:pt x="6347389" y="1289447"/>
                </a:cubicBezTo>
                <a:cubicBezTo>
                  <a:pt x="6346596" y="1285478"/>
                  <a:pt x="6348580" y="1283097"/>
                  <a:pt x="6353343" y="1282303"/>
                </a:cubicBezTo>
                <a:cubicBezTo>
                  <a:pt x="6360486" y="1283097"/>
                  <a:pt x="6369615" y="1286669"/>
                  <a:pt x="6380727" y="1293019"/>
                </a:cubicBezTo>
                <a:cubicBezTo>
                  <a:pt x="6384696" y="1295400"/>
                  <a:pt x="6385886" y="1299368"/>
                  <a:pt x="6384299" y="1304925"/>
                </a:cubicBezTo>
                <a:cubicBezTo>
                  <a:pt x="6384299" y="1306512"/>
                  <a:pt x="6384299" y="1309290"/>
                  <a:pt x="6384299" y="1313259"/>
                </a:cubicBezTo>
                <a:cubicBezTo>
                  <a:pt x="6383505" y="1317228"/>
                  <a:pt x="6383108" y="1320006"/>
                  <a:pt x="6383108" y="1321594"/>
                </a:cubicBezTo>
                <a:cubicBezTo>
                  <a:pt x="6383108" y="1323181"/>
                  <a:pt x="6382712" y="1325562"/>
                  <a:pt x="6381918" y="1328737"/>
                </a:cubicBezTo>
                <a:cubicBezTo>
                  <a:pt x="6381918" y="1331119"/>
                  <a:pt x="6381918" y="1332706"/>
                  <a:pt x="6381918" y="1333500"/>
                </a:cubicBezTo>
                <a:cubicBezTo>
                  <a:pt x="6386680" y="1332706"/>
                  <a:pt x="6392237" y="1332309"/>
                  <a:pt x="6398586" y="1332309"/>
                </a:cubicBezTo>
                <a:cubicBezTo>
                  <a:pt x="6398586" y="1320403"/>
                  <a:pt x="6398586" y="1309687"/>
                  <a:pt x="6398586" y="1300162"/>
                </a:cubicBezTo>
                <a:cubicBezTo>
                  <a:pt x="6398586" y="1297781"/>
                  <a:pt x="6398190" y="1294606"/>
                  <a:pt x="6397396" y="1290637"/>
                </a:cubicBezTo>
                <a:cubicBezTo>
                  <a:pt x="6397396" y="1287462"/>
                  <a:pt x="6397396" y="1285478"/>
                  <a:pt x="6397396" y="1284684"/>
                </a:cubicBezTo>
                <a:cubicBezTo>
                  <a:pt x="6395809" y="1284684"/>
                  <a:pt x="6393427" y="1285081"/>
                  <a:pt x="6390252" y="1285875"/>
                </a:cubicBezTo>
                <a:cubicBezTo>
                  <a:pt x="6386284" y="1285875"/>
                  <a:pt x="6383505" y="1286272"/>
                  <a:pt x="6381918" y="1287065"/>
                </a:cubicBezTo>
                <a:cubicBezTo>
                  <a:pt x="6372393" y="1286272"/>
                  <a:pt x="6364455" y="1281509"/>
                  <a:pt x="6358105" y="1272778"/>
                </a:cubicBezTo>
                <a:cubicBezTo>
                  <a:pt x="6355724" y="1270397"/>
                  <a:pt x="6356518" y="1268412"/>
                  <a:pt x="6360486" y="1266825"/>
                </a:cubicBezTo>
                <a:cubicBezTo>
                  <a:pt x="6361280" y="1266825"/>
                  <a:pt x="6362074" y="1266825"/>
                  <a:pt x="6362868" y="1266825"/>
                </a:cubicBezTo>
                <a:cubicBezTo>
                  <a:pt x="6358899" y="1263650"/>
                  <a:pt x="6356914" y="1258490"/>
                  <a:pt x="6356914" y="1251347"/>
                </a:cubicBezTo>
                <a:cubicBezTo>
                  <a:pt x="6342627" y="1261665"/>
                  <a:pt x="6320402" y="1269603"/>
                  <a:pt x="6290239" y="1275159"/>
                </a:cubicBezTo>
                <a:cubicBezTo>
                  <a:pt x="6287858" y="1275953"/>
                  <a:pt x="6286271" y="1275556"/>
                  <a:pt x="6285477" y="1273969"/>
                </a:cubicBezTo>
                <a:cubicBezTo>
                  <a:pt x="6285477" y="1273175"/>
                  <a:pt x="6286271" y="1271984"/>
                  <a:pt x="6287858" y="1270397"/>
                </a:cubicBezTo>
                <a:lnTo>
                  <a:pt x="6339650" y="1232892"/>
                </a:lnTo>
                <a:lnTo>
                  <a:pt x="6341436" y="1233487"/>
                </a:lnTo>
                <a:lnTo>
                  <a:pt x="6342563" y="1230783"/>
                </a:lnTo>
                <a:lnTo>
                  <a:pt x="6356914" y="1220390"/>
                </a:lnTo>
                <a:cubicBezTo>
                  <a:pt x="6356121" y="1220390"/>
                  <a:pt x="6354930" y="1220390"/>
                  <a:pt x="6353343" y="1220390"/>
                </a:cubicBezTo>
                <a:cubicBezTo>
                  <a:pt x="6351755" y="1220390"/>
                  <a:pt x="6349771" y="1219994"/>
                  <a:pt x="6347389" y="1219200"/>
                </a:cubicBezTo>
                <a:lnTo>
                  <a:pt x="6342563" y="1230783"/>
                </a:lnTo>
                <a:lnTo>
                  <a:pt x="6339650" y="1232892"/>
                </a:lnTo>
                <a:lnTo>
                  <a:pt x="6334293" y="1231106"/>
                </a:lnTo>
                <a:cubicBezTo>
                  <a:pt x="6332705" y="1230312"/>
                  <a:pt x="6331911" y="1228725"/>
                  <a:pt x="6331911" y="1226344"/>
                </a:cubicBezTo>
                <a:cubicBezTo>
                  <a:pt x="6330324" y="1222375"/>
                  <a:pt x="6328339" y="1217216"/>
                  <a:pt x="6325958" y="1210865"/>
                </a:cubicBezTo>
                <a:cubicBezTo>
                  <a:pt x="6323577" y="1204515"/>
                  <a:pt x="6321990" y="1200150"/>
                  <a:pt x="6321196" y="1197769"/>
                </a:cubicBezTo>
                <a:cubicBezTo>
                  <a:pt x="6318814" y="1190625"/>
                  <a:pt x="6316433" y="1185862"/>
                  <a:pt x="6314052" y="1183481"/>
                </a:cubicBezTo>
                <a:cubicBezTo>
                  <a:pt x="6312465" y="1180306"/>
                  <a:pt x="6314052" y="1178322"/>
                  <a:pt x="6318814" y="1177528"/>
                </a:cubicBezTo>
                <a:cubicBezTo>
                  <a:pt x="6325165" y="1177528"/>
                  <a:pt x="6331118" y="1179115"/>
                  <a:pt x="6336674" y="1182290"/>
                </a:cubicBezTo>
                <a:cubicBezTo>
                  <a:pt x="6343818" y="1179909"/>
                  <a:pt x="6350961" y="1178322"/>
                  <a:pt x="6358105" y="1177528"/>
                </a:cubicBezTo>
                <a:lnTo>
                  <a:pt x="6358105" y="1169194"/>
                </a:lnTo>
                <a:cubicBezTo>
                  <a:pt x="6356518" y="1169194"/>
                  <a:pt x="6354137" y="1169590"/>
                  <a:pt x="6350961" y="1170384"/>
                </a:cubicBezTo>
                <a:cubicBezTo>
                  <a:pt x="6347786" y="1170384"/>
                  <a:pt x="6345405" y="1170781"/>
                  <a:pt x="6343818" y="1171575"/>
                </a:cubicBezTo>
                <a:cubicBezTo>
                  <a:pt x="6338261" y="1171575"/>
                  <a:pt x="6331911" y="1166812"/>
                  <a:pt x="6324768" y="1157287"/>
                </a:cubicBezTo>
                <a:cubicBezTo>
                  <a:pt x="6323180" y="1155700"/>
                  <a:pt x="6323577" y="1154112"/>
                  <a:pt x="6325958" y="1152525"/>
                </a:cubicBezTo>
                <a:cubicBezTo>
                  <a:pt x="6337864" y="1152525"/>
                  <a:pt x="6348580" y="1151334"/>
                  <a:pt x="6358105" y="1148953"/>
                </a:cubicBezTo>
                <a:cubicBezTo>
                  <a:pt x="6358105" y="1133078"/>
                  <a:pt x="6356121" y="1121965"/>
                  <a:pt x="6352152" y="1115615"/>
                </a:cubicBezTo>
                <a:cubicBezTo>
                  <a:pt x="6350565" y="1112440"/>
                  <a:pt x="6350168" y="1110059"/>
                  <a:pt x="6350961" y="1108472"/>
                </a:cubicBezTo>
                <a:cubicBezTo>
                  <a:pt x="6351755" y="1107678"/>
                  <a:pt x="6352847" y="1107182"/>
                  <a:pt x="6354235" y="1106983"/>
                </a:cubicBezTo>
                <a:close/>
                <a:moveTo>
                  <a:pt x="7034380" y="1106090"/>
                </a:moveTo>
                <a:cubicBezTo>
                  <a:pt x="7035968" y="1105297"/>
                  <a:pt x="7037555" y="1105297"/>
                  <a:pt x="7039142" y="1106090"/>
                </a:cubicBezTo>
                <a:cubicBezTo>
                  <a:pt x="7050255" y="1109265"/>
                  <a:pt x="7060970" y="1116806"/>
                  <a:pt x="7071289" y="1128712"/>
                </a:cubicBezTo>
                <a:cubicBezTo>
                  <a:pt x="7072084" y="1130300"/>
                  <a:pt x="7072480" y="1132284"/>
                  <a:pt x="7072480" y="1134665"/>
                </a:cubicBezTo>
                <a:cubicBezTo>
                  <a:pt x="7082005" y="1135459"/>
                  <a:pt x="7092324" y="1137840"/>
                  <a:pt x="7103436" y="1141809"/>
                </a:cubicBezTo>
                <a:cubicBezTo>
                  <a:pt x="7110580" y="1145778"/>
                  <a:pt x="7113755" y="1151334"/>
                  <a:pt x="7112961" y="1158478"/>
                </a:cubicBezTo>
                <a:cubicBezTo>
                  <a:pt x="7112961" y="1164034"/>
                  <a:pt x="7111374" y="1169194"/>
                  <a:pt x="7108198" y="1173956"/>
                </a:cubicBezTo>
                <a:cubicBezTo>
                  <a:pt x="7103436" y="1178719"/>
                  <a:pt x="7098674" y="1179115"/>
                  <a:pt x="7093911" y="1175147"/>
                </a:cubicBezTo>
                <a:cubicBezTo>
                  <a:pt x="7086768" y="1169590"/>
                  <a:pt x="7077242" y="1159669"/>
                  <a:pt x="7065336" y="1145381"/>
                </a:cubicBezTo>
                <a:cubicBezTo>
                  <a:pt x="7064542" y="1146175"/>
                  <a:pt x="7063749" y="1147762"/>
                  <a:pt x="7062955" y="1150144"/>
                </a:cubicBezTo>
                <a:cubicBezTo>
                  <a:pt x="7060574" y="1153319"/>
                  <a:pt x="7058590" y="1156097"/>
                  <a:pt x="7057002" y="1158478"/>
                </a:cubicBezTo>
                <a:cubicBezTo>
                  <a:pt x="7050652" y="1170384"/>
                  <a:pt x="7042714" y="1181497"/>
                  <a:pt x="7033189" y="1191815"/>
                </a:cubicBezTo>
                <a:cubicBezTo>
                  <a:pt x="7035570" y="1192609"/>
                  <a:pt x="7037555" y="1194197"/>
                  <a:pt x="7039142" y="1196578"/>
                </a:cubicBezTo>
                <a:cubicBezTo>
                  <a:pt x="7042318" y="1198959"/>
                  <a:pt x="7043905" y="1202531"/>
                  <a:pt x="7043905" y="1207294"/>
                </a:cubicBezTo>
                <a:lnTo>
                  <a:pt x="7043905" y="1229915"/>
                </a:lnTo>
                <a:cubicBezTo>
                  <a:pt x="7043905" y="1228328"/>
                  <a:pt x="7044699" y="1227137"/>
                  <a:pt x="7046286" y="1226344"/>
                </a:cubicBezTo>
                <a:cubicBezTo>
                  <a:pt x="7047874" y="1226344"/>
                  <a:pt x="7050255" y="1225947"/>
                  <a:pt x="7053430" y="1225153"/>
                </a:cubicBezTo>
                <a:cubicBezTo>
                  <a:pt x="7055811" y="1224359"/>
                  <a:pt x="7062955" y="1223168"/>
                  <a:pt x="7074861" y="1221581"/>
                </a:cubicBezTo>
                <a:cubicBezTo>
                  <a:pt x="7074861" y="1219994"/>
                  <a:pt x="7074464" y="1218406"/>
                  <a:pt x="7073670" y="1216819"/>
                </a:cubicBezTo>
                <a:cubicBezTo>
                  <a:pt x="7073670" y="1210469"/>
                  <a:pt x="7072877" y="1206897"/>
                  <a:pt x="7071289" y="1206103"/>
                </a:cubicBezTo>
                <a:cubicBezTo>
                  <a:pt x="7071289" y="1206103"/>
                  <a:pt x="7070496" y="1206103"/>
                  <a:pt x="7068908" y="1206103"/>
                </a:cubicBezTo>
                <a:cubicBezTo>
                  <a:pt x="7065733" y="1206897"/>
                  <a:pt x="7062161" y="1206897"/>
                  <a:pt x="7058192" y="1206103"/>
                </a:cubicBezTo>
                <a:cubicBezTo>
                  <a:pt x="7052636" y="1204515"/>
                  <a:pt x="7047874" y="1200944"/>
                  <a:pt x="7043905" y="1195387"/>
                </a:cubicBezTo>
                <a:cubicBezTo>
                  <a:pt x="7041524" y="1192212"/>
                  <a:pt x="7042318" y="1189831"/>
                  <a:pt x="7046286" y="1188244"/>
                </a:cubicBezTo>
                <a:cubicBezTo>
                  <a:pt x="7058192" y="1185862"/>
                  <a:pt x="7072084" y="1183481"/>
                  <a:pt x="7087958" y="1181100"/>
                </a:cubicBezTo>
                <a:cubicBezTo>
                  <a:pt x="7099070" y="1179512"/>
                  <a:pt x="7109786" y="1176337"/>
                  <a:pt x="7120105" y="1171575"/>
                </a:cubicBezTo>
                <a:cubicBezTo>
                  <a:pt x="7124868" y="1169987"/>
                  <a:pt x="7129234" y="1170384"/>
                  <a:pt x="7133202" y="1172765"/>
                </a:cubicBezTo>
                <a:cubicBezTo>
                  <a:pt x="7137964" y="1174353"/>
                  <a:pt x="7142726" y="1177528"/>
                  <a:pt x="7147489" y="1182290"/>
                </a:cubicBezTo>
                <a:cubicBezTo>
                  <a:pt x="7151458" y="1186259"/>
                  <a:pt x="7150664" y="1190228"/>
                  <a:pt x="7145108" y="1194197"/>
                </a:cubicBezTo>
                <a:cubicBezTo>
                  <a:pt x="7137964" y="1197372"/>
                  <a:pt x="7129234" y="1198959"/>
                  <a:pt x="7118914" y="1198959"/>
                </a:cubicBezTo>
                <a:cubicBezTo>
                  <a:pt x="7117327" y="1198959"/>
                  <a:pt x="7114946" y="1198959"/>
                  <a:pt x="7111770" y="1198959"/>
                </a:cubicBezTo>
                <a:cubicBezTo>
                  <a:pt x="7108596" y="1199753"/>
                  <a:pt x="7105818" y="1200150"/>
                  <a:pt x="7103436" y="1200150"/>
                </a:cubicBezTo>
                <a:cubicBezTo>
                  <a:pt x="7104230" y="1200150"/>
                  <a:pt x="7105024" y="1200547"/>
                  <a:pt x="7105818" y="1201340"/>
                </a:cubicBezTo>
                <a:cubicBezTo>
                  <a:pt x="7106612" y="1201340"/>
                  <a:pt x="7107405" y="1201737"/>
                  <a:pt x="7108198" y="1202531"/>
                </a:cubicBezTo>
                <a:cubicBezTo>
                  <a:pt x="7109786" y="1203325"/>
                  <a:pt x="7110580" y="1206500"/>
                  <a:pt x="7110580" y="1212056"/>
                </a:cubicBezTo>
                <a:cubicBezTo>
                  <a:pt x="7109786" y="1212056"/>
                  <a:pt x="7109389" y="1212453"/>
                  <a:pt x="7109389" y="1213247"/>
                </a:cubicBezTo>
                <a:cubicBezTo>
                  <a:pt x="7111770" y="1212453"/>
                  <a:pt x="7113358" y="1212056"/>
                  <a:pt x="7114152" y="1212056"/>
                </a:cubicBezTo>
                <a:cubicBezTo>
                  <a:pt x="7119708" y="1209675"/>
                  <a:pt x="7124868" y="1209675"/>
                  <a:pt x="7129630" y="1212056"/>
                </a:cubicBezTo>
                <a:cubicBezTo>
                  <a:pt x="7134392" y="1213644"/>
                  <a:pt x="7137568" y="1216025"/>
                  <a:pt x="7139155" y="1219200"/>
                </a:cubicBezTo>
                <a:cubicBezTo>
                  <a:pt x="7144712" y="1224756"/>
                  <a:pt x="7144314" y="1229122"/>
                  <a:pt x="7137964" y="1232297"/>
                </a:cubicBezTo>
                <a:cubicBezTo>
                  <a:pt x="7130820" y="1234678"/>
                  <a:pt x="7122486" y="1236662"/>
                  <a:pt x="7112961" y="1238250"/>
                </a:cubicBezTo>
                <a:lnTo>
                  <a:pt x="7105818" y="1239440"/>
                </a:lnTo>
                <a:cubicBezTo>
                  <a:pt x="7105818" y="1243409"/>
                  <a:pt x="7105818" y="1246584"/>
                  <a:pt x="7105818" y="1248965"/>
                </a:cubicBezTo>
                <a:lnTo>
                  <a:pt x="7105818" y="1254919"/>
                </a:lnTo>
                <a:cubicBezTo>
                  <a:pt x="7107405" y="1254125"/>
                  <a:pt x="7109786" y="1253331"/>
                  <a:pt x="7112961" y="1252537"/>
                </a:cubicBezTo>
                <a:cubicBezTo>
                  <a:pt x="7116136" y="1250950"/>
                  <a:pt x="7118518" y="1250156"/>
                  <a:pt x="7120105" y="1250156"/>
                </a:cubicBezTo>
                <a:cubicBezTo>
                  <a:pt x="7124074" y="1248569"/>
                  <a:pt x="7128042" y="1248569"/>
                  <a:pt x="7132011" y="1250156"/>
                </a:cubicBezTo>
                <a:cubicBezTo>
                  <a:pt x="7138361" y="1252537"/>
                  <a:pt x="7142726" y="1256903"/>
                  <a:pt x="7145108" y="1263253"/>
                </a:cubicBezTo>
                <a:cubicBezTo>
                  <a:pt x="7147489" y="1268015"/>
                  <a:pt x="7146298" y="1271190"/>
                  <a:pt x="7141536" y="1272778"/>
                </a:cubicBezTo>
                <a:cubicBezTo>
                  <a:pt x="7135980" y="1272778"/>
                  <a:pt x="7123676" y="1274365"/>
                  <a:pt x="7104626" y="1277540"/>
                </a:cubicBezTo>
                <a:cubicBezTo>
                  <a:pt x="7104626" y="1279922"/>
                  <a:pt x="7104230" y="1283494"/>
                  <a:pt x="7103436" y="1288256"/>
                </a:cubicBezTo>
                <a:cubicBezTo>
                  <a:pt x="7103436" y="1293019"/>
                  <a:pt x="7103436" y="1296194"/>
                  <a:pt x="7103436" y="1297781"/>
                </a:cubicBezTo>
                <a:cubicBezTo>
                  <a:pt x="7105818" y="1296987"/>
                  <a:pt x="7109786" y="1296194"/>
                  <a:pt x="7115342" y="1295400"/>
                </a:cubicBezTo>
                <a:cubicBezTo>
                  <a:pt x="7118518" y="1294606"/>
                  <a:pt x="7123676" y="1293415"/>
                  <a:pt x="7130820" y="1291828"/>
                </a:cubicBezTo>
                <a:cubicBezTo>
                  <a:pt x="7137170" y="1289447"/>
                  <a:pt x="7141933" y="1289447"/>
                  <a:pt x="7145108" y="1291828"/>
                </a:cubicBezTo>
                <a:cubicBezTo>
                  <a:pt x="7152252" y="1295797"/>
                  <a:pt x="7157808" y="1300956"/>
                  <a:pt x="7161776" y="1307306"/>
                </a:cubicBezTo>
                <a:cubicBezTo>
                  <a:pt x="7163364" y="1312069"/>
                  <a:pt x="7162571" y="1315640"/>
                  <a:pt x="7159396" y="1318022"/>
                </a:cubicBezTo>
                <a:cubicBezTo>
                  <a:pt x="7155427" y="1318022"/>
                  <a:pt x="7143918" y="1318022"/>
                  <a:pt x="7124868" y="1318022"/>
                </a:cubicBezTo>
                <a:cubicBezTo>
                  <a:pt x="7123280" y="1318022"/>
                  <a:pt x="7119708" y="1318418"/>
                  <a:pt x="7114152" y="1319212"/>
                </a:cubicBezTo>
                <a:cubicBezTo>
                  <a:pt x="7088752" y="1321594"/>
                  <a:pt x="7071289" y="1323578"/>
                  <a:pt x="7061764" y="1325165"/>
                </a:cubicBezTo>
                <a:cubicBezTo>
                  <a:pt x="7055414" y="1326753"/>
                  <a:pt x="7051048" y="1326356"/>
                  <a:pt x="7048668" y="1323975"/>
                </a:cubicBezTo>
                <a:cubicBezTo>
                  <a:pt x="7047874" y="1323181"/>
                  <a:pt x="7047080" y="1322387"/>
                  <a:pt x="7046286" y="1321594"/>
                </a:cubicBezTo>
                <a:cubicBezTo>
                  <a:pt x="7043905" y="1320006"/>
                  <a:pt x="7042318" y="1318418"/>
                  <a:pt x="7041524" y="1316831"/>
                </a:cubicBezTo>
                <a:cubicBezTo>
                  <a:pt x="7041524" y="1321594"/>
                  <a:pt x="7041524" y="1326753"/>
                  <a:pt x="7041524" y="1332309"/>
                </a:cubicBezTo>
                <a:cubicBezTo>
                  <a:pt x="7039936" y="1344215"/>
                  <a:pt x="7036761" y="1354534"/>
                  <a:pt x="7031998" y="1363265"/>
                </a:cubicBezTo>
                <a:cubicBezTo>
                  <a:pt x="7028030" y="1368028"/>
                  <a:pt x="7023664" y="1368425"/>
                  <a:pt x="7018902" y="1364456"/>
                </a:cubicBezTo>
                <a:cubicBezTo>
                  <a:pt x="7014139" y="1358900"/>
                  <a:pt x="7010171" y="1352153"/>
                  <a:pt x="7006996" y="1344215"/>
                </a:cubicBezTo>
                <a:cubicBezTo>
                  <a:pt x="7004614" y="1338659"/>
                  <a:pt x="7004218" y="1333500"/>
                  <a:pt x="7005805" y="1328737"/>
                </a:cubicBezTo>
                <a:cubicBezTo>
                  <a:pt x="7011362" y="1301750"/>
                  <a:pt x="7014536" y="1269206"/>
                  <a:pt x="7015330" y="1231106"/>
                </a:cubicBezTo>
                <a:cubicBezTo>
                  <a:pt x="7015330" y="1223168"/>
                  <a:pt x="7015330" y="1216422"/>
                  <a:pt x="7015330" y="1210865"/>
                </a:cubicBezTo>
                <a:cubicBezTo>
                  <a:pt x="7004218" y="1220390"/>
                  <a:pt x="6992708" y="1228725"/>
                  <a:pt x="6980802" y="1235869"/>
                </a:cubicBezTo>
                <a:cubicBezTo>
                  <a:pt x="6978420" y="1237456"/>
                  <a:pt x="6976436" y="1237853"/>
                  <a:pt x="6974848" y="1237059"/>
                </a:cubicBezTo>
                <a:cubicBezTo>
                  <a:pt x="6974055" y="1235472"/>
                  <a:pt x="6974452" y="1233884"/>
                  <a:pt x="6976039" y="1232297"/>
                </a:cubicBezTo>
                <a:cubicBezTo>
                  <a:pt x="6999852" y="1202928"/>
                  <a:pt x="7016918" y="1173956"/>
                  <a:pt x="7027236" y="1145381"/>
                </a:cubicBezTo>
                <a:cubicBezTo>
                  <a:pt x="7032792" y="1131887"/>
                  <a:pt x="7034777" y="1120378"/>
                  <a:pt x="7033189" y="1110853"/>
                </a:cubicBezTo>
                <a:cubicBezTo>
                  <a:pt x="7032396" y="1108472"/>
                  <a:pt x="7032792" y="1106884"/>
                  <a:pt x="7034380" y="1106090"/>
                </a:cubicBezTo>
                <a:close/>
                <a:moveTo>
                  <a:pt x="2617161" y="1106090"/>
                </a:moveTo>
                <a:cubicBezTo>
                  <a:pt x="2618749" y="1105297"/>
                  <a:pt x="2621130" y="1105297"/>
                  <a:pt x="2624305" y="1106090"/>
                </a:cubicBezTo>
                <a:cubicBezTo>
                  <a:pt x="2636211" y="1109265"/>
                  <a:pt x="2645340" y="1114425"/>
                  <a:pt x="2651690" y="1121569"/>
                </a:cubicBezTo>
                <a:cubicBezTo>
                  <a:pt x="2657246" y="1127125"/>
                  <a:pt x="2658039" y="1132284"/>
                  <a:pt x="2654071" y="1137047"/>
                </a:cubicBezTo>
                <a:cubicBezTo>
                  <a:pt x="2653277" y="1137840"/>
                  <a:pt x="2652086" y="1139031"/>
                  <a:pt x="2650499" y="1140619"/>
                </a:cubicBezTo>
                <a:cubicBezTo>
                  <a:pt x="2691774" y="1187450"/>
                  <a:pt x="2738208" y="1215628"/>
                  <a:pt x="2789802" y="1225153"/>
                </a:cubicBezTo>
                <a:cubicBezTo>
                  <a:pt x="2793771" y="1225947"/>
                  <a:pt x="2795755" y="1227137"/>
                  <a:pt x="2795755" y="1228725"/>
                </a:cubicBezTo>
                <a:cubicBezTo>
                  <a:pt x="2795755" y="1230312"/>
                  <a:pt x="2793771" y="1231503"/>
                  <a:pt x="2789802" y="1232297"/>
                </a:cubicBezTo>
                <a:cubicBezTo>
                  <a:pt x="2769958" y="1234678"/>
                  <a:pt x="2750115" y="1236662"/>
                  <a:pt x="2730271" y="1238250"/>
                </a:cubicBezTo>
                <a:cubicBezTo>
                  <a:pt x="2720746" y="1239837"/>
                  <a:pt x="2712015" y="1237456"/>
                  <a:pt x="2704077" y="1231106"/>
                </a:cubicBezTo>
                <a:cubicBezTo>
                  <a:pt x="2681058" y="1214437"/>
                  <a:pt x="2662405" y="1194593"/>
                  <a:pt x="2648118" y="1171575"/>
                </a:cubicBezTo>
                <a:cubicBezTo>
                  <a:pt x="2647324" y="1170781"/>
                  <a:pt x="2645736" y="1168400"/>
                  <a:pt x="2643355" y="1164431"/>
                </a:cubicBezTo>
                <a:cubicBezTo>
                  <a:pt x="2640974" y="1161256"/>
                  <a:pt x="2639387" y="1158875"/>
                  <a:pt x="2638593" y="1157287"/>
                </a:cubicBezTo>
                <a:cubicBezTo>
                  <a:pt x="2637799" y="1158081"/>
                  <a:pt x="2636211" y="1160065"/>
                  <a:pt x="2633830" y="1163240"/>
                </a:cubicBezTo>
                <a:cubicBezTo>
                  <a:pt x="2632243" y="1165622"/>
                  <a:pt x="2630655" y="1167606"/>
                  <a:pt x="2629068" y="1169194"/>
                </a:cubicBezTo>
                <a:cubicBezTo>
                  <a:pt x="2596524" y="1218406"/>
                  <a:pt x="2558821" y="1248569"/>
                  <a:pt x="2515958" y="1259681"/>
                </a:cubicBezTo>
                <a:cubicBezTo>
                  <a:pt x="2511990" y="1260475"/>
                  <a:pt x="2510005" y="1260475"/>
                  <a:pt x="2510005" y="1259681"/>
                </a:cubicBezTo>
                <a:cubicBezTo>
                  <a:pt x="2509211" y="1258094"/>
                  <a:pt x="2510402" y="1256506"/>
                  <a:pt x="2513577" y="1254919"/>
                </a:cubicBezTo>
                <a:cubicBezTo>
                  <a:pt x="2552471" y="1223962"/>
                  <a:pt x="2583824" y="1187053"/>
                  <a:pt x="2607636" y="1144190"/>
                </a:cubicBezTo>
                <a:cubicBezTo>
                  <a:pt x="2614780" y="1129903"/>
                  <a:pt x="2617558" y="1119187"/>
                  <a:pt x="2615971" y="1112044"/>
                </a:cubicBezTo>
                <a:cubicBezTo>
                  <a:pt x="2615177" y="1108868"/>
                  <a:pt x="2615574" y="1106884"/>
                  <a:pt x="2617161" y="1106090"/>
                </a:cubicBezTo>
                <a:close/>
                <a:moveTo>
                  <a:pt x="1990895" y="1103709"/>
                </a:moveTo>
                <a:cubicBezTo>
                  <a:pt x="2005183" y="1106090"/>
                  <a:pt x="2018677" y="1111250"/>
                  <a:pt x="2031376" y="1119187"/>
                </a:cubicBezTo>
                <a:cubicBezTo>
                  <a:pt x="2033758" y="1121569"/>
                  <a:pt x="2034551" y="1125140"/>
                  <a:pt x="2033758" y="1129903"/>
                </a:cubicBezTo>
                <a:cubicBezTo>
                  <a:pt x="2032964" y="1137840"/>
                  <a:pt x="2034551" y="1152525"/>
                  <a:pt x="2038520" y="1173956"/>
                </a:cubicBezTo>
                <a:cubicBezTo>
                  <a:pt x="2043283" y="1171575"/>
                  <a:pt x="2047649" y="1169987"/>
                  <a:pt x="2051617" y="1169194"/>
                </a:cubicBezTo>
                <a:cubicBezTo>
                  <a:pt x="2057967" y="1166018"/>
                  <a:pt x="2064317" y="1165622"/>
                  <a:pt x="2070667" y="1168003"/>
                </a:cubicBezTo>
                <a:cubicBezTo>
                  <a:pt x="2077018" y="1170384"/>
                  <a:pt x="2081780" y="1174750"/>
                  <a:pt x="2084955" y="1181100"/>
                </a:cubicBezTo>
                <a:cubicBezTo>
                  <a:pt x="2088923" y="1187450"/>
                  <a:pt x="2086939" y="1191815"/>
                  <a:pt x="2079002" y="1194197"/>
                </a:cubicBezTo>
                <a:cubicBezTo>
                  <a:pt x="2068683" y="1196578"/>
                  <a:pt x="2057174" y="1198959"/>
                  <a:pt x="2044473" y="1201340"/>
                </a:cubicBezTo>
                <a:cubicBezTo>
                  <a:pt x="2046855" y="1211659"/>
                  <a:pt x="2051617" y="1225550"/>
                  <a:pt x="2058761" y="1243012"/>
                </a:cubicBezTo>
                <a:cubicBezTo>
                  <a:pt x="2059555" y="1245394"/>
                  <a:pt x="2060349" y="1247378"/>
                  <a:pt x="2061142" y="1248965"/>
                </a:cubicBezTo>
                <a:cubicBezTo>
                  <a:pt x="2066698" y="1234678"/>
                  <a:pt x="2069477" y="1223169"/>
                  <a:pt x="2069477" y="1214437"/>
                </a:cubicBezTo>
                <a:cubicBezTo>
                  <a:pt x="2068683" y="1211262"/>
                  <a:pt x="2069080" y="1209278"/>
                  <a:pt x="2070667" y="1208484"/>
                </a:cubicBezTo>
                <a:cubicBezTo>
                  <a:pt x="2072255" y="1207690"/>
                  <a:pt x="2075032" y="1208087"/>
                  <a:pt x="2079002" y="1209675"/>
                </a:cubicBezTo>
                <a:cubicBezTo>
                  <a:pt x="2090115" y="1216025"/>
                  <a:pt x="2097655" y="1223169"/>
                  <a:pt x="2101623" y="1231106"/>
                </a:cubicBezTo>
                <a:cubicBezTo>
                  <a:pt x="2104005" y="1235075"/>
                  <a:pt x="2104005" y="1238647"/>
                  <a:pt x="2101623" y="1241822"/>
                </a:cubicBezTo>
                <a:cubicBezTo>
                  <a:pt x="2096861" y="1248172"/>
                  <a:pt x="2092098" y="1254919"/>
                  <a:pt x="2087336" y="1262062"/>
                </a:cubicBezTo>
                <a:cubicBezTo>
                  <a:pt x="2086542" y="1262856"/>
                  <a:pt x="2085748" y="1264444"/>
                  <a:pt x="2084955" y="1266825"/>
                </a:cubicBezTo>
                <a:cubicBezTo>
                  <a:pt x="2083367" y="1269206"/>
                  <a:pt x="2080986" y="1272778"/>
                  <a:pt x="2077811" y="1277540"/>
                </a:cubicBezTo>
                <a:cubicBezTo>
                  <a:pt x="2089717" y="1295797"/>
                  <a:pt x="2103211" y="1310481"/>
                  <a:pt x="2118292" y="1321594"/>
                </a:cubicBezTo>
                <a:cubicBezTo>
                  <a:pt x="2119880" y="1322387"/>
                  <a:pt x="2121070" y="1322784"/>
                  <a:pt x="2121864" y="1322784"/>
                </a:cubicBezTo>
                <a:cubicBezTo>
                  <a:pt x="2122658" y="1322784"/>
                  <a:pt x="2123054" y="1321990"/>
                  <a:pt x="2123054" y="1320403"/>
                </a:cubicBezTo>
                <a:cubicBezTo>
                  <a:pt x="2123849" y="1316434"/>
                  <a:pt x="2125436" y="1310878"/>
                  <a:pt x="2127817" y="1303734"/>
                </a:cubicBezTo>
                <a:cubicBezTo>
                  <a:pt x="2130199" y="1297384"/>
                  <a:pt x="2131786" y="1292225"/>
                  <a:pt x="2132580" y="1288256"/>
                </a:cubicBezTo>
                <a:cubicBezTo>
                  <a:pt x="2133374" y="1286669"/>
                  <a:pt x="2134167" y="1285875"/>
                  <a:pt x="2134961" y="1285875"/>
                </a:cubicBezTo>
                <a:cubicBezTo>
                  <a:pt x="2135754" y="1285875"/>
                  <a:pt x="2136548" y="1286669"/>
                  <a:pt x="2137342" y="1288256"/>
                </a:cubicBezTo>
                <a:cubicBezTo>
                  <a:pt x="2139723" y="1308100"/>
                  <a:pt x="2143295" y="1323975"/>
                  <a:pt x="2148058" y="1335881"/>
                </a:cubicBezTo>
                <a:cubicBezTo>
                  <a:pt x="2153614" y="1346200"/>
                  <a:pt x="2155599" y="1352550"/>
                  <a:pt x="2154011" y="1354931"/>
                </a:cubicBezTo>
                <a:cubicBezTo>
                  <a:pt x="2153217" y="1363662"/>
                  <a:pt x="2148455" y="1368028"/>
                  <a:pt x="2139723" y="1368028"/>
                </a:cubicBezTo>
                <a:cubicBezTo>
                  <a:pt x="2124642" y="1366440"/>
                  <a:pt x="2109561" y="1358900"/>
                  <a:pt x="2094480" y="1345406"/>
                </a:cubicBezTo>
                <a:cubicBezTo>
                  <a:pt x="2080192" y="1333500"/>
                  <a:pt x="2067889" y="1319609"/>
                  <a:pt x="2057570" y="1303734"/>
                </a:cubicBezTo>
                <a:cubicBezTo>
                  <a:pt x="2047251" y="1314053"/>
                  <a:pt x="2029789" y="1325165"/>
                  <a:pt x="2005183" y="1337072"/>
                </a:cubicBezTo>
                <a:cubicBezTo>
                  <a:pt x="2003595" y="1337865"/>
                  <a:pt x="2002404" y="1337468"/>
                  <a:pt x="2001611" y="1335881"/>
                </a:cubicBezTo>
                <a:cubicBezTo>
                  <a:pt x="2000817" y="1335087"/>
                  <a:pt x="2001214" y="1333897"/>
                  <a:pt x="2002801" y="1332309"/>
                </a:cubicBezTo>
                <a:cubicBezTo>
                  <a:pt x="2019470" y="1316434"/>
                  <a:pt x="2032964" y="1299765"/>
                  <a:pt x="2043283" y="1282303"/>
                </a:cubicBezTo>
                <a:cubicBezTo>
                  <a:pt x="2028995" y="1256109"/>
                  <a:pt x="2019073" y="1231106"/>
                  <a:pt x="2013517" y="1207294"/>
                </a:cubicBezTo>
                <a:cubicBezTo>
                  <a:pt x="2007961" y="1208087"/>
                  <a:pt x="1999627" y="1209278"/>
                  <a:pt x="1988514" y="1210865"/>
                </a:cubicBezTo>
                <a:cubicBezTo>
                  <a:pt x="1979783" y="1211659"/>
                  <a:pt x="1973036" y="1212453"/>
                  <a:pt x="1968273" y="1213247"/>
                </a:cubicBezTo>
                <a:cubicBezTo>
                  <a:pt x="1968273" y="1223565"/>
                  <a:pt x="1967480" y="1233487"/>
                  <a:pt x="1965892" y="1243012"/>
                </a:cubicBezTo>
                <a:cubicBezTo>
                  <a:pt x="1969067" y="1240631"/>
                  <a:pt x="1972639" y="1239440"/>
                  <a:pt x="1976608" y="1239440"/>
                </a:cubicBezTo>
                <a:cubicBezTo>
                  <a:pt x="1977402" y="1238647"/>
                  <a:pt x="1978989" y="1237853"/>
                  <a:pt x="1981370" y="1237059"/>
                </a:cubicBezTo>
                <a:cubicBezTo>
                  <a:pt x="1983752" y="1236265"/>
                  <a:pt x="1986133" y="1235075"/>
                  <a:pt x="1988514" y="1233487"/>
                </a:cubicBezTo>
                <a:cubicBezTo>
                  <a:pt x="1993277" y="1231106"/>
                  <a:pt x="1997642" y="1231106"/>
                  <a:pt x="2001611" y="1233487"/>
                </a:cubicBezTo>
                <a:cubicBezTo>
                  <a:pt x="2010342" y="1236662"/>
                  <a:pt x="2017089" y="1241425"/>
                  <a:pt x="2021852" y="1247775"/>
                </a:cubicBezTo>
                <a:cubicBezTo>
                  <a:pt x="2025026" y="1250156"/>
                  <a:pt x="2025026" y="1253728"/>
                  <a:pt x="2021852" y="1258490"/>
                </a:cubicBezTo>
                <a:cubicBezTo>
                  <a:pt x="2019470" y="1262459"/>
                  <a:pt x="2017486" y="1269206"/>
                  <a:pt x="2015898" y="1278731"/>
                </a:cubicBezTo>
                <a:cubicBezTo>
                  <a:pt x="2015105" y="1287462"/>
                  <a:pt x="2012327" y="1297781"/>
                  <a:pt x="2007564" y="1309687"/>
                </a:cubicBezTo>
                <a:cubicBezTo>
                  <a:pt x="2000421" y="1324769"/>
                  <a:pt x="1992085" y="1332706"/>
                  <a:pt x="1982561" y="1333500"/>
                </a:cubicBezTo>
                <a:cubicBezTo>
                  <a:pt x="1978592" y="1333500"/>
                  <a:pt x="1975020" y="1329531"/>
                  <a:pt x="1971845" y="1321594"/>
                </a:cubicBezTo>
                <a:cubicBezTo>
                  <a:pt x="1967082" y="1311275"/>
                  <a:pt x="1961130" y="1302544"/>
                  <a:pt x="1953986" y="1295400"/>
                </a:cubicBezTo>
                <a:cubicBezTo>
                  <a:pt x="1953986" y="1295400"/>
                  <a:pt x="1953590" y="1295797"/>
                  <a:pt x="1952795" y="1296590"/>
                </a:cubicBezTo>
                <a:cubicBezTo>
                  <a:pt x="1947239" y="1312465"/>
                  <a:pt x="1929777" y="1328340"/>
                  <a:pt x="1900408" y="1344215"/>
                </a:cubicBezTo>
                <a:cubicBezTo>
                  <a:pt x="1898820" y="1345009"/>
                  <a:pt x="1897630" y="1345009"/>
                  <a:pt x="1896836" y="1344215"/>
                </a:cubicBezTo>
                <a:cubicBezTo>
                  <a:pt x="1896836" y="1343422"/>
                  <a:pt x="1897232" y="1342231"/>
                  <a:pt x="1898026" y="1340644"/>
                </a:cubicBezTo>
                <a:cubicBezTo>
                  <a:pt x="1925808" y="1312862"/>
                  <a:pt x="1938905" y="1272381"/>
                  <a:pt x="1937318" y="1219200"/>
                </a:cubicBezTo>
                <a:cubicBezTo>
                  <a:pt x="1937318" y="1209675"/>
                  <a:pt x="1935333" y="1200944"/>
                  <a:pt x="1931364" y="1193006"/>
                </a:cubicBezTo>
                <a:cubicBezTo>
                  <a:pt x="1929777" y="1187450"/>
                  <a:pt x="1931760" y="1184275"/>
                  <a:pt x="1937318" y="1183481"/>
                </a:cubicBezTo>
                <a:cubicBezTo>
                  <a:pt x="1946048" y="1185862"/>
                  <a:pt x="1953986" y="1188640"/>
                  <a:pt x="1961130" y="1191815"/>
                </a:cubicBezTo>
                <a:cubicBezTo>
                  <a:pt x="1967480" y="1191022"/>
                  <a:pt x="1977798" y="1189037"/>
                  <a:pt x="1992085" y="1185862"/>
                </a:cubicBezTo>
                <a:cubicBezTo>
                  <a:pt x="1998436" y="1184275"/>
                  <a:pt x="2003199" y="1183084"/>
                  <a:pt x="2006373" y="1182290"/>
                </a:cubicBezTo>
                <a:cubicBezTo>
                  <a:pt x="2003992" y="1174353"/>
                  <a:pt x="2002404" y="1165622"/>
                  <a:pt x="2001611" y="1156097"/>
                </a:cubicBezTo>
                <a:cubicBezTo>
                  <a:pt x="1997642" y="1134665"/>
                  <a:pt x="1991689" y="1120775"/>
                  <a:pt x="1983752" y="1114425"/>
                </a:cubicBezTo>
                <a:cubicBezTo>
                  <a:pt x="1981370" y="1108075"/>
                  <a:pt x="1983752" y="1104503"/>
                  <a:pt x="1990895" y="1103709"/>
                </a:cubicBezTo>
                <a:close/>
                <a:moveTo>
                  <a:pt x="1711098" y="1095375"/>
                </a:moveTo>
                <a:cubicBezTo>
                  <a:pt x="1721417" y="1096962"/>
                  <a:pt x="1732132" y="1101328"/>
                  <a:pt x="1743245" y="1108472"/>
                </a:cubicBezTo>
                <a:cubicBezTo>
                  <a:pt x="1748007" y="1110853"/>
                  <a:pt x="1749198" y="1115615"/>
                  <a:pt x="1746817" y="1122759"/>
                </a:cubicBezTo>
                <a:cubicBezTo>
                  <a:pt x="1743642" y="1129903"/>
                  <a:pt x="1742055" y="1137840"/>
                  <a:pt x="1742055" y="1146572"/>
                </a:cubicBezTo>
                <a:cubicBezTo>
                  <a:pt x="1742849" y="1146572"/>
                  <a:pt x="1744436" y="1146175"/>
                  <a:pt x="1746817" y="1145381"/>
                </a:cubicBezTo>
                <a:cubicBezTo>
                  <a:pt x="1756342" y="1143000"/>
                  <a:pt x="1761898" y="1141015"/>
                  <a:pt x="1763486" y="1139428"/>
                </a:cubicBezTo>
                <a:cubicBezTo>
                  <a:pt x="1764280" y="1139428"/>
                  <a:pt x="1765073" y="1139031"/>
                  <a:pt x="1765867" y="1138237"/>
                </a:cubicBezTo>
                <a:cubicBezTo>
                  <a:pt x="1769836" y="1136650"/>
                  <a:pt x="1773805" y="1137047"/>
                  <a:pt x="1777774" y="1139428"/>
                </a:cubicBezTo>
                <a:cubicBezTo>
                  <a:pt x="1784918" y="1144984"/>
                  <a:pt x="1790473" y="1150540"/>
                  <a:pt x="1794443" y="1156097"/>
                </a:cubicBezTo>
                <a:cubicBezTo>
                  <a:pt x="1796030" y="1160065"/>
                  <a:pt x="1796030" y="1163637"/>
                  <a:pt x="1794443" y="1166812"/>
                </a:cubicBezTo>
                <a:cubicBezTo>
                  <a:pt x="1794443" y="1166812"/>
                  <a:pt x="1794045" y="1167209"/>
                  <a:pt x="1793252" y="1168003"/>
                </a:cubicBezTo>
                <a:cubicBezTo>
                  <a:pt x="1793252" y="1168797"/>
                  <a:pt x="1792855" y="1169590"/>
                  <a:pt x="1792060" y="1170384"/>
                </a:cubicBezTo>
                <a:cubicBezTo>
                  <a:pt x="1796030" y="1170384"/>
                  <a:pt x="1799205" y="1169590"/>
                  <a:pt x="1801585" y="1168003"/>
                </a:cubicBezTo>
                <a:cubicBezTo>
                  <a:pt x="1807937" y="1166415"/>
                  <a:pt x="1813492" y="1166812"/>
                  <a:pt x="1818255" y="1169194"/>
                </a:cubicBezTo>
                <a:cubicBezTo>
                  <a:pt x="1824604" y="1171575"/>
                  <a:pt x="1829367" y="1176337"/>
                  <a:pt x="1832542" y="1183481"/>
                </a:cubicBezTo>
                <a:cubicBezTo>
                  <a:pt x="1834924" y="1189037"/>
                  <a:pt x="1832542" y="1192212"/>
                  <a:pt x="1825397" y="1193006"/>
                </a:cubicBezTo>
                <a:cubicBezTo>
                  <a:pt x="1818255" y="1193006"/>
                  <a:pt x="1804364" y="1193800"/>
                  <a:pt x="1783727" y="1195387"/>
                </a:cubicBezTo>
                <a:cubicBezTo>
                  <a:pt x="1782139" y="1197769"/>
                  <a:pt x="1781345" y="1200944"/>
                  <a:pt x="1781345" y="1204912"/>
                </a:cubicBezTo>
                <a:cubicBezTo>
                  <a:pt x="1782139" y="1204912"/>
                  <a:pt x="1782536" y="1204912"/>
                  <a:pt x="1782536" y="1204912"/>
                </a:cubicBezTo>
                <a:cubicBezTo>
                  <a:pt x="1787298" y="1205706"/>
                  <a:pt x="1790871" y="1209278"/>
                  <a:pt x="1793252" y="1215628"/>
                </a:cubicBezTo>
                <a:cubicBezTo>
                  <a:pt x="1794839" y="1221184"/>
                  <a:pt x="1792855" y="1224756"/>
                  <a:pt x="1787298" y="1226344"/>
                </a:cubicBezTo>
                <a:cubicBezTo>
                  <a:pt x="1778568" y="1227137"/>
                  <a:pt x="1763090" y="1229122"/>
                  <a:pt x="1740864" y="1232297"/>
                </a:cubicBezTo>
                <a:lnTo>
                  <a:pt x="1740864" y="1241822"/>
                </a:lnTo>
                <a:cubicBezTo>
                  <a:pt x="1742451" y="1241822"/>
                  <a:pt x="1743642" y="1241822"/>
                  <a:pt x="1744436" y="1241822"/>
                </a:cubicBezTo>
                <a:cubicBezTo>
                  <a:pt x="1753167" y="1239440"/>
                  <a:pt x="1760707" y="1237456"/>
                  <a:pt x="1767058" y="1235869"/>
                </a:cubicBezTo>
                <a:cubicBezTo>
                  <a:pt x="1772614" y="1234281"/>
                  <a:pt x="1776582" y="1234281"/>
                  <a:pt x="1778964" y="1235869"/>
                </a:cubicBezTo>
                <a:cubicBezTo>
                  <a:pt x="1782139" y="1237456"/>
                  <a:pt x="1786902" y="1241425"/>
                  <a:pt x="1793252" y="1247775"/>
                </a:cubicBezTo>
                <a:cubicBezTo>
                  <a:pt x="1795633" y="1254125"/>
                  <a:pt x="1793648" y="1258094"/>
                  <a:pt x="1787298" y="1259681"/>
                </a:cubicBezTo>
                <a:cubicBezTo>
                  <a:pt x="1782536" y="1259681"/>
                  <a:pt x="1774995" y="1260475"/>
                  <a:pt x="1764676" y="1262062"/>
                </a:cubicBezTo>
                <a:cubicBezTo>
                  <a:pt x="1754358" y="1262856"/>
                  <a:pt x="1746420" y="1263650"/>
                  <a:pt x="1740864" y="1264444"/>
                </a:cubicBezTo>
                <a:lnTo>
                  <a:pt x="1740864" y="1273969"/>
                </a:lnTo>
                <a:cubicBezTo>
                  <a:pt x="1742451" y="1273969"/>
                  <a:pt x="1744039" y="1273969"/>
                  <a:pt x="1745627" y="1273969"/>
                </a:cubicBezTo>
                <a:cubicBezTo>
                  <a:pt x="1749596" y="1273175"/>
                  <a:pt x="1757136" y="1271587"/>
                  <a:pt x="1768249" y="1269206"/>
                </a:cubicBezTo>
                <a:cubicBezTo>
                  <a:pt x="1772217" y="1268412"/>
                  <a:pt x="1774599" y="1268015"/>
                  <a:pt x="1775392" y="1268015"/>
                </a:cubicBezTo>
                <a:cubicBezTo>
                  <a:pt x="1779361" y="1266428"/>
                  <a:pt x="1783329" y="1266428"/>
                  <a:pt x="1787298" y="1268015"/>
                </a:cubicBezTo>
                <a:cubicBezTo>
                  <a:pt x="1797617" y="1271984"/>
                  <a:pt x="1803967" y="1277144"/>
                  <a:pt x="1806348" y="1283494"/>
                </a:cubicBezTo>
                <a:cubicBezTo>
                  <a:pt x="1807937" y="1289050"/>
                  <a:pt x="1805554" y="1292225"/>
                  <a:pt x="1799205" y="1293019"/>
                </a:cubicBezTo>
                <a:cubicBezTo>
                  <a:pt x="1791267" y="1293019"/>
                  <a:pt x="1776186" y="1293812"/>
                  <a:pt x="1753961" y="1295400"/>
                </a:cubicBezTo>
                <a:cubicBezTo>
                  <a:pt x="1769836" y="1293812"/>
                  <a:pt x="1767455" y="1293812"/>
                  <a:pt x="1746817" y="1295400"/>
                </a:cubicBezTo>
                <a:cubicBezTo>
                  <a:pt x="1745229" y="1296194"/>
                  <a:pt x="1743642" y="1296590"/>
                  <a:pt x="1742055" y="1296590"/>
                </a:cubicBezTo>
                <a:cubicBezTo>
                  <a:pt x="1742055" y="1308497"/>
                  <a:pt x="1740467" y="1317625"/>
                  <a:pt x="1737292" y="1323975"/>
                </a:cubicBezTo>
                <a:cubicBezTo>
                  <a:pt x="1769836" y="1331119"/>
                  <a:pt x="1805158" y="1335484"/>
                  <a:pt x="1843258" y="1337072"/>
                </a:cubicBezTo>
                <a:cubicBezTo>
                  <a:pt x="1846432" y="1337865"/>
                  <a:pt x="1848020" y="1338659"/>
                  <a:pt x="1848020" y="1339453"/>
                </a:cubicBezTo>
                <a:cubicBezTo>
                  <a:pt x="1848814" y="1341040"/>
                  <a:pt x="1847623" y="1342628"/>
                  <a:pt x="1844449" y="1344215"/>
                </a:cubicBezTo>
                <a:cubicBezTo>
                  <a:pt x="1820636" y="1354534"/>
                  <a:pt x="1798014" y="1362869"/>
                  <a:pt x="1776582" y="1369219"/>
                </a:cubicBezTo>
                <a:cubicBezTo>
                  <a:pt x="1770232" y="1370806"/>
                  <a:pt x="1763883" y="1370806"/>
                  <a:pt x="1757533" y="1369219"/>
                </a:cubicBezTo>
                <a:cubicBezTo>
                  <a:pt x="1729752" y="1362869"/>
                  <a:pt x="1705542" y="1352153"/>
                  <a:pt x="1684905" y="1337072"/>
                </a:cubicBezTo>
                <a:cubicBezTo>
                  <a:pt x="1674586" y="1329928"/>
                  <a:pt x="1663077" y="1322784"/>
                  <a:pt x="1650377" y="1315640"/>
                </a:cubicBezTo>
                <a:cubicBezTo>
                  <a:pt x="1638470" y="1331515"/>
                  <a:pt x="1615451" y="1345803"/>
                  <a:pt x="1581319" y="1358503"/>
                </a:cubicBezTo>
                <a:cubicBezTo>
                  <a:pt x="1578145" y="1359297"/>
                  <a:pt x="1576161" y="1359297"/>
                  <a:pt x="1575368" y="1358503"/>
                </a:cubicBezTo>
                <a:cubicBezTo>
                  <a:pt x="1575368" y="1356915"/>
                  <a:pt x="1576954" y="1354931"/>
                  <a:pt x="1580130" y="1352550"/>
                </a:cubicBezTo>
                <a:cubicBezTo>
                  <a:pt x="1601561" y="1336675"/>
                  <a:pt x="1617040" y="1320006"/>
                  <a:pt x="1626564" y="1302544"/>
                </a:cubicBezTo>
                <a:cubicBezTo>
                  <a:pt x="1620214" y="1298575"/>
                  <a:pt x="1615849" y="1296194"/>
                  <a:pt x="1613468" y="1295400"/>
                </a:cubicBezTo>
                <a:cubicBezTo>
                  <a:pt x="1606323" y="1293019"/>
                  <a:pt x="1599973" y="1292225"/>
                  <a:pt x="1594417" y="1293019"/>
                </a:cubicBezTo>
                <a:cubicBezTo>
                  <a:pt x="1588861" y="1293019"/>
                  <a:pt x="1585685" y="1290637"/>
                  <a:pt x="1584892" y="1285875"/>
                </a:cubicBezTo>
                <a:cubicBezTo>
                  <a:pt x="1584892" y="1277937"/>
                  <a:pt x="1589655" y="1273969"/>
                  <a:pt x="1599179" y="1273969"/>
                </a:cubicBezTo>
                <a:cubicBezTo>
                  <a:pt x="1611880" y="1274762"/>
                  <a:pt x="1621405" y="1276747"/>
                  <a:pt x="1627755" y="1279922"/>
                </a:cubicBezTo>
                <a:cubicBezTo>
                  <a:pt x="1630135" y="1280715"/>
                  <a:pt x="1632914" y="1281906"/>
                  <a:pt x="1636089" y="1283494"/>
                </a:cubicBezTo>
                <a:cubicBezTo>
                  <a:pt x="1636883" y="1280318"/>
                  <a:pt x="1638074" y="1276350"/>
                  <a:pt x="1639661" y="1271587"/>
                </a:cubicBezTo>
                <a:cubicBezTo>
                  <a:pt x="1641249" y="1266031"/>
                  <a:pt x="1642439" y="1262062"/>
                  <a:pt x="1643233" y="1259681"/>
                </a:cubicBezTo>
                <a:cubicBezTo>
                  <a:pt x="1638470" y="1261268"/>
                  <a:pt x="1633311" y="1263650"/>
                  <a:pt x="1627755" y="1266825"/>
                </a:cubicBezTo>
                <a:cubicBezTo>
                  <a:pt x="1624580" y="1269206"/>
                  <a:pt x="1621405" y="1268412"/>
                  <a:pt x="1618230" y="1264444"/>
                </a:cubicBezTo>
                <a:cubicBezTo>
                  <a:pt x="1613468" y="1259681"/>
                  <a:pt x="1610292" y="1255712"/>
                  <a:pt x="1608705" y="1252537"/>
                </a:cubicBezTo>
                <a:cubicBezTo>
                  <a:pt x="1606323" y="1248569"/>
                  <a:pt x="1607117" y="1245790"/>
                  <a:pt x="1611085" y="1244203"/>
                </a:cubicBezTo>
                <a:cubicBezTo>
                  <a:pt x="1615055" y="1240234"/>
                  <a:pt x="1617833" y="1235472"/>
                  <a:pt x="1619421" y="1229915"/>
                </a:cubicBezTo>
                <a:cubicBezTo>
                  <a:pt x="1621801" y="1224359"/>
                  <a:pt x="1625373" y="1214437"/>
                  <a:pt x="1630135" y="1200150"/>
                </a:cubicBezTo>
                <a:cubicBezTo>
                  <a:pt x="1630135" y="1198562"/>
                  <a:pt x="1628946" y="1197769"/>
                  <a:pt x="1626564" y="1197769"/>
                </a:cubicBezTo>
                <a:cubicBezTo>
                  <a:pt x="1622595" y="1199356"/>
                  <a:pt x="1618627" y="1201340"/>
                  <a:pt x="1614657" y="1203722"/>
                </a:cubicBezTo>
                <a:cubicBezTo>
                  <a:pt x="1612276" y="1204515"/>
                  <a:pt x="1609498" y="1204515"/>
                  <a:pt x="1606323" y="1203722"/>
                </a:cubicBezTo>
                <a:cubicBezTo>
                  <a:pt x="1605530" y="1202928"/>
                  <a:pt x="1603942" y="1201737"/>
                  <a:pt x="1601561" y="1200150"/>
                </a:cubicBezTo>
                <a:cubicBezTo>
                  <a:pt x="1596004" y="1196181"/>
                  <a:pt x="1592433" y="1193403"/>
                  <a:pt x="1590846" y="1191815"/>
                </a:cubicBezTo>
                <a:cubicBezTo>
                  <a:pt x="1588464" y="1187847"/>
                  <a:pt x="1589655" y="1185068"/>
                  <a:pt x="1594417" y="1183481"/>
                </a:cubicBezTo>
                <a:cubicBezTo>
                  <a:pt x="1610292" y="1178719"/>
                  <a:pt x="1624977" y="1171972"/>
                  <a:pt x="1638470" y="1163240"/>
                </a:cubicBezTo>
                <a:cubicBezTo>
                  <a:pt x="1642439" y="1160065"/>
                  <a:pt x="1646805" y="1160065"/>
                  <a:pt x="1651567" y="1163240"/>
                </a:cubicBezTo>
                <a:cubicBezTo>
                  <a:pt x="1661092" y="1168797"/>
                  <a:pt x="1666648" y="1173162"/>
                  <a:pt x="1668236" y="1176337"/>
                </a:cubicBezTo>
                <a:cubicBezTo>
                  <a:pt x="1671411" y="1180306"/>
                  <a:pt x="1671411" y="1184275"/>
                  <a:pt x="1668236" y="1188244"/>
                </a:cubicBezTo>
                <a:cubicBezTo>
                  <a:pt x="1668236" y="1189037"/>
                  <a:pt x="1667839" y="1189831"/>
                  <a:pt x="1667045" y="1190625"/>
                </a:cubicBezTo>
                <a:cubicBezTo>
                  <a:pt x="1666252" y="1192212"/>
                  <a:pt x="1665458" y="1193403"/>
                  <a:pt x="1664664" y="1194197"/>
                </a:cubicBezTo>
                <a:cubicBezTo>
                  <a:pt x="1667839" y="1193403"/>
                  <a:pt x="1673792" y="1192212"/>
                  <a:pt x="1682524" y="1190625"/>
                </a:cubicBezTo>
                <a:cubicBezTo>
                  <a:pt x="1691255" y="1189831"/>
                  <a:pt x="1697208" y="1189037"/>
                  <a:pt x="1700383" y="1188244"/>
                </a:cubicBezTo>
                <a:cubicBezTo>
                  <a:pt x="1705145" y="1186656"/>
                  <a:pt x="1709908" y="1185862"/>
                  <a:pt x="1714670" y="1185862"/>
                </a:cubicBezTo>
                <a:lnTo>
                  <a:pt x="1714670" y="1173956"/>
                </a:lnTo>
                <a:cubicBezTo>
                  <a:pt x="1713876" y="1173956"/>
                  <a:pt x="1713083" y="1174353"/>
                  <a:pt x="1712289" y="1175147"/>
                </a:cubicBezTo>
                <a:cubicBezTo>
                  <a:pt x="1709114" y="1175940"/>
                  <a:pt x="1705939" y="1176337"/>
                  <a:pt x="1702764" y="1176337"/>
                </a:cubicBezTo>
                <a:cubicBezTo>
                  <a:pt x="1697208" y="1177925"/>
                  <a:pt x="1692842" y="1177925"/>
                  <a:pt x="1689667" y="1176337"/>
                </a:cubicBezTo>
                <a:cubicBezTo>
                  <a:pt x="1684905" y="1173956"/>
                  <a:pt x="1680539" y="1169987"/>
                  <a:pt x="1676570" y="1164431"/>
                </a:cubicBezTo>
                <a:cubicBezTo>
                  <a:pt x="1673396" y="1159669"/>
                  <a:pt x="1674586" y="1156890"/>
                  <a:pt x="1680142" y="1156097"/>
                </a:cubicBezTo>
                <a:cubicBezTo>
                  <a:pt x="1684111" y="1156097"/>
                  <a:pt x="1690858" y="1155303"/>
                  <a:pt x="1700383" y="1153715"/>
                </a:cubicBezTo>
                <a:cubicBezTo>
                  <a:pt x="1705939" y="1152922"/>
                  <a:pt x="1710305" y="1152525"/>
                  <a:pt x="1713479" y="1152525"/>
                </a:cubicBezTo>
                <a:lnTo>
                  <a:pt x="1713479" y="1148953"/>
                </a:lnTo>
                <a:cubicBezTo>
                  <a:pt x="1713479" y="1126728"/>
                  <a:pt x="1710701" y="1111647"/>
                  <a:pt x="1705145" y="1103709"/>
                </a:cubicBezTo>
                <a:cubicBezTo>
                  <a:pt x="1704351" y="1098153"/>
                  <a:pt x="1706336" y="1095375"/>
                  <a:pt x="1711098" y="1095375"/>
                </a:cubicBezTo>
                <a:close/>
                <a:moveTo>
                  <a:pt x="4149496" y="769144"/>
                </a:moveTo>
                <a:cubicBezTo>
                  <a:pt x="4136796" y="769144"/>
                  <a:pt x="4130049" y="773509"/>
                  <a:pt x="4129255" y="782240"/>
                </a:cubicBezTo>
                <a:cubicBezTo>
                  <a:pt x="4129255" y="787003"/>
                  <a:pt x="4131239" y="789781"/>
                  <a:pt x="4135208" y="790575"/>
                </a:cubicBezTo>
                <a:cubicBezTo>
                  <a:pt x="4137590" y="792956"/>
                  <a:pt x="4138780" y="794940"/>
                  <a:pt x="4138780" y="796528"/>
                </a:cubicBezTo>
                <a:cubicBezTo>
                  <a:pt x="4141162" y="797322"/>
                  <a:pt x="4143146" y="797719"/>
                  <a:pt x="4144733" y="797719"/>
                </a:cubicBezTo>
                <a:cubicBezTo>
                  <a:pt x="4159021" y="797719"/>
                  <a:pt x="4166165" y="792956"/>
                  <a:pt x="4166165" y="783431"/>
                </a:cubicBezTo>
                <a:cubicBezTo>
                  <a:pt x="4165371" y="774700"/>
                  <a:pt x="4159814" y="769937"/>
                  <a:pt x="4149496" y="769144"/>
                </a:cubicBezTo>
                <a:close/>
                <a:moveTo>
                  <a:pt x="5498474" y="753665"/>
                </a:moveTo>
                <a:cubicBezTo>
                  <a:pt x="5498474" y="752872"/>
                  <a:pt x="5499665" y="752872"/>
                  <a:pt x="5502046" y="753665"/>
                </a:cubicBezTo>
                <a:cubicBezTo>
                  <a:pt x="5521096" y="757634"/>
                  <a:pt x="5540146" y="764381"/>
                  <a:pt x="5559196" y="773906"/>
                </a:cubicBezTo>
                <a:cubicBezTo>
                  <a:pt x="5570308" y="780256"/>
                  <a:pt x="5574277" y="792162"/>
                  <a:pt x="5571102" y="809625"/>
                </a:cubicBezTo>
                <a:cubicBezTo>
                  <a:pt x="5567134" y="819150"/>
                  <a:pt x="5560387" y="822325"/>
                  <a:pt x="5550862" y="819150"/>
                </a:cubicBezTo>
                <a:cubicBezTo>
                  <a:pt x="5533399" y="807244"/>
                  <a:pt x="5516333" y="786606"/>
                  <a:pt x="5499665" y="757237"/>
                </a:cubicBezTo>
                <a:cubicBezTo>
                  <a:pt x="5498077" y="755650"/>
                  <a:pt x="5497680" y="754459"/>
                  <a:pt x="5498474" y="753665"/>
                </a:cubicBezTo>
                <a:close/>
                <a:moveTo>
                  <a:pt x="7909489" y="751284"/>
                </a:moveTo>
                <a:cubicBezTo>
                  <a:pt x="7933302" y="750490"/>
                  <a:pt x="7945605" y="758428"/>
                  <a:pt x="7946398" y="775097"/>
                </a:cubicBezTo>
                <a:cubicBezTo>
                  <a:pt x="7945605" y="787797"/>
                  <a:pt x="7926952" y="800100"/>
                  <a:pt x="7890439" y="812006"/>
                </a:cubicBezTo>
                <a:cubicBezTo>
                  <a:pt x="7884883" y="812800"/>
                  <a:pt x="7881311" y="812006"/>
                  <a:pt x="7879724" y="809625"/>
                </a:cubicBezTo>
                <a:cubicBezTo>
                  <a:pt x="7878136" y="807244"/>
                  <a:pt x="7879327" y="804465"/>
                  <a:pt x="7883296" y="801290"/>
                </a:cubicBezTo>
                <a:cubicBezTo>
                  <a:pt x="7893614" y="794147"/>
                  <a:pt x="7899964" y="788987"/>
                  <a:pt x="7902346" y="785812"/>
                </a:cubicBezTo>
                <a:cubicBezTo>
                  <a:pt x="7903933" y="784225"/>
                  <a:pt x="7904330" y="783034"/>
                  <a:pt x="7903536" y="782240"/>
                </a:cubicBezTo>
                <a:cubicBezTo>
                  <a:pt x="7902742" y="781447"/>
                  <a:pt x="7901155" y="780653"/>
                  <a:pt x="7898774" y="779859"/>
                </a:cubicBezTo>
                <a:cubicBezTo>
                  <a:pt x="7888455" y="778272"/>
                  <a:pt x="7883296" y="773509"/>
                  <a:pt x="7883296" y="765572"/>
                </a:cubicBezTo>
                <a:cubicBezTo>
                  <a:pt x="7884090" y="756047"/>
                  <a:pt x="7892820" y="751284"/>
                  <a:pt x="7909489" y="751284"/>
                </a:cubicBezTo>
                <a:close/>
                <a:moveTo>
                  <a:pt x="4149496" y="751284"/>
                </a:moveTo>
                <a:cubicBezTo>
                  <a:pt x="4176483" y="752872"/>
                  <a:pt x="4190771" y="763587"/>
                  <a:pt x="4192358" y="783431"/>
                </a:cubicBezTo>
                <a:cubicBezTo>
                  <a:pt x="4190771" y="801687"/>
                  <a:pt x="4179262" y="812006"/>
                  <a:pt x="4157830" y="814387"/>
                </a:cubicBezTo>
                <a:cubicBezTo>
                  <a:pt x="4148305" y="814387"/>
                  <a:pt x="4138780" y="812006"/>
                  <a:pt x="4129255" y="807244"/>
                </a:cubicBezTo>
                <a:cubicBezTo>
                  <a:pt x="4127668" y="808831"/>
                  <a:pt x="4125286" y="809625"/>
                  <a:pt x="4122112" y="809625"/>
                </a:cubicBezTo>
                <a:cubicBezTo>
                  <a:pt x="4110205" y="809625"/>
                  <a:pt x="4104252" y="802481"/>
                  <a:pt x="4104252" y="788194"/>
                </a:cubicBezTo>
                <a:cubicBezTo>
                  <a:pt x="4106633" y="765969"/>
                  <a:pt x="4121714" y="753665"/>
                  <a:pt x="4149496" y="751284"/>
                </a:cubicBezTo>
                <a:close/>
                <a:moveTo>
                  <a:pt x="1074114" y="738187"/>
                </a:moveTo>
                <a:cubicBezTo>
                  <a:pt x="1071733" y="738187"/>
                  <a:pt x="1068559" y="738584"/>
                  <a:pt x="1064590" y="739378"/>
                </a:cubicBezTo>
                <a:cubicBezTo>
                  <a:pt x="1060621" y="739378"/>
                  <a:pt x="1057446" y="739775"/>
                  <a:pt x="1055065" y="740569"/>
                </a:cubicBezTo>
                <a:cubicBezTo>
                  <a:pt x="1058240" y="742156"/>
                  <a:pt x="1063796" y="745728"/>
                  <a:pt x="1071733" y="751284"/>
                </a:cubicBezTo>
                <a:cubicBezTo>
                  <a:pt x="1073320" y="752872"/>
                  <a:pt x="1074512" y="753665"/>
                  <a:pt x="1075305" y="753665"/>
                </a:cubicBezTo>
                <a:cubicBezTo>
                  <a:pt x="1076099" y="753665"/>
                  <a:pt x="1076496" y="754062"/>
                  <a:pt x="1076496" y="754856"/>
                </a:cubicBezTo>
                <a:cubicBezTo>
                  <a:pt x="1077290" y="755650"/>
                  <a:pt x="1077686" y="756444"/>
                  <a:pt x="1077686" y="757237"/>
                </a:cubicBezTo>
                <a:cubicBezTo>
                  <a:pt x="1077686" y="749300"/>
                  <a:pt x="1076496" y="742950"/>
                  <a:pt x="1074114" y="738187"/>
                </a:cubicBezTo>
                <a:close/>
                <a:moveTo>
                  <a:pt x="3593474" y="736997"/>
                </a:moveTo>
                <a:cubicBezTo>
                  <a:pt x="3590299" y="736997"/>
                  <a:pt x="3585536" y="737394"/>
                  <a:pt x="3579186" y="738187"/>
                </a:cubicBezTo>
                <a:cubicBezTo>
                  <a:pt x="3572043" y="738981"/>
                  <a:pt x="3566883" y="739775"/>
                  <a:pt x="3563708" y="740569"/>
                </a:cubicBezTo>
                <a:cubicBezTo>
                  <a:pt x="3562914" y="741362"/>
                  <a:pt x="3561724" y="742553"/>
                  <a:pt x="3560136" y="744140"/>
                </a:cubicBezTo>
                <a:cubicBezTo>
                  <a:pt x="3558549" y="746522"/>
                  <a:pt x="3557358" y="748109"/>
                  <a:pt x="3556565" y="748903"/>
                </a:cubicBezTo>
                <a:cubicBezTo>
                  <a:pt x="3567677" y="750490"/>
                  <a:pt x="3577996" y="752872"/>
                  <a:pt x="3587521" y="756047"/>
                </a:cubicBezTo>
                <a:cubicBezTo>
                  <a:pt x="3588315" y="755253"/>
                  <a:pt x="3589108" y="754459"/>
                  <a:pt x="3589902" y="753665"/>
                </a:cubicBezTo>
                <a:cubicBezTo>
                  <a:pt x="3590696" y="752078"/>
                  <a:pt x="3591887" y="749697"/>
                  <a:pt x="3593474" y="746522"/>
                </a:cubicBezTo>
                <a:cubicBezTo>
                  <a:pt x="3595855" y="742553"/>
                  <a:pt x="3597840" y="739378"/>
                  <a:pt x="3599427" y="736997"/>
                </a:cubicBezTo>
                <a:cubicBezTo>
                  <a:pt x="3597840" y="736997"/>
                  <a:pt x="3595855" y="736997"/>
                  <a:pt x="3593474" y="736997"/>
                </a:cubicBezTo>
                <a:close/>
                <a:moveTo>
                  <a:pt x="7330846" y="723900"/>
                </a:moveTo>
                <a:cubicBezTo>
                  <a:pt x="7343546" y="724694"/>
                  <a:pt x="7353864" y="728662"/>
                  <a:pt x="7361802" y="735806"/>
                </a:cubicBezTo>
                <a:cubicBezTo>
                  <a:pt x="7364977" y="738981"/>
                  <a:pt x="7365374" y="742553"/>
                  <a:pt x="7362992" y="746522"/>
                </a:cubicBezTo>
                <a:cubicBezTo>
                  <a:pt x="7362992" y="747315"/>
                  <a:pt x="7362992" y="748506"/>
                  <a:pt x="7362992" y="750094"/>
                </a:cubicBezTo>
                <a:cubicBezTo>
                  <a:pt x="7362198" y="752475"/>
                  <a:pt x="7361802" y="754062"/>
                  <a:pt x="7361802" y="754856"/>
                </a:cubicBezTo>
                <a:cubicBezTo>
                  <a:pt x="7363390" y="754062"/>
                  <a:pt x="7365374" y="753665"/>
                  <a:pt x="7367755" y="753665"/>
                </a:cubicBezTo>
                <a:cubicBezTo>
                  <a:pt x="7370136" y="752872"/>
                  <a:pt x="7372121" y="752475"/>
                  <a:pt x="7373708" y="752475"/>
                </a:cubicBezTo>
                <a:cubicBezTo>
                  <a:pt x="7376884" y="750887"/>
                  <a:pt x="7380455" y="750887"/>
                  <a:pt x="7384424" y="752475"/>
                </a:cubicBezTo>
                <a:cubicBezTo>
                  <a:pt x="7389186" y="754856"/>
                  <a:pt x="7392758" y="758825"/>
                  <a:pt x="7395139" y="764381"/>
                </a:cubicBezTo>
                <a:cubicBezTo>
                  <a:pt x="7399108" y="771525"/>
                  <a:pt x="7397520" y="775494"/>
                  <a:pt x="7390376" y="776287"/>
                </a:cubicBezTo>
                <a:cubicBezTo>
                  <a:pt x="7386408" y="776287"/>
                  <a:pt x="7380455" y="776684"/>
                  <a:pt x="7372518" y="777478"/>
                </a:cubicBezTo>
                <a:cubicBezTo>
                  <a:pt x="7366961" y="777478"/>
                  <a:pt x="7362992" y="777478"/>
                  <a:pt x="7360611" y="777478"/>
                </a:cubicBezTo>
                <a:cubicBezTo>
                  <a:pt x="7360611" y="782240"/>
                  <a:pt x="7360214" y="787400"/>
                  <a:pt x="7359420" y="792956"/>
                </a:cubicBezTo>
                <a:cubicBezTo>
                  <a:pt x="7361802" y="792956"/>
                  <a:pt x="7364183" y="792956"/>
                  <a:pt x="7366564" y="792956"/>
                </a:cubicBezTo>
                <a:cubicBezTo>
                  <a:pt x="7368946" y="792956"/>
                  <a:pt x="7371724" y="792559"/>
                  <a:pt x="7374898" y="791765"/>
                </a:cubicBezTo>
                <a:cubicBezTo>
                  <a:pt x="7383630" y="791765"/>
                  <a:pt x="7389980" y="790972"/>
                  <a:pt x="7393948" y="789384"/>
                </a:cubicBezTo>
                <a:cubicBezTo>
                  <a:pt x="7401886" y="789384"/>
                  <a:pt x="7407840" y="789781"/>
                  <a:pt x="7411808" y="790575"/>
                </a:cubicBezTo>
                <a:cubicBezTo>
                  <a:pt x="7418952" y="793750"/>
                  <a:pt x="7424905" y="799306"/>
                  <a:pt x="7429668" y="807244"/>
                </a:cubicBezTo>
                <a:cubicBezTo>
                  <a:pt x="7431255" y="815181"/>
                  <a:pt x="7428476" y="819150"/>
                  <a:pt x="7421333" y="819150"/>
                </a:cubicBezTo>
                <a:cubicBezTo>
                  <a:pt x="7402283" y="815975"/>
                  <a:pt x="7379661" y="815181"/>
                  <a:pt x="7353468" y="816769"/>
                </a:cubicBezTo>
                <a:cubicBezTo>
                  <a:pt x="7330449" y="817562"/>
                  <a:pt x="7308224" y="820340"/>
                  <a:pt x="7286792" y="825103"/>
                </a:cubicBezTo>
                <a:cubicBezTo>
                  <a:pt x="7281236" y="825897"/>
                  <a:pt x="7272902" y="819150"/>
                  <a:pt x="7261789" y="804862"/>
                </a:cubicBezTo>
                <a:cubicBezTo>
                  <a:pt x="7260996" y="803275"/>
                  <a:pt x="7260598" y="802084"/>
                  <a:pt x="7260598" y="801290"/>
                </a:cubicBezTo>
                <a:cubicBezTo>
                  <a:pt x="7261392" y="800497"/>
                  <a:pt x="7262980" y="800100"/>
                  <a:pt x="7265361" y="800100"/>
                </a:cubicBezTo>
                <a:cubicBezTo>
                  <a:pt x="7277268" y="800100"/>
                  <a:pt x="7286396" y="799703"/>
                  <a:pt x="7292746" y="798909"/>
                </a:cubicBezTo>
                <a:cubicBezTo>
                  <a:pt x="7306240" y="797322"/>
                  <a:pt x="7318542" y="796131"/>
                  <a:pt x="7329655" y="795337"/>
                </a:cubicBezTo>
                <a:cubicBezTo>
                  <a:pt x="7329655" y="789781"/>
                  <a:pt x="7329655" y="784622"/>
                  <a:pt x="7329655" y="779859"/>
                </a:cubicBezTo>
                <a:cubicBezTo>
                  <a:pt x="7325686" y="780653"/>
                  <a:pt x="7321320" y="781050"/>
                  <a:pt x="7316558" y="781050"/>
                </a:cubicBezTo>
                <a:cubicBezTo>
                  <a:pt x="7310208" y="781844"/>
                  <a:pt x="7303461" y="776684"/>
                  <a:pt x="7296318" y="765572"/>
                </a:cubicBezTo>
                <a:cubicBezTo>
                  <a:pt x="7294730" y="762397"/>
                  <a:pt x="7295921" y="760412"/>
                  <a:pt x="7299889" y="759619"/>
                </a:cubicBezTo>
                <a:cubicBezTo>
                  <a:pt x="7308620" y="759619"/>
                  <a:pt x="7314176" y="759222"/>
                  <a:pt x="7316558" y="758428"/>
                </a:cubicBezTo>
                <a:cubicBezTo>
                  <a:pt x="7321320" y="758428"/>
                  <a:pt x="7325686" y="758031"/>
                  <a:pt x="7329655" y="757237"/>
                </a:cubicBezTo>
                <a:cubicBezTo>
                  <a:pt x="7329655" y="756444"/>
                  <a:pt x="7329655" y="756047"/>
                  <a:pt x="7329655" y="756047"/>
                </a:cubicBezTo>
                <a:cubicBezTo>
                  <a:pt x="7328861" y="755253"/>
                  <a:pt x="7328464" y="754856"/>
                  <a:pt x="7328464" y="754856"/>
                </a:cubicBezTo>
                <a:cubicBezTo>
                  <a:pt x="7328464" y="746919"/>
                  <a:pt x="7327274" y="739378"/>
                  <a:pt x="7324892" y="732234"/>
                </a:cubicBezTo>
                <a:cubicBezTo>
                  <a:pt x="7324098" y="726678"/>
                  <a:pt x="7326083" y="723900"/>
                  <a:pt x="7330846" y="723900"/>
                </a:cubicBezTo>
                <a:close/>
                <a:moveTo>
                  <a:pt x="2040902" y="720328"/>
                </a:moveTo>
                <a:cubicBezTo>
                  <a:pt x="2041695" y="719534"/>
                  <a:pt x="2043283" y="719534"/>
                  <a:pt x="2045665" y="720328"/>
                </a:cubicBezTo>
                <a:cubicBezTo>
                  <a:pt x="2077414" y="727472"/>
                  <a:pt x="2101227" y="739378"/>
                  <a:pt x="2117102" y="756047"/>
                </a:cubicBezTo>
                <a:cubicBezTo>
                  <a:pt x="2122659" y="763190"/>
                  <a:pt x="2125040" y="773509"/>
                  <a:pt x="2124246" y="787003"/>
                </a:cubicBezTo>
                <a:cubicBezTo>
                  <a:pt x="2122659" y="798115"/>
                  <a:pt x="2118293" y="804465"/>
                  <a:pt x="2111149" y="806053"/>
                </a:cubicBezTo>
                <a:cubicBezTo>
                  <a:pt x="2103211" y="806053"/>
                  <a:pt x="2094083" y="799306"/>
                  <a:pt x="2083765" y="785812"/>
                </a:cubicBezTo>
                <a:cubicBezTo>
                  <a:pt x="2077414" y="775494"/>
                  <a:pt x="2065905" y="758031"/>
                  <a:pt x="2049237" y="733425"/>
                </a:cubicBezTo>
                <a:cubicBezTo>
                  <a:pt x="2046061" y="729456"/>
                  <a:pt x="2043680" y="726281"/>
                  <a:pt x="2042093" y="723900"/>
                </a:cubicBezTo>
                <a:cubicBezTo>
                  <a:pt x="2041299" y="722312"/>
                  <a:pt x="2040902" y="721122"/>
                  <a:pt x="2040902" y="720328"/>
                </a:cubicBezTo>
                <a:close/>
                <a:moveTo>
                  <a:pt x="5741361" y="713184"/>
                </a:moveTo>
                <a:cubicBezTo>
                  <a:pt x="5733424" y="715565"/>
                  <a:pt x="5723502" y="717153"/>
                  <a:pt x="5711596" y="717947"/>
                </a:cubicBezTo>
                <a:cubicBezTo>
                  <a:pt x="5710802" y="717947"/>
                  <a:pt x="5709611" y="717947"/>
                  <a:pt x="5708024" y="717947"/>
                </a:cubicBezTo>
                <a:cubicBezTo>
                  <a:pt x="5708024" y="720328"/>
                  <a:pt x="5708024" y="723900"/>
                  <a:pt x="5708024" y="728662"/>
                </a:cubicBezTo>
                <a:cubicBezTo>
                  <a:pt x="5708818" y="735806"/>
                  <a:pt x="5709214" y="741362"/>
                  <a:pt x="5709214" y="745331"/>
                </a:cubicBezTo>
                <a:cubicBezTo>
                  <a:pt x="5713977" y="744537"/>
                  <a:pt x="5717946" y="742950"/>
                  <a:pt x="5721121" y="740569"/>
                </a:cubicBezTo>
                <a:cubicBezTo>
                  <a:pt x="5727471" y="738187"/>
                  <a:pt x="5734218" y="738187"/>
                  <a:pt x="5741361" y="740569"/>
                </a:cubicBezTo>
                <a:cubicBezTo>
                  <a:pt x="5741361" y="732631"/>
                  <a:pt x="5741361" y="723503"/>
                  <a:pt x="5741361" y="713184"/>
                </a:cubicBezTo>
                <a:close/>
                <a:moveTo>
                  <a:pt x="2607636" y="713184"/>
                </a:moveTo>
                <a:cubicBezTo>
                  <a:pt x="2599699" y="715565"/>
                  <a:pt x="2589777" y="717153"/>
                  <a:pt x="2577871" y="717947"/>
                </a:cubicBezTo>
                <a:cubicBezTo>
                  <a:pt x="2577077" y="717947"/>
                  <a:pt x="2575886" y="717947"/>
                  <a:pt x="2574299" y="717947"/>
                </a:cubicBezTo>
                <a:cubicBezTo>
                  <a:pt x="2574299" y="720328"/>
                  <a:pt x="2574299" y="723900"/>
                  <a:pt x="2574299" y="728662"/>
                </a:cubicBezTo>
                <a:cubicBezTo>
                  <a:pt x="2575093" y="735806"/>
                  <a:pt x="2575490" y="741362"/>
                  <a:pt x="2575490" y="745331"/>
                </a:cubicBezTo>
                <a:cubicBezTo>
                  <a:pt x="2580252" y="744537"/>
                  <a:pt x="2584221" y="742950"/>
                  <a:pt x="2587396" y="740569"/>
                </a:cubicBezTo>
                <a:cubicBezTo>
                  <a:pt x="2593746" y="738187"/>
                  <a:pt x="2600493" y="738187"/>
                  <a:pt x="2607636" y="740569"/>
                </a:cubicBezTo>
                <a:cubicBezTo>
                  <a:pt x="2607636" y="732631"/>
                  <a:pt x="2607636" y="723503"/>
                  <a:pt x="2607636" y="713184"/>
                </a:cubicBezTo>
                <a:close/>
                <a:moveTo>
                  <a:pt x="7626120" y="710803"/>
                </a:moveTo>
                <a:cubicBezTo>
                  <a:pt x="7621358" y="711597"/>
                  <a:pt x="7616199" y="713184"/>
                  <a:pt x="7610642" y="715565"/>
                </a:cubicBezTo>
                <a:cubicBezTo>
                  <a:pt x="7611436" y="722709"/>
                  <a:pt x="7611833" y="731837"/>
                  <a:pt x="7611833" y="742950"/>
                </a:cubicBezTo>
                <a:cubicBezTo>
                  <a:pt x="7613420" y="742156"/>
                  <a:pt x="7615802" y="741362"/>
                  <a:pt x="7618976" y="740569"/>
                </a:cubicBezTo>
                <a:cubicBezTo>
                  <a:pt x="7621358" y="739775"/>
                  <a:pt x="7623342" y="739378"/>
                  <a:pt x="7624930" y="739378"/>
                </a:cubicBezTo>
                <a:cubicBezTo>
                  <a:pt x="7624930" y="735409"/>
                  <a:pt x="7625327" y="729853"/>
                  <a:pt x="7626120" y="722709"/>
                </a:cubicBezTo>
                <a:cubicBezTo>
                  <a:pt x="7626120" y="717153"/>
                  <a:pt x="7626120" y="713184"/>
                  <a:pt x="7626120" y="710803"/>
                </a:cubicBezTo>
                <a:close/>
                <a:moveTo>
                  <a:pt x="4890064" y="710803"/>
                </a:moveTo>
                <a:cubicBezTo>
                  <a:pt x="4880539" y="715565"/>
                  <a:pt x="4867840" y="718740"/>
                  <a:pt x="4851964" y="720328"/>
                </a:cubicBezTo>
                <a:cubicBezTo>
                  <a:pt x="4847202" y="720328"/>
                  <a:pt x="4842043" y="719137"/>
                  <a:pt x="4836487" y="716756"/>
                </a:cubicBezTo>
                <a:cubicBezTo>
                  <a:pt x="4836487" y="722312"/>
                  <a:pt x="4836487" y="728662"/>
                  <a:pt x="4836487" y="735806"/>
                </a:cubicBezTo>
                <a:cubicBezTo>
                  <a:pt x="4841249" y="735012"/>
                  <a:pt x="4847996" y="733425"/>
                  <a:pt x="4856727" y="731044"/>
                </a:cubicBezTo>
                <a:cubicBezTo>
                  <a:pt x="4863871" y="729456"/>
                  <a:pt x="4868633" y="728662"/>
                  <a:pt x="4871014" y="728662"/>
                </a:cubicBezTo>
                <a:cubicBezTo>
                  <a:pt x="4873396" y="727075"/>
                  <a:pt x="4876571" y="727472"/>
                  <a:pt x="4880539" y="729853"/>
                </a:cubicBezTo>
                <a:cubicBezTo>
                  <a:pt x="4882921" y="731440"/>
                  <a:pt x="4886890" y="735012"/>
                  <a:pt x="4892446" y="740569"/>
                </a:cubicBezTo>
                <a:cubicBezTo>
                  <a:pt x="4892446" y="737394"/>
                  <a:pt x="4892049" y="732234"/>
                  <a:pt x="4891256" y="725090"/>
                </a:cubicBezTo>
                <a:cubicBezTo>
                  <a:pt x="4891256" y="718740"/>
                  <a:pt x="4890859" y="713978"/>
                  <a:pt x="4890064" y="710803"/>
                </a:cubicBezTo>
                <a:close/>
                <a:moveTo>
                  <a:pt x="6427161" y="703659"/>
                </a:moveTo>
                <a:cubicBezTo>
                  <a:pt x="6439862" y="705247"/>
                  <a:pt x="6449783" y="710803"/>
                  <a:pt x="6456927" y="720328"/>
                </a:cubicBezTo>
                <a:cubicBezTo>
                  <a:pt x="6460102" y="722709"/>
                  <a:pt x="6460499" y="726281"/>
                  <a:pt x="6458118" y="731044"/>
                </a:cubicBezTo>
                <a:cubicBezTo>
                  <a:pt x="6457324" y="732631"/>
                  <a:pt x="6455736" y="737790"/>
                  <a:pt x="6453355" y="746522"/>
                </a:cubicBezTo>
                <a:cubicBezTo>
                  <a:pt x="6452561" y="750490"/>
                  <a:pt x="6451768" y="753269"/>
                  <a:pt x="6450974" y="754856"/>
                </a:cubicBezTo>
                <a:cubicBezTo>
                  <a:pt x="6450180" y="759619"/>
                  <a:pt x="6448593" y="763587"/>
                  <a:pt x="6446211" y="766762"/>
                </a:cubicBezTo>
                <a:cubicBezTo>
                  <a:pt x="6447005" y="766762"/>
                  <a:pt x="6447799" y="766762"/>
                  <a:pt x="6448593" y="766762"/>
                </a:cubicBezTo>
                <a:cubicBezTo>
                  <a:pt x="6473993" y="770731"/>
                  <a:pt x="6491455" y="774700"/>
                  <a:pt x="6500980" y="778669"/>
                </a:cubicBezTo>
                <a:cubicBezTo>
                  <a:pt x="6510505" y="781844"/>
                  <a:pt x="6515268" y="791765"/>
                  <a:pt x="6515268" y="808434"/>
                </a:cubicBezTo>
                <a:cubicBezTo>
                  <a:pt x="6512886" y="820340"/>
                  <a:pt x="6505743" y="823912"/>
                  <a:pt x="6493836" y="819150"/>
                </a:cubicBezTo>
                <a:cubicBezTo>
                  <a:pt x="6480343" y="810419"/>
                  <a:pt x="6463277" y="795734"/>
                  <a:pt x="6442639" y="775097"/>
                </a:cubicBezTo>
                <a:cubicBezTo>
                  <a:pt x="6436290" y="785415"/>
                  <a:pt x="6428352" y="793750"/>
                  <a:pt x="6418827" y="800100"/>
                </a:cubicBezTo>
                <a:cubicBezTo>
                  <a:pt x="6401365" y="812006"/>
                  <a:pt x="6381918" y="818356"/>
                  <a:pt x="6360486" y="819150"/>
                </a:cubicBezTo>
                <a:cubicBezTo>
                  <a:pt x="6358105" y="819944"/>
                  <a:pt x="6356518" y="819547"/>
                  <a:pt x="6355724" y="817959"/>
                </a:cubicBezTo>
                <a:cubicBezTo>
                  <a:pt x="6354930" y="817165"/>
                  <a:pt x="6355724" y="816372"/>
                  <a:pt x="6358105" y="815578"/>
                </a:cubicBezTo>
                <a:cubicBezTo>
                  <a:pt x="6401762" y="798909"/>
                  <a:pt x="6424384" y="770334"/>
                  <a:pt x="6425971" y="729853"/>
                </a:cubicBezTo>
                <a:cubicBezTo>
                  <a:pt x="6425177" y="721915"/>
                  <a:pt x="6423986" y="716359"/>
                  <a:pt x="6422399" y="713184"/>
                </a:cubicBezTo>
                <a:cubicBezTo>
                  <a:pt x="6420812" y="706834"/>
                  <a:pt x="6422399" y="703659"/>
                  <a:pt x="6427161" y="703659"/>
                </a:cubicBezTo>
                <a:close/>
                <a:moveTo>
                  <a:pt x="504996" y="703659"/>
                </a:moveTo>
                <a:cubicBezTo>
                  <a:pt x="494677" y="704453"/>
                  <a:pt x="481581" y="705644"/>
                  <a:pt x="465705" y="707231"/>
                </a:cubicBezTo>
                <a:cubicBezTo>
                  <a:pt x="460943" y="708025"/>
                  <a:pt x="456180" y="708422"/>
                  <a:pt x="451417" y="708422"/>
                </a:cubicBezTo>
                <a:cubicBezTo>
                  <a:pt x="460943" y="717153"/>
                  <a:pt x="470864" y="725090"/>
                  <a:pt x="481183" y="732234"/>
                </a:cubicBezTo>
                <a:cubicBezTo>
                  <a:pt x="484358" y="729059"/>
                  <a:pt x="487931" y="725090"/>
                  <a:pt x="491899" y="720328"/>
                </a:cubicBezTo>
                <a:cubicBezTo>
                  <a:pt x="495074" y="717153"/>
                  <a:pt x="497058" y="715169"/>
                  <a:pt x="497852" y="714375"/>
                </a:cubicBezTo>
                <a:cubicBezTo>
                  <a:pt x="498646" y="713581"/>
                  <a:pt x="499440" y="712390"/>
                  <a:pt x="500233" y="710803"/>
                </a:cubicBezTo>
                <a:cubicBezTo>
                  <a:pt x="502615" y="707628"/>
                  <a:pt x="504202" y="705247"/>
                  <a:pt x="504996" y="703659"/>
                </a:cubicBezTo>
                <a:close/>
                <a:moveTo>
                  <a:pt x="110899" y="703659"/>
                </a:moveTo>
                <a:cubicBezTo>
                  <a:pt x="108518" y="708422"/>
                  <a:pt x="106136" y="712787"/>
                  <a:pt x="103755" y="716756"/>
                </a:cubicBezTo>
                <a:cubicBezTo>
                  <a:pt x="114868" y="717550"/>
                  <a:pt x="122805" y="720725"/>
                  <a:pt x="127568" y="726281"/>
                </a:cubicBezTo>
                <a:cubicBezTo>
                  <a:pt x="129155" y="727075"/>
                  <a:pt x="130743" y="728265"/>
                  <a:pt x="132330" y="729853"/>
                </a:cubicBezTo>
                <a:cubicBezTo>
                  <a:pt x="134711" y="732234"/>
                  <a:pt x="136299" y="733822"/>
                  <a:pt x="137093" y="734615"/>
                </a:cubicBezTo>
                <a:cubicBezTo>
                  <a:pt x="141855" y="727472"/>
                  <a:pt x="145030" y="719534"/>
                  <a:pt x="146618" y="710803"/>
                </a:cubicBezTo>
                <a:cubicBezTo>
                  <a:pt x="147411" y="708422"/>
                  <a:pt x="147411" y="706834"/>
                  <a:pt x="146618" y="706040"/>
                </a:cubicBezTo>
                <a:cubicBezTo>
                  <a:pt x="146618" y="706040"/>
                  <a:pt x="145824" y="706437"/>
                  <a:pt x="144236" y="707231"/>
                </a:cubicBezTo>
                <a:cubicBezTo>
                  <a:pt x="143443" y="707231"/>
                  <a:pt x="141855" y="707628"/>
                  <a:pt x="139474" y="708422"/>
                </a:cubicBezTo>
                <a:cubicBezTo>
                  <a:pt x="137886" y="709215"/>
                  <a:pt x="136299" y="710009"/>
                  <a:pt x="134711" y="710803"/>
                </a:cubicBezTo>
                <a:cubicBezTo>
                  <a:pt x="129949" y="713184"/>
                  <a:pt x="125186" y="712787"/>
                  <a:pt x="120424" y="709612"/>
                </a:cubicBezTo>
                <a:cubicBezTo>
                  <a:pt x="118043" y="708025"/>
                  <a:pt x="114868" y="706040"/>
                  <a:pt x="110899" y="703659"/>
                </a:cubicBezTo>
                <a:close/>
                <a:moveTo>
                  <a:pt x="5143966" y="698897"/>
                </a:moveTo>
                <a:cubicBezTo>
                  <a:pt x="5144958" y="698500"/>
                  <a:pt x="5146049" y="698500"/>
                  <a:pt x="5147240" y="698897"/>
                </a:cubicBezTo>
                <a:cubicBezTo>
                  <a:pt x="5164702" y="698897"/>
                  <a:pt x="5177006" y="703262"/>
                  <a:pt x="5184149" y="711994"/>
                </a:cubicBezTo>
                <a:cubicBezTo>
                  <a:pt x="5187324" y="715962"/>
                  <a:pt x="5187721" y="720328"/>
                  <a:pt x="5185340" y="725090"/>
                </a:cubicBezTo>
                <a:lnTo>
                  <a:pt x="5184149" y="729853"/>
                </a:lnTo>
                <a:cubicBezTo>
                  <a:pt x="5192880" y="728265"/>
                  <a:pt x="5199230" y="727075"/>
                  <a:pt x="5203199" y="726281"/>
                </a:cubicBezTo>
                <a:cubicBezTo>
                  <a:pt x="5207961" y="724694"/>
                  <a:pt x="5212724" y="725090"/>
                  <a:pt x="5217486" y="727472"/>
                </a:cubicBezTo>
                <a:cubicBezTo>
                  <a:pt x="5222249" y="729059"/>
                  <a:pt x="5226615" y="733028"/>
                  <a:pt x="5230584" y="739378"/>
                </a:cubicBezTo>
                <a:cubicBezTo>
                  <a:pt x="5232965" y="745728"/>
                  <a:pt x="5231377" y="749697"/>
                  <a:pt x="5225821" y="751284"/>
                </a:cubicBezTo>
                <a:cubicBezTo>
                  <a:pt x="5212327" y="751284"/>
                  <a:pt x="5197643" y="752475"/>
                  <a:pt x="5181768" y="754856"/>
                </a:cubicBezTo>
                <a:cubicBezTo>
                  <a:pt x="5181768" y="760412"/>
                  <a:pt x="5181768" y="768747"/>
                  <a:pt x="5181768" y="779859"/>
                </a:cubicBezTo>
                <a:lnTo>
                  <a:pt x="5194865" y="778669"/>
                </a:lnTo>
                <a:cubicBezTo>
                  <a:pt x="5198833" y="777875"/>
                  <a:pt x="5204786" y="777081"/>
                  <a:pt x="5212724" y="776287"/>
                </a:cubicBezTo>
                <a:cubicBezTo>
                  <a:pt x="5228599" y="774700"/>
                  <a:pt x="5237727" y="773509"/>
                  <a:pt x="5240109" y="772715"/>
                </a:cubicBezTo>
                <a:cubicBezTo>
                  <a:pt x="5244871" y="771128"/>
                  <a:pt x="5249634" y="771525"/>
                  <a:pt x="5254396" y="773906"/>
                </a:cubicBezTo>
                <a:cubicBezTo>
                  <a:pt x="5263127" y="778669"/>
                  <a:pt x="5269874" y="784622"/>
                  <a:pt x="5274636" y="791765"/>
                </a:cubicBezTo>
                <a:cubicBezTo>
                  <a:pt x="5278605" y="800497"/>
                  <a:pt x="5275827" y="805656"/>
                  <a:pt x="5266302" y="807244"/>
                </a:cubicBezTo>
                <a:cubicBezTo>
                  <a:pt x="5240109" y="804069"/>
                  <a:pt x="5209152" y="802878"/>
                  <a:pt x="5173434" y="803672"/>
                </a:cubicBezTo>
                <a:cubicBezTo>
                  <a:pt x="5138509" y="805259"/>
                  <a:pt x="5113108" y="807640"/>
                  <a:pt x="5097234" y="810815"/>
                </a:cubicBezTo>
                <a:cubicBezTo>
                  <a:pt x="5090884" y="813197"/>
                  <a:pt x="5085327" y="812403"/>
                  <a:pt x="5080565" y="808434"/>
                </a:cubicBezTo>
                <a:cubicBezTo>
                  <a:pt x="5074215" y="804465"/>
                  <a:pt x="5068659" y="798909"/>
                  <a:pt x="5063896" y="791765"/>
                </a:cubicBezTo>
                <a:cubicBezTo>
                  <a:pt x="5063102" y="790972"/>
                  <a:pt x="5062706" y="789781"/>
                  <a:pt x="5062706" y="788194"/>
                </a:cubicBezTo>
                <a:cubicBezTo>
                  <a:pt x="5063499" y="787400"/>
                  <a:pt x="5064690" y="787003"/>
                  <a:pt x="5066277" y="787003"/>
                </a:cubicBezTo>
                <a:cubicBezTo>
                  <a:pt x="5069452" y="787003"/>
                  <a:pt x="5080961" y="786209"/>
                  <a:pt x="5100806" y="784622"/>
                </a:cubicBezTo>
                <a:cubicBezTo>
                  <a:pt x="5107155" y="783828"/>
                  <a:pt x="5111918" y="783431"/>
                  <a:pt x="5115093" y="783431"/>
                </a:cubicBezTo>
                <a:cubicBezTo>
                  <a:pt x="5119061" y="782637"/>
                  <a:pt x="5125015" y="782240"/>
                  <a:pt x="5132952" y="782240"/>
                </a:cubicBezTo>
                <a:cubicBezTo>
                  <a:pt x="5140890" y="781447"/>
                  <a:pt x="5146843" y="781050"/>
                  <a:pt x="5150812" y="781050"/>
                </a:cubicBezTo>
                <a:lnTo>
                  <a:pt x="5150812" y="757237"/>
                </a:lnTo>
                <a:cubicBezTo>
                  <a:pt x="5144462" y="758825"/>
                  <a:pt x="5138111" y="759619"/>
                  <a:pt x="5131762" y="759619"/>
                </a:cubicBezTo>
                <a:cubicBezTo>
                  <a:pt x="5125412" y="761206"/>
                  <a:pt x="5121046" y="760809"/>
                  <a:pt x="5118665" y="758428"/>
                </a:cubicBezTo>
                <a:cubicBezTo>
                  <a:pt x="5113902" y="757634"/>
                  <a:pt x="5108346" y="753665"/>
                  <a:pt x="5101996" y="746522"/>
                </a:cubicBezTo>
                <a:cubicBezTo>
                  <a:pt x="5098821" y="742553"/>
                  <a:pt x="5099615" y="739378"/>
                  <a:pt x="5104377" y="736997"/>
                </a:cubicBezTo>
                <a:cubicBezTo>
                  <a:pt x="5108346" y="736997"/>
                  <a:pt x="5116284" y="736600"/>
                  <a:pt x="5128190" y="735806"/>
                </a:cubicBezTo>
                <a:cubicBezTo>
                  <a:pt x="5138509" y="734219"/>
                  <a:pt x="5146049" y="733425"/>
                  <a:pt x="5150812" y="733425"/>
                </a:cubicBezTo>
                <a:cubicBezTo>
                  <a:pt x="5150018" y="720725"/>
                  <a:pt x="5147240" y="711597"/>
                  <a:pt x="5142477" y="706040"/>
                </a:cubicBezTo>
                <a:cubicBezTo>
                  <a:pt x="5140890" y="704453"/>
                  <a:pt x="5140493" y="702865"/>
                  <a:pt x="5141287" y="701278"/>
                </a:cubicBezTo>
                <a:cubicBezTo>
                  <a:pt x="5142080" y="700087"/>
                  <a:pt x="5142973" y="699294"/>
                  <a:pt x="5143966" y="698897"/>
                </a:cubicBezTo>
                <a:close/>
                <a:moveTo>
                  <a:pt x="6184274" y="697706"/>
                </a:moveTo>
                <a:cubicBezTo>
                  <a:pt x="6180305" y="701675"/>
                  <a:pt x="6176734" y="705644"/>
                  <a:pt x="6173558" y="709612"/>
                </a:cubicBezTo>
                <a:cubicBezTo>
                  <a:pt x="6161652" y="726281"/>
                  <a:pt x="6151730" y="738187"/>
                  <a:pt x="6143793" y="745331"/>
                </a:cubicBezTo>
                <a:cubicBezTo>
                  <a:pt x="6140618" y="747712"/>
                  <a:pt x="6137443" y="750490"/>
                  <a:pt x="6134268" y="753665"/>
                </a:cubicBezTo>
                <a:cubicBezTo>
                  <a:pt x="6137443" y="754459"/>
                  <a:pt x="6141808" y="756047"/>
                  <a:pt x="6147364" y="758428"/>
                </a:cubicBezTo>
                <a:cubicBezTo>
                  <a:pt x="6152921" y="760015"/>
                  <a:pt x="6156889" y="761603"/>
                  <a:pt x="6159271" y="763190"/>
                </a:cubicBezTo>
                <a:cubicBezTo>
                  <a:pt x="6163240" y="764778"/>
                  <a:pt x="6166018" y="763587"/>
                  <a:pt x="6167605" y="759619"/>
                </a:cubicBezTo>
                <a:cubicBezTo>
                  <a:pt x="6172368" y="750094"/>
                  <a:pt x="6177924" y="729456"/>
                  <a:pt x="6184274" y="697706"/>
                </a:cubicBezTo>
                <a:close/>
                <a:moveTo>
                  <a:pt x="743121" y="697706"/>
                </a:moveTo>
                <a:cubicBezTo>
                  <a:pt x="739946" y="697706"/>
                  <a:pt x="735183" y="698103"/>
                  <a:pt x="728833" y="698897"/>
                </a:cubicBezTo>
                <a:cubicBezTo>
                  <a:pt x="721690" y="698897"/>
                  <a:pt x="716530" y="699294"/>
                  <a:pt x="713355" y="700087"/>
                </a:cubicBezTo>
                <a:cubicBezTo>
                  <a:pt x="720499" y="703262"/>
                  <a:pt x="727245" y="708819"/>
                  <a:pt x="733595" y="716756"/>
                </a:cubicBezTo>
                <a:cubicBezTo>
                  <a:pt x="737564" y="723900"/>
                  <a:pt x="737168" y="729059"/>
                  <a:pt x="732405" y="732234"/>
                </a:cubicBezTo>
                <a:cubicBezTo>
                  <a:pt x="734786" y="733028"/>
                  <a:pt x="737961" y="735012"/>
                  <a:pt x="741930" y="738187"/>
                </a:cubicBezTo>
                <a:cubicBezTo>
                  <a:pt x="743518" y="739775"/>
                  <a:pt x="744708" y="740965"/>
                  <a:pt x="745502" y="741759"/>
                </a:cubicBezTo>
                <a:cubicBezTo>
                  <a:pt x="745502" y="737790"/>
                  <a:pt x="745502" y="733425"/>
                  <a:pt x="745502" y="728662"/>
                </a:cubicBezTo>
                <a:cubicBezTo>
                  <a:pt x="747089" y="713581"/>
                  <a:pt x="746693" y="703659"/>
                  <a:pt x="744311" y="698897"/>
                </a:cubicBezTo>
                <a:cubicBezTo>
                  <a:pt x="743518" y="698103"/>
                  <a:pt x="743121" y="697706"/>
                  <a:pt x="743121" y="697706"/>
                </a:cubicBezTo>
                <a:close/>
                <a:moveTo>
                  <a:pt x="2952918" y="696515"/>
                </a:moveTo>
                <a:cubicBezTo>
                  <a:pt x="2943393" y="697309"/>
                  <a:pt x="2933868" y="698500"/>
                  <a:pt x="2924343" y="700087"/>
                </a:cubicBezTo>
                <a:cubicBezTo>
                  <a:pt x="2923549" y="702469"/>
                  <a:pt x="2922358" y="706040"/>
                  <a:pt x="2920771" y="710803"/>
                </a:cubicBezTo>
                <a:cubicBezTo>
                  <a:pt x="2919977" y="713184"/>
                  <a:pt x="2919580" y="714772"/>
                  <a:pt x="2919580" y="715565"/>
                </a:cubicBezTo>
                <a:cubicBezTo>
                  <a:pt x="2932280" y="712390"/>
                  <a:pt x="2943393" y="710009"/>
                  <a:pt x="2952918" y="708422"/>
                </a:cubicBezTo>
                <a:close/>
                <a:moveTo>
                  <a:pt x="1086021" y="691753"/>
                </a:moveTo>
                <a:cubicBezTo>
                  <a:pt x="1073320" y="694134"/>
                  <a:pt x="1060224" y="697309"/>
                  <a:pt x="1046730" y="701278"/>
                </a:cubicBezTo>
                <a:cubicBezTo>
                  <a:pt x="1046730" y="706040"/>
                  <a:pt x="1047128" y="712390"/>
                  <a:pt x="1047921" y="720328"/>
                </a:cubicBezTo>
                <a:cubicBezTo>
                  <a:pt x="1051890" y="719534"/>
                  <a:pt x="1058240" y="718344"/>
                  <a:pt x="1066971" y="716756"/>
                </a:cubicBezTo>
                <a:cubicBezTo>
                  <a:pt x="1074908" y="715962"/>
                  <a:pt x="1080861" y="715169"/>
                  <a:pt x="1084830" y="714375"/>
                </a:cubicBezTo>
                <a:cubicBezTo>
                  <a:pt x="1085624" y="711994"/>
                  <a:pt x="1086418" y="709215"/>
                  <a:pt x="1087211" y="706040"/>
                </a:cubicBezTo>
                <a:cubicBezTo>
                  <a:pt x="1088798" y="701278"/>
                  <a:pt x="1089990" y="697706"/>
                  <a:pt x="1090784" y="695325"/>
                </a:cubicBezTo>
                <a:cubicBezTo>
                  <a:pt x="1090784" y="692944"/>
                  <a:pt x="1090386" y="691753"/>
                  <a:pt x="1089593" y="691753"/>
                </a:cubicBezTo>
                <a:cubicBezTo>
                  <a:pt x="1089593" y="690959"/>
                  <a:pt x="1088402" y="690959"/>
                  <a:pt x="1086021" y="691753"/>
                </a:cubicBezTo>
                <a:close/>
                <a:moveTo>
                  <a:pt x="4485252" y="690562"/>
                </a:moveTo>
                <a:cubicBezTo>
                  <a:pt x="4486046" y="691356"/>
                  <a:pt x="4486046" y="692547"/>
                  <a:pt x="4485252" y="694134"/>
                </a:cubicBezTo>
                <a:cubicBezTo>
                  <a:pt x="4477315" y="720328"/>
                  <a:pt x="4470568" y="740965"/>
                  <a:pt x="4465012" y="756047"/>
                </a:cubicBezTo>
                <a:cubicBezTo>
                  <a:pt x="4462630" y="760809"/>
                  <a:pt x="4459852" y="768350"/>
                  <a:pt x="4456677" y="778669"/>
                </a:cubicBezTo>
                <a:cubicBezTo>
                  <a:pt x="4455090" y="783431"/>
                  <a:pt x="4453899" y="786606"/>
                  <a:pt x="4453105" y="788194"/>
                </a:cubicBezTo>
                <a:cubicBezTo>
                  <a:pt x="4448343" y="796925"/>
                  <a:pt x="4441596" y="798115"/>
                  <a:pt x="4432865" y="791765"/>
                </a:cubicBezTo>
                <a:cubicBezTo>
                  <a:pt x="4424927" y="782240"/>
                  <a:pt x="4418577" y="771525"/>
                  <a:pt x="4413815" y="759619"/>
                </a:cubicBezTo>
                <a:cubicBezTo>
                  <a:pt x="4411433" y="754856"/>
                  <a:pt x="4412227" y="752475"/>
                  <a:pt x="4416196" y="752475"/>
                </a:cubicBezTo>
                <a:cubicBezTo>
                  <a:pt x="4420165" y="752475"/>
                  <a:pt x="4426515" y="749300"/>
                  <a:pt x="4435246" y="742950"/>
                </a:cubicBezTo>
                <a:cubicBezTo>
                  <a:pt x="4447152" y="731044"/>
                  <a:pt x="4462630" y="714375"/>
                  <a:pt x="4481680" y="692944"/>
                </a:cubicBezTo>
                <a:cubicBezTo>
                  <a:pt x="4483268" y="691356"/>
                  <a:pt x="4484458" y="690562"/>
                  <a:pt x="4485252" y="690562"/>
                </a:cubicBezTo>
                <a:close/>
                <a:moveTo>
                  <a:pt x="8250306" y="690265"/>
                </a:moveTo>
                <a:cubicBezTo>
                  <a:pt x="8249710" y="690066"/>
                  <a:pt x="8248818" y="690165"/>
                  <a:pt x="8247626" y="690562"/>
                </a:cubicBezTo>
                <a:cubicBezTo>
                  <a:pt x="8240483" y="691356"/>
                  <a:pt x="8233736" y="692944"/>
                  <a:pt x="8227386" y="695325"/>
                </a:cubicBezTo>
                <a:cubicBezTo>
                  <a:pt x="8227386" y="696912"/>
                  <a:pt x="8227783" y="699294"/>
                  <a:pt x="8228576" y="702469"/>
                </a:cubicBezTo>
                <a:cubicBezTo>
                  <a:pt x="8228576" y="705644"/>
                  <a:pt x="8228576" y="708025"/>
                  <a:pt x="8228576" y="709612"/>
                </a:cubicBezTo>
                <a:cubicBezTo>
                  <a:pt x="8229371" y="709612"/>
                  <a:pt x="8230958" y="709215"/>
                  <a:pt x="8233339" y="708422"/>
                </a:cubicBezTo>
                <a:cubicBezTo>
                  <a:pt x="8240483" y="707628"/>
                  <a:pt x="8246040" y="706437"/>
                  <a:pt x="8250008" y="704850"/>
                </a:cubicBezTo>
                <a:cubicBezTo>
                  <a:pt x="8250802" y="700087"/>
                  <a:pt x="8251198" y="695722"/>
                  <a:pt x="8251198" y="691753"/>
                </a:cubicBezTo>
                <a:cubicBezTo>
                  <a:pt x="8251198" y="690959"/>
                  <a:pt x="8250901" y="690463"/>
                  <a:pt x="8250306" y="690265"/>
                </a:cubicBezTo>
                <a:close/>
                <a:moveTo>
                  <a:pt x="7362992" y="684609"/>
                </a:moveTo>
                <a:cubicBezTo>
                  <a:pt x="7352674" y="686197"/>
                  <a:pt x="7341164" y="686990"/>
                  <a:pt x="7328464" y="686990"/>
                </a:cubicBezTo>
                <a:cubicBezTo>
                  <a:pt x="7328464" y="690165"/>
                  <a:pt x="7328464" y="693340"/>
                  <a:pt x="7328464" y="696515"/>
                </a:cubicBezTo>
                <a:cubicBezTo>
                  <a:pt x="7332433" y="695722"/>
                  <a:pt x="7338386" y="694928"/>
                  <a:pt x="7346324" y="694134"/>
                </a:cubicBezTo>
                <a:cubicBezTo>
                  <a:pt x="7353468" y="693340"/>
                  <a:pt x="7359024" y="692944"/>
                  <a:pt x="7362992" y="692944"/>
                </a:cubicBezTo>
                <a:cubicBezTo>
                  <a:pt x="7362992" y="689769"/>
                  <a:pt x="7362992" y="686990"/>
                  <a:pt x="7362992" y="684609"/>
                </a:cubicBezTo>
                <a:close/>
                <a:moveTo>
                  <a:pt x="5404415" y="683419"/>
                </a:moveTo>
                <a:cubicBezTo>
                  <a:pt x="5422671" y="683419"/>
                  <a:pt x="5434974" y="684609"/>
                  <a:pt x="5441324" y="686990"/>
                </a:cubicBezTo>
                <a:cubicBezTo>
                  <a:pt x="5449262" y="688578"/>
                  <a:pt x="5453627" y="694928"/>
                  <a:pt x="5454421" y="706040"/>
                </a:cubicBezTo>
                <a:cubicBezTo>
                  <a:pt x="5454421" y="716359"/>
                  <a:pt x="5450452" y="721519"/>
                  <a:pt x="5442515" y="721519"/>
                </a:cubicBezTo>
                <a:cubicBezTo>
                  <a:pt x="5439340" y="722312"/>
                  <a:pt x="5434577" y="720328"/>
                  <a:pt x="5428227" y="715565"/>
                </a:cubicBezTo>
                <a:cubicBezTo>
                  <a:pt x="5415527" y="702865"/>
                  <a:pt x="5406796" y="693737"/>
                  <a:pt x="5402034" y="688181"/>
                </a:cubicBezTo>
                <a:cubicBezTo>
                  <a:pt x="5400446" y="686594"/>
                  <a:pt x="5399652" y="685403"/>
                  <a:pt x="5399652" y="684609"/>
                </a:cubicBezTo>
                <a:cubicBezTo>
                  <a:pt x="5400446" y="683815"/>
                  <a:pt x="5402034" y="683419"/>
                  <a:pt x="5404415" y="683419"/>
                </a:cubicBezTo>
                <a:close/>
                <a:moveTo>
                  <a:pt x="4881731" y="677465"/>
                </a:moveTo>
                <a:cubicBezTo>
                  <a:pt x="4869824" y="679053"/>
                  <a:pt x="4858712" y="681037"/>
                  <a:pt x="4848393" y="683419"/>
                </a:cubicBezTo>
                <a:cubicBezTo>
                  <a:pt x="4845218" y="685006"/>
                  <a:pt x="4841249" y="685006"/>
                  <a:pt x="4836487" y="683419"/>
                </a:cubicBezTo>
                <a:lnTo>
                  <a:pt x="4836487" y="698897"/>
                </a:lnTo>
                <a:cubicBezTo>
                  <a:pt x="4849980" y="697309"/>
                  <a:pt x="4860696" y="694928"/>
                  <a:pt x="4868633" y="691753"/>
                </a:cubicBezTo>
                <a:cubicBezTo>
                  <a:pt x="4872602" y="690959"/>
                  <a:pt x="4876571" y="691753"/>
                  <a:pt x="4880539" y="694134"/>
                </a:cubicBezTo>
                <a:cubicBezTo>
                  <a:pt x="4884508" y="695722"/>
                  <a:pt x="4887683" y="698500"/>
                  <a:pt x="4890064" y="702469"/>
                </a:cubicBezTo>
                <a:cubicBezTo>
                  <a:pt x="4890064" y="700087"/>
                  <a:pt x="4889668" y="696515"/>
                  <a:pt x="4888874" y="691753"/>
                </a:cubicBezTo>
                <a:cubicBezTo>
                  <a:pt x="4888874" y="686990"/>
                  <a:pt x="4888874" y="683815"/>
                  <a:pt x="4888874" y="682228"/>
                </a:cubicBezTo>
                <a:cubicBezTo>
                  <a:pt x="4888080" y="678259"/>
                  <a:pt x="4885699" y="676672"/>
                  <a:pt x="4881731" y="677465"/>
                </a:cubicBezTo>
                <a:close/>
                <a:moveTo>
                  <a:pt x="1725386" y="673894"/>
                </a:moveTo>
                <a:cubicBezTo>
                  <a:pt x="1720624" y="679450"/>
                  <a:pt x="1715861" y="685403"/>
                  <a:pt x="1711099" y="691753"/>
                </a:cubicBezTo>
                <a:cubicBezTo>
                  <a:pt x="1711893" y="692547"/>
                  <a:pt x="1712687" y="693340"/>
                  <a:pt x="1713480" y="694134"/>
                </a:cubicBezTo>
                <a:cubicBezTo>
                  <a:pt x="1715861" y="697309"/>
                  <a:pt x="1715861" y="699690"/>
                  <a:pt x="1713480" y="701278"/>
                </a:cubicBezTo>
                <a:cubicBezTo>
                  <a:pt x="1714274" y="701278"/>
                  <a:pt x="1715068" y="701675"/>
                  <a:pt x="1715861" y="702469"/>
                </a:cubicBezTo>
                <a:cubicBezTo>
                  <a:pt x="1716656" y="702469"/>
                  <a:pt x="1717449" y="702865"/>
                  <a:pt x="1718243" y="703659"/>
                </a:cubicBezTo>
                <a:cubicBezTo>
                  <a:pt x="1722212" y="704453"/>
                  <a:pt x="1725783" y="707628"/>
                  <a:pt x="1728958" y="713184"/>
                </a:cubicBezTo>
                <a:cubicBezTo>
                  <a:pt x="1730546" y="714772"/>
                  <a:pt x="1732927" y="717947"/>
                  <a:pt x="1736102" y="722709"/>
                </a:cubicBezTo>
                <a:cubicBezTo>
                  <a:pt x="1734515" y="719534"/>
                  <a:pt x="1735308" y="720328"/>
                  <a:pt x="1738483" y="725090"/>
                </a:cubicBezTo>
                <a:cubicBezTo>
                  <a:pt x="1741658" y="707628"/>
                  <a:pt x="1742849" y="693340"/>
                  <a:pt x="1742056" y="682228"/>
                </a:cubicBezTo>
                <a:cubicBezTo>
                  <a:pt x="1742056" y="678259"/>
                  <a:pt x="1742452" y="675878"/>
                  <a:pt x="1743246" y="675084"/>
                </a:cubicBezTo>
                <a:lnTo>
                  <a:pt x="1737292" y="676275"/>
                </a:lnTo>
                <a:cubicBezTo>
                  <a:pt x="1732531" y="676275"/>
                  <a:pt x="1728562" y="675481"/>
                  <a:pt x="1725386" y="673894"/>
                </a:cubicBezTo>
                <a:close/>
                <a:moveTo>
                  <a:pt x="397840" y="673894"/>
                </a:moveTo>
                <a:cubicBezTo>
                  <a:pt x="397046" y="676275"/>
                  <a:pt x="396252" y="679847"/>
                  <a:pt x="395458" y="684609"/>
                </a:cubicBezTo>
                <a:cubicBezTo>
                  <a:pt x="393871" y="690165"/>
                  <a:pt x="392680" y="694134"/>
                  <a:pt x="391886" y="696515"/>
                </a:cubicBezTo>
                <a:cubicBezTo>
                  <a:pt x="395062" y="696515"/>
                  <a:pt x="400221" y="695722"/>
                  <a:pt x="407365" y="694134"/>
                </a:cubicBezTo>
                <a:cubicBezTo>
                  <a:pt x="402602" y="695722"/>
                  <a:pt x="403793" y="695722"/>
                  <a:pt x="410936" y="694134"/>
                </a:cubicBezTo>
                <a:cubicBezTo>
                  <a:pt x="413318" y="694134"/>
                  <a:pt x="415699" y="693737"/>
                  <a:pt x="418081" y="692944"/>
                </a:cubicBezTo>
                <a:cubicBezTo>
                  <a:pt x="418081" y="688181"/>
                  <a:pt x="417683" y="683419"/>
                  <a:pt x="416890" y="678656"/>
                </a:cubicBezTo>
                <a:cubicBezTo>
                  <a:pt x="411333" y="680244"/>
                  <a:pt x="404983" y="678656"/>
                  <a:pt x="397840" y="673894"/>
                </a:cubicBezTo>
                <a:close/>
                <a:moveTo>
                  <a:pt x="6110455" y="672703"/>
                </a:moveTo>
                <a:cubicBezTo>
                  <a:pt x="6103311" y="680640"/>
                  <a:pt x="6095771" y="687784"/>
                  <a:pt x="6087833" y="694134"/>
                </a:cubicBezTo>
                <a:cubicBezTo>
                  <a:pt x="6087040" y="694134"/>
                  <a:pt x="6086643" y="694134"/>
                  <a:pt x="6086643" y="694134"/>
                </a:cubicBezTo>
                <a:cubicBezTo>
                  <a:pt x="6086643" y="695722"/>
                  <a:pt x="6085849" y="696515"/>
                  <a:pt x="6084261" y="696515"/>
                </a:cubicBezTo>
                <a:cubicBezTo>
                  <a:pt x="6080293" y="701278"/>
                  <a:pt x="6075133" y="706040"/>
                  <a:pt x="6068783" y="710803"/>
                </a:cubicBezTo>
                <a:cubicBezTo>
                  <a:pt x="6069577" y="721915"/>
                  <a:pt x="6069974" y="733425"/>
                  <a:pt x="6069974" y="745331"/>
                </a:cubicBezTo>
                <a:cubicBezTo>
                  <a:pt x="6086643" y="729456"/>
                  <a:pt x="6099739" y="710406"/>
                  <a:pt x="6109264" y="688181"/>
                </a:cubicBezTo>
                <a:cubicBezTo>
                  <a:pt x="6112440" y="682625"/>
                  <a:pt x="6114424" y="678259"/>
                  <a:pt x="6115218" y="675084"/>
                </a:cubicBezTo>
                <a:cubicBezTo>
                  <a:pt x="6112836" y="675084"/>
                  <a:pt x="6111249" y="674290"/>
                  <a:pt x="6110455" y="672703"/>
                </a:cubicBezTo>
                <a:close/>
                <a:moveTo>
                  <a:pt x="457371" y="670322"/>
                </a:moveTo>
                <a:cubicBezTo>
                  <a:pt x="455783" y="671115"/>
                  <a:pt x="451021" y="672306"/>
                  <a:pt x="443083" y="673894"/>
                </a:cubicBezTo>
                <a:cubicBezTo>
                  <a:pt x="443083" y="678656"/>
                  <a:pt x="443083" y="683815"/>
                  <a:pt x="443083" y="689372"/>
                </a:cubicBezTo>
                <a:cubicBezTo>
                  <a:pt x="445465" y="688578"/>
                  <a:pt x="448640" y="688181"/>
                  <a:pt x="452609" y="688181"/>
                </a:cubicBezTo>
                <a:cubicBezTo>
                  <a:pt x="456577" y="687387"/>
                  <a:pt x="459355" y="686990"/>
                  <a:pt x="460943" y="686990"/>
                </a:cubicBezTo>
                <a:cubicBezTo>
                  <a:pt x="460943" y="680640"/>
                  <a:pt x="460943" y="675084"/>
                  <a:pt x="460943" y="670322"/>
                </a:cubicBezTo>
                <a:cubicBezTo>
                  <a:pt x="460149" y="670322"/>
                  <a:pt x="458958" y="670322"/>
                  <a:pt x="457371" y="670322"/>
                </a:cubicBezTo>
                <a:close/>
                <a:moveTo>
                  <a:pt x="6093786" y="669131"/>
                </a:moveTo>
                <a:cubicBezTo>
                  <a:pt x="6091405" y="669925"/>
                  <a:pt x="6087437" y="670719"/>
                  <a:pt x="6081880" y="671512"/>
                </a:cubicBezTo>
                <a:cubicBezTo>
                  <a:pt x="6076324" y="673100"/>
                  <a:pt x="6071959" y="674290"/>
                  <a:pt x="6068783" y="675084"/>
                </a:cubicBezTo>
                <a:cubicBezTo>
                  <a:pt x="6068783" y="681434"/>
                  <a:pt x="6068783" y="687784"/>
                  <a:pt x="6068783" y="694134"/>
                </a:cubicBezTo>
                <a:cubicBezTo>
                  <a:pt x="6070371" y="692547"/>
                  <a:pt x="6073546" y="691356"/>
                  <a:pt x="6078308" y="690562"/>
                </a:cubicBezTo>
                <a:cubicBezTo>
                  <a:pt x="6079102" y="689769"/>
                  <a:pt x="6079896" y="689372"/>
                  <a:pt x="6080689" y="689372"/>
                </a:cubicBezTo>
                <a:cubicBezTo>
                  <a:pt x="6081484" y="689372"/>
                  <a:pt x="6081880" y="688975"/>
                  <a:pt x="6081880" y="688181"/>
                </a:cubicBezTo>
                <a:cubicBezTo>
                  <a:pt x="6081880" y="688181"/>
                  <a:pt x="6082277" y="688181"/>
                  <a:pt x="6083071" y="688181"/>
                </a:cubicBezTo>
                <a:cubicBezTo>
                  <a:pt x="6087040" y="682625"/>
                  <a:pt x="6090611" y="676275"/>
                  <a:pt x="6093786" y="669131"/>
                </a:cubicBezTo>
                <a:close/>
                <a:moveTo>
                  <a:pt x="6181893" y="666750"/>
                </a:moveTo>
                <a:cubicBezTo>
                  <a:pt x="6176336" y="667544"/>
                  <a:pt x="6169986" y="668734"/>
                  <a:pt x="6162843" y="670322"/>
                </a:cubicBezTo>
                <a:cubicBezTo>
                  <a:pt x="6173955" y="675084"/>
                  <a:pt x="6181496" y="680640"/>
                  <a:pt x="6185464" y="686990"/>
                </a:cubicBezTo>
                <a:cubicBezTo>
                  <a:pt x="6185464" y="685403"/>
                  <a:pt x="6185861" y="682625"/>
                  <a:pt x="6186655" y="678656"/>
                </a:cubicBezTo>
                <a:cubicBezTo>
                  <a:pt x="6186655" y="675481"/>
                  <a:pt x="6187052" y="673100"/>
                  <a:pt x="6187846" y="671512"/>
                </a:cubicBezTo>
                <a:cubicBezTo>
                  <a:pt x="6187846" y="668337"/>
                  <a:pt x="6185861" y="666750"/>
                  <a:pt x="6181893" y="666750"/>
                </a:cubicBezTo>
                <a:close/>
                <a:moveTo>
                  <a:pt x="3373506" y="666452"/>
                </a:moveTo>
                <a:cubicBezTo>
                  <a:pt x="3377276" y="666651"/>
                  <a:pt x="3380749" y="667544"/>
                  <a:pt x="3383924" y="669131"/>
                </a:cubicBezTo>
                <a:cubicBezTo>
                  <a:pt x="3393449" y="675481"/>
                  <a:pt x="3401387" y="682228"/>
                  <a:pt x="3407736" y="689372"/>
                </a:cubicBezTo>
                <a:cubicBezTo>
                  <a:pt x="3410118" y="692547"/>
                  <a:pt x="3411308" y="695722"/>
                  <a:pt x="3411308" y="698897"/>
                </a:cubicBezTo>
                <a:cubicBezTo>
                  <a:pt x="3410514" y="703659"/>
                  <a:pt x="3404958" y="705644"/>
                  <a:pt x="3394640" y="704850"/>
                </a:cubicBezTo>
                <a:cubicBezTo>
                  <a:pt x="3361302" y="701675"/>
                  <a:pt x="3325583" y="701278"/>
                  <a:pt x="3287483" y="703659"/>
                </a:cubicBezTo>
                <a:cubicBezTo>
                  <a:pt x="3252558" y="706040"/>
                  <a:pt x="3220412" y="711200"/>
                  <a:pt x="3191043" y="719137"/>
                </a:cubicBezTo>
                <a:cubicBezTo>
                  <a:pt x="3187868" y="719931"/>
                  <a:pt x="3184296" y="719534"/>
                  <a:pt x="3180327" y="717947"/>
                </a:cubicBezTo>
                <a:cubicBezTo>
                  <a:pt x="3179533" y="717947"/>
                  <a:pt x="3178740" y="717947"/>
                  <a:pt x="3177946" y="717947"/>
                </a:cubicBezTo>
                <a:cubicBezTo>
                  <a:pt x="3168421" y="712390"/>
                  <a:pt x="3160880" y="704850"/>
                  <a:pt x="3155324" y="695325"/>
                </a:cubicBezTo>
                <a:cubicBezTo>
                  <a:pt x="3153737" y="692944"/>
                  <a:pt x="3153339" y="690959"/>
                  <a:pt x="3154133" y="689372"/>
                </a:cubicBezTo>
                <a:cubicBezTo>
                  <a:pt x="3154927" y="688578"/>
                  <a:pt x="3156911" y="688181"/>
                  <a:pt x="3160086" y="688181"/>
                </a:cubicBezTo>
                <a:cubicBezTo>
                  <a:pt x="3168024" y="688181"/>
                  <a:pt x="3179136" y="687387"/>
                  <a:pt x="3193424" y="685800"/>
                </a:cubicBezTo>
                <a:cubicBezTo>
                  <a:pt x="3226761" y="681831"/>
                  <a:pt x="3275180" y="677069"/>
                  <a:pt x="3338680" y="671512"/>
                </a:cubicBezTo>
                <a:cubicBezTo>
                  <a:pt x="3341061" y="670719"/>
                  <a:pt x="3345030" y="669925"/>
                  <a:pt x="3350586" y="669131"/>
                </a:cubicBezTo>
                <a:cubicBezTo>
                  <a:pt x="3355349" y="668337"/>
                  <a:pt x="3358921" y="667940"/>
                  <a:pt x="3361302" y="667940"/>
                </a:cubicBezTo>
                <a:cubicBezTo>
                  <a:pt x="3365668" y="666750"/>
                  <a:pt x="3369736" y="666254"/>
                  <a:pt x="3373506" y="666452"/>
                </a:cubicBezTo>
                <a:close/>
                <a:moveTo>
                  <a:pt x="5734218" y="665559"/>
                </a:moveTo>
                <a:cubicBezTo>
                  <a:pt x="5724693" y="666353"/>
                  <a:pt x="5715168" y="667544"/>
                  <a:pt x="5705643" y="669131"/>
                </a:cubicBezTo>
                <a:cubicBezTo>
                  <a:pt x="5705643" y="670719"/>
                  <a:pt x="5706040" y="673100"/>
                  <a:pt x="5706833" y="676275"/>
                </a:cubicBezTo>
                <a:cubicBezTo>
                  <a:pt x="5706833" y="679450"/>
                  <a:pt x="5706833" y="681831"/>
                  <a:pt x="5706833" y="683419"/>
                </a:cubicBezTo>
                <a:cubicBezTo>
                  <a:pt x="5706833" y="688181"/>
                  <a:pt x="5706833" y="692547"/>
                  <a:pt x="5706833" y="696515"/>
                </a:cubicBezTo>
                <a:cubicBezTo>
                  <a:pt x="5711596" y="695722"/>
                  <a:pt x="5715168" y="694134"/>
                  <a:pt x="5717549" y="691753"/>
                </a:cubicBezTo>
                <a:cubicBezTo>
                  <a:pt x="5721518" y="689372"/>
                  <a:pt x="5727471" y="689769"/>
                  <a:pt x="5735408" y="692944"/>
                </a:cubicBezTo>
                <a:cubicBezTo>
                  <a:pt x="5736996" y="692944"/>
                  <a:pt x="5738584" y="693737"/>
                  <a:pt x="5740171" y="695325"/>
                </a:cubicBezTo>
                <a:cubicBezTo>
                  <a:pt x="5740171" y="685800"/>
                  <a:pt x="5739774" y="677862"/>
                  <a:pt x="5738980" y="671512"/>
                </a:cubicBezTo>
                <a:cubicBezTo>
                  <a:pt x="5738980" y="667544"/>
                  <a:pt x="5737393" y="665559"/>
                  <a:pt x="5734218" y="665559"/>
                </a:cubicBezTo>
                <a:close/>
                <a:moveTo>
                  <a:pt x="2600493" y="665559"/>
                </a:moveTo>
                <a:cubicBezTo>
                  <a:pt x="2590968" y="666353"/>
                  <a:pt x="2581443" y="667544"/>
                  <a:pt x="2571918" y="669131"/>
                </a:cubicBezTo>
                <a:cubicBezTo>
                  <a:pt x="2571918" y="670719"/>
                  <a:pt x="2572314" y="673100"/>
                  <a:pt x="2573108" y="676275"/>
                </a:cubicBezTo>
                <a:cubicBezTo>
                  <a:pt x="2573108" y="679450"/>
                  <a:pt x="2573108" y="681831"/>
                  <a:pt x="2573108" y="683419"/>
                </a:cubicBezTo>
                <a:cubicBezTo>
                  <a:pt x="2573108" y="688181"/>
                  <a:pt x="2573108" y="692547"/>
                  <a:pt x="2573108" y="696515"/>
                </a:cubicBezTo>
                <a:cubicBezTo>
                  <a:pt x="2577871" y="695722"/>
                  <a:pt x="2581443" y="694134"/>
                  <a:pt x="2583824" y="691753"/>
                </a:cubicBezTo>
                <a:cubicBezTo>
                  <a:pt x="2587793" y="689372"/>
                  <a:pt x="2593746" y="689769"/>
                  <a:pt x="2601683" y="692944"/>
                </a:cubicBezTo>
                <a:cubicBezTo>
                  <a:pt x="2603271" y="692944"/>
                  <a:pt x="2604858" y="693737"/>
                  <a:pt x="2606446" y="695325"/>
                </a:cubicBezTo>
                <a:cubicBezTo>
                  <a:pt x="2606446" y="685800"/>
                  <a:pt x="2606049" y="677862"/>
                  <a:pt x="2605255" y="671512"/>
                </a:cubicBezTo>
                <a:cubicBezTo>
                  <a:pt x="2605255" y="667544"/>
                  <a:pt x="2603668" y="665559"/>
                  <a:pt x="2600493" y="665559"/>
                </a:cubicBezTo>
                <a:close/>
                <a:moveTo>
                  <a:pt x="835767" y="663922"/>
                </a:moveTo>
                <a:cubicBezTo>
                  <a:pt x="843654" y="664815"/>
                  <a:pt x="850872" y="669726"/>
                  <a:pt x="857421" y="678656"/>
                </a:cubicBezTo>
                <a:cubicBezTo>
                  <a:pt x="863770" y="688975"/>
                  <a:pt x="861390" y="694531"/>
                  <a:pt x="850277" y="695325"/>
                </a:cubicBezTo>
                <a:cubicBezTo>
                  <a:pt x="845515" y="695325"/>
                  <a:pt x="837973" y="695325"/>
                  <a:pt x="827655" y="695325"/>
                </a:cubicBezTo>
                <a:cubicBezTo>
                  <a:pt x="805430" y="694531"/>
                  <a:pt x="789158" y="694531"/>
                  <a:pt x="778839" y="695325"/>
                </a:cubicBezTo>
                <a:cubicBezTo>
                  <a:pt x="782015" y="700087"/>
                  <a:pt x="782015" y="706040"/>
                  <a:pt x="778839" y="713184"/>
                </a:cubicBezTo>
                <a:cubicBezTo>
                  <a:pt x="778839" y="714772"/>
                  <a:pt x="778442" y="716756"/>
                  <a:pt x="777649" y="719137"/>
                </a:cubicBezTo>
                <a:cubicBezTo>
                  <a:pt x="779236" y="718344"/>
                  <a:pt x="782015" y="717550"/>
                  <a:pt x="785983" y="716756"/>
                </a:cubicBezTo>
                <a:cubicBezTo>
                  <a:pt x="794714" y="713581"/>
                  <a:pt x="799476" y="711994"/>
                  <a:pt x="800271" y="711994"/>
                </a:cubicBezTo>
                <a:cubicBezTo>
                  <a:pt x="805033" y="711200"/>
                  <a:pt x="809796" y="711994"/>
                  <a:pt x="814559" y="714375"/>
                </a:cubicBezTo>
                <a:cubicBezTo>
                  <a:pt x="820114" y="718344"/>
                  <a:pt x="824083" y="723503"/>
                  <a:pt x="826464" y="729853"/>
                </a:cubicBezTo>
                <a:cubicBezTo>
                  <a:pt x="828052" y="732234"/>
                  <a:pt x="827655" y="734615"/>
                  <a:pt x="825274" y="736997"/>
                </a:cubicBezTo>
                <a:cubicBezTo>
                  <a:pt x="822893" y="740172"/>
                  <a:pt x="817336" y="741759"/>
                  <a:pt x="808605" y="741759"/>
                </a:cubicBezTo>
                <a:cubicBezTo>
                  <a:pt x="795905" y="742553"/>
                  <a:pt x="784396" y="742950"/>
                  <a:pt x="774077" y="742950"/>
                </a:cubicBezTo>
                <a:cubicBezTo>
                  <a:pt x="774077" y="747712"/>
                  <a:pt x="773680" y="752872"/>
                  <a:pt x="772887" y="758428"/>
                </a:cubicBezTo>
                <a:cubicBezTo>
                  <a:pt x="782411" y="763190"/>
                  <a:pt x="791539" y="767159"/>
                  <a:pt x="800271" y="770334"/>
                </a:cubicBezTo>
                <a:cubicBezTo>
                  <a:pt x="818527" y="778272"/>
                  <a:pt x="847896" y="786209"/>
                  <a:pt x="888376" y="794147"/>
                </a:cubicBezTo>
                <a:cubicBezTo>
                  <a:pt x="893933" y="794940"/>
                  <a:pt x="897107" y="796131"/>
                  <a:pt x="897902" y="797719"/>
                </a:cubicBezTo>
                <a:cubicBezTo>
                  <a:pt x="897902" y="800100"/>
                  <a:pt x="895124" y="801687"/>
                  <a:pt x="889568" y="802481"/>
                </a:cubicBezTo>
                <a:cubicBezTo>
                  <a:pt x="884805" y="803275"/>
                  <a:pt x="877661" y="805656"/>
                  <a:pt x="868135" y="809625"/>
                </a:cubicBezTo>
                <a:cubicBezTo>
                  <a:pt x="849880" y="815975"/>
                  <a:pt x="835990" y="819944"/>
                  <a:pt x="826464" y="821531"/>
                </a:cubicBezTo>
                <a:cubicBezTo>
                  <a:pt x="820907" y="822325"/>
                  <a:pt x="814559" y="821531"/>
                  <a:pt x="807414" y="819150"/>
                </a:cubicBezTo>
                <a:cubicBezTo>
                  <a:pt x="771696" y="800894"/>
                  <a:pt x="741930" y="776287"/>
                  <a:pt x="718118" y="745331"/>
                </a:cubicBezTo>
                <a:cubicBezTo>
                  <a:pt x="717324" y="746125"/>
                  <a:pt x="716927" y="746919"/>
                  <a:pt x="716927" y="747712"/>
                </a:cubicBezTo>
                <a:cubicBezTo>
                  <a:pt x="695496" y="769144"/>
                  <a:pt x="673270" y="784225"/>
                  <a:pt x="650252" y="792956"/>
                </a:cubicBezTo>
                <a:cubicBezTo>
                  <a:pt x="641521" y="796131"/>
                  <a:pt x="636758" y="796925"/>
                  <a:pt x="635965" y="795337"/>
                </a:cubicBezTo>
                <a:cubicBezTo>
                  <a:pt x="634377" y="792956"/>
                  <a:pt x="637155" y="789384"/>
                  <a:pt x="644299" y="784622"/>
                </a:cubicBezTo>
                <a:cubicBezTo>
                  <a:pt x="659380" y="771922"/>
                  <a:pt x="674462" y="754062"/>
                  <a:pt x="689542" y="731044"/>
                </a:cubicBezTo>
                <a:cubicBezTo>
                  <a:pt x="695893" y="719931"/>
                  <a:pt x="698670" y="710803"/>
                  <a:pt x="697877" y="703659"/>
                </a:cubicBezTo>
                <a:cubicBezTo>
                  <a:pt x="697877" y="702865"/>
                  <a:pt x="697877" y="702072"/>
                  <a:pt x="697877" y="701278"/>
                </a:cubicBezTo>
                <a:cubicBezTo>
                  <a:pt x="695496" y="701278"/>
                  <a:pt x="692321" y="701675"/>
                  <a:pt x="688352" y="702469"/>
                </a:cubicBezTo>
                <a:cubicBezTo>
                  <a:pt x="683590" y="702469"/>
                  <a:pt x="680415" y="702865"/>
                  <a:pt x="678827" y="703659"/>
                </a:cubicBezTo>
                <a:cubicBezTo>
                  <a:pt x="669302" y="705247"/>
                  <a:pt x="660968" y="700881"/>
                  <a:pt x="653824" y="690562"/>
                </a:cubicBezTo>
                <a:cubicBezTo>
                  <a:pt x="650650" y="687387"/>
                  <a:pt x="649061" y="684212"/>
                  <a:pt x="649061" y="681037"/>
                </a:cubicBezTo>
                <a:cubicBezTo>
                  <a:pt x="649855" y="678656"/>
                  <a:pt x="652237" y="677862"/>
                  <a:pt x="656206" y="678656"/>
                </a:cubicBezTo>
                <a:cubicBezTo>
                  <a:pt x="676843" y="678656"/>
                  <a:pt x="692719" y="677862"/>
                  <a:pt x="703830" y="676275"/>
                </a:cubicBezTo>
                <a:cubicBezTo>
                  <a:pt x="710973" y="675481"/>
                  <a:pt x="725261" y="674290"/>
                  <a:pt x="746693" y="672703"/>
                </a:cubicBezTo>
                <a:cubicBezTo>
                  <a:pt x="769711" y="671115"/>
                  <a:pt x="784793" y="669925"/>
                  <a:pt x="791936" y="669131"/>
                </a:cubicBezTo>
                <a:cubicBezTo>
                  <a:pt x="807811" y="667544"/>
                  <a:pt x="819718" y="665956"/>
                  <a:pt x="827655" y="664369"/>
                </a:cubicBezTo>
                <a:cubicBezTo>
                  <a:pt x="830433" y="663773"/>
                  <a:pt x="833136" y="663624"/>
                  <a:pt x="835767" y="663922"/>
                </a:cubicBezTo>
                <a:close/>
                <a:moveTo>
                  <a:pt x="3550611" y="658415"/>
                </a:moveTo>
                <a:cubicBezTo>
                  <a:pt x="3547436" y="659209"/>
                  <a:pt x="3543864" y="660003"/>
                  <a:pt x="3539896" y="660797"/>
                </a:cubicBezTo>
                <a:cubicBezTo>
                  <a:pt x="3536721" y="661590"/>
                  <a:pt x="3534737" y="661987"/>
                  <a:pt x="3533943" y="661987"/>
                </a:cubicBezTo>
                <a:cubicBezTo>
                  <a:pt x="3533943" y="663575"/>
                  <a:pt x="3534737" y="666353"/>
                  <a:pt x="3536324" y="670322"/>
                </a:cubicBezTo>
                <a:cubicBezTo>
                  <a:pt x="3537118" y="675878"/>
                  <a:pt x="3537911" y="680244"/>
                  <a:pt x="3538705" y="683419"/>
                </a:cubicBezTo>
                <a:cubicBezTo>
                  <a:pt x="3539499" y="683419"/>
                  <a:pt x="3541483" y="683419"/>
                  <a:pt x="3544658" y="683419"/>
                </a:cubicBezTo>
                <a:cubicBezTo>
                  <a:pt x="3547833" y="682625"/>
                  <a:pt x="3550215" y="682228"/>
                  <a:pt x="3551802" y="682228"/>
                </a:cubicBezTo>
                <a:cubicBezTo>
                  <a:pt x="3551802" y="679053"/>
                  <a:pt x="3551405" y="674687"/>
                  <a:pt x="3550611" y="669131"/>
                </a:cubicBezTo>
                <a:cubicBezTo>
                  <a:pt x="3550611" y="664369"/>
                  <a:pt x="3550611" y="660797"/>
                  <a:pt x="3550611" y="658415"/>
                </a:cubicBezTo>
                <a:close/>
                <a:moveTo>
                  <a:pt x="2995780" y="658415"/>
                </a:moveTo>
                <a:lnTo>
                  <a:pt x="2995534" y="660058"/>
                </a:lnTo>
                <a:lnTo>
                  <a:pt x="2995483" y="660201"/>
                </a:lnTo>
                <a:cubicBezTo>
                  <a:pt x="2995284" y="660598"/>
                  <a:pt x="2995383" y="660003"/>
                  <a:pt x="2995780" y="658415"/>
                </a:cubicBezTo>
                <a:close/>
                <a:moveTo>
                  <a:pt x="7364183" y="657225"/>
                </a:moveTo>
                <a:cubicBezTo>
                  <a:pt x="7356246" y="659606"/>
                  <a:pt x="7344736" y="661194"/>
                  <a:pt x="7329655" y="661987"/>
                </a:cubicBezTo>
                <a:cubicBezTo>
                  <a:pt x="7329655" y="662781"/>
                  <a:pt x="7329655" y="663972"/>
                  <a:pt x="7329655" y="665559"/>
                </a:cubicBezTo>
                <a:cubicBezTo>
                  <a:pt x="7328861" y="667940"/>
                  <a:pt x="7328464" y="669528"/>
                  <a:pt x="7328464" y="670322"/>
                </a:cubicBezTo>
                <a:cubicBezTo>
                  <a:pt x="7332433" y="669528"/>
                  <a:pt x="7336798" y="668734"/>
                  <a:pt x="7341561" y="667940"/>
                </a:cubicBezTo>
                <a:cubicBezTo>
                  <a:pt x="7345530" y="667147"/>
                  <a:pt x="7348705" y="666750"/>
                  <a:pt x="7351086" y="666750"/>
                </a:cubicBezTo>
                <a:cubicBezTo>
                  <a:pt x="7356642" y="665162"/>
                  <a:pt x="7361008" y="665956"/>
                  <a:pt x="7364183" y="669131"/>
                </a:cubicBezTo>
                <a:cubicBezTo>
                  <a:pt x="7364183" y="665956"/>
                  <a:pt x="7364183" y="661987"/>
                  <a:pt x="7364183" y="657225"/>
                </a:cubicBezTo>
                <a:close/>
                <a:moveTo>
                  <a:pt x="2996971" y="656034"/>
                </a:moveTo>
                <a:cubicBezTo>
                  <a:pt x="2989827" y="656828"/>
                  <a:pt x="2983080" y="658019"/>
                  <a:pt x="2976730" y="659606"/>
                </a:cubicBezTo>
                <a:cubicBezTo>
                  <a:pt x="2977524" y="660400"/>
                  <a:pt x="2978715" y="661590"/>
                  <a:pt x="2980302" y="663178"/>
                </a:cubicBezTo>
                <a:cubicBezTo>
                  <a:pt x="2981096" y="663972"/>
                  <a:pt x="2981889" y="664765"/>
                  <a:pt x="2982683" y="665559"/>
                </a:cubicBezTo>
                <a:cubicBezTo>
                  <a:pt x="2984271" y="666353"/>
                  <a:pt x="2985065" y="667940"/>
                  <a:pt x="2985065" y="670322"/>
                </a:cubicBezTo>
                <a:cubicBezTo>
                  <a:pt x="2986652" y="669528"/>
                  <a:pt x="2988240" y="669131"/>
                  <a:pt x="2989827" y="669131"/>
                </a:cubicBezTo>
                <a:cubicBezTo>
                  <a:pt x="2992208" y="668337"/>
                  <a:pt x="2993796" y="667940"/>
                  <a:pt x="2994590" y="667940"/>
                </a:cubicBezTo>
                <a:cubicBezTo>
                  <a:pt x="2994590" y="667147"/>
                  <a:pt x="2994689" y="665956"/>
                  <a:pt x="2994887" y="664369"/>
                </a:cubicBezTo>
                <a:lnTo>
                  <a:pt x="2995534" y="660058"/>
                </a:lnTo>
                <a:close/>
                <a:moveTo>
                  <a:pt x="3592283" y="651272"/>
                </a:moveTo>
                <a:cubicBezTo>
                  <a:pt x="3586727" y="652065"/>
                  <a:pt x="3580774" y="653256"/>
                  <a:pt x="3574424" y="654844"/>
                </a:cubicBezTo>
                <a:cubicBezTo>
                  <a:pt x="3574424" y="663575"/>
                  <a:pt x="3574424" y="671512"/>
                  <a:pt x="3574424" y="678656"/>
                </a:cubicBezTo>
                <a:cubicBezTo>
                  <a:pt x="3576805" y="677862"/>
                  <a:pt x="3579583" y="677465"/>
                  <a:pt x="3582758" y="677465"/>
                </a:cubicBezTo>
                <a:cubicBezTo>
                  <a:pt x="3586727" y="676672"/>
                  <a:pt x="3589505" y="676275"/>
                  <a:pt x="3591093" y="676275"/>
                </a:cubicBezTo>
                <a:cubicBezTo>
                  <a:pt x="3591093" y="673100"/>
                  <a:pt x="3591489" y="668734"/>
                  <a:pt x="3592283" y="663178"/>
                </a:cubicBezTo>
                <a:cubicBezTo>
                  <a:pt x="3592283" y="657622"/>
                  <a:pt x="3592283" y="653653"/>
                  <a:pt x="3592283" y="651272"/>
                </a:cubicBezTo>
                <a:close/>
                <a:moveTo>
                  <a:pt x="5425846" y="647700"/>
                </a:moveTo>
                <a:cubicBezTo>
                  <a:pt x="5427433" y="647700"/>
                  <a:pt x="5430212" y="648097"/>
                  <a:pt x="5434181" y="648890"/>
                </a:cubicBezTo>
                <a:cubicBezTo>
                  <a:pt x="5448468" y="649684"/>
                  <a:pt x="5457199" y="650875"/>
                  <a:pt x="5460374" y="652462"/>
                </a:cubicBezTo>
                <a:cubicBezTo>
                  <a:pt x="5471486" y="657225"/>
                  <a:pt x="5476249" y="666750"/>
                  <a:pt x="5474662" y="681037"/>
                </a:cubicBezTo>
                <a:cubicBezTo>
                  <a:pt x="5470693" y="690562"/>
                  <a:pt x="5464343" y="692944"/>
                  <a:pt x="5455612" y="688181"/>
                </a:cubicBezTo>
                <a:cubicBezTo>
                  <a:pt x="5448468" y="681831"/>
                  <a:pt x="5439340" y="671512"/>
                  <a:pt x="5428227" y="657225"/>
                </a:cubicBezTo>
                <a:cubicBezTo>
                  <a:pt x="5425846" y="654844"/>
                  <a:pt x="5424259" y="653256"/>
                  <a:pt x="5423465" y="652462"/>
                </a:cubicBezTo>
                <a:cubicBezTo>
                  <a:pt x="5421877" y="650875"/>
                  <a:pt x="5421084" y="649684"/>
                  <a:pt x="5421084" y="648890"/>
                </a:cubicBezTo>
                <a:cubicBezTo>
                  <a:pt x="5421877" y="648097"/>
                  <a:pt x="5423465" y="647700"/>
                  <a:pt x="5425846" y="647700"/>
                </a:cubicBezTo>
                <a:close/>
                <a:moveTo>
                  <a:pt x="3632765" y="645319"/>
                </a:moveTo>
                <a:cubicBezTo>
                  <a:pt x="3628002" y="646906"/>
                  <a:pt x="3622843" y="647700"/>
                  <a:pt x="3617286" y="647700"/>
                </a:cubicBezTo>
                <a:cubicBezTo>
                  <a:pt x="3616493" y="655637"/>
                  <a:pt x="3615302" y="663972"/>
                  <a:pt x="3613715" y="672703"/>
                </a:cubicBezTo>
                <a:cubicBezTo>
                  <a:pt x="3620858" y="671115"/>
                  <a:pt x="3626415" y="671115"/>
                  <a:pt x="3630383" y="672703"/>
                </a:cubicBezTo>
                <a:cubicBezTo>
                  <a:pt x="3631177" y="671115"/>
                  <a:pt x="3631971" y="668734"/>
                  <a:pt x="3632765" y="665559"/>
                </a:cubicBezTo>
                <a:cubicBezTo>
                  <a:pt x="3635146" y="656828"/>
                  <a:pt x="3636336" y="651669"/>
                  <a:pt x="3636336" y="650081"/>
                </a:cubicBezTo>
                <a:cubicBezTo>
                  <a:pt x="3636336" y="646906"/>
                  <a:pt x="3635146" y="645319"/>
                  <a:pt x="3632765" y="645319"/>
                </a:cubicBezTo>
                <a:close/>
                <a:moveTo>
                  <a:pt x="4406671" y="635794"/>
                </a:moveTo>
                <a:cubicBezTo>
                  <a:pt x="4417783" y="636587"/>
                  <a:pt x="4431277" y="638572"/>
                  <a:pt x="4447152" y="641747"/>
                </a:cubicBezTo>
                <a:cubicBezTo>
                  <a:pt x="4459852" y="646509"/>
                  <a:pt x="4463821" y="657622"/>
                  <a:pt x="4459058" y="675084"/>
                </a:cubicBezTo>
                <a:cubicBezTo>
                  <a:pt x="4454296" y="683022"/>
                  <a:pt x="4447549" y="685006"/>
                  <a:pt x="4438818" y="681037"/>
                </a:cubicBezTo>
                <a:cubicBezTo>
                  <a:pt x="4425324" y="668337"/>
                  <a:pt x="4413815" y="654447"/>
                  <a:pt x="4404290" y="639365"/>
                </a:cubicBezTo>
                <a:cubicBezTo>
                  <a:pt x="4403496" y="638572"/>
                  <a:pt x="4403099" y="637778"/>
                  <a:pt x="4403099" y="636984"/>
                </a:cubicBezTo>
                <a:cubicBezTo>
                  <a:pt x="4403893" y="636190"/>
                  <a:pt x="4405084" y="635794"/>
                  <a:pt x="4406671" y="635794"/>
                </a:cubicBezTo>
                <a:close/>
                <a:moveTo>
                  <a:pt x="5486568" y="632222"/>
                </a:moveTo>
                <a:cubicBezTo>
                  <a:pt x="5500856" y="638572"/>
                  <a:pt x="5511968" y="646906"/>
                  <a:pt x="5519906" y="657225"/>
                </a:cubicBezTo>
                <a:cubicBezTo>
                  <a:pt x="5523080" y="661194"/>
                  <a:pt x="5523080" y="665559"/>
                  <a:pt x="5519906" y="670322"/>
                </a:cubicBezTo>
                <a:cubicBezTo>
                  <a:pt x="5516730" y="675878"/>
                  <a:pt x="5513952" y="683815"/>
                  <a:pt x="5511571" y="694134"/>
                </a:cubicBezTo>
                <a:cubicBezTo>
                  <a:pt x="5509984" y="703659"/>
                  <a:pt x="5507999" y="712787"/>
                  <a:pt x="5505618" y="721519"/>
                </a:cubicBezTo>
                <a:cubicBezTo>
                  <a:pt x="5507999" y="720725"/>
                  <a:pt x="5509984" y="720328"/>
                  <a:pt x="5511571" y="720328"/>
                </a:cubicBezTo>
                <a:cubicBezTo>
                  <a:pt x="5525858" y="719534"/>
                  <a:pt x="5540543" y="717153"/>
                  <a:pt x="5555624" y="713184"/>
                </a:cubicBezTo>
                <a:cubicBezTo>
                  <a:pt x="5561180" y="711597"/>
                  <a:pt x="5566736" y="711994"/>
                  <a:pt x="5572293" y="714375"/>
                </a:cubicBezTo>
                <a:cubicBezTo>
                  <a:pt x="5571499" y="713581"/>
                  <a:pt x="5571896" y="713581"/>
                  <a:pt x="5573483" y="714375"/>
                </a:cubicBezTo>
                <a:cubicBezTo>
                  <a:pt x="5581421" y="718344"/>
                  <a:pt x="5588168" y="724297"/>
                  <a:pt x="5593724" y="732234"/>
                </a:cubicBezTo>
                <a:cubicBezTo>
                  <a:pt x="5596106" y="739378"/>
                  <a:pt x="5592930" y="742950"/>
                  <a:pt x="5584199" y="742950"/>
                </a:cubicBezTo>
                <a:cubicBezTo>
                  <a:pt x="5554830" y="741362"/>
                  <a:pt x="5525858" y="741759"/>
                  <a:pt x="5497284" y="744140"/>
                </a:cubicBezTo>
                <a:cubicBezTo>
                  <a:pt x="5492521" y="756047"/>
                  <a:pt x="5485774" y="766762"/>
                  <a:pt x="5477043" y="776287"/>
                </a:cubicBezTo>
                <a:cubicBezTo>
                  <a:pt x="5457199" y="797719"/>
                  <a:pt x="5423465" y="811609"/>
                  <a:pt x="5375840" y="817959"/>
                </a:cubicBezTo>
                <a:cubicBezTo>
                  <a:pt x="5372665" y="818753"/>
                  <a:pt x="5371077" y="818356"/>
                  <a:pt x="5371077" y="816769"/>
                </a:cubicBezTo>
                <a:cubicBezTo>
                  <a:pt x="5371077" y="815975"/>
                  <a:pt x="5372268" y="814784"/>
                  <a:pt x="5374649" y="813197"/>
                </a:cubicBezTo>
                <a:cubicBezTo>
                  <a:pt x="5417512" y="793353"/>
                  <a:pt x="5445690" y="771922"/>
                  <a:pt x="5459184" y="748903"/>
                </a:cubicBezTo>
                <a:cubicBezTo>
                  <a:pt x="5447277" y="750490"/>
                  <a:pt x="5432990" y="752872"/>
                  <a:pt x="5416321" y="756047"/>
                </a:cubicBezTo>
                <a:cubicBezTo>
                  <a:pt x="5409971" y="756840"/>
                  <a:pt x="5405209" y="757634"/>
                  <a:pt x="5402034" y="758428"/>
                </a:cubicBezTo>
                <a:cubicBezTo>
                  <a:pt x="5396477" y="760809"/>
                  <a:pt x="5392112" y="760809"/>
                  <a:pt x="5388937" y="758428"/>
                </a:cubicBezTo>
                <a:cubicBezTo>
                  <a:pt x="5384174" y="754459"/>
                  <a:pt x="5378618" y="748506"/>
                  <a:pt x="5372268" y="740569"/>
                </a:cubicBezTo>
                <a:cubicBezTo>
                  <a:pt x="5369887" y="736600"/>
                  <a:pt x="5371077" y="734219"/>
                  <a:pt x="5375840" y="733425"/>
                </a:cubicBezTo>
                <a:cubicBezTo>
                  <a:pt x="5386159" y="734219"/>
                  <a:pt x="5403224" y="733028"/>
                  <a:pt x="5427037" y="729853"/>
                </a:cubicBezTo>
                <a:cubicBezTo>
                  <a:pt x="5431799" y="729059"/>
                  <a:pt x="5438943" y="728265"/>
                  <a:pt x="5448468" y="727472"/>
                </a:cubicBezTo>
                <a:cubicBezTo>
                  <a:pt x="5457993" y="725884"/>
                  <a:pt x="5465137" y="725090"/>
                  <a:pt x="5469899" y="725090"/>
                </a:cubicBezTo>
                <a:cubicBezTo>
                  <a:pt x="5474662" y="712390"/>
                  <a:pt x="5478234" y="697309"/>
                  <a:pt x="5480615" y="679847"/>
                </a:cubicBezTo>
                <a:cubicBezTo>
                  <a:pt x="5482996" y="662384"/>
                  <a:pt x="5482202" y="648890"/>
                  <a:pt x="5478234" y="639365"/>
                </a:cubicBezTo>
                <a:cubicBezTo>
                  <a:pt x="5476646" y="633015"/>
                  <a:pt x="5479424" y="630634"/>
                  <a:pt x="5486568" y="632222"/>
                </a:cubicBezTo>
                <a:close/>
                <a:moveTo>
                  <a:pt x="406174" y="632222"/>
                </a:moveTo>
                <a:cubicBezTo>
                  <a:pt x="404587" y="637778"/>
                  <a:pt x="402999" y="645715"/>
                  <a:pt x="401412" y="656034"/>
                </a:cubicBezTo>
                <a:cubicBezTo>
                  <a:pt x="401412" y="657622"/>
                  <a:pt x="401412" y="658812"/>
                  <a:pt x="401412" y="659606"/>
                </a:cubicBezTo>
                <a:cubicBezTo>
                  <a:pt x="406174" y="658019"/>
                  <a:pt x="410936" y="657225"/>
                  <a:pt x="415699" y="657225"/>
                </a:cubicBezTo>
                <a:cubicBezTo>
                  <a:pt x="415699" y="656431"/>
                  <a:pt x="415699" y="656034"/>
                  <a:pt x="415699" y="656034"/>
                </a:cubicBezTo>
                <a:cubicBezTo>
                  <a:pt x="414905" y="650478"/>
                  <a:pt x="413318" y="644525"/>
                  <a:pt x="410936" y="638175"/>
                </a:cubicBezTo>
                <a:cubicBezTo>
                  <a:pt x="410936" y="637381"/>
                  <a:pt x="410936" y="636984"/>
                  <a:pt x="410936" y="636984"/>
                </a:cubicBezTo>
                <a:cubicBezTo>
                  <a:pt x="410143" y="634603"/>
                  <a:pt x="409746" y="633015"/>
                  <a:pt x="409746" y="632222"/>
                </a:cubicBezTo>
                <a:cubicBezTo>
                  <a:pt x="408952" y="632222"/>
                  <a:pt x="407761" y="632222"/>
                  <a:pt x="406174" y="632222"/>
                </a:cubicBezTo>
                <a:close/>
                <a:moveTo>
                  <a:pt x="8290191" y="631031"/>
                </a:moveTo>
                <a:cubicBezTo>
                  <a:pt x="8291977" y="631031"/>
                  <a:pt x="8293665" y="631428"/>
                  <a:pt x="8295252" y="632222"/>
                </a:cubicBezTo>
                <a:cubicBezTo>
                  <a:pt x="8300014" y="633809"/>
                  <a:pt x="8303983" y="638175"/>
                  <a:pt x="8307158" y="645319"/>
                </a:cubicBezTo>
                <a:cubicBezTo>
                  <a:pt x="8307952" y="648494"/>
                  <a:pt x="8306761" y="650875"/>
                  <a:pt x="8303586" y="652462"/>
                </a:cubicBezTo>
                <a:cubicBezTo>
                  <a:pt x="8284536" y="653256"/>
                  <a:pt x="8268264" y="655240"/>
                  <a:pt x="8254770" y="658415"/>
                </a:cubicBezTo>
                <a:cubicBezTo>
                  <a:pt x="8252389" y="658415"/>
                  <a:pt x="8249214" y="658812"/>
                  <a:pt x="8245246" y="659606"/>
                </a:cubicBezTo>
                <a:cubicBezTo>
                  <a:pt x="8230958" y="662781"/>
                  <a:pt x="8219846" y="665162"/>
                  <a:pt x="8211908" y="666750"/>
                </a:cubicBezTo>
                <a:cubicBezTo>
                  <a:pt x="8203970" y="667544"/>
                  <a:pt x="8196827" y="667544"/>
                  <a:pt x="8190476" y="666750"/>
                </a:cubicBezTo>
                <a:cubicBezTo>
                  <a:pt x="8183333" y="662781"/>
                  <a:pt x="8178174" y="658415"/>
                  <a:pt x="8174998" y="653653"/>
                </a:cubicBezTo>
                <a:cubicBezTo>
                  <a:pt x="8171824" y="648097"/>
                  <a:pt x="8172618" y="645319"/>
                  <a:pt x="8177380" y="645319"/>
                </a:cubicBezTo>
                <a:cubicBezTo>
                  <a:pt x="8186111" y="645319"/>
                  <a:pt x="8199605" y="644128"/>
                  <a:pt x="8217861" y="641747"/>
                </a:cubicBezTo>
                <a:cubicBezTo>
                  <a:pt x="8225005" y="641747"/>
                  <a:pt x="8238498" y="640159"/>
                  <a:pt x="8258342" y="636984"/>
                </a:cubicBezTo>
                <a:cubicBezTo>
                  <a:pt x="8259930" y="636984"/>
                  <a:pt x="8262708" y="636587"/>
                  <a:pt x="8266676" y="635794"/>
                </a:cubicBezTo>
                <a:cubicBezTo>
                  <a:pt x="8274614" y="634206"/>
                  <a:pt x="8280568" y="633015"/>
                  <a:pt x="8284536" y="632222"/>
                </a:cubicBezTo>
                <a:cubicBezTo>
                  <a:pt x="8286521" y="631428"/>
                  <a:pt x="8288406" y="631031"/>
                  <a:pt x="8290191" y="631031"/>
                </a:cubicBezTo>
                <a:close/>
                <a:moveTo>
                  <a:pt x="3007389" y="630436"/>
                </a:moveTo>
                <a:cubicBezTo>
                  <a:pt x="3009572" y="630436"/>
                  <a:pt x="3011655" y="631031"/>
                  <a:pt x="3013640" y="632222"/>
                </a:cubicBezTo>
                <a:cubicBezTo>
                  <a:pt x="3021577" y="635397"/>
                  <a:pt x="3028324" y="640159"/>
                  <a:pt x="3033880" y="646509"/>
                </a:cubicBezTo>
                <a:cubicBezTo>
                  <a:pt x="3037849" y="652065"/>
                  <a:pt x="3037452" y="656828"/>
                  <a:pt x="3032690" y="660797"/>
                </a:cubicBezTo>
                <a:cubicBezTo>
                  <a:pt x="3030308" y="663178"/>
                  <a:pt x="3027133" y="667147"/>
                  <a:pt x="3023165" y="672703"/>
                </a:cubicBezTo>
                <a:cubicBezTo>
                  <a:pt x="3025546" y="673497"/>
                  <a:pt x="3027133" y="675084"/>
                  <a:pt x="3027927" y="677465"/>
                </a:cubicBezTo>
                <a:cubicBezTo>
                  <a:pt x="3031896" y="683022"/>
                  <a:pt x="3030308" y="687387"/>
                  <a:pt x="3023165" y="690562"/>
                </a:cubicBezTo>
                <a:cubicBezTo>
                  <a:pt x="3016021" y="690562"/>
                  <a:pt x="3004115" y="691356"/>
                  <a:pt x="2987446" y="692944"/>
                </a:cubicBezTo>
                <a:cubicBezTo>
                  <a:pt x="2999352" y="691356"/>
                  <a:pt x="2998161" y="691356"/>
                  <a:pt x="2983874" y="692944"/>
                </a:cubicBezTo>
                <a:cubicBezTo>
                  <a:pt x="2983080" y="696912"/>
                  <a:pt x="2982683" y="700881"/>
                  <a:pt x="2982683" y="704850"/>
                </a:cubicBezTo>
                <a:cubicBezTo>
                  <a:pt x="2986652" y="704056"/>
                  <a:pt x="2989430" y="703659"/>
                  <a:pt x="2991018" y="703659"/>
                </a:cubicBezTo>
                <a:cubicBezTo>
                  <a:pt x="3012449" y="702072"/>
                  <a:pt x="3027530" y="699294"/>
                  <a:pt x="3036261" y="695325"/>
                </a:cubicBezTo>
                <a:cubicBezTo>
                  <a:pt x="3041024" y="692150"/>
                  <a:pt x="3045786" y="692150"/>
                  <a:pt x="3050549" y="695325"/>
                </a:cubicBezTo>
                <a:cubicBezTo>
                  <a:pt x="3060868" y="700087"/>
                  <a:pt x="3068408" y="706834"/>
                  <a:pt x="3073171" y="715565"/>
                </a:cubicBezTo>
                <a:cubicBezTo>
                  <a:pt x="3076346" y="721915"/>
                  <a:pt x="3076743" y="727075"/>
                  <a:pt x="3074361" y="731044"/>
                </a:cubicBezTo>
                <a:cubicBezTo>
                  <a:pt x="3069599" y="736600"/>
                  <a:pt x="3065630" y="744140"/>
                  <a:pt x="3062455" y="753665"/>
                </a:cubicBezTo>
                <a:cubicBezTo>
                  <a:pt x="3053724" y="782240"/>
                  <a:pt x="3041818" y="797322"/>
                  <a:pt x="3026736" y="798909"/>
                </a:cubicBezTo>
                <a:cubicBezTo>
                  <a:pt x="3019593" y="800497"/>
                  <a:pt x="3014433" y="797719"/>
                  <a:pt x="3011258" y="790575"/>
                </a:cubicBezTo>
                <a:cubicBezTo>
                  <a:pt x="3006496" y="775494"/>
                  <a:pt x="2998161" y="765175"/>
                  <a:pt x="2986255" y="759619"/>
                </a:cubicBezTo>
                <a:cubicBezTo>
                  <a:pt x="2985461" y="758825"/>
                  <a:pt x="2985461" y="758031"/>
                  <a:pt x="2986255" y="757237"/>
                </a:cubicBezTo>
                <a:cubicBezTo>
                  <a:pt x="2987049" y="755650"/>
                  <a:pt x="2988240" y="755253"/>
                  <a:pt x="2989827" y="756047"/>
                </a:cubicBezTo>
                <a:cubicBezTo>
                  <a:pt x="3005702" y="756047"/>
                  <a:pt x="3014433" y="756444"/>
                  <a:pt x="3016021" y="757237"/>
                </a:cubicBezTo>
                <a:cubicBezTo>
                  <a:pt x="3021577" y="758031"/>
                  <a:pt x="3024752" y="756840"/>
                  <a:pt x="3025546" y="753665"/>
                </a:cubicBezTo>
                <a:cubicBezTo>
                  <a:pt x="3027927" y="747315"/>
                  <a:pt x="3030308" y="738981"/>
                  <a:pt x="3032690" y="728662"/>
                </a:cubicBezTo>
                <a:cubicBezTo>
                  <a:pt x="3033483" y="724694"/>
                  <a:pt x="3032293" y="722312"/>
                  <a:pt x="3029118" y="721519"/>
                </a:cubicBezTo>
                <a:cubicBezTo>
                  <a:pt x="3027530" y="721519"/>
                  <a:pt x="3024355" y="721915"/>
                  <a:pt x="3019593" y="722709"/>
                </a:cubicBezTo>
                <a:cubicBezTo>
                  <a:pt x="3002924" y="723503"/>
                  <a:pt x="2990621" y="724694"/>
                  <a:pt x="2982683" y="726281"/>
                </a:cubicBezTo>
                <a:cubicBezTo>
                  <a:pt x="2981889" y="735012"/>
                  <a:pt x="2981889" y="748109"/>
                  <a:pt x="2982683" y="765572"/>
                </a:cubicBezTo>
                <a:cubicBezTo>
                  <a:pt x="2982683" y="775890"/>
                  <a:pt x="2982683" y="783828"/>
                  <a:pt x="2982683" y="789384"/>
                </a:cubicBezTo>
                <a:cubicBezTo>
                  <a:pt x="2982683" y="810815"/>
                  <a:pt x="2980699" y="824309"/>
                  <a:pt x="2976730" y="829865"/>
                </a:cubicBezTo>
                <a:cubicBezTo>
                  <a:pt x="2972762" y="833834"/>
                  <a:pt x="2967999" y="834231"/>
                  <a:pt x="2962443" y="831056"/>
                </a:cubicBezTo>
                <a:cubicBezTo>
                  <a:pt x="2957680" y="827881"/>
                  <a:pt x="2953314" y="823515"/>
                  <a:pt x="2949346" y="817959"/>
                </a:cubicBezTo>
                <a:cubicBezTo>
                  <a:pt x="2947758" y="813990"/>
                  <a:pt x="2947361" y="808831"/>
                  <a:pt x="2948155" y="802481"/>
                </a:cubicBezTo>
                <a:cubicBezTo>
                  <a:pt x="2948155" y="801687"/>
                  <a:pt x="2948155" y="800894"/>
                  <a:pt x="2948155" y="800100"/>
                </a:cubicBezTo>
                <a:cubicBezTo>
                  <a:pt x="2949743" y="796925"/>
                  <a:pt x="2950536" y="787797"/>
                  <a:pt x="2950536" y="772715"/>
                </a:cubicBezTo>
                <a:cubicBezTo>
                  <a:pt x="2951330" y="767159"/>
                  <a:pt x="2951727" y="762794"/>
                  <a:pt x="2951727" y="759619"/>
                </a:cubicBezTo>
                <a:cubicBezTo>
                  <a:pt x="2927121" y="779462"/>
                  <a:pt x="2898149" y="794147"/>
                  <a:pt x="2864811" y="803672"/>
                </a:cubicBezTo>
                <a:cubicBezTo>
                  <a:pt x="2861636" y="804465"/>
                  <a:pt x="2860049" y="804069"/>
                  <a:pt x="2860049" y="802481"/>
                </a:cubicBezTo>
                <a:cubicBezTo>
                  <a:pt x="2860049" y="800894"/>
                  <a:pt x="2861240" y="798909"/>
                  <a:pt x="2863621" y="796528"/>
                </a:cubicBezTo>
                <a:cubicBezTo>
                  <a:pt x="2892196" y="779065"/>
                  <a:pt x="2916405" y="757634"/>
                  <a:pt x="2936249" y="732234"/>
                </a:cubicBezTo>
                <a:cubicBezTo>
                  <a:pt x="2923549" y="735409"/>
                  <a:pt x="2914421" y="740172"/>
                  <a:pt x="2908865" y="746522"/>
                </a:cubicBezTo>
                <a:cubicBezTo>
                  <a:pt x="2906483" y="749697"/>
                  <a:pt x="2902515" y="749697"/>
                  <a:pt x="2896958" y="746522"/>
                </a:cubicBezTo>
                <a:cubicBezTo>
                  <a:pt x="2894577" y="744934"/>
                  <a:pt x="2891402" y="741362"/>
                  <a:pt x="2887433" y="735806"/>
                </a:cubicBezTo>
                <a:cubicBezTo>
                  <a:pt x="2886639" y="735012"/>
                  <a:pt x="2886243" y="734219"/>
                  <a:pt x="2886243" y="733425"/>
                </a:cubicBezTo>
                <a:cubicBezTo>
                  <a:pt x="2883861" y="731044"/>
                  <a:pt x="2884655" y="728265"/>
                  <a:pt x="2888624" y="725090"/>
                </a:cubicBezTo>
                <a:cubicBezTo>
                  <a:pt x="2890211" y="723503"/>
                  <a:pt x="2892196" y="718740"/>
                  <a:pt x="2894577" y="710803"/>
                </a:cubicBezTo>
                <a:cubicBezTo>
                  <a:pt x="2895371" y="708422"/>
                  <a:pt x="2895768" y="706834"/>
                  <a:pt x="2895768" y="706040"/>
                </a:cubicBezTo>
                <a:cubicBezTo>
                  <a:pt x="2896562" y="695722"/>
                  <a:pt x="2895371" y="686594"/>
                  <a:pt x="2892196" y="678656"/>
                </a:cubicBezTo>
                <a:cubicBezTo>
                  <a:pt x="2891402" y="673100"/>
                  <a:pt x="2893386" y="670719"/>
                  <a:pt x="2898149" y="671512"/>
                </a:cubicBezTo>
                <a:cubicBezTo>
                  <a:pt x="2908468" y="673894"/>
                  <a:pt x="2915612" y="677069"/>
                  <a:pt x="2919580" y="681037"/>
                </a:cubicBezTo>
                <a:cubicBezTo>
                  <a:pt x="2923549" y="680244"/>
                  <a:pt x="2929105" y="679450"/>
                  <a:pt x="2936249" y="678656"/>
                </a:cubicBezTo>
                <a:cubicBezTo>
                  <a:pt x="2943393" y="677069"/>
                  <a:pt x="2948552" y="676275"/>
                  <a:pt x="2951727" y="676275"/>
                </a:cubicBezTo>
                <a:cubicBezTo>
                  <a:pt x="2951727" y="674687"/>
                  <a:pt x="2951330" y="672306"/>
                  <a:pt x="2950536" y="669131"/>
                </a:cubicBezTo>
                <a:cubicBezTo>
                  <a:pt x="2950536" y="667544"/>
                  <a:pt x="2950536" y="666353"/>
                  <a:pt x="2950536" y="665559"/>
                </a:cubicBezTo>
                <a:cubicBezTo>
                  <a:pt x="2944980" y="666353"/>
                  <a:pt x="2939027" y="667544"/>
                  <a:pt x="2932677" y="669131"/>
                </a:cubicBezTo>
                <a:cubicBezTo>
                  <a:pt x="2928708" y="669925"/>
                  <a:pt x="2924739" y="669131"/>
                  <a:pt x="2920771" y="666750"/>
                </a:cubicBezTo>
                <a:cubicBezTo>
                  <a:pt x="2920771" y="666750"/>
                  <a:pt x="2920374" y="666353"/>
                  <a:pt x="2919580" y="665559"/>
                </a:cubicBezTo>
                <a:cubicBezTo>
                  <a:pt x="2914024" y="662384"/>
                  <a:pt x="2909658" y="658812"/>
                  <a:pt x="2906483" y="654844"/>
                </a:cubicBezTo>
                <a:cubicBezTo>
                  <a:pt x="2903308" y="650875"/>
                  <a:pt x="2903705" y="648097"/>
                  <a:pt x="2907674" y="646509"/>
                </a:cubicBezTo>
                <a:cubicBezTo>
                  <a:pt x="2929899" y="644922"/>
                  <a:pt x="2951330" y="642540"/>
                  <a:pt x="2971968" y="639365"/>
                </a:cubicBezTo>
                <a:cubicBezTo>
                  <a:pt x="2973555" y="639365"/>
                  <a:pt x="2975936" y="638969"/>
                  <a:pt x="2979111" y="638175"/>
                </a:cubicBezTo>
                <a:cubicBezTo>
                  <a:pt x="2989430" y="636587"/>
                  <a:pt x="2996574" y="634603"/>
                  <a:pt x="3000543" y="632222"/>
                </a:cubicBezTo>
                <a:cubicBezTo>
                  <a:pt x="3002924" y="631031"/>
                  <a:pt x="3005206" y="630436"/>
                  <a:pt x="3007389" y="630436"/>
                </a:cubicBezTo>
                <a:close/>
                <a:moveTo>
                  <a:pt x="7365374" y="628650"/>
                </a:moveTo>
                <a:cubicBezTo>
                  <a:pt x="7360611" y="629444"/>
                  <a:pt x="7356642" y="629840"/>
                  <a:pt x="7353468" y="629840"/>
                </a:cubicBezTo>
                <a:cubicBezTo>
                  <a:pt x="7351086" y="630634"/>
                  <a:pt x="7347118" y="631031"/>
                  <a:pt x="7341561" y="631031"/>
                </a:cubicBezTo>
                <a:cubicBezTo>
                  <a:pt x="7336005" y="631825"/>
                  <a:pt x="7332036" y="632222"/>
                  <a:pt x="7329655" y="632222"/>
                </a:cubicBezTo>
                <a:lnTo>
                  <a:pt x="7329655" y="644128"/>
                </a:lnTo>
                <a:cubicBezTo>
                  <a:pt x="7335212" y="643334"/>
                  <a:pt x="7341561" y="641747"/>
                  <a:pt x="7348705" y="639365"/>
                </a:cubicBezTo>
                <a:cubicBezTo>
                  <a:pt x="7355848" y="636984"/>
                  <a:pt x="7361008" y="639365"/>
                  <a:pt x="7364183" y="646509"/>
                </a:cubicBezTo>
                <a:cubicBezTo>
                  <a:pt x="7364183" y="644128"/>
                  <a:pt x="7364580" y="640953"/>
                  <a:pt x="7365374" y="636984"/>
                </a:cubicBezTo>
                <a:cubicBezTo>
                  <a:pt x="7365374" y="633015"/>
                  <a:pt x="7365374" y="630237"/>
                  <a:pt x="7365374" y="628650"/>
                </a:cubicBezTo>
                <a:close/>
                <a:moveTo>
                  <a:pt x="459752" y="626269"/>
                </a:moveTo>
                <a:cubicBezTo>
                  <a:pt x="447846" y="627062"/>
                  <a:pt x="435939" y="628650"/>
                  <a:pt x="424033" y="631031"/>
                </a:cubicBezTo>
                <a:cubicBezTo>
                  <a:pt x="430383" y="632619"/>
                  <a:pt x="435939" y="634603"/>
                  <a:pt x="440702" y="636984"/>
                </a:cubicBezTo>
                <a:cubicBezTo>
                  <a:pt x="445465" y="640159"/>
                  <a:pt x="447449" y="643731"/>
                  <a:pt x="446655" y="647700"/>
                </a:cubicBezTo>
                <a:cubicBezTo>
                  <a:pt x="445861" y="648494"/>
                  <a:pt x="445465" y="649684"/>
                  <a:pt x="445465" y="651272"/>
                </a:cubicBezTo>
                <a:cubicBezTo>
                  <a:pt x="451021" y="649684"/>
                  <a:pt x="456180" y="648890"/>
                  <a:pt x="460943" y="648890"/>
                </a:cubicBezTo>
                <a:lnTo>
                  <a:pt x="460943" y="644128"/>
                </a:lnTo>
                <a:cubicBezTo>
                  <a:pt x="460943" y="640953"/>
                  <a:pt x="460545" y="636587"/>
                  <a:pt x="459752" y="631031"/>
                </a:cubicBezTo>
                <a:cubicBezTo>
                  <a:pt x="459752" y="628650"/>
                  <a:pt x="459752" y="627062"/>
                  <a:pt x="459752" y="626269"/>
                </a:cubicBezTo>
                <a:close/>
                <a:moveTo>
                  <a:pt x="2365940" y="621506"/>
                </a:moveTo>
                <a:cubicBezTo>
                  <a:pt x="2370702" y="621506"/>
                  <a:pt x="2374274" y="622300"/>
                  <a:pt x="2376655" y="623887"/>
                </a:cubicBezTo>
                <a:cubicBezTo>
                  <a:pt x="2380624" y="624681"/>
                  <a:pt x="2384196" y="628650"/>
                  <a:pt x="2387371" y="635794"/>
                </a:cubicBezTo>
                <a:cubicBezTo>
                  <a:pt x="2388958" y="639762"/>
                  <a:pt x="2388561" y="642144"/>
                  <a:pt x="2386180" y="642937"/>
                </a:cubicBezTo>
                <a:cubicBezTo>
                  <a:pt x="2375067" y="645319"/>
                  <a:pt x="2365146" y="646509"/>
                  <a:pt x="2356415" y="646509"/>
                </a:cubicBezTo>
                <a:cubicBezTo>
                  <a:pt x="2351652" y="647303"/>
                  <a:pt x="2347286" y="647700"/>
                  <a:pt x="2343318" y="647700"/>
                </a:cubicBezTo>
                <a:cubicBezTo>
                  <a:pt x="2344905" y="648494"/>
                  <a:pt x="2346096" y="649684"/>
                  <a:pt x="2346890" y="651272"/>
                </a:cubicBezTo>
                <a:cubicBezTo>
                  <a:pt x="2349271" y="653653"/>
                  <a:pt x="2350064" y="657622"/>
                  <a:pt x="2349271" y="663178"/>
                </a:cubicBezTo>
                <a:cubicBezTo>
                  <a:pt x="2349271" y="663972"/>
                  <a:pt x="2349271" y="664765"/>
                  <a:pt x="2349271" y="665559"/>
                </a:cubicBezTo>
                <a:cubicBezTo>
                  <a:pt x="2355621" y="663972"/>
                  <a:pt x="2360383" y="662781"/>
                  <a:pt x="2363558" y="661987"/>
                </a:cubicBezTo>
                <a:cubicBezTo>
                  <a:pt x="2368321" y="661194"/>
                  <a:pt x="2371893" y="661987"/>
                  <a:pt x="2374274" y="664369"/>
                </a:cubicBezTo>
                <a:cubicBezTo>
                  <a:pt x="2377449" y="667544"/>
                  <a:pt x="2380624" y="672306"/>
                  <a:pt x="2383799" y="678656"/>
                </a:cubicBezTo>
                <a:cubicBezTo>
                  <a:pt x="2384592" y="681037"/>
                  <a:pt x="2383799" y="682625"/>
                  <a:pt x="2381418" y="683419"/>
                </a:cubicBezTo>
                <a:cubicBezTo>
                  <a:pt x="2376655" y="684212"/>
                  <a:pt x="2367924" y="685006"/>
                  <a:pt x="2355224" y="685800"/>
                </a:cubicBezTo>
                <a:cubicBezTo>
                  <a:pt x="2357605" y="685800"/>
                  <a:pt x="2355224" y="686197"/>
                  <a:pt x="2348080" y="686990"/>
                </a:cubicBezTo>
                <a:cubicBezTo>
                  <a:pt x="2348080" y="687784"/>
                  <a:pt x="2348080" y="688975"/>
                  <a:pt x="2348080" y="690562"/>
                </a:cubicBezTo>
                <a:cubicBezTo>
                  <a:pt x="2346492" y="700087"/>
                  <a:pt x="2345699" y="709215"/>
                  <a:pt x="2345699" y="717947"/>
                </a:cubicBezTo>
                <a:cubicBezTo>
                  <a:pt x="2352049" y="716359"/>
                  <a:pt x="2357605" y="715565"/>
                  <a:pt x="2362368" y="715565"/>
                </a:cubicBezTo>
                <a:cubicBezTo>
                  <a:pt x="2361574" y="713184"/>
                  <a:pt x="2359193" y="708819"/>
                  <a:pt x="2355224" y="702469"/>
                </a:cubicBezTo>
                <a:cubicBezTo>
                  <a:pt x="2352049" y="698500"/>
                  <a:pt x="2350064" y="695325"/>
                  <a:pt x="2349271" y="692944"/>
                </a:cubicBezTo>
                <a:cubicBezTo>
                  <a:pt x="2348477" y="690562"/>
                  <a:pt x="2349271" y="689769"/>
                  <a:pt x="2351652" y="690562"/>
                </a:cubicBezTo>
                <a:cubicBezTo>
                  <a:pt x="2360383" y="691356"/>
                  <a:pt x="2367130" y="692547"/>
                  <a:pt x="2371893" y="694134"/>
                </a:cubicBezTo>
                <a:cubicBezTo>
                  <a:pt x="2375861" y="695722"/>
                  <a:pt x="2378243" y="699690"/>
                  <a:pt x="2379036" y="706040"/>
                </a:cubicBezTo>
                <a:cubicBezTo>
                  <a:pt x="2379036" y="708422"/>
                  <a:pt x="2378639" y="710803"/>
                  <a:pt x="2377846" y="713184"/>
                </a:cubicBezTo>
                <a:cubicBezTo>
                  <a:pt x="2381814" y="712390"/>
                  <a:pt x="2384990" y="712787"/>
                  <a:pt x="2387371" y="714375"/>
                </a:cubicBezTo>
                <a:cubicBezTo>
                  <a:pt x="2392927" y="717550"/>
                  <a:pt x="2396499" y="722709"/>
                  <a:pt x="2398086" y="729853"/>
                </a:cubicBezTo>
                <a:cubicBezTo>
                  <a:pt x="2399674" y="733822"/>
                  <a:pt x="2398483" y="735806"/>
                  <a:pt x="2394515" y="735806"/>
                </a:cubicBezTo>
                <a:cubicBezTo>
                  <a:pt x="2378639" y="734219"/>
                  <a:pt x="2362764" y="734615"/>
                  <a:pt x="2346890" y="736997"/>
                </a:cubicBezTo>
                <a:cubicBezTo>
                  <a:pt x="2323077" y="739378"/>
                  <a:pt x="2306808" y="741362"/>
                  <a:pt x="2298077" y="742950"/>
                </a:cubicBezTo>
                <a:cubicBezTo>
                  <a:pt x="2294902" y="742950"/>
                  <a:pt x="2292521" y="742156"/>
                  <a:pt x="2290934" y="740569"/>
                </a:cubicBezTo>
                <a:cubicBezTo>
                  <a:pt x="2286171" y="736600"/>
                  <a:pt x="2281408" y="732234"/>
                  <a:pt x="2276646" y="727472"/>
                </a:cubicBezTo>
                <a:cubicBezTo>
                  <a:pt x="2275852" y="724297"/>
                  <a:pt x="2276249" y="722709"/>
                  <a:pt x="2277837" y="722709"/>
                </a:cubicBezTo>
                <a:cubicBezTo>
                  <a:pt x="2289743" y="721122"/>
                  <a:pt x="2301252" y="719931"/>
                  <a:pt x="2312365" y="719137"/>
                </a:cubicBezTo>
                <a:cubicBezTo>
                  <a:pt x="2314743" y="719137"/>
                  <a:pt x="2317124" y="719137"/>
                  <a:pt x="2319505" y="719137"/>
                </a:cubicBezTo>
                <a:cubicBezTo>
                  <a:pt x="2319505" y="715962"/>
                  <a:pt x="2319902" y="711200"/>
                  <a:pt x="2320696" y="704850"/>
                </a:cubicBezTo>
                <a:cubicBezTo>
                  <a:pt x="2320696" y="698500"/>
                  <a:pt x="2320696" y="694134"/>
                  <a:pt x="2320696" y="691753"/>
                </a:cubicBezTo>
                <a:cubicBezTo>
                  <a:pt x="2319108" y="691753"/>
                  <a:pt x="2317124" y="692150"/>
                  <a:pt x="2314743" y="692944"/>
                </a:cubicBezTo>
                <a:cubicBezTo>
                  <a:pt x="2312365" y="692944"/>
                  <a:pt x="2310777" y="692944"/>
                  <a:pt x="2309983" y="692944"/>
                </a:cubicBezTo>
                <a:cubicBezTo>
                  <a:pt x="2305221" y="693737"/>
                  <a:pt x="2301252" y="692944"/>
                  <a:pt x="2298077" y="690562"/>
                </a:cubicBezTo>
                <a:cubicBezTo>
                  <a:pt x="2294902" y="687387"/>
                  <a:pt x="2291330" y="683419"/>
                  <a:pt x="2287362" y="678656"/>
                </a:cubicBezTo>
                <a:cubicBezTo>
                  <a:pt x="2284980" y="675481"/>
                  <a:pt x="2285377" y="673497"/>
                  <a:pt x="2288552" y="672703"/>
                </a:cubicBezTo>
                <a:cubicBezTo>
                  <a:pt x="2292521" y="672703"/>
                  <a:pt x="2299268" y="672306"/>
                  <a:pt x="2308793" y="671512"/>
                </a:cubicBezTo>
                <a:cubicBezTo>
                  <a:pt x="2309587" y="671512"/>
                  <a:pt x="2311174" y="671512"/>
                  <a:pt x="2313552" y="671512"/>
                </a:cubicBezTo>
                <a:cubicBezTo>
                  <a:pt x="2315933" y="670719"/>
                  <a:pt x="2317918" y="670322"/>
                  <a:pt x="2319505" y="670322"/>
                </a:cubicBezTo>
                <a:cubicBezTo>
                  <a:pt x="2319505" y="663972"/>
                  <a:pt x="2318711" y="657622"/>
                  <a:pt x="2317124" y="651272"/>
                </a:cubicBezTo>
                <a:cubicBezTo>
                  <a:pt x="2315536" y="651272"/>
                  <a:pt x="2313949" y="651669"/>
                  <a:pt x="2312365" y="652462"/>
                </a:cubicBezTo>
                <a:cubicBezTo>
                  <a:pt x="2304427" y="652462"/>
                  <a:pt x="2299268" y="651669"/>
                  <a:pt x="2296887" y="650081"/>
                </a:cubicBezTo>
                <a:cubicBezTo>
                  <a:pt x="2293711" y="648494"/>
                  <a:pt x="2290140" y="645319"/>
                  <a:pt x="2286171" y="640556"/>
                </a:cubicBezTo>
                <a:cubicBezTo>
                  <a:pt x="2283789" y="638175"/>
                  <a:pt x="2283789" y="636190"/>
                  <a:pt x="2286171" y="634603"/>
                </a:cubicBezTo>
                <a:cubicBezTo>
                  <a:pt x="2286964" y="634603"/>
                  <a:pt x="2288155" y="634206"/>
                  <a:pt x="2289743" y="633412"/>
                </a:cubicBezTo>
                <a:cubicBezTo>
                  <a:pt x="2298474" y="631825"/>
                  <a:pt x="2304427" y="631031"/>
                  <a:pt x="2307602" y="631031"/>
                </a:cubicBezTo>
                <a:cubicBezTo>
                  <a:pt x="2325855" y="630237"/>
                  <a:pt x="2345302" y="627062"/>
                  <a:pt x="2365940" y="621506"/>
                </a:cubicBezTo>
                <a:close/>
                <a:moveTo>
                  <a:pt x="8363117" y="620315"/>
                </a:moveTo>
                <a:cubicBezTo>
                  <a:pt x="8371055" y="621109"/>
                  <a:pt x="8381771" y="623094"/>
                  <a:pt x="8395264" y="626269"/>
                </a:cubicBezTo>
                <a:cubicBezTo>
                  <a:pt x="8402408" y="629444"/>
                  <a:pt x="8405980" y="634603"/>
                  <a:pt x="8405980" y="641747"/>
                </a:cubicBezTo>
                <a:cubicBezTo>
                  <a:pt x="8405980" y="648890"/>
                  <a:pt x="8403599" y="654050"/>
                  <a:pt x="8398836" y="657225"/>
                </a:cubicBezTo>
                <a:cubicBezTo>
                  <a:pt x="8394868" y="659606"/>
                  <a:pt x="8389311" y="658415"/>
                  <a:pt x="8382167" y="653653"/>
                </a:cubicBezTo>
                <a:cubicBezTo>
                  <a:pt x="8371055" y="642540"/>
                  <a:pt x="8363117" y="633809"/>
                  <a:pt x="8358355" y="627459"/>
                </a:cubicBezTo>
                <a:cubicBezTo>
                  <a:pt x="8356768" y="625078"/>
                  <a:pt x="8356371" y="623490"/>
                  <a:pt x="8357164" y="622697"/>
                </a:cubicBezTo>
                <a:cubicBezTo>
                  <a:pt x="8357958" y="621109"/>
                  <a:pt x="8359942" y="620315"/>
                  <a:pt x="8363117" y="620315"/>
                </a:cubicBezTo>
                <a:close/>
                <a:moveTo>
                  <a:pt x="3882796" y="620315"/>
                </a:moveTo>
                <a:cubicBezTo>
                  <a:pt x="3878827" y="623490"/>
                  <a:pt x="3875652" y="627062"/>
                  <a:pt x="3873271" y="631031"/>
                </a:cubicBezTo>
                <a:cubicBezTo>
                  <a:pt x="3882002" y="633412"/>
                  <a:pt x="3889940" y="636984"/>
                  <a:pt x="3897083" y="641747"/>
                </a:cubicBezTo>
                <a:cubicBezTo>
                  <a:pt x="3898671" y="640159"/>
                  <a:pt x="3900655" y="637778"/>
                  <a:pt x="3903036" y="634603"/>
                </a:cubicBezTo>
                <a:cubicBezTo>
                  <a:pt x="3905418" y="632222"/>
                  <a:pt x="3907005" y="630237"/>
                  <a:pt x="3907799" y="628650"/>
                </a:cubicBezTo>
                <a:cubicBezTo>
                  <a:pt x="3909386" y="626269"/>
                  <a:pt x="3908593" y="625475"/>
                  <a:pt x="3905418" y="626269"/>
                </a:cubicBezTo>
                <a:cubicBezTo>
                  <a:pt x="3902243" y="626269"/>
                  <a:pt x="3899068" y="626665"/>
                  <a:pt x="3895893" y="627459"/>
                </a:cubicBezTo>
                <a:cubicBezTo>
                  <a:pt x="3895099" y="627459"/>
                  <a:pt x="3892718" y="626269"/>
                  <a:pt x="3888749" y="623887"/>
                </a:cubicBezTo>
                <a:cubicBezTo>
                  <a:pt x="3886368" y="622300"/>
                  <a:pt x="3884383" y="621109"/>
                  <a:pt x="3882796" y="620315"/>
                </a:cubicBezTo>
                <a:close/>
                <a:moveTo>
                  <a:pt x="788365" y="620315"/>
                </a:moveTo>
                <a:cubicBezTo>
                  <a:pt x="781221" y="622697"/>
                  <a:pt x="769315" y="624681"/>
                  <a:pt x="752645" y="626269"/>
                </a:cubicBezTo>
                <a:cubicBezTo>
                  <a:pt x="750264" y="626269"/>
                  <a:pt x="747884" y="626269"/>
                  <a:pt x="745502" y="626269"/>
                </a:cubicBezTo>
                <a:cubicBezTo>
                  <a:pt x="746296" y="629444"/>
                  <a:pt x="746693" y="633412"/>
                  <a:pt x="746693" y="638175"/>
                </a:cubicBezTo>
                <a:cubicBezTo>
                  <a:pt x="755424" y="635794"/>
                  <a:pt x="764552" y="634206"/>
                  <a:pt x="774077" y="633412"/>
                </a:cubicBezTo>
                <a:cubicBezTo>
                  <a:pt x="774871" y="633412"/>
                  <a:pt x="776062" y="633412"/>
                  <a:pt x="777649" y="633412"/>
                </a:cubicBezTo>
                <a:cubicBezTo>
                  <a:pt x="780824" y="632619"/>
                  <a:pt x="783205" y="632619"/>
                  <a:pt x="784793" y="633412"/>
                </a:cubicBezTo>
                <a:cubicBezTo>
                  <a:pt x="785587" y="631825"/>
                  <a:pt x="786380" y="629444"/>
                  <a:pt x="787174" y="626269"/>
                </a:cubicBezTo>
                <a:cubicBezTo>
                  <a:pt x="787968" y="623887"/>
                  <a:pt x="788365" y="621903"/>
                  <a:pt x="788365" y="620315"/>
                </a:cubicBezTo>
                <a:close/>
                <a:moveTo>
                  <a:pt x="1936128" y="614362"/>
                </a:moveTo>
                <a:cubicBezTo>
                  <a:pt x="1937714" y="613569"/>
                  <a:pt x="1939698" y="613569"/>
                  <a:pt x="1942080" y="614362"/>
                </a:cubicBezTo>
                <a:cubicBezTo>
                  <a:pt x="1967480" y="619125"/>
                  <a:pt x="1983355" y="625475"/>
                  <a:pt x="1989705" y="633412"/>
                </a:cubicBezTo>
                <a:cubicBezTo>
                  <a:pt x="2000023" y="654050"/>
                  <a:pt x="1997246" y="667544"/>
                  <a:pt x="1981370" y="673894"/>
                </a:cubicBezTo>
                <a:cubicBezTo>
                  <a:pt x="1974227" y="673100"/>
                  <a:pt x="1968671" y="669528"/>
                  <a:pt x="1964702" y="663178"/>
                </a:cubicBezTo>
                <a:cubicBezTo>
                  <a:pt x="1961527" y="659209"/>
                  <a:pt x="1957559" y="652462"/>
                  <a:pt x="1952796" y="642937"/>
                </a:cubicBezTo>
                <a:cubicBezTo>
                  <a:pt x="1945652" y="631825"/>
                  <a:pt x="1940493" y="623887"/>
                  <a:pt x="1937318" y="619125"/>
                </a:cubicBezTo>
                <a:cubicBezTo>
                  <a:pt x="1935730" y="617537"/>
                  <a:pt x="1935333" y="615950"/>
                  <a:pt x="1936128" y="614362"/>
                </a:cubicBezTo>
                <a:close/>
                <a:moveTo>
                  <a:pt x="7656184" y="613469"/>
                </a:moveTo>
                <a:cubicBezTo>
                  <a:pt x="7659160" y="613668"/>
                  <a:pt x="7661839" y="614362"/>
                  <a:pt x="7664220" y="615553"/>
                </a:cubicBezTo>
                <a:cubicBezTo>
                  <a:pt x="7668190" y="617934"/>
                  <a:pt x="7670968" y="621506"/>
                  <a:pt x="7672555" y="626269"/>
                </a:cubicBezTo>
                <a:cubicBezTo>
                  <a:pt x="7674142" y="631825"/>
                  <a:pt x="7671364" y="635794"/>
                  <a:pt x="7664220" y="638175"/>
                </a:cubicBezTo>
                <a:cubicBezTo>
                  <a:pt x="7657871" y="638969"/>
                  <a:pt x="7645170" y="640953"/>
                  <a:pt x="7626120" y="644128"/>
                </a:cubicBezTo>
                <a:cubicBezTo>
                  <a:pt x="7632470" y="646509"/>
                  <a:pt x="7637233" y="649287"/>
                  <a:pt x="7640408" y="652462"/>
                </a:cubicBezTo>
                <a:cubicBezTo>
                  <a:pt x="7644377" y="654844"/>
                  <a:pt x="7644774" y="658415"/>
                  <a:pt x="7641598" y="663178"/>
                </a:cubicBezTo>
                <a:cubicBezTo>
                  <a:pt x="7638424" y="666353"/>
                  <a:pt x="7633264" y="673894"/>
                  <a:pt x="7626120" y="685800"/>
                </a:cubicBezTo>
                <a:lnTo>
                  <a:pt x="7620168" y="694134"/>
                </a:lnTo>
                <a:cubicBezTo>
                  <a:pt x="7624930" y="693340"/>
                  <a:pt x="7629296" y="691753"/>
                  <a:pt x="7633264" y="689372"/>
                </a:cubicBezTo>
                <a:cubicBezTo>
                  <a:pt x="7638821" y="687784"/>
                  <a:pt x="7643186" y="687784"/>
                  <a:pt x="7646361" y="689372"/>
                </a:cubicBezTo>
                <a:cubicBezTo>
                  <a:pt x="7652711" y="691753"/>
                  <a:pt x="7657871" y="695325"/>
                  <a:pt x="7661839" y="700087"/>
                </a:cubicBezTo>
                <a:cubicBezTo>
                  <a:pt x="7665014" y="703262"/>
                  <a:pt x="7665411" y="707231"/>
                  <a:pt x="7663030" y="711994"/>
                </a:cubicBezTo>
                <a:cubicBezTo>
                  <a:pt x="7659855" y="715169"/>
                  <a:pt x="7655886" y="723900"/>
                  <a:pt x="7651124" y="738187"/>
                </a:cubicBezTo>
                <a:cubicBezTo>
                  <a:pt x="7651918" y="738981"/>
                  <a:pt x="7653108" y="740172"/>
                  <a:pt x="7654696" y="741759"/>
                </a:cubicBezTo>
                <a:cubicBezTo>
                  <a:pt x="7655490" y="743347"/>
                  <a:pt x="7656283" y="744537"/>
                  <a:pt x="7657076" y="745331"/>
                </a:cubicBezTo>
                <a:cubicBezTo>
                  <a:pt x="7659458" y="750887"/>
                  <a:pt x="7658268" y="754459"/>
                  <a:pt x="7653505" y="756047"/>
                </a:cubicBezTo>
                <a:cubicBezTo>
                  <a:pt x="7638424" y="760015"/>
                  <a:pt x="7624930" y="762397"/>
                  <a:pt x="7613024" y="763190"/>
                </a:cubicBezTo>
                <a:lnTo>
                  <a:pt x="7613024" y="765572"/>
                </a:lnTo>
                <a:cubicBezTo>
                  <a:pt x="7613024" y="776684"/>
                  <a:pt x="7609848" y="781844"/>
                  <a:pt x="7603498" y="781050"/>
                </a:cubicBezTo>
                <a:cubicBezTo>
                  <a:pt x="7594768" y="779462"/>
                  <a:pt x="7589608" y="773509"/>
                  <a:pt x="7588020" y="763190"/>
                </a:cubicBezTo>
                <a:cubicBezTo>
                  <a:pt x="7588020" y="752078"/>
                  <a:pt x="7587624" y="742950"/>
                  <a:pt x="7586830" y="735806"/>
                </a:cubicBezTo>
                <a:cubicBezTo>
                  <a:pt x="7572542" y="750887"/>
                  <a:pt x="7557461" y="762000"/>
                  <a:pt x="7541586" y="769144"/>
                </a:cubicBezTo>
                <a:cubicBezTo>
                  <a:pt x="7536030" y="771525"/>
                  <a:pt x="7535236" y="770731"/>
                  <a:pt x="7539205" y="766762"/>
                </a:cubicBezTo>
                <a:cubicBezTo>
                  <a:pt x="7552698" y="750887"/>
                  <a:pt x="7566589" y="730250"/>
                  <a:pt x="7580876" y="704850"/>
                </a:cubicBezTo>
                <a:cubicBezTo>
                  <a:pt x="7580083" y="702469"/>
                  <a:pt x="7578892" y="700087"/>
                  <a:pt x="7577305" y="697706"/>
                </a:cubicBezTo>
                <a:cubicBezTo>
                  <a:pt x="7575718" y="693737"/>
                  <a:pt x="7577305" y="691753"/>
                  <a:pt x="7582068" y="691753"/>
                </a:cubicBezTo>
                <a:lnTo>
                  <a:pt x="7588020" y="692944"/>
                </a:lnTo>
                <a:cubicBezTo>
                  <a:pt x="7588814" y="690562"/>
                  <a:pt x="7590402" y="687784"/>
                  <a:pt x="7592783" y="684609"/>
                </a:cubicBezTo>
                <a:cubicBezTo>
                  <a:pt x="7594370" y="680640"/>
                  <a:pt x="7595561" y="677862"/>
                  <a:pt x="7596355" y="676275"/>
                </a:cubicBezTo>
                <a:cubicBezTo>
                  <a:pt x="7599530" y="670719"/>
                  <a:pt x="7603498" y="660797"/>
                  <a:pt x="7608261" y="646509"/>
                </a:cubicBezTo>
                <a:cubicBezTo>
                  <a:pt x="7607468" y="646509"/>
                  <a:pt x="7605880" y="646906"/>
                  <a:pt x="7603498" y="647700"/>
                </a:cubicBezTo>
                <a:cubicBezTo>
                  <a:pt x="7601118" y="647700"/>
                  <a:pt x="7599133" y="648097"/>
                  <a:pt x="7597546" y="648890"/>
                </a:cubicBezTo>
                <a:cubicBezTo>
                  <a:pt x="7592783" y="650478"/>
                  <a:pt x="7587624" y="649684"/>
                  <a:pt x="7582068" y="646509"/>
                </a:cubicBezTo>
                <a:cubicBezTo>
                  <a:pt x="7576511" y="643334"/>
                  <a:pt x="7572146" y="638175"/>
                  <a:pt x="7568970" y="631031"/>
                </a:cubicBezTo>
                <a:cubicBezTo>
                  <a:pt x="7568177" y="627856"/>
                  <a:pt x="7569764" y="626269"/>
                  <a:pt x="7573733" y="626269"/>
                </a:cubicBezTo>
                <a:cubicBezTo>
                  <a:pt x="7582464" y="626269"/>
                  <a:pt x="7606674" y="622300"/>
                  <a:pt x="7646361" y="614362"/>
                </a:cubicBezTo>
                <a:cubicBezTo>
                  <a:pt x="7649933" y="613569"/>
                  <a:pt x="7653207" y="613271"/>
                  <a:pt x="7656184" y="613469"/>
                </a:cubicBezTo>
                <a:close/>
                <a:moveTo>
                  <a:pt x="2390943" y="608409"/>
                </a:moveTo>
                <a:cubicBezTo>
                  <a:pt x="2378243" y="607615"/>
                  <a:pt x="2348080" y="609600"/>
                  <a:pt x="2300458" y="614362"/>
                </a:cubicBezTo>
                <a:cubicBezTo>
                  <a:pt x="2293315" y="615156"/>
                  <a:pt x="2288552" y="615553"/>
                  <a:pt x="2286171" y="615553"/>
                </a:cubicBezTo>
                <a:cubicBezTo>
                  <a:pt x="2282996" y="616347"/>
                  <a:pt x="2279821" y="616744"/>
                  <a:pt x="2276646" y="616744"/>
                </a:cubicBezTo>
                <a:cubicBezTo>
                  <a:pt x="2276646" y="676275"/>
                  <a:pt x="2275456" y="723900"/>
                  <a:pt x="2273074" y="759619"/>
                </a:cubicBezTo>
                <a:cubicBezTo>
                  <a:pt x="2305618" y="755650"/>
                  <a:pt x="2341333" y="752475"/>
                  <a:pt x="2380227" y="750094"/>
                </a:cubicBezTo>
                <a:cubicBezTo>
                  <a:pt x="2381021" y="750094"/>
                  <a:pt x="2382211" y="750094"/>
                  <a:pt x="2383799" y="750094"/>
                </a:cubicBezTo>
                <a:cubicBezTo>
                  <a:pt x="2387768" y="749300"/>
                  <a:pt x="2390943" y="750094"/>
                  <a:pt x="2393324" y="752475"/>
                </a:cubicBezTo>
                <a:cubicBezTo>
                  <a:pt x="2395705" y="753269"/>
                  <a:pt x="2397293" y="754856"/>
                  <a:pt x="2398086" y="757237"/>
                </a:cubicBezTo>
                <a:cubicBezTo>
                  <a:pt x="2401261" y="723900"/>
                  <a:pt x="2401261" y="676672"/>
                  <a:pt x="2398086" y="615553"/>
                </a:cubicBezTo>
                <a:cubicBezTo>
                  <a:pt x="2398086" y="610790"/>
                  <a:pt x="2395705" y="608409"/>
                  <a:pt x="2390943" y="608409"/>
                </a:cubicBezTo>
                <a:close/>
                <a:moveTo>
                  <a:pt x="6423589" y="606028"/>
                </a:moveTo>
                <a:cubicBezTo>
                  <a:pt x="6410096" y="609203"/>
                  <a:pt x="6395809" y="611584"/>
                  <a:pt x="6380727" y="613172"/>
                </a:cubicBezTo>
                <a:cubicBezTo>
                  <a:pt x="6379933" y="614759"/>
                  <a:pt x="6379536" y="618728"/>
                  <a:pt x="6379536" y="625078"/>
                </a:cubicBezTo>
                <a:cubicBezTo>
                  <a:pt x="6378743" y="629840"/>
                  <a:pt x="6378346" y="633809"/>
                  <a:pt x="6378346" y="636984"/>
                </a:cubicBezTo>
                <a:cubicBezTo>
                  <a:pt x="6379933" y="636984"/>
                  <a:pt x="6382315" y="636587"/>
                  <a:pt x="6385489" y="635794"/>
                </a:cubicBezTo>
                <a:cubicBezTo>
                  <a:pt x="6399777" y="634206"/>
                  <a:pt x="6412874" y="632222"/>
                  <a:pt x="6424780" y="629840"/>
                </a:cubicBezTo>
                <a:lnTo>
                  <a:pt x="6424780" y="622697"/>
                </a:lnTo>
                <a:cubicBezTo>
                  <a:pt x="6424780" y="617140"/>
                  <a:pt x="6424384" y="611584"/>
                  <a:pt x="6423589" y="606028"/>
                </a:cubicBezTo>
                <a:close/>
                <a:moveTo>
                  <a:pt x="3592283" y="604837"/>
                </a:moveTo>
                <a:cubicBezTo>
                  <a:pt x="3583552" y="605631"/>
                  <a:pt x="3575615" y="607219"/>
                  <a:pt x="3568471" y="609600"/>
                </a:cubicBezTo>
                <a:cubicBezTo>
                  <a:pt x="3573233" y="613569"/>
                  <a:pt x="3575615" y="619919"/>
                  <a:pt x="3575615" y="628650"/>
                </a:cubicBezTo>
                <a:cubicBezTo>
                  <a:pt x="3575615" y="631031"/>
                  <a:pt x="3575615" y="633412"/>
                  <a:pt x="3575615" y="635794"/>
                </a:cubicBezTo>
                <a:cubicBezTo>
                  <a:pt x="3577202" y="635794"/>
                  <a:pt x="3579186" y="635397"/>
                  <a:pt x="3581568" y="634603"/>
                </a:cubicBezTo>
                <a:cubicBezTo>
                  <a:pt x="3586330" y="633809"/>
                  <a:pt x="3589902" y="633015"/>
                  <a:pt x="3592283" y="632222"/>
                </a:cubicBezTo>
                <a:cubicBezTo>
                  <a:pt x="3593077" y="628253"/>
                  <a:pt x="3593077" y="621903"/>
                  <a:pt x="3592283" y="613172"/>
                </a:cubicBezTo>
                <a:cubicBezTo>
                  <a:pt x="3592283" y="609203"/>
                  <a:pt x="3592283" y="606425"/>
                  <a:pt x="3592283" y="604837"/>
                </a:cubicBezTo>
                <a:close/>
                <a:moveTo>
                  <a:pt x="5074612" y="598884"/>
                </a:moveTo>
                <a:cubicBezTo>
                  <a:pt x="5084930" y="603647"/>
                  <a:pt x="5093265" y="609600"/>
                  <a:pt x="5099615" y="616744"/>
                </a:cubicBezTo>
                <a:cubicBezTo>
                  <a:pt x="5101996" y="619125"/>
                  <a:pt x="5102393" y="621506"/>
                  <a:pt x="5100806" y="623887"/>
                </a:cubicBezTo>
                <a:cubicBezTo>
                  <a:pt x="5098424" y="633412"/>
                  <a:pt x="5097234" y="651669"/>
                  <a:pt x="5097234" y="678656"/>
                </a:cubicBezTo>
                <a:cubicBezTo>
                  <a:pt x="5097234" y="696119"/>
                  <a:pt x="5094058" y="704453"/>
                  <a:pt x="5087709" y="703659"/>
                </a:cubicBezTo>
                <a:cubicBezTo>
                  <a:pt x="5075008" y="699690"/>
                  <a:pt x="5069055" y="690959"/>
                  <a:pt x="5069849" y="677465"/>
                </a:cubicBezTo>
                <a:cubicBezTo>
                  <a:pt x="5070643" y="667940"/>
                  <a:pt x="5071040" y="656431"/>
                  <a:pt x="5071040" y="642937"/>
                </a:cubicBezTo>
                <a:cubicBezTo>
                  <a:pt x="5071040" y="626269"/>
                  <a:pt x="5069452" y="614362"/>
                  <a:pt x="5066277" y="607219"/>
                </a:cubicBezTo>
                <a:cubicBezTo>
                  <a:pt x="5065483" y="601662"/>
                  <a:pt x="5068262" y="598884"/>
                  <a:pt x="5074612" y="598884"/>
                </a:cubicBezTo>
                <a:close/>
                <a:moveTo>
                  <a:pt x="1001486" y="596503"/>
                </a:moveTo>
                <a:cubicBezTo>
                  <a:pt x="1013393" y="596503"/>
                  <a:pt x="1023711" y="598090"/>
                  <a:pt x="1032442" y="601265"/>
                </a:cubicBezTo>
                <a:cubicBezTo>
                  <a:pt x="1042762" y="604440"/>
                  <a:pt x="1047525" y="611584"/>
                  <a:pt x="1046730" y="622697"/>
                </a:cubicBezTo>
                <a:cubicBezTo>
                  <a:pt x="1045936" y="633015"/>
                  <a:pt x="1041968" y="638969"/>
                  <a:pt x="1034824" y="640556"/>
                </a:cubicBezTo>
                <a:cubicBezTo>
                  <a:pt x="1029268" y="642144"/>
                  <a:pt x="1023711" y="638572"/>
                  <a:pt x="1018156" y="629840"/>
                </a:cubicBezTo>
                <a:cubicBezTo>
                  <a:pt x="1009425" y="619522"/>
                  <a:pt x="1002678" y="609600"/>
                  <a:pt x="997914" y="600075"/>
                </a:cubicBezTo>
                <a:cubicBezTo>
                  <a:pt x="997120" y="599281"/>
                  <a:pt x="996725" y="598487"/>
                  <a:pt x="996725" y="597694"/>
                </a:cubicBezTo>
                <a:cubicBezTo>
                  <a:pt x="997519" y="596900"/>
                  <a:pt x="999105" y="596503"/>
                  <a:pt x="1001486" y="596503"/>
                </a:cubicBezTo>
                <a:close/>
                <a:moveTo>
                  <a:pt x="5407987" y="594122"/>
                </a:moveTo>
                <a:cubicBezTo>
                  <a:pt x="5409574" y="594122"/>
                  <a:pt x="5410765" y="595709"/>
                  <a:pt x="5411559" y="598884"/>
                </a:cubicBezTo>
                <a:cubicBezTo>
                  <a:pt x="5413940" y="603647"/>
                  <a:pt x="5415924" y="608806"/>
                  <a:pt x="5417512" y="614362"/>
                </a:cubicBezTo>
                <a:cubicBezTo>
                  <a:pt x="5427037" y="613569"/>
                  <a:pt x="5446483" y="611584"/>
                  <a:pt x="5475852" y="608409"/>
                </a:cubicBezTo>
                <a:cubicBezTo>
                  <a:pt x="5492521" y="606822"/>
                  <a:pt x="5504824" y="605631"/>
                  <a:pt x="5512762" y="604837"/>
                </a:cubicBezTo>
                <a:cubicBezTo>
                  <a:pt x="5523080" y="604044"/>
                  <a:pt x="5533796" y="602456"/>
                  <a:pt x="5544908" y="600075"/>
                </a:cubicBezTo>
                <a:cubicBezTo>
                  <a:pt x="5545702" y="600075"/>
                  <a:pt x="5546099" y="600075"/>
                  <a:pt x="5546099" y="600075"/>
                </a:cubicBezTo>
                <a:cubicBezTo>
                  <a:pt x="5550862" y="597694"/>
                  <a:pt x="5556418" y="597694"/>
                  <a:pt x="5562768" y="600075"/>
                </a:cubicBezTo>
                <a:cubicBezTo>
                  <a:pt x="5577849" y="608806"/>
                  <a:pt x="5586581" y="615553"/>
                  <a:pt x="5588962" y="620315"/>
                </a:cubicBezTo>
                <a:cubicBezTo>
                  <a:pt x="5592930" y="627459"/>
                  <a:pt x="5592137" y="631428"/>
                  <a:pt x="5586581" y="632222"/>
                </a:cubicBezTo>
                <a:cubicBezTo>
                  <a:pt x="5554830" y="640159"/>
                  <a:pt x="5534987" y="646906"/>
                  <a:pt x="5527049" y="652462"/>
                </a:cubicBezTo>
                <a:cubicBezTo>
                  <a:pt x="5523874" y="654050"/>
                  <a:pt x="5521890" y="654050"/>
                  <a:pt x="5521096" y="652462"/>
                </a:cubicBezTo>
                <a:cubicBezTo>
                  <a:pt x="5520302" y="651669"/>
                  <a:pt x="5520699" y="650081"/>
                  <a:pt x="5522287" y="647700"/>
                </a:cubicBezTo>
                <a:cubicBezTo>
                  <a:pt x="5523874" y="645319"/>
                  <a:pt x="5525462" y="641747"/>
                  <a:pt x="5527049" y="636984"/>
                </a:cubicBezTo>
                <a:cubicBezTo>
                  <a:pt x="5530224" y="630634"/>
                  <a:pt x="5532605" y="626665"/>
                  <a:pt x="5534193" y="625078"/>
                </a:cubicBezTo>
                <a:cubicBezTo>
                  <a:pt x="5493712" y="628253"/>
                  <a:pt x="5461565" y="631428"/>
                  <a:pt x="5437752" y="634603"/>
                </a:cubicBezTo>
                <a:cubicBezTo>
                  <a:pt x="5432196" y="636190"/>
                  <a:pt x="5426243" y="634603"/>
                  <a:pt x="5419893" y="629840"/>
                </a:cubicBezTo>
                <a:cubicBezTo>
                  <a:pt x="5419893" y="645715"/>
                  <a:pt x="5415527" y="658415"/>
                  <a:pt x="5406796" y="667940"/>
                </a:cubicBezTo>
                <a:cubicBezTo>
                  <a:pt x="5400446" y="674290"/>
                  <a:pt x="5393302" y="674290"/>
                  <a:pt x="5385365" y="667940"/>
                </a:cubicBezTo>
                <a:cubicBezTo>
                  <a:pt x="5379015" y="652065"/>
                  <a:pt x="5379015" y="639762"/>
                  <a:pt x="5385365" y="631031"/>
                </a:cubicBezTo>
                <a:cubicBezTo>
                  <a:pt x="5395684" y="619919"/>
                  <a:pt x="5402034" y="608806"/>
                  <a:pt x="5404415" y="597694"/>
                </a:cubicBezTo>
                <a:cubicBezTo>
                  <a:pt x="5406002" y="595312"/>
                  <a:pt x="5407193" y="594122"/>
                  <a:pt x="5407987" y="594122"/>
                </a:cubicBezTo>
                <a:close/>
                <a:moveTo>
                  <a:pt x="1986134" y="594122"/>
                </a:moveTo>
                <a:cubicBezTo>
                  <a:pt x="1986134" y="593328"/>
                  <a:pt x="1988118" y="593328"/>
                  <a:pt x="1992087" y="594122"/>
                </a:cubicBezTo>
                <a:cubicBezTo>
                  <a:pt x="2015899" y="599678"/>
                  <a:pt x="2031377" y="609203"/>
                  <a:pt x="2038520" y="622697"/>
                </a:cubicBezTo>
                <a:cubicBezTo>
                  <a:pt x="2044077" y="638572"/>
                  <a:pt x="2039314" y="650081"/>
                  <a:pt x="2024233" y="657225"/>
                </a:cubicBezTo>
                <a:cubicBezTo>
                  <a:pt x="2017883" y="658019"/>
                  <a:pt x="2013518" y="655240"/>
                  <a:pt x="2011137" y="648890"/>
                </a:cubicBezTo>
                <a:cubicBezTo>
                  <a:pt x="2002405" y="633809"/>
                  <a:pt x="1994468" y="617140"/>
                  <a:pt x="1987324" y="598884"/>
                </a:cubicBezTo>
                <a:cubicBezTo>
                  <a:pt x="1985736" y="596503"/>
                  <a:pt x="1985340" y="594915"/>
                  <a:pt x="1986134" y="594122"/>
                </a:cubicBezTo>
                <a:close/>
                <a:moveTo>
                  <a:pt x="469278" y="590550"/>
                </a:moveTo>
                <a:cubicBezTo>
                  <a:pt x="452609" y="593725"/>
                  <a:pt x="432368" y="598090"/>
                  <a:pt x="408555" y="603647"/>
                </a:cubicBezTo>
                <a:cubicBezTo>
                  <a:pt x="408555" y="606822"/>
                  <a:pt x="408158" y="610394"/>
                  <a:pt x="407365" y="614362"/>
                </a:cubicBezTo>
                <a:cubicBezTo>
                  <a:pt x="412921" y="612775"/>
                  <a:pt x="421255" y="611187"/>
                  <a:pt x="432368" y="609600"/>
                </a:cubicBezTo>
                <a:cubicBezTo>
                  <a:pt x="437924" y="608012"/>
                  <a:pt x="450624" y="605234"/>
                  <a:pt x="470469" y="601265"/>
                </a:cubicBezTo>
                <a:cubicBezTo>
                  <a:pt x="472055" y="598884"/>
                  <a:pt x="473246" y="596503"/>
                  <a:pt x="474040" y="594122"/>
                </a:cubicBezTo>
                <a:cubicBezTo>
                  <a:pt x="474834" y="591740"/>
                  <a:pt x="473246" y="590550"/>
                  <a:pt x="469278" y="590550"/>
                </a:cubicBezTo>
                <a:close/>
                <a:moveTo>
                  <a:pt x="787174" y="588168"/>
                </a:moveTo>
                <a:cubicBezTo>
                  <a:pt x="777649" y="589756"/>
                  <a:pt x="764552" y="592137"/>
                  <a:pt x="747884" y="595312"/>
                </a:cubicBezTo>
                <a:cubicBezTo>
                  <a:pt x="745502" y="595312"/>
                  <a:pt x="743121" y="595312"/>
                  <a:pt x="740739" y="595312"/>
                </a:cubicBezTo>
                <a:cubicBezTo>
                  <a:pt x="740739" y="598487"/>
                  <a:pt x="741533" y="602059"/>
                  <a:pt x="743121" y="606028"/>
                </a:cubicBezTo>
                <a:cubicBezTo>
                  <a:pt x="748677" y="603647"/>
                  <a:pt x="755027" y="601662"/>
                  <a:pt x="762170" y="600075"/>
                </a:cubicBezTo>
                <a:cubicBezTo>
                  <a:pt x="766932" y="598487"/>
                  <a:pt x="771696" y="598487"/>
                  <a:pt x="776458" y="600075"/>
                </a:cubicBezTo>
                <a:cubicBezTo>
                  <a:pt x="780427" y="601662"/>
                  <a:pt x="784793" y="605631"/>
                  <a:pt x="789556" y="611981"/>
                </a:cubicBezTo>
                <a:cubicBezTo>
                  <a:pt x="790349" y="606425"/>
                  <a:pt x="790746" y="600075"/>
                  <a:pt x="790746" y="592931"/>
                </a:cubicBezTo>
                <a:cubicBezTo>
                  <a:pt x="791539" y="590550"/>
                  <a:pt x="790349" y="588962"/>
                  <a:pt x="787174" y="588168"/>
                </a:cubicBezTo>
                <a:close/>
                <a:moveTo>
                  <a:pt x="7071289" y="586978"/>
                </a:moveTo>
                <a:cubicBezTo>
                  <a:pt x="7083196" y="585390"/>
                  <a:pt x="7095896" y="586978"/>
                  <a:pt x="7109389" y="591740"/>
                </a:cubicBezTo>
                <a:cubicBezTo>
                  <a:pt x="7116533" y="592534"/>
                  <a:pt x="7120899" y="596106"/>
                  <a:pt x="7122486" y="602456"/>
                </a:cubicBezTo>
                <a:cubicBezTo>
                  <a:pt x="7125662" y="612775"/>
                  <a:pt x="7124074" y="621903"/>
                  <a:pt x="7117724" y="629840"/>
                </a:cubicBezTo>
                <a:cubicBezTo>
                  <a:pt x="7114548" y="633015"/>
                  <a:pt x="7110184" y="633015"/>
                  <a:pt x="7104626" y="629840"/>
                </a:cubicBezTo>
                <a:cubicBezTo>
                  <a:pt x="7092720" y="622697"/>
                  <a:pt x="7080814" y="609600"/>
                  <a:pt x="7068908" y="590550"/>
                </a:cubicBezTo>
                <a:cubicBezTo>
                  <a:pt x="7068114" y="589756"/>
                  <a:pt x="7067718" y="588962"/>
                  <a:pt x="7067718" y="588168"/>
                </a:cubicBezTo>
                <a:cubicBezTo>
                  <a:pt x="7068512" y="587375"/>
                  <a:pt x="7069702" y="586978"/>
                  <a:pt x="7071289" y="586978"/>
                </a:cubicBezTo>
                <a:close/>
                <a:moveTo>
                  <a:pt x="4432865" y="586978"/>
                </a:moveTo>
                <a:cubicBezTo>
                  <a:pt x="4453502" y="586978"/>
                  <a:pt x="4466996" y="587375"/>
                  <a:pt x="4473346" y="588168"/>
                </a:cubicBezTo>
                <a:cubicBezTo>
                  <a:pt x="4487633" y="592931"/>
                  <a:pt x="4492396" y="604837"/>
                  <a:pt x="4487633" y="623887"/>
                </a:cubicBezTo>
                <a:cubicBezTo>
                  <a:pt x="4483665" y="631031"/>
                  <a:pt x="4477712" y="633015"/>
                  <a:pt x="4469774" y="629840"/>
                </a:cubicBezTo>
                <a:cubicBezTo>
                  <a:pt x="4455487" y="621109"/>
                  <a:pt x="4442390" y="608012"/>
                  <a:pt x="4430483" y="590550"/>
                </a:cubicBezTo>
                <a:cubicBezTo>
                  <a:pt x="4428896" y="588962"/>
                  <a:pt x="4428499" y="588168"/>
                  <a:pt x="4429293" y="588168"/>
                </a:cubicBezTo>
                <a:cubicBezTo>
                  <a:pt x="4429293" y="587375"/>
                  <a:pt x="4430483" y="586978"/>
                  <a:pt x="4432865" y="586978"/>
                </a:cubicBezTo>
                <a:close/>
                <a:moveTo>
                  <a:pt x="166858" y="586978"/>
                </a:moveTo>
                <a:lnTo>
                  <a:pt x="193052" y="586978"/>
                </a:lnTo>
                <a:cubicBezTo>
                  <a:pt x="203371" y="586978"/>
                  <a:pt x="211705" y="591740"/>
                  <a:pt x="218055" y="601265"/>
                </a:cubicBezTo>
                <a:cubicBezTo>
                  <a:pt x="221230" y="607615"/>
                  <a:pt x="221230" y="614362"/>
                  <a:pt x="218055" y="621506"/>
                </a:cubicBezTo>
                <a:cubicBezTo>
                  <a:pt x="215674" y="626269"/>
                  <a:pt x="210118" y="627856"/>
                  <a:pt x="201387" y="626269"/>
                </a:cubicBezTo>
                <a:cubicBezTo>
                  <a:pt x="196624" y="623887"/>
                  <a:pt x="191068" y="619522"/>
                  <a:pt x="184718" y="613172"/>
                </a:cubicBezTo>
                <a:cubicBezTo>
                  <a:pt x="182336" y="609997"/>
                  <a:pt x="177971" y="605631"/>
                  <a:pt x="171621" y="600075"/>
                </a:cubicBezTo>
                <a:cubicBezTo>
                  <a:pt x="168446" y="596900"/>
                  <a:pt x="166065" y="594519"/>
                  <a:pt x="164477" y="592931"/>
                </a:cubicBezTo>
                <a:cubicBezTo>
                  <a:pt x="162890" y="591344"/>
                  <a:pt x="162096" y="589756"/>
                  <a:pt x="162096" y="588168"/>
                </a:cubicBezTo>
                <a:cubicBezTo>
                  <a:pt x="162890" y="587375"/>
                  <a:pt x="164477" y="586978"/>
                  <a:pt x="166858" y="586978"/>
                </a:cubicBezTo>
                <a:close/>
                <a:moveTo>
                  <a:pt x="8228576" y="585787"/>
                </a:moveTo>
                <a:cubicBezTo>
                  <a:pt x="8237308" y="587375"/>
                  <a:pt x="8246436" y="589359"/>
                  <a:pt x="8255961" y="591740"/>
                </a:cubicBezTo>
                <a:cubicBezTo>
                  <a:pt x="8269455" y="594915"/>
                  <a:pt x="8276598" y="601265"/>
                  <a:pt x="8277392" y="610790"/>
                </a:cubicBezTo>
                <a:cubicBezTo>
                  <a:pt x="8276598" y="617934"/>
                  <a:pt x="8273820" y="623887"/>
                  <a:pt x="8269058" y="628650"/>
                </a:cubicBezTo>
                <a:cubicBezTo>
                  <a:pt x="8263502" y="632619"/>
                  <a:pt x="8257548" y="632222"/>
                  <a:pt x="8251198" y="627459"/>
                </a:cubicBezTo>
                <a:cubicBezTo>
                  <a:pt x="8241674" y="614759"/>
                  <a:pt x="8233339" y="602059"/>
                  <a:pt x="8226196" y="589359"/>
                </a:cubicBezTo>
                <a:cubicBezTo>
                  <a:pt x="8225402" y="588565"/>
                  <a:pt x="8225005" y="587772"/>
                  <a:pt x="8225005" y="586978"/>
                </a:cubicBezTo>
                <a:cubicBezTo>
                  <a:pt x="8225799" y="586184"/>
                  <a:pt x="8226990" y="585787"/>
                  <a:pt x="8228576" y="585787"/>
                </a:cubicBezTo>
                <a:close/>
                <a:moveTo>
                  <a:pt x="8319362" y="578346"/>
                </a:moveTo>
                <a:cubicBezTo>
                  <a:pt x="8320354" y="578147"/>
                  <a:pt x="8321445" y="578247"/>
                  <a:pt x="8322636" y="578644"/>
                </a:cubicBezTo>
                <a:cubicBezTo>
                  <a:pt x="8332955" y="580231"/>
                  <a:pt x="8342480" y="584597"/>
                  <a:pt x="8351211" y="591740"/>
                </a:cubicBezTo>
                <a:cubicBezTo>
                  <a:pt x="8356768" y="596503"/>
                  <a:pt x="8358752" y="602059"/>
                  <a:pt x="8357164" y="608409"/>
                </a:cubicBezTo>
                <a:cubicBezTo>
                  <a:pt x="8357164" y="609997"/>
                  <a:pt x="8356371" y="613965"/>
                  <a:pt x="8354783" y="620315"/>
                </a:cubicBezTo>
                <a:cubicBezTo>
                  <a:pt x="8351608" y="631428"/>
                  <a:pt x="8349624" y="639365"/>
                  <a:pt x="8348830" y="644128"/>
                </a:cubicBezTo>
                <a:cubicBezTo>
                  <a:pt x="8348036" y="652065"/>
                  <a:pt x="8346846" y="659209"/>
                  <a:pt x="8345258" y="665559"/>
                </a:cubicBezTo>
                <a:cubicBezTo>
                  <a:pt x="8346052" y="665559"/>
                  <a:pt x="8346449" y="665559"/>
                  <a:pt x="8346449" y="665559"/>
                </a:cubicBezTo>
                <a:cubicBezTo>
                  <a:pt x="8356768" y="664765"/>
                  <a:pt x="8363911" y="663178"/>
                  <a:pt x="8367880" y="660797"/>
                </a:cubicBezTo>
                <a:cubicBezTo>
                  <a:pt x="8370261" y="659209"/>
                  <a:pt x="8373833" y="659606"/>
                  <a:pt x="8378595" y="661987"/>
                </a:cubicBezTo>
                <a:cubicBezTo>
                  <a:pt x="8378595" y="661987"/>
                  <a:pt x="8378992" y="661987"/>
                  <a:pt x="8379786" y="661987"/>
                </a:cubicBezTo>
                <a:cubicBezTo>
                  <a:pt x="8386136" y="665162"/>
                  <a:pt x="8390899" y="669131"/>
                  <a:pt x="8394074" y="673894"/>
                </a:cubicBezTo>
                <a:cubicBezTo>
                  <a:pt x="8395661" y="678656"/>
                  <a:pt x="8394471" y="681831"/>
                  <a:pt x="8390502" y="683419"/>
                </a:cubicBezTo>
                <a:cubicBezTo>
                  <a:pt x="8384946" y="684212"/>
                  <a:pt x="8376214" y="685403"/>
                  <a:pt x="8364308" y="686990"/>
                </a:cubicBezTo>
                <a:cubicBezTo>
                  <a:pt x="8353989" y="687784"/>
                  <a:pt x="8346449" y="688578"/>
                  <a:pt x="8341686" y="689372"/>
                </a:cubicBezTo>
                <a:cubicBezTo>
                  <a:pt x="8341686" y="689372"/>
                  <a:pt x="8341686" y="689769"/>
                  <a:pt x="8341686" y="690562"/>
                </a:cubicBezTo>
                <a:cubicBezTo>
                  <a:pt x="8350417" y="693737"/>
                  <a:pt x="8358355" y="698103"/>
                  <a:pt x="8365499" y="703659"/>
                </a:cubicBezTo>
                <a:cubicBezTo>
                  <a:pt x="8368674" y="706834"/>
                  <a:pt x="8369467" y="711200"/>
                  <a:pt x="8367880" y="716756"/>
                </a:cubicBezTo>
                <a:cubicBezTo>
                  <a:pt x="8363911" y="724694"/>
                  <a:pt x="8361133" y="738187"/>
                  <a:pt x="8359545" y="757237"/>
                </a:cubicBezTo>
                <a:cubicBezTo>
                  <a:pt x="8357958" y="769937"/>
                  <a:pt x="8363911" y="776287"/>
                  <a:pt x="8377405" y="776287"/>
                </a:cubicBezTo>
                <a:cubicBezTo>
                  <a:pt x="8387724" y="775494"/>
                  <a:pt x="8394074" y="772319"/>
                  <a:pt x="8396455" y="766762"/>
                </a:cubicBezTo>
                <a:cubicBezTo>
                  <a:pt x="8401217" y="757237"/>
                  <a:pt x="8405583" y="746522"/>
                  <a:pt x="8409552" y="734615"/>
                </a:cubicBezTo>
                <a:cubicBezTo>
                  <a:pt x="8410346" y="732234"/>
                  <a:pt x="8411536" y="731044"/>
                  <a:pt x="8413124" y="731044"/>
                </a:cubicBezTo>
                <a:cubicBezTo>
                  <a:pt x="8413918" y="731837"/>
                  <a:pt x="8414314" y="733425"/>
                  <a:pt x="8414314" y="735806"/>
                </a:cubicBezTo>
                <a:cubicBezTo>
                  <a:pt x="8415902" y="747712"/>
                  <a:pt x="8419077" y="758825"/>
                  <a:pt x="8423839" y="769144"/>
                </a:cubicBezTo>
                <a:cubicBezTo>
                  <a:pt x="8424633" y="770731"/>
                  <a:pt x="8425427" y="772715"/>
                  <a:pt x="8426220" y="775097"/>
                </a:cubicBezTo>
                <a:cubicBezTo>
                  <a:pt x="8428602" y="779859"/>
                  <a:pt x="8429792" y="783034"/>
                  <a:pt x="8429792" y="784622"/>
                </a:cubicBezTo>
                <a:cubicBezTo>
                  <a:pt x="8429792" y="789384"/>
                  <a:pt x="8424633" y="794544"/>
                  <a:pt x="8414314" y="800100"/>
                </a:cubicBezTo>
                <a:cubicBezTo>
                  <a:pt x="8407170" y="804069"/>
                  <a:pt x="8395661" y="806053"/>
                  <a:pt x="8379786" y="806053"/>
                </a:cubicBezTo>
                <a:cubicBezTo>
                  <a:pt x="8363911" y="806847"/>
                  <a:pt x="8352402" y="802878"/>
                  <a:pt x="8345258" y="794147"/>
                </a:cubicBezTo>
                <a:cubicBezTo>
                  <a:pt x="8334939" y="785415"/>
                  <a:pt x="8330574" y="771128"/>
                  <a:pt x="8332161" y="751284"/>
                </a:cubicBezTo>
                <a:cubicBezTo>
                  <a:pt x="8332161" y="740172"/>
                  <a:pt x="8332558" y="730250"/>
                  <a:pt x="8333352" y="721519"/>
                </a:cubicBezTo>
                <a:cubicBezTo>
                  <a:pt x="8332558" y="723106"/>
                  <a:pt x="8331367" y="725884"/>
                  <a:pt x="8329780" y="729853"/>
                </a:cubicBezTo>
                <a:cubicBezTo>
                  <a:pt x="8328193" y="733028"/>
                  <a:pt x="8327002" y="735806"/>
                  <a:pt x="8326208" y="738187"/>
                </a:cubicBezTo>
                <a:cubicBezTo>
                  <a:pt x="8311920" y="773112"/>
                  <a:pt x="8288108" y="794940"/>
                  <a:pt x="8254770" y="803672"/>
                </a:cubicBezTo>
                <a:cubicBezTo>
                  <a:pt x="8251596" y="804465"/>
                  <a:pt x="8250008" y="804465"/>
                  <a:pt x="8250008" y="803672"/>
                </a:cubicBezTo>
                <a:cubicBezTo>
                  <a:pt x="8250008" y="802084"/>
                  <a:pt x="8251198" y="800497"/>
                  <a:pt x="8253580" y="798909"/>
                </a:cubicBezTo>
                <a:cubicBezTo>
                  <a:pt x="8264692" y="790972"/>
                  <a:pt x="8274218" y="781050"/>
                  <a:pt x="8282155" y="769144"/>
                </a:cubicBezTo>
                <a:cubicBezTo>
                  <a:pt x="8278186" y="765969"/>
                  <a:pt x="8273424" y="760809"/>
                  <a:pt x="8267868" y="753665"/>
                </a:cubicBezTo>
                <a:cubicBezTo>
                  <a:pt x="8263899" y="748903"/>
                  <a:pt x="8260724" y="745331"/>
                  <a:pt x="8258342" y="742950"/>
                </a:cubicBezTo>
                <a:cubicBezTo>
                  <a:pt x="8257548" y="748506"/>
                  <a:pt x="8257152" y="758825"/>
                  <a:pt x="8257152" y="773906"/>
                </a:cubicBezTo>
                <a:cubicBezTo>
                  <a:pt x="8256358" y="785812"/>
                  <a:pt x="8249214" y="794147"/>
                  <a:pt x="8235720" y="798909"/>
                </a:cubicBezTo>
                <a:cubicBezTo>
                  <a:pt x="8230958" y="799703"/>
                  <a:pt x="8227783" y="798115"/>
                  <a:pt x="8226196" y="794147"/>
                </a:cubicBezTo>
                <a:cubicBezTo>
                  <a:pt x="8221433" y="782240"/>
                  <a:pt x="8214686" y="773112"/>
                  <a:pt x="8205955" y="766762"/>
                </a:cubicBezTo>
                <a:cubicBezTo>
                  <a:pt x="8203574" y="773112"/>
                  <a:pt x="8199208" y="777081"/>
                  <a:pt x="8192858" y="778669"/>
                </a:cubicBezTo>
                <a:cubicBezTo>
                  <a:pt x="8184920" y="780256"/>
                  <a:pt x="8179761" y="777478"/>
                  <a:pt x="8177380" y="770334"/>
                </a:cubicBezTo>
                <a:cubicBezTo>
                  <a:pt x="8174205" y="760015"/>
                  <a:pt x="8176586" y="751284"/>
                  <a:pt x="8184524" y="744140"/>
                </a:cubicBezTo>
                <a:cubicBezTo>
                  <a:pt x="8190874" y="740172"/>
                  <a:pt x="8196034" y="734615"/>
                  <a:pt x="8200002" y="727472"/>
                </a:cubicBezTo>
                <a:cubicBezTo>
                  <a:pt x="8202383" y="722709"/>
                  <a:pt x="8204368" y="723106"/>
                  <a:pt x="8205955" y="728662"/>
                </a:cubicBezTo>
                <a:cubicBezTo>
                  <a:pt x="8207542" y="735806"/>
                  <a:pt x="8208336" y="745728"/>
                  <a:pt x="8208336" y="758428"/>
                </a:cubicBezTo>
                <a:cubicBezTo>
                  <a:pt x="8208336" y="759222"/>
                  <a:pt x="8207940" y="760412"/>
                  <a:pt x="8207146" y="762000"/>
                </a:cubicBezTo>
                <a:cubicBezTo>
                  <a:pt x="8213496" y="762794"/>
                  <a:pt x="8219448" y="763190"/>
                  <a:pt x="8225005" y="763190"/>
                </a:cubicBezTo>
                <a:cubicBezTo>
                  <a:pt x="8228974" y="763984"/>
                  <a:pt x="8230958" y="762794"/>
                  <a:pt x="8230958" y="759619"/>
                </a:cubicBezTo>
                <a:cubicBezTo>
                  <a:pt x="8230958" y="754062"/>
                  <a:pt x="8230958" y="748506"/>
                  <a:pt x="8230958" y="742950"/>
                </a:cubicBezTo>
                <a:cubicBezTo>
                  <a:pt x="8230958" y="737394"/>
                  <a:pt x="8230562" y="732234"/>
                  <a:pt x="8229768" y="727472"/>
                </a:cubicBezTo>
                <a:cubicBezTo>
                  <a:pt x="8229768" y="727472"/>
                  <a:pt x="8229371" y="727869"/>
                  <a:pt x="8228576" y="728662"/>
                </a:cubicBezTo>
                <a:cubicBezTo>
                  <a:pt x="8227783" y="731044"/>
                  <a:pt x="8225402" y="732631"/>
                  <a:pt x="8221433" y="733425"/>
                </a:cubicBezTo>
                <a:cubicBezTo>
                  <a:pt x="8214289" y="733425"/>
                  <a:pt x="8209924" y="729456"/>
                  <a:pt x="8208336" y="721519"/>
                </a:cubicBezTo>
                <a:cubicBezTo>
                  <a:pt x="8202780" y="697706"/>
                  <a:pt x="8198414" y="684609"/>
                  <a:pt x="8195239" y="682228"/>
                </a:cubicBezTo>
                <a:cubicBezTo>
                  <a:pt x="8192858" y="679053"/>
                  <a:pt x="8194446" y="676672"/>
                  <a:pt x="8200002" y="675084"/>
                </a:cubicBezTo>
                <a:cubicBezTo>
                  <a:pt x="8204764" y="675084"/>
                  <a:pt x="8210321" y="676275"/>
                  <a:pt x="8216670" y="678656"/>
                </a:cubicBezTo>
                <a:cubicBezTo>
                  <a:pt x="8226196" y="676275"/>
                  <a:pt x="8232942" y="674687"/>
                  <a:pt x="8236911" y="673894"/>
                </a:cubicBezTo>
                <a:cubicBezTo>
                  <a:pt x="8249612" y="670719"/>
                  <a:pt x="8257152" y="668337"/>
                  <a:pt x="8259533" y="666750"/>
                </a:cubicBezTo>
                <a:cubicBezTo>
                  <a:pt x="8263502" y="665162"/>
                  <a:pt x="8267868" y="665559"/>
                  <a:pt x="8272630" y="667940"/>
                </a:cubicBezTo>
                <a:cubicBezTo>
                  <a:pt x="8277392" y="670322"/>
                  <a:pt x="8281758" y="674290"/>
                  <a:pt x="8285727" y="679847"/>
                </a:cubicBezTo>
                <a:cubicBezTo>
                  <a:pt x="8289696" y="684609"/>
                  <a:pt x="8289696" y="688578"/>
                  <a:pt x="8285727" y="691753"/>
                </a:cubicBezTo>
                <a:cubicBezTo>
                  <a:pt x="8281758" y="696515"/>
                  <a:pt x="8278583" y="701278"/>
                  <a:pt x="8276202" y="706040"/>
                </a:cubicBezTo>
                <a:cubicBezTo>
                  <a:pt x="8278583" y="706834"/>
                  <a:pt x="8280170" y="708422"/>
                  <a:pt x="8280964" y="710803"/>
                </a:cubicBezTo>
                <a:cubicBezTo>
                  <a:pt x="8284140" y="716359"/>
                  <a:pt x="8283345" y="719931"/>
                  <a:pt x="8278583" y="721519"/>
                </a:cubicBezTo>
                <a:cubicBezTo>
                  <a:pt x="8275408" y="721519"/>
                  <a:pt x="8269455" y="722312"/>
                  <a:pt x="8260724" y="723900"/>
                </a:cubicBezTo>
                <a:cubicBezTo>
                  <a:pt x="8267074" y="722312"/>
                  <a:pt x="8265883" y="722312"/>
                  <a:pt x="8257152" y="723900"/>
                </a:cubicBezTo>
                <a:cubicBezTo>
                  <a:pt x="8259533" y="725487"/>
                  <a:pt x="8260724" y="728265"/>
                  <a:pt x="8260724" y="732234"/>
                </a:cubicBezTo>
                <a:cubicBezTo>
                  <a:pt x="8277392" y="733028"/>
                  <a:pt x="8288902" y="737790"/>
                  <a:pt x="8295252" y="746522"/>
                </a:cubicBezTo>
                <a:cubicBezTo>
                  <a:pt x="8302395" y="732234"/>
                  <a:pt x="8308349" y="713978"/>
                  <a:pt x="8313111" y="691753"/>
                </a:cubicBezTo>
                <a:cubicBezTo>
                  <a:pt x="8311524" y="692547"/>
                  <a:pt x="8309539" y="692944"/>
                  <a:pt x="8307158" y="692944"/>
                </a:cubicBezTo>
                <a:cubicBezTo>
                  <a:pt x="8299221" y="693737"/>
                  <a:pt x="8293267" y="688975"/>
                  <a:pt x="8289299" y="678656"/>
                </a:cubicBezTo>
                <a:cubicBezTo>
                  <a:pt x="8287711" y="676275"/>
                  <a:pt x="8288505" y="674290"/>
                  <a:pt x="8291680" y="672703"/>
                </a:cubicBezTo>
                <a:cubicBezTo>
                  <a:pt x="8295649" y="672703"/>
                  <a:pt x="8302395" y="672306"/>
                  <a:pt x="8311920" y="671512"/>
                </a:cubicBezTo>
                <a:cubicBezTo>
                  <a:pt x="8314302" y="670719"/>
                  <a:pt x="8316286" y="670322"/>
                  <a:pt x="8317874" y="670322"/>
                </a:cubicBezTo>
                <a:cubicBezTo>
                  <a:pt x="8319461" y="660797"/>
                  <a:pt x="8320255" y="650875"/>
                  <a:pt x="8320255" y="640556"/>
                </a:cubicBezTo>
                <a:cubicBezTo>
                  <a:pt x="8321842" y="614362"/>
                  <a:pt x="8321049" y="596106"/>
                  <a:pt x="8317874" y="585787"/>
                </a:cubicBezTo>
                <a:cubicBezTo>
                  <a:pt x="8316286" y="583406"/>
                  <a:pt x="8315889" y="581422"/>
                  <a:pt x="8316683" y="579834"/>
                </a:cubicBezTo>
                <a:cubicBezTo>
                  <a:pt x="8317477" y="579040"/>
                  <a:pt x="8318370" y="578544"/>
                  <a:pt x="8319362" y="578346"/>
                </a:cubicBezTo>
                <a:close/>
                <a:moveTo>
                  <a:pt x="2405528" y="578346"/>
                </a:moveTo>
                <a:cubicBezTo>
                  <a:pt x="2407314" y="578544"/>
                  <a:pt x="2409596" y="579040"/>
                  <a:pt x="2412374" y="579834"/>
                </a:cubicBezTo>
                <a:cubicBezTo>
                  <a:pt x="2425074" y="586978"/>
                  <a:pt x="2433408" y="593328"/>
                  <a:pt x="2437377" y="598884"/>
                </a:cubicBezTo>
                <a:cubicBezTo>
                  <a:pt x="2441346" y="603647"/>
                  <a:pt x="2441743" y="608409"/>
                  <a:pt x="2438568" y="613172"/>
                </a:cubicBezTo>
                <a:cubicBezTo>
                  <a:pt x="2435393" y="623490"/>
                  <a:pt x="2433408" y="641350"/>
                  <a:pt x="2432615" y="666750"/>
                </a:cubicBezTo>
                <a:cubicBezTo>
                  <a:pt x="2432615" y="726281"/>
                  <a:pt x="2433011" y="760809"/>
                  <a:pt x="2433805" y="770334"/>
                </a:cubicBezTo>
                <a:cubicBezTo>
                  <a:pt x="2433011" y="781447"/>
                  <a:pt x="2429043" y="792559"/>
                  <a:pt x="2421899" y="803672"/>
                </a:cubicBezTo>
                <a:cubicBezTo>
                  <a:pt x="2417930" y="807640"/>
                  <a:pt x="2413167" y="808037"/>
                  <a:pt x="2407611" y="804862"/>
                </a:cubicBezTo>
                <a:cubicBezTo>
                  <a:pt x="2402849" y="799306"/>
                  <a:pt x="2399277" y="792956"/>
                  <a:pt x="2396896" y="785812"/>
                </a:cubicBezTo>
                <a:cubicBezTo>
                  <a:pt x="2396896" y="785019"/>
                  <a:pt x="2396896" y="783828"/>
                  <a:pt x="2396896" y="782240"/>
                </a:cubicBezTo>
                <a:cubicBezTo>
                  <a:pt x="2396102" y="779859"/>
                  <a:pt x="2395705" y="777875"/>
                  <a:pt x="2395705" y="776287"/>
                </a:cubicBezTo>
                <a:cubicBezTo>
                  <a:pt x="2363161" y="773906"/>
                  <a:pt x="2328236" y="775494"/>
                  <a:pt x="2290934" y="781050"/>
                </a:cubicBezTo>
                <a:cubicBezTo>
                  <a:pt x="2286171" y="781050"/>
                  <a:pt x="2282599" y="780256"/>
                  <a:pt x="2280218" y="778669"/>
                </a:cubicBezTo>
                <a:cubicBezTo>
                  <a:pt x="2280218" y="778669"/>
                  <a:pt x="2279424" y="778272"/>
                  <a:pt x="2277837" y="777478"/>
                </a:cubicBezTo>
                <a:cubicBezTo>
                  <a:pt x="2275456" y="775890"/>
                  <a:pt x="2273868" y="774700"/>
                  <a:pt x="2273074" y="773906"/>
                </a:cubicBezTo>
                <a:cubicBezTo>
                  <a:pt x="2272280" y="785812"/>
                  <a:pt x="2269899" y="792956"/>
                  <a:pt x="2265930" y="795337"/>
                </a:cubicBezTo>
                <a:cubicBezTo>
                  <a:pt x="2262755" y="798512"/>
                  <a:pt x="2258786" y="798909"/>
                  <a:pt x="2254024" y="796528"/>
                </a:cubicBezTo>
                <a:cubicBezTo>
                  <a:pt x="2254024" y="796528"/>
                  <a:pt x="2253627" y="796131"/>
                  <a:pt x="2252834" y="795337"/>
                </a:cubicBezTo>
                <a:cubicBezTo>
                  <a:pt x="2247277" y="792956"/>
                  <a:pt x="2243706" y="789384"/>
                  <a:pt x="2242118" y="784622"/>
                </a:cubicBezTo>
                <a:cubicBezTo>
                  <a:pt x="2238943" y="774303"/>
                  <a:pt x="2238149" y="765572"/>
                  <a:pt x="2239737" y="758428"/>
                </a:cubicBezTo>
                <a:cubicBezTo>
                  <a:pt x="2243706" y="741759"/>
                  <a:pt x="2246087" y="701278"/>
                  <a:pt x="2246880" y="636984"/>
                </a:cubicBezTo>
                <a:cubicBezTo>
                  <a:pt x="2246880" y="619522"/>
                  <a:pt x="2243706" y="606028"/>
                  <a:pt x="2237355" y="596503"/>
                </a:cubicBezTo>
                <a:cubicBezTo>
                  <a:pt x="2235768" y="591740"/>
                  <a:pt x="2238149" y="588962"/>
                  <a:pt x="2244500" y="588168"/>
                </a:cubicBezTo>
                <a:cubicBezTo>
                  <a:pt x="2251643" y="589756"/>
                  <a:pt x="2258786" y="591740"/>
                  <a:pt x="2265930" y="594122"/>
                </a:cubicBezTo>
                <a:cubicBezTo>
                  <a:pt x="2281805" y="592534"/>
                  <a:pt x="2306808" y="590153"/>
                  <a:pt x="2340936" y="586978"/>
                </a:cubicBezTo>
                <a:cubicBezTo>
                  <a:pt x="2349668" y="585390"/>
                  <a:pt x="2356017" y="584597"/>
                  <a:pt x="2359986" y="584597"/>
                </a:cubicBezTo>
                <a:cubicBezTo>
                  <a:pt x="2371893" y="583803"/>
                  <a:pt x="2385783" y="581818"/>
                  <a:pt x="2401658" y="578644"/>
                </a:cubicBezTo>
                <a:cubicBezTo>
                  <a:pt x="2402452" y="578247"/>
                  <a:pt x="2403742" y="578147"/>
                  <a:pt x="2405528" y="578346"/>
                </a:cubicBezTo>
                <a:close/>
                <a:moveTo>
                  <a:pt x="2071412" y="578346"/>
                </a:moveTo>
                <a:cubicBezTo>
                  <a:pt x="2072900" y="578544"/>
                  <a:pt x="2074637" y="579040"/>
                  <a:pt x="2076621" y="579834"/>
                </a:cubicBezTo>
                <a:cubicBezTo>
                  <a:pt x="2089321" y="586184"/>
                  <a:pt x="2099243" y="594122"/>
                  <a:pt x="2106386" y="603647"/>
                </a:cubicBezTo>
                <a:cubicBezTo>
                  <a:pt x="2109562" y="608409"/>
                  <a:pt x="2109165" y="613569"/>
                  <a:pt x="2105196" y="619125"/>
                </a:cubicBezTo>
                <a:cubicBezTo>
                  <a:pt x="2104402" y="619919"/>
                  <a:pt x="2103608" y="621109"/>
                  <a:pt x="2102815" y="622697"/>
                </a:cubicBezTo>
                <a:cubicBezTo>
                  <a:pt x="2100434" y="625078"/>
                  <a:pt x="2096067" y="631031"/>
                  <a:pt x="2089718" y="640556"/>
                </a:cubicBezTo>
                <a:cubicBezTo>
                  <a:pt x="2077812" y="658019"/>
                  <a:pt x="2065905" y="672306"/>
                  <a:pt x="2053999" y="683419"/>
                </a:cubicBezTo>
                <a:cubicBezTo>
                  <a:pt x="2055586" y="683419"/>
                  <a:pt x="2057571" y="683419"/>
                  <a:pt x="2059952" y="683419"/>
                </a:cubicBezTo>
                <a:cubicBezTo>
                  <a:pt x="2078208" y="681037"/>
                  <a:pt x="2093290" y="678656"/>
                  <a:pt x="2105196" y="676275"/>
                </a:cubicBezTo>
                <a:cubicBezTo>
                  <a:pt x="2111546" y="675481"/>
                  <a:pt x="2117102" y="675878"/>
                  <a:pt x="2121865" y="677465"/>
                </a:cubicBezTo>
                <a:cubicBezTo>
                  <a:pt x="2132977" y="682228"/>
                  <a:pt x="2140914" y="689372"/>
                  <a:pt x="2145677" y="698897"/>
                </a:cubicBezTo>
                <a:cubicBezTo>
                  <a:pt x="2147264" y="707628"/>
                  <a:pt x="2142899" y="711597"/>
                  <a:pt x="2132580" y="710803"/>
                </a:cubicBezTo>
                <a:cubicBezTo>
                  <a:pt x="2107974" y="707628"/>
                  <a:pt x="2073049" y="707628"/>
                  <a:pt x="2027805" y="710803"/>
                </a:cubicBezTo>
                <a:cubicBezTo>
                  <a:pt x="2015106" y="711597"/>
                  <a:pt x="2003199" y="713184"/>
                  <a:pt x="1992087" y="715565"/>
                </a:cubicBezTo>
                <a:lnTo>
                  <a:pt x="1994468" y="715565"/>
                </a:lnTo>
                <a:cubicBezTo>
                  <a:pt x="2000818" y="718740"/>
                  <a:pt x="2006771" y="724694"/>
                  <a:pt x="2012327" y="733425"/>
                </a:cubicBezTo>
                <a:cubicBezTo>
                  <a:pt x="2015502" y="738187"/>
                  <a:pt x="2015106" y="742553"/>
                  <a:pt x="2011137" y="746522"/>
                </a:cubicBezTo>
                <a:cubicBezTo>
                  <a:pt x="2002405" y="752078"/>
                  <a:pt x="1995262" y="758031"/>
                  <a:pt x="1989705" y="764381"/>
                </a:cubicBezTo>
                <a:cubicBezTo>
                  <a:pt x="1971449" y="779462"/>
                  <a:pt x="1946049" y="792559"/>
                  <a:pt x="1913505" y="803672"/>
                </a:cubicBezTo>
                <a:cubicBezTo>
                  <a:pt x="1907155" y="806053"/>
                  <a:pt x="1903584" y="806847"/>
                  <a:pt x="1902790" y="806053"/>
                </a:cubicBezTo>
                <a:cubicBezTo>
                  <a:pt x="1901996" y="804465"/>
                  <a:pt x="1903980" y="802084"/>
                  <a:pt x="1908743" y="798909"/>
                </a:cubicBezTo>
                <a:cubicBezTo>
                  <a:pt x="1928587" y="783828"/>
                  <a:pt x="1947637" y="764381"/>
                  <a:pt x="1965892" y="740569"/>
                </a:cubicBezTo>
                <a:cubicBezTo>
                  <a:pt x="1972243" y="731837"/>
                  <a:pt x="1976609" y="724694"/>
                  <a:pt x="1978990" y="719137"/>
                </a:cubicBezTo>
                <a:cubicBezTo>
                  <a:pt x="1978990" y="717550"/>
                  <a:pt x="1979387" y="716756"/>
                  <a:pt x="1980180" y="716756"/>
                </a:cubicBezTo>
                <a:cubicBezTo>
                  <a:pt x="1958749" y="719137"/>
                  <a:pt x="1944065" y="721915"/>
                  <a:pt x="1936128" y="725090"/>
                </a:cubicBezTo>
                <a:cubicBezTo>
                  <a:pt x="1929777" y="727472"/>
                  <a:pt x="1924618" y="726678"/>
                  <a:pt x="1920649" y="722709"/>
                </a:cubicBezTo>
                <a:cubicBezTo>
                  <a:pt x="1912712" y="717153"/>
                  <a:pt x="1907155" y="710803"/>
                  <a:pt x="1903980" y="703659"/>
                </a:cubicBezTo>
                <a:cubicBezTo>
                  <a:pt x="1901599" y="698897"/>
                  <a:pt x="1902790" y="696515"/>
                  <a:pt x="1907552" y="696515"/>
                </a:cubicBezTo>
                <a:cubicBezTo>
                  <a:pt x="1928190" y="696515"/>
                  <a:pt x="1944462" y="695325"/>
                  <a:pt x="1956367" y="692944"/>
                </a:cubicBezTo>
                <a:cubicBezTo>
                  <a:pt x="1969068" y="692150"/>
                  <a:pt x="1986134" y="690562"/>
                  <a:pt x="2007564" y="688181"/>
                </a:cubicBezTo>
                <a:cubicBezTo>
                  <a:pt x="2020265" y="687387"/>
                  <a:pt x="2030186" y="686594"/>
                  <a:pt x="2037331" y="685800"/>
                </a:cubicBezTo>
                <a:cubicBezTo>
                  <a:pt x="2055586" y="644525"/>
                  <a:pt x="2064714" y="610790"/>
                  <a:pt x="2064714" y="584597"/>
                </a:cubicBezTo>
                <a:cubicBezTo>
                  <a:pt x="2064714" y="579834"/>
                  <a:pt x="2066947" y="577751"/>
                  <a:pt x="2071412" y="578346"/>
                </a:cubicBezTo>
                <a:close/>
                <a:moveTo>
                  <a:pt x="4573061" y="574774"/>
                </a:moveTo>
                <a:cubicBezTo>
                  <a:pt x="4575641" y="574576"/>
                  <a:pt x="4578518" y="575072"/>
                  <a:pt x="4581693" y="576262"/>
                </a:cubicBezTo>
                <a:cubicBezTo>
                  <a:pt x="4584868" y="577056"/>
                  <a:pt x="4589233" y="579437"/>
                  <a:pt x="4594790" y="583406"/>
                </a:cubicBezTo>
                <a:cubicBezTo>
                  <a:pt x="4597171" y="584200"/>
                  <a:pt x="4598758" y="584994"/>
                  <a:pt x="4599552" y="585787"/>
                </a:cubicBezTo>
                <a:cubicBezTo>
                  <a:pt x="4603521" y="588962"/>
                  <a:pt x="4603521" y="592931"/>
                  <a:pt x="4599552" y="597694"/>
                </a:cubicBezTo>
                <a:cubicBezTo>
                  <a:pt x="4589233" y="607219"/>
                  <a:pt x="4583677" y="619522"/>
                  <a:pt x="4582883" y="634603"/>
                </a:cubicBezTo>
                <a:cubicBezTo>
                  <a:pt x="4582883" y="639365"/>
                  <a:pt x="4585265" y="642144"/>
                  <a:pt x="4590027" y="642937"/>
                </a:cubicBezTo>
                <a:cubicBezTo>
                  <a:pt x="4597965" y="642937"/>
                  <a:pt x="4604711" y="642144"/>
                  <a:pt x="4610268" y="640556"/>
                </a:cubicBezTo>
                <a:cubicBezTo>
                  <a:pt x="4614236" y="640556"/>
                  <a:pt x="4618205" y="640556"/>
                  <a:pt x="4622174" y="640556"/>
                </a:cubicBezTo>
                <a:cubicBezTo>
                  <a:pt x="4629318" y="644525"/>
                  <a:pt x="4633684" y="649684"/>
                  <a:pt x="4635271" y="656034"/>
                </a:cubicBezTo>
                <a:cubicBezTo>
                  <a:pt x="4636858" y="662384"/>
                  <a:pt x="4635668" y="666353"/>
                  <a:pt x="4631699" y="667940"/>
                </a:cubicBezTo>
                <a:cubicBezTo>
                  <a:pt x="4624555" y="671909"/>
                  <a:pt x="4613840" y="673894"/>
                  <a:pt x="4599552" y="673894"/>
                </a:cubicBezTo>
                <a:cubicBezTo>
                  <a:pt x="4597171" y="673894"/>
                  <a:pt x="4593599" y="673497"/>
                  <a:pt x="4588837" y="672703"/>
                </a:cubicBezTo>
                <a:cubicBezTo>
                  <a:pt x="4585661" y="672703"/>
                  <a:pt x="4583280" y="672703"/>
                  <a:pt x="4581693" y="672703"/>
                </a:cubicBezTo>
                <a:lnTo>
                  <a:pt x="4584074" y="673894"/>
                </a:lnTo>
                <a:cubicBezTo>
                  <a:pt x="4585661" y="675481"/>
                  <a:pt x="4589630" y="679847"/>
                  <a:pt x="4595980" y="686990"/>
                </a:cubicBezTo>
                <a:cubicBezTo>
                  <a:pt x="4599155" y="690165"/>
                  <a:pt x="4599552" y="693737"/>
                  <a:pt x="4597171" y="697706"/>
                </a:cubicBezTo>
                <a:cubicBezTo>
                  <a:pt x="4597171" y="698500"/>
                  <a:pt x="4596774" y="699294"/>
                  <a:pt x="4595980" y="700087"/>
                </a:cubicBezTo>
                <a:cubicBezTo>
                  <a:pt x="4591218" y="709612"/>
                  <a:pt x="4587646" y="717947"/>
                  <a:pt x="4585265" y="725090"/>
                </a:cubicBezTo>
                <a:cubicBezTo>
                  <a:pt x="4582090" y="733822"/>
                  <a:pt x="4578121" y="741759"/>
                  <a:pt x="4573358" y="748903"/>
                </a:cubicBezTo>
                <a:cubicBezTo>
                  <a:pt x="4575740" y="750490"/>
                  <a:pt x="4578518" y="752475"/>
                  <a:pt x="4581693" y="754856"/>
                </a:cubicBezTo>
                <a:cubicBezTo>
                  <a:pt x="4586455" y="758031"/>
                  <a:pt x="4590027" y="760412"/>
                  <a:pt x="4592408" y="762000"/>
                </a:cubicBezTo>
                <a:cubicBezTo>
                  <a:pt x="4615427" y="773906"/>
                  <a:pt x="4640827" y="784225"/>
                  <a:pt x="4668608" y="792956"/>
                </a:cubicBezTo>
                <a:cubicBezTo>
                  <a:pt x="4673371" y="794544"/>
                  <a:pt x="4675752" y="796131"/>
                  <a:pt x="4675752" y="797719"/>
                </a:cubicBezTo>
                <a:cubicBezTo>
                  <a:pt x="4675752" y="798512"/>
                  <a:pt x="4673768" y="799306"/>
                  <a:pt x="4669799" y="800100"/>
                </a:cubicBezTo>
                <a:cubicBezTo>
                  <a:pt x="4661861" y="801687"/>
                  <a:pt x="4646780" y="803672"/>
                  <a:pt x="4624555" y="806053"/>
                </a:cubicBezTo>
                <a:cubicBezTo>
                  <a:pt x="4615824" y="806847"/>
                  <a:pt x="4609474" y="807640"/>
                  <a:pt x="4605505" y="808434"/>
                </a:cubicBezTo>
                <a:cubicBezTo>
                  <a:pt x="4599949" y="810022"/>
                  <a:pt x="4595186" y="808831"/>
                  <a:pt x="4591218" y="804862"/>
                </a:cubicBezTo>
                <a:cubicBezTo>
                  <a:pt x="4578518" y="796131"/>
                  <a:pt x="4565818" y="784622"/>
                  <a:pt x="4553118" y="770334"/>
                </a:cubicBezTo>
                <a:cubicBezTo>
                  <a:pt x="4552324" y="771128"/>
                  <a:pt x="4551133" y="771922"/>
                  <a:pt x="4549546" y="772715"/>
                </a:cubicBezTo>
                <a:cubicBezTo>
                  <a:pt x="4547959" y="773509"/>
                  <a:pt x="4546768" y="774303"/>
                  <a:pt x="4545974" y="775097"/>
                </a:cubicBezTo>
                <a:cubicBezTo>
                  <a:pt x="4523749" y="789384"/>
                  <a:pt x="4496762" y="796528"/>
                  <a:pt x="4465012" y="796528"/>
                </a:cubicBezTo>
                <a:cubicBezTo>
                  <a:pt x="4461043" y="796528"/>
                  <a:pt x="4459058" y="796131"/>
                  <a:pt x="4459058" y="795337"/>
                </a:cubicBezTo>
                <a:cubicBezTo>
                  <a:pt x="4459058" y="794544"/>
                  <a:pt x="4461043" y="793353"/>
                  <a:pt x="4465012" y="791765"/>
                </a:cubicBezTo>
                <a:cubicBezTo>
                  <a:pt x="4498349" y="778272"/>
                  <a:pt x="4521368" y="763984"/>
                  <a:pt x="4534068" y="748903"/>
                </a:cubicBezTo>
                <a:cubicBezTo>
                  <a:pt x="4533274" y="748109"/>
                  <a:pt x="4532083" y="746522"/>
                  <a:pt x="4530496" y="744140"/>
                </a:cubicBezTo>
                <a:cubicBezTo>
                  <a:pt x="4528909" y="742553"/>
                  <a:pt x="4527718" y="741362"/>
                  <a:pt x="4526924" y="740569"/>
                </a:cubicBezTo>
                <a:cubicBezTo>
                  <a:pt x="4526130" y="738981"/>
                  <a:pt x="4524543" y="736997"/>
                  <a:pt x="4522162" y="734615"/>
                </a:cubicBezTo>
                <a:cubicBezTo>
                  <a:pt x="4512637" y="722709"/>
                  <a:pt x="4504699" y="715962"/>
                  <a:pt x="4498349" y="714375"/>
                </a:cubicBezTo>
                <a:cubicBezTo>
                  <a:pt x="4493587" y="712787"/>
                  <a:pt x="4491205" y="710406"/>
                  <a:pt x="4491205" y="707231"/>
                </a:cubicBezTo>
                <a:cubicBezTo>
                  <a:pt x="4491205" y="704850"/>
                  <a:pt x="4493190" y="702469"/>
                  <a:pt x="4497158" y="700087"/>
                </a:cubicBezTo>
                <a:cubicBezTo>
                  <a:pt x="4509859" y="695325"/>
                  <a:pt x="4525733" y="702469"/>
                  <a:pt x="4544783" y="721519"/>
                </a:cubicBezTo>
                <a:cubicBezTo>
                  <a:pt x="4545577" y="722312"/>
                  <a:pt x="4546371" y="723106"/>
                  <a:pt x="4547165" y="723900"/>
                </a:cubicBezTo>
                <a:cubicBezTo>
                  <a:pt x="4547959" y="725487"/>
                  <a:pt x="4548355" y="726678"/>
                  <a:pt x="4548355" y="727472"/>
                </a:cubicBezTo>
                <a:cubicBezTo>
                  <a:pt x="4549149" y="726678"/>
                  <a:pt x="4549943" y="725090"/>
                  <a:pt x="4550737" y="722709"/>
                </a:cubicBezTo>
                <a:cubicBezTo>
                  <a:pt x="4553912" y="714772"/>
                  <a:pt x="4556293" y="708025"/>
                  <a:pt x="4557880" y="702469"/>
                </a:cubicBezTo>
                <a:cubicBezTo>
                  <a:pt x="4558674" y="700881"/>
                  <a:pt x="4558674" y="699690"/>
                  <a:pt x="4557880" y="698897"/>
                </a:cubicBezTo>
                <a:cubicBezTo>
                  <a:pt x="4557880" y="698897"/>
                  <a:pt x="4557086" y="698897"/>
                  <a:pt x="4555499" y="698897"/>
                </a:cubicBezTo>
                <a:cubicBezTo>
                  <a:pt x="4551530" y="699690"/>
                  <a:pt x="4547959" y="700881"/>
                  <a:pt x="4544783" y="702469"/>
                </a:cubicBezTo>
                <a:cubicBezTo>
                  <a:pt x="4542402" y="703262"/>
                  <a:pt x="4540418" y="703659"/>
                  <a:pt x="4538830" y="703659"/>
                </a:cubicBezTo>
                <a:cubicBezTo>
                  <a:pt x="4534862" y="704453"/>
                  <a:pt x="4529702" y="703659"/>
                  <a:pt x="4523352" y="701278"/>
                </a:cubicBezTo>
                <a:cubicBezTo>
                  <a:pt x="4520971" y="700484"/>
                  <a:pt x="4518193" y="698500"/>
                  <a:pt x="4515018" y="695325"/>
                </a:cubicBezTo>
                <a:cubicBezTo>
                  <a:pt x="4513430" y="694531"/>
                  <a:pt x="4512240" y="693737"/>
                  <a:pt x="4511446" y="692944"/>
                </a:cubicBezTo>
                <a:cubicBezTo>
                  <a:pt x="4509859" y="691356"/>
                  <a:pt x="4509065" y="689769"/>
                  <a:pt x="4509065" y="688181"/>
                </a:cubicBezTo>
                <a:cubicBezTo>
                  <a:pt x="4509859" y="686594"/>
                  <a:pt x="4511446" y="685800"/>
                  <a:pt x="4513827" y="685800"/>
                </a:cubicBezTo>
                <a:cubicBezTo>
                  <a:pt x="4516208" y="685006"/>
                  <a:pt x="4519780" y="684212"/>
                  <a:pt x="4524543" y="683419"/>
                </a:cubicBezTo>
                <a:cubicBezTo>
                  <a:pt x="4533274" y="681831"/>
                  <a:pt x="4539624" y="680244"/>
                  <a:pt x="4543593" y="678656"/>
                </a:cubicBezTo>
                <a:cubicBezTo>
                  <a:pt x="4549943" y="677069"/>
                  <a:pt x="4557086" y="675084"/>
                  <a:pt x="4565024" y="672703"/>
                </a:cubicBezTo>
                <a:cubicBezTo>
                  <a:pt x="4566611" y="671909"/>
                  <a:pt x="4567405" y="671512"/>
                  <a:pt x="4567405" y="671512"/>
                </a:cubicBezTo>
                <a:cubicBezTo>
                  <a:pt x="4568199" y="671512"/>
                  <a:pt x="4569390" y="671115"/>
                  <a:pt x="4570977" y="670322"/>
                </a:cubicBezTo>
                <a:cubicBezTo>
                  <a:pt x="4572565" y="670322"/>
                  <a:pt x="4573358" y="670322"/>
                  <a:pt x="4573358" y="670322"/>
                </a:cubicBezTo>
                <a:cubicBezTo>
                  <a:pt x="4570183" y="669528"/>
                  <a:pt x="4566611" y="667940"/>
                  <a:pt x="4562643" y="665559"/>
                </a:cubicBezTo>
                <a:cubicBezTo>
                  <a:pt x="4557086" y="661590"/>
                  <a:pt x="4554308" y="653256"/>
                  <a:pt x="4554308" y="640556"/>
                </a:cubicBezTo>
                <a:cubicBezTo>
                  <a:pt x="4554308" y="631825"/>
                  <a:pt x="4555102" y="621903"/>
                  <a:pt x="4556690" y="610790"/>
                </a:cubicBezTo>
                <a:cubicBezTo>
                  <a:pt x="4557484" y="607615"/>
                  <a:pt x="4556293" y="606425"/>
                  <a:pt x="4553118" y="607219"/>
                </a:cubicBezTo>
                <a:cubicBezTo>
                  <a:pt x="4550737" y="608012"/>
                  <a:pt x="4546768" y="609203"/>
                  <a:pt x="4541212" y="610790"/>
                </a:cubicBezTo>
                <a:cubicBezTo>
                  <a:pt x="4541212" y="613965"/>
                  <a:pt x="4541212" y="616744"/>
                  <a:pt x="4541212" y="619125"/>
                </a:cubicBezTo>
                <a:cubicBezTo>
                  <a:pt x="4540418" y="655637"/>
                  <a:pt x="4519780" y="679053"/>
                  <a:pt x="4479299" y="689372"/>
                </a:cubicBezTo>
                <a:cubicBezTo>
                  <a:pt x="4476124" y="690165"/>
                  <a:pt x="4474140" y="689769"/>
                  <a:pt x="4473346" y="688181"/>
                </a:cubicBezTo>
                <a:cubicBezTo>
                  <a:pt x="4473346" y="687387"/>
                  <a:pt x="4474933" y="685800"/>
                  <a:pt x="4478108" y="683419"/>
                </a:cubicBezTo>
                <a:cubicBezTo>
                  <a:pt x="4499540" y="666750"/>
                  <a:pt x="4510652" y="644128"/>
                  <a:pt x="4511446" y="615553"/>
                </a:cubicBezTo>
                <a:cubicBezTo>
                  <a:pt x="4511446" y="604440"/>
                  <a:pt x="4509461" y="598090"/>
                  <a:pt x="4505493" y="596503"/>
                </a:cubicBezTo>
                <a:cubicBezTo>
                  <a:pt x="4503112" y="594122"/>
                  <a:pt x="4502318" y="591740"/>
                  <a:pt x="4503112" y="589359"/>
                </a:cubicBezTo>
                <a:cubicBezTo>
                  <a:pt x="4504699" y="586978"/>
                  <a:pt x="4507080" y="585787"/>
                  <a:pt x="4510255" y="585787"/>
                </a:cubicBezTo>
                <a:cubicBezTo>
                  <a:pt x="4521368" y="586581"/>
                  <a:pt x="4529305" y="588168"/>
                  <a:pt x="4534068" y="590550"/>
                </a:cubicBezTo>
                <a:cubicBezTo>
                  <a:pt x="4538036" y="590550"/>
                  <a:pt x="4541608" y="589756"/>
                  <a:pt x="4544783" y="588168"/>
                </a:cubicBezTo>
                <a:cubicBezTo>
                  <a:pt x="4555896" y="583406"/>
                  <a:pt x="4563040" y="579834"/>
                  <a:pt x="4566215" y="577453"/>
                </a:cubicBezTo>
                <a:cubicBezTo>
                  <a:pt x="4568199" y="575865"/>
                  <a:pt x="4570481" y="574972"/>
                  <a:pt x="4573061" y="574774"/>
                </a:cubicBezTo>
                <a:close/>
                <a:moveTo>
                  <a:pt x="7716608" y="573881"/>
                </a:moveTo>
                <a:cubicBezTo>
                  <a:pt x="7732483" y="578644"/>
                  <a:pt x="7743596" y="585390"/>
                  <a:pt x="7749946" y="594122"/>
                </a:cubicBezTo>
                <a:cubicBezTo>
                  <a:pt x="7753121" y="598884"/>
                  <a:pt x="7753518" y="602853"/>
                  <a:pt x="7751136" y="606028"/>
                </a:cubicBezTo>
                <a:cubicBezTo>
                  <a:pt x="7747961" y="613965"/>
                  <a:pt x="7745977" y="633015"/>
                  <a:pt x="7745183" y="663178"/>
                </a:cubicBezTo>
                <a:cubicBezTo>
                  <a:pt x="7744390" y="665559"/>
                  <a:pt x="7743992" y="670322"/>
                  <a:pt x="7743992" y="677465"/>
                </a:cubicBezTo>
                <a:cubicBezTo>
                  <a:pt x="7744786" y="677465"/>
                  <a:pt x="7745977" y="677465"/>
                  <a:pt x="7747564" y="677465"/>
                </a:cubicBezTo>
                <a:cubicBezTo>
                  <a:pt x="7753121" y="675878"/>
                  <a:pt x="7759470" y="675084"/>
                  <a:pt x="7766614" y="675084"/>
                </a:cubicBezTo>
                <a:cubicBezTo>
                  <a:pt x="7766614" y="673497"/>
                  <a:pt x="7766614" y="672703"/>
                  <a:pt x="7766614" y="672703"/>
                </a:cubicBezTo>
                <a:cubicBezTo>
                  <a:pt x="7766614" y="659209"/>
                  <a:pt x="7765424" y="647700"/>
                  <a:pt x="7763042" y="638175"/>
                </a:cubicBezTo>
                <a:cubicBezTo>
                  <a:pt x="7763836" y="631825"/>
                  <a:pt x="7766614" y="629047"/>
                  <a:pt x="7771376" y="629840"/>
                </a:cubicBezTo>
                <a:cubicBezTo>
                  <a:pt x="7786458" y="633015"/>
                  <a:pt x="7796777" y="640159"/>
                  <a:pt x="7802333" y="651272"/>
                </a:cubicBezTo>
                <a:cubicBezTo>
                  <a:pt x="7803920" y="653653"/>
                  <a:pt x="7803920" y="657622"/>
                  <a:pt x="7802333" y="663178"/>
                </a:cubicBezTo>
                <a:cubicBezTo>
                  <a:pt x="7799158" y="669528"/>
                  <a:pt x="7793998" y="683815"/>
                  <a:pt x="7786855" y="706040"/>
                </a:cubicBezTo>
                <a:cubicBezTo>
                  <a:pt x="7783680" y="714772"/>
                  <a:pt x="7778124" y="717550"/>
                  <a:pt x="7770186" y="714375"/>
                </a:cubicBezTo>
                <a:cubicBezTo>
                  <a:pt x="7763042" y="711994"/>
                  <a:pt x="7759470" y="707231"/>
                  <a:pt x="7759470" y="700087"/>
                </a:cubicBezTo>
                <a:cubicBezTo>
                  <a:pt x="7759470" y="699294"/>
                  <a:pt x="7759868" y="698500"/>
                  <a:pt x="7760661" y="697706"/>
                </a:cubicBezTo>
                <a:cubicBezTo>
                  <a:pt x="7760661" y="696912"/>
                  <a:pt x="7760661" y="696515"/>
                  <a:pt x="7760661" y="696515"/>
                </a:cubicBezTo>
                <a:cubicBezTo>
                  <a:pt x="7758280" y="697309"/>
                  <a:pt x="7755105" y="697706"/>
                  <a:pt x="7751136" y="697706"/>
                </a:cubicBezTo>
                <a:cubicBezTo>
                  <a:pt x="7747961" y="698500"/>
                  <a:pt x="7745183" y="698897"/>
                  <a:pt x="7742802" y="698897"/>
                </a:cubicBezTo>
                <a:cubicBezTo>
                  <a:pt x="7742802" y="704453"/>
                  <a:pt x="7742802" y="713581"/>
                  <a:pt x="7742802" y="726281"/>
                </a:cubicBezTo>
                <a:cubicBezTo>
                  <a:pt x="7742008" y="738187"/>
                  <a:pt x="7741611" y="747315"/>
                  <a:pt x="7741611" y="753665"/>
                </a:cubicBezTo>
                <a:cubicBezTo>
                  <a:pt x="7749549" y="751284"/>
                  <a:pt x="7757089" y="750887"/>
                  <a:pt x="7764233" y="752475"/>
                </a:cubicBezTo>
                <a:cubicBezTo>
                  <a:pt x="7764233" y="745331"/>
                  <a:pt x="7763042" y="737394"/>
                  <a:pt x="7760661" y="728662"/>
                </a:cubicBezTo>
                <a:cubicBezTo>
                  <a:pt x="7760661" y="727869"/>
                  <a:pt x="7760661" y="727472"/>
                  <a:pt x="7760661" y="727472"/>
                </a:cubicBezTo>
                <a:cubicBezTo>
                  <a:pt x="7759074" y="724297"/>
                  <a:pt x="7759074" y="721519"/>
                  <a:pt x="7760661" y="719137"/>
                </a:cubicBezTo>
                <a:cubicBezTo>
                  <a:pt x="7761455" y="717550"/>
                  <a:pt x="7763836" y="717153"/>
                  <a:pt x="7767805" y="717947"/>
                </a:cubicBezTo>
                <a:cubicBezTo>
                  <a:pt x="7778918" y="720328"/>
                  <a:pt x="7789236" y="725884"/>
                  <a:pt x="7798761" y="734615"/>
                </a:cubicBezTo>
                <a:cubicBezTo>
                  <a:pt x="7801142" y="739378"/>
                  <a:pt x="7801142" y="743347"/>
                  <a:pt x="7798761" y="746522"/>
                </a:cubicBezTo>
                <a:cubicBezTo>
                  <a:pt x="7796380" y="752078"/>
                  <a:pt x="7795189" y="760809"/>
                  <a:pt x="7795189" y="772715"/>
                </a:cubicBezTo>
                <a:cubicBezTo>
                  <a:pt x="7793602" y="781447"/>
                  <a:pt x="7792808" y="790575"/>
                  <a:pt x="7792808" y="800100"/>
                </a:cubicBezTo>
                <a:cubicBezTo>
                  <a:pt x="7790426" y="808037"/>
                  <a:pt x="7786061" y="812006"/>
                  <a:pt x="7779711" y="812006"/>
                </a:cubicBezTo>
                <a:cubicBezTo>
                  <a:pt x="7770980" y="809625"/>
                  <a:pt x="7766218" y="804069"/>
                  <a:pt x="7765424" y="795337"/>
                </a:cubicBezTo>
                <a:lnTo>
                  <a:pt x="7765424" y="771525"/>
                </a:lnTo>
                <a:cubicBezTo>
                  <a:pt x="7753518" y="773112"/>
                  <a:pt x="7737642" y="776287"/>
                  <a:pt x="7717798" y="781050"/>
                </a:cubicBezTo>
                <a:cubicBezTo>
                  <a:pt x="7703511" y="785019"/>
                  <a:pt x="7692796" y="789384"/>
                  <a:pt x="7685652" y="794147"/>
                </a:cubicBezTo>
                <a:cubicBezTo>
                  <a:pt x="7680889" y="796528"/>
                  <a:pt x="7676921" y="796528"/>
                  <a:pt x="7673746" y="794147"/>
                </a:cubicBezTo>
                <a:cubicBezTo>
                  <a:pt x="7668983" y="789384"/>
                  <a:pt x="7664220" y="784225"/>
                  <a:pt x="7659458" y="778669"/>
                </a:cubicBezTo>
                <a:cubicBezTo>
                  <a:pt x="7657871" y="776287"/>
                  <a:pt x="7657871" y="773112"/>
                  <a:pt x="7659458" y="769144"/>
                </a:cubicBezTo>
                <a:cubicBezTo>
                  <a:pt x="7664220" y="762794"/>
                  <a:pt x="7667396" y="755650"/>
                  <a:pt x="7668983" y="747712"/>
                </a:cubicBezTo>
                <a:cubicBezTo>
                  <a:pt x="7670570" y="740569"/>
                  <a:pt x="7670174" y="733425"/>
                  <a:pt x="7667792" y="726281"/>
                </a:cubicBezTo>
                <a:cubicBezTo>
                  <a:pt x="7666998" y="720725"/>
                  <a:pt x="7669380" y="718344"/>
                  <a:pt x="7674936" y="719137"/>
                </a:cubicBezTo>
                <a:cubicBezTo>
                  <a:pt x="7687636" y="723106"/>
                  <a:pt x="7696764" y="729059"/>
                  <a:pt x="7702320" y="736997"/>
                </a:cubicBezTo>
                <a:cubicBezTo>
                  <a:pt x="7703908" y="741759"/>
                  <a:pt x="7703908" y="744934"/>
                  <a:pt x="7702320" y="746522"/>
                </a:cubicBezTo>
                <a:cubicBezTo>
                  <a:pt x="7699939" y="748903"/>
                  <a:pt x="7696368" y="754856"/>
                  <a:pt x="7691605" y="764381"/>
                </a:cubicBezTo>
                <a:cubicBezTo>
                  <a:pt x="7693192" y="764381"/>
                  <a:pt x="7695574" y="763984"/>
                  <a:pt x="7698748" y="763190"/>
                </a:cubicBezTo>
                <a:cubicBezTo>
                  <a:pt x="7705098" y="761603"/>
                  <a:pt x="7710258" y="760412"/>
                  <a:pt x="7714226" y="759619"/>
                </a:cubicBezTo>
                <a:cubicBezTo>
                  <a:pt x="7714226" y="743744"/>
                  <a:pt x="7714226" y="725487"/>
                  <a:pt x="7714226" y="704850"/>
                </a:cubicBezTo>
                <a:cubicBezTo>
                  <a:pt x="7699939" y="708819"/>
                  <a:pt x="7690811" y="711994"/>
                  <a:pt x="7686842" y="714375"/>
                </a:cubicBezTo>
                <a:cubicBezTo>
                  <a:pt x="7686842" y="714375"/>
                  <a:pt x="7686446" y="714375"/>
                  <a:pt x="7685652" y="714375"/>
                </a:cubicBezTo>
                <a:cubicBezTo>
                  <a:pt x="7683270" y="716756"/>
                  <a:pt x="7680492" y="717153"/>
                  <a:pt x="7677318" y="715565"/>
                </a:cubicBezTo>
                <a:cubicBezTo>
                  <a:pt x="7674936" y="713978"/>
                  <a:pt x="7671364" y="709612"/>
                  <a:pt x="7666602" y="702469"/>
                </a:cubicBezTo>
                <a:cubicBezTo>
                  <a:pt x="7665014" y="699294"/>
                  <a:pt x="7665411" y="696515"/>
                  <a:pt x="7667792" y="694134"/>
                </a:cubicBezTo>
                <a:cubicBezTo>
                  <a:pt x="7671761" y="685403"/>
                  <a:pt x="7674142" y="678259"/>
                  <a:pt x="7674936" y="672703"/>
                </a:cubicBezTo>
                <a:cubicBezTo>
                  <a:pt x="7675730" y="663178"/>
                  <a:pt x="7674936" y="655637"/>
                  <a:pt x="7672555" y="650081"/>
                </a:cubicBezTo>
                <a:cubicBezTo>
                  <a:pt x="7672555" y="649287"/>
                  <a:pt x="7672555" y="648890"/>
                  <a:pt x="7672555" y="648890"/>
                </a:cubicBezTo>
                <a:cubicBezTo>
                  <a:pt x="7670968" y="644128"/>
                  <a:pt x="7672952" y="641747"/>
                  <a:pt x="7678508" y="641747"/>
                </a:cubicBezTo>
                <a:cubicBezTo>
                  <a:pt x="7688827" y="644128"/>
                  <a:pt x="7696764" y="648494"/>
                  <a:pt x="7702320" y="654844"/>
                </a:cubicBezTo>
                <a:cubicBezTo>
                  <a:pt x="7703908" y="660400"/>
                  <a:pt x="7704305" y="665162"/>
                  <a:pt x="7703511" y="669131"/>
                </a:cubicBezTo>
                <a:cubicBezTo>
                  <a:pt x="7702718" y="669925"/>
                  <a:pt x="7701527" y="672703"/>
                  <a:pt x="7699939" y="677465"/>
                </a:cubicBezTo>
                <a:cubicBezTo>
                  <a:pt x="7698352" y="683022"/>
                  <a:pt x="7697162" y="686197"/>
                  <a:pt x="7696368" y="686990"/>
                </a:cubicBezTo>
                <a:cubicBezTo>
                  <a:pt x="7697162" y="686990"/>
                  <a:pt x="7699146" y="686594"/>
                  <a:pt x="7702320" y="685800"/>
                </a:cubicBezTo>
                <a:cubicBezTo>
                  <a:pt x="7707083" y="684212"/>
                  <a:pt x="7711052" y="683022"/>
                  <a:pt x="7714226" y="682228"/>
                </a:cubicBezTo>
                <a:cubicBezTo>
                  <a:pt x="7714226" y="660003"/>
                  <a:pt x="7714226" y="641350"/>
                  <a:pt x="7714226" y="626269"/>
                </a:cubicBezTo>
                <a:cubicBezTo>
                  <a:pt x="7713433" y="608012"/>
                  <a:pt x="7711052" y="594122"/>
                  <a:pt x="7707083" y="584597"/>
                </a:cubicBezTo>
                <a:cubicBezTo>
                  <a:pt x="7704702" y="576659"/>
                  <a:pt x="7707877" y="573087"/>
                  <a:pt x="7716608" y="573881"/>
                </a:cubicBezTo>
                <a:close/>
                <a:moveTo>
                  <a:pt x="1728958" y="572690"/>
                </a:moveTo>
                <a:cubicBezTo>
                  <a:pt x="1740864" y="575865"/>
                  <a:pt x="1751183" y="581818"/>
                  <a:pt x="1759915" y="590550"/>
                </a:cubicBezTo>
                <a:cubicBezTo>
                  <a:pt x="1763884" y="595312"/>
                  <a:pt x="1764280" y="600472"/>
                  <a:pt x="1761105" y="606028"/>
                </a:cubicBezTo>
                <a:cubicBezTo>
                  <a:pt x="1755549" y="615553"/>
                  <a:pt x="1750390" y="626665"/>
                  <a:pt x="1745627" y="639365"/>
                </a:cubicBezTo>
                <a:cubicBezTo>
                  <a:pt x="1744833" y="640953"/>
                  <a:pt x="1743246" y="644128"/>
                  <a:pt x="1740864" y="648890"/>
                </a:cubicBezTo>
                <a:cubicBezTo>
                  <a:pt x="1740071" y="651272"/>
                  <a:pt x="1739277" y="652859"/>
                  <a:pt x="1738483" y="653653"/>
                </a:cubicBezTo>
                <a:cubicBezTo>
                  <a:pt x="1743246" y="652065"/>
                  <a:pt x="1749993" y="649684"/>
                  <a:pt x="1758724" y="646509"/>
                </a:cubicBezTo>
                <a:cubicBezTo>
                  <a:pt x="1769837" y="642540"/>
                  <a:pt x="1778568" y="639365"/>
                  <a:pt x="1784918" y="636984"/>
                </a:cubicBezTo>
                <a:cubicBezTo>
                  <a:pt x="1794443" y="632222"/>
                  <a:pt x="1804762" y="636984"/>
                  <a:pt x="1815874" y="651272"/>
                </a:cubicBezTo>
                <a:cubicBezTo>
                  <a:pt x="1819049" y="656828"/>
                  <a:pt x="1817462" y="660797"/>
                  <a:pt x="1811112" y="663178"/>
                </a:cubicBezTo>
                <a:cubicBezTo>
                  <a:pt x="1791268" y="666353"/>
                  <a:pt x="1771027" y="669925"/>
                  <a:pt x="1750390" y="673894"/>
                </a:cubicBezTo>
                <a:cubicBezTo>
                  <a:pt x="1751183" y="673894"/>
                  <a:pt x="1751978" y="674290"/>
                  <a:pt x="1752771" y="675084"/>
                </a:cubicBezTo>
                <a:cubicBezTo>
                  <a:pt x="1763090" y="676672"/>
                  <a:pt x="1771821" y="682625"/>
                  <a:pt x="1778964" y="692944"/>
                </a:cubicBezTo>
                <a:cubicBezTo>
                  <a:pt x="1781346" y="696912"/>
                  <a:pt x="1781346" y="701278"/>
                  <a:pt x="1778964" y="706040"/>
                </a:cubicBezTo>
                <a:cubicBezTo>
                  <a:pt x="1778171" y="708422"/>
                  <a:pt x="1776186" y="713581"/>
                  <a:pt x="1773011" y="721519"/>
                </a:cubicBezTo>
                <a:cubicBezTo>
                  <a:pt x="1772217" y="725487"/>
                  <a:pt x="1771424" y="728265"/>
                  <a:pt x="1770630" y="729853"/>
                </a:cubicBezTo>
                <a:cubicBezTo>
                  <a:pt x="1768249" y="736997"/>
                  <a:pt x="1765471" y="743744"/>
                  <a:pt x="1762296" y="750094"/>
                </a:cubicBezTo>
                <a:cubicBezTo>
                  <a:pt x="1773409" y="759619"/>
                  <a:pt x="1789283" y="770731"/>
                  <a:pt x="1809921" y="783431"/>
                </a:cubicBezTo>
                <a:cubicBezTo>
                  <a:pt x="1813096" y="785019"/>
                  <a:pt x="1817462" y="787400"/>
                  <a:pt x="1823018" y="790575"/>
                </a:cubicBezTo>
                <a:cubicBezTo>
                  <a:pt x="1834924" y="796925"/>
                  <a:pt x="1842861" y="801290"/>
                  <a:pt x="1846830" y="803672"/>
                </a:cubicBezTo>
                <a:cubicBezTo>
                  <a:pt x="1850005" y="805259"/>
                  <a:pt x="1851593" y="806847"/>
                  <a:pt x="1851593" y="808434"/>
                </a:cubicBezTo>
                <a:cubicBezTo>
                  <a:pt x="1851593" y="810022"/>
                  <a:pt x="1850005" y="810815"/>
                  <a:pt x="1846830" y="810815"/>
                </a:cubicBezTo>
                <a:cubicBezTo>
                  <a:pt x="1844449" y="810815"/>
                  <a:pt x="1840877" y="810815"/>
                  <a:pt x="1836115" y="810815"/>
                </a:cubicBezTo>
                <a:cubicBezTo>
                  <a:pt x="1816270" y="812403"/>
                  <a:pt x="1799205" y="813197"/>
                  <a:pt x="1784918" y="813197"/>
                </a:cubicBezTo>
                <a:cubicBezTo>
                  <a:pt x="1781743" y="813197"/>
                  <a:pt x="1778171" y="812006"/>
                  <a:pt x="1774202" y="809625"/>
                </a:cubicBezTo>
                <a:cubicBezTo>
                  <a:pt x="1762296" y="797719"/>
                  <a:pt x="1751978" y="786606"/>
                  <a:pt x="1743246" y="776287"/>
                </a:cubicBezTo>
                <a:cubicBezTo>
                  <a:pt x="1723402" y="792956"/>
                  <a:pt x="1692049" y="804069"/>
                  <a:pt x="1649186" y="809625"/>
                </a:cubicBezTo>
                <a:cubicBezTo>
                  <a:pt x="1646012" y="810419"/>
                  <a:pt x="1644424" y="810022"/>
                  <a:pt x="1644424" y="808434"/>
                </a:cubicBezTo>
                <a:cubicBezTo>
                  <a:pt x="1644424" y="806847"/>
                  <a:pt x="1645614" y="805656"/>
                  <a:pt x="1647996" y="804862"/>
                </a:cubicBezTo>
                <a:cubicBezTo>
                  <a:pt x="1688477" y="786606"/>
                  <a:pt x="1714274" y="769144"/>
                  <a:pt x="1725386" y="752475"/>
                </a:cubicBezTo>
                <a:cubicBezTo>
                  <a:pt x="1721418" y="746125"/>
                  <a:pt x="1718243" y="740172"/>
                  <a:pt x="1715861" y="734615"/>
                </a:cubicBezTo>
                <a:cubicBezTo>
                  <a:pt x="1715068" y="733028"/>
                  <a:pt x="1713878" y="731044"/>
                  <a:pt x="1712290" y="728662"/>
                </a:cubicBezTo>
                <a:cubicBezTo>
                  <a:pt x="1706733" y="718344"/>
                  <a:pt x="1703161" y="712390"/>
                  <a:pt x="1701574" y="710803"/>
                </a:cubicBezTo>
                <a:cubicBezTo>
                  <a:pt x="1699193" y="709215"/>
                  <a:pt x="1698002" y="708025"/>
                  <a:pt x="1698002" y="707231"/>
                </a:cubicBezTo>
                <a:cubicBezTo>
                  <a:pt x="1693240" y="708025"/>
                  <a:pt x="1688081" y="709215"/>
                  <a:pt x="1682525" y="710803"/>
                </a:cubicBezTo>
                <a:cubicBezTo>
                  <a:pt x="1678556" y="710803"/>
                  <a:pt x="1675380" y="710803"/>
                  <a:pt x="1672999" y="710803"/>
                </a:cubicBezTo>
                <a:cubicBezTo>
                  <a:pt x="1672999" y="713978"/>
                  <a:pt x="1672999" y="719137"/>
                  <a:pt x="1672999" y="726281"/>
                </a:cubicBezTo>
                <a:cubicBezTo>
                  <a:pt x="1672205" y="733425"/>
                  <a:pt x="1671808" y="738584"/>
                  <a:pt x="1671808" y="741759"/>
                </a:cubicBezTo>
                <a:cubicBezTo>
                  <a:pt x="1671808" y="743347"/>
                  <a:pt x="1671411" y="744140"/>
                  <a:pt x="1670618" y="744140"/>
                </a:cubicBezTo>
                <a:cubicBezTo>
                  <a:pt x="1673793" y="743347"/>
                  <a:pt x="1678556" y="742156"/>
                  <a:pt x="1684906" y="740569"/>
                </a:cubicBezTo>
                <a:cubicBezTo>
                  <a:pt x="1689668" y="739775"/>
                  <a:pt x="1697605" y="737790"/>
                  <a:pt x="1708718" y="734615"/>
                </a:cubicBezTo>
                <a:cubicBezTo>
                  <a:pt x="1711099" y="735409"/>
                  <a:pt x="1711893" y="736997"/>
                  <a:pt x="1711099" y="739378"/>
                </a:cubicBezTo>
                <a:cubicBezTo>
                  <a:pt x="1672205" y="762397"/>
                  <a:pt x="1638074" y="783034"/>
                  <a:pt x="1608706" y="801290"/>
                </a:cubicBezTo>
                <a:cubicBezTo>
                  <a:pt x="1602355" y="804465"/>
                  <a:pt x="1596798" y="804465"/>
                  <a:pt x="1592036" y="801290"/>
                </a:cubicBezTo>
                <a:cubicBezTo>
                  <a:pt x="1581718" y="792559"/>
                  <a:pt x="1574970" y="783828"/>
                  <a:pt x="1571796" y="775097"/>
                </a:cubicBezTo>
                <a:cubicBezTo>
                  <a:pt x="1570208" y="770334"/>
                  <a:pt x="1571796" y="767953"/>
                  <a:pt x="1576559" y="767953"/>
                </a:cubicBezTo>
                <a:cubicBezTo>
                  <a:pt x="1578939" y="767159"/>
                  <a:pt x="1583703" y="766365"/>
                  <a:pt x="1590846" y="765572"/>
                </a:cubicBezTo>
                <a:cubicBezTo>
                  <a:pt x="1597196" y="763984"/>
                  <a:pt x="1601562" y="763190"/>
                  <a:pt x="1603943" y="763190"/>
                </a:cubicBezTo>
                <a:cubicBezTo>
                  <a:pt x="1603943" y="744934"/>
                  <a:pt x="1603546" y="730647"/>
                  <a:pt x="1602752" y="720328"/>
                </a:cubicBezTo>
                <a:cubicBezTo>
                  <a:pt x="1601958" y="706834"/>
                  <a:pt x="1599577" y="697309"/>
                  <a:pt x="1595609" y="691753"/>
                </a:cubicBezTo>
                <a:cubicBezTo>
                  <a:pt x="1592434" y="685403"/>
                  <a:pt x="1593624" y="681434"/>
                  <a:pt x="1599181" y="679847"/>
                </a:cubicBezTo>
                <a:cubicBezTo>
                  <a:pt x="1611086" y="681434"/>
                  <a:pt x="1621405" y="685800"/>
                  <a:pt x="1630136" y="692944"/>
                </a:cubicBezTo>
                <a:cubicBezTo>
                  <a:pt x="1634899" y="696119"/>
                  <a:pt x="1635693" y="700881"/>
                  <a:pt x="1632518" y="707231"/>
                </a:cubicBezTo>
                <a:cubicBezTo>
                  <a:pt x="1630930" y="712787"/>
                  <a:pt x="1630136" y="719931"/>
                  <a:pt x="1630136" y="728662"/>
                </a:cubicBezTo>
                <a:cubicBezTo>
                  <a:pt x="1631725" y="736600"/>
                  <a:pt x="1631725" y="745331"/>
                  <a:pt x="1630136" y="754856"/>
                </a:cubicBezTo>
                <a:cubicBezTo>
                  <a:pt x="1631725" y="754062"/>
                  <a:pt x="1634502" y="753269"/>
                  <a:pt x="1638470" y="752475"/>
                </a:cubicBezTo>
                <a:cubicBezTo>
                  <a:pt x="1641646" y="751681"/>
                  <a:pt x="1644027" y="751284"/>
                  <a:pt x="1645614" y="751284"/>
                </a:cubicBezTo>
                <a:cubicBezTo>
                  <a:pt x="1644027" y="745728"/>
                  <a:pt x="1643630" y="740965"/>
                  <a:pt x="1644424" y="736997"/>
                </a:cubicBezTo>
                <a:cubicBezTo>
                  <a:pt x="1644424" y="713978"/>
                  <a:pt x="1644027" y="696119"/>
                  <a:pt x="1643234" y="683419"/>
                </a:cubicBezTo>
                <a:cubicBezTo>
                  <a:pt x="1643234" y="671512"/>
                  <a:pt x="1642043" y="662781"/>
                  <a:pt x="1639662" y="657225"/>
                </a:cubicBezTo>
                <a:cubicBezTo>
                  <a:pt x="1634899" y="658019"/>
                  <a:pt x="1630534" y="659209"/>
                  <a:pt x="1626564" y="660797"/>
                </a:cubicBezTo>
                <a:cubicBezTo>
                  <a:pt x="1617834" y="661590"/>
                  <a:pt x="1608308" y="657622"/>
                  <a:pt x="1597989" y="648890"/>
                </a:cubicBezTo>
                <a:cubicBezTo>
                  <a:pt x="1594815" y="644128"/>
                  <a:pt x="1596005" y="640556"/>
                  <a:pt x="1601562" y="638175"/>
                </a:cubicBezTo>
                <a:cubicBezTo>
                  <a:pt x="1613468" y="635794"/>
                  <a:pt x="1627755" y="632619"/>
                  <a:pt x="1644424" y="628650"/>
                </a:cubicBezTo>
                <a:cubicBezTo>
                  <a:pt x="1654743" y="625475"/>
                  <a:pt x="1664665" y="621506"/>
                  <a:pt x="1674190" y="616744"/>
                </a:cubicBezTo>
                <a:cubicBezTo>
                  <a:pt x="1684508" y="614362"/>
                  <a:pt x="1694430" y="618331"/>
                  <a:pt x="1703955" y="628650"/>
                </a:cubicBezTo>
                <a:cubicBezTo>
                  <a:pt x="1705543" y="632619"/>
                  <a:pt x="1704749" y="636190"/>
                  <a:pt x="1701574" y="639365"/>
                </a:cubicBezTo>
                <a:cubicBezTo>
                  <a:pt x="1697605" y="640953"/>
                  <a:pt x="1691255" y="642937"/>
                  <a:pt x="1682525" y="645319"/>
                </a:cubicBezTo>
                <a:cubicBezTo>
                  <a:pt x="1676174" y="646906"/>
                  <a:pt x="1671411" y="648097"/>
                  <a:pt x="1668236" y="648890"/>
                </a:cubicBezTo>
                <a:cubicBezTo>
                  <a:pt x="1669030" y="648890"/>
                  <a:pt x="1669824" y="649287"/>
                  <a:pt x="1670618" y="650081"/>
                </a:cubicBezTo>
                <a:cubicBezTo>
                  <a:pt x="1672205" y="650875"/>
                  <a:pt x="1672999" y="651669"/>
                  <a:pt x="1672999" y="652462"/>
                </a:cubicBezTo>
                <a:cubicBezTo>
                  <a:pt x="1680143" y="657225"/>
                  <a:pt x="1681731" y="662781"/>
                  <a:pt x="1677761" y="669131"/>
                </a:cubicBezTo>
                <a:cubicBezTo>
                  <a:pt x="1675380" y="673894"/>
                  <a:pt x="1674190" y="679847"/>
                  <a:pt x="1674190" y="686990"/>
                </a:cubicBezTo>
                <a:cubicBezTo>
                  <a:pt x="1680540" y="685403"/>
                  <a:pt x="1686096" y="683419"/>
                  <a:pt x="1690858" y="681037"/>
                </a:cubicBezTo>
                <a:cubicBezTo>
                  <a:pt x="1692445" y="681037"/>
                  <a:pt x="1695620" y="681434"/>
                  <a:pt x="1700384" y="682228"/>
                </a:cubicBezTo>
                <a:cubicBezTo>
                  <a:pt x="1711496" y="652859"/>
                  <a:pt x="1718243" y="630237"/>
                  <a:pt x="1720624" y="614362"/>
                </a:cubicBezTo>
                <a:cubicBezTo>
                  <a:pt x="1723005" y="599281"/>
                  <a:pt x="1722608" y="588565"/>
                  <a:pt x="1719433" y="582215"/>
                </a:cubicBezTo>
                <a:cubicBezTo>
                  <a:pt x="1717846" y="574278"/>
                  <a:pt x="1721021" y="571103"/>
                  <a:pt x="1728958" y="572690"/>
                </a:cubicBezTo>
                <a:close/>
                <a:moveTo>
                  <a:pt x="1415824" y="572690"/>
                </a:moveTo>
                <a:cubicBezTo>
                  <a:pt x="1429318" y="576659"/>
                  <a:pt x="1440034" y="583803"/>
                  <a:pt x="1447971" y="594122"/>
                </a:cubicBezTo>
                <a:cubicBezTo>
                  <a:pt x="1450352" y="598090"/>
                  <a:pt x="1450749" y="602456"/>
                  <a:pt x="1449162" y="607219"/>
                </a:cubicBezTo>
                <a:cubicBezTo>
                  <a:pt x="1448368" y="617537"/>
                  <a:pt x="1445987" y="629444"/>
                  <a:pt x="1442018" y="642937"/>
                </a:cubicBezTo>
                <a:cubicBezTo>
                  <a:pt x="1446781" y="640556"/>
                  <a:pt x="1451543" y="638175"/>
                  <a:pt x="1456306" y="635794"/>
                </a:cubicBezTo>
                <a:cubicBezTo>
                  <a:pt x="1461862" y="632619"/>
                  <a:pt x="1467814" y="632619"/>
                  <a:pt x="1474165" y="635794"/>
                </a:cubicBezTo>
                <a:cubicBezTo>
                  <a:pt x="1474165" y="635794"/>
                  <a:pt x="1474562" y="636190"/>
                  <a:pt x="1475355" y="636984"/>
                </a:cubicBezTo>
                <a:cubicBezTo>
                  <a:pt x="1483292" y="642540"/>
                  <a:pt x="1488452" y="647303"/>
                  <a:pt x="1490834" y="651272"/>
                </a:cubicBezTo>
                <a:cubicBezTo>
                  <a:pt x="1497183" y="658415"/>
                  <a:pt x="1497183" y="664765"/>
                  <a:pt x="1490834" y="670322"/>
                </a:cubicBezTo>
                <a:cubicBezTo>
                  <a:pt x="1478927" y="680640"/>
                  <a:pt x="1473767" y="700881"/>
                  <a:pt x="1475355" y="731044"/>
                </a:cubicBezTo>
                <a:cubicBezTo>
                  <a:pt x="1476942" y="748506"/>
                  <a:pt x="1483292" y="762397"/>
                  <a:pt x="1494406" y="772715"/>
                </a:cubicBezTo>
                <a:cubicBezTo>
                  <a:pt x="1499962" y="774303"/>
                  <a:pt x="1503137" y="773112"/>
                  <a:pt x="1503930" y="769144"/>
                </a:cubicBezTo>
                <a:cubicBezTo>
                  <a:pt x="1503930" y="768350"/>
                  <a:pt x="1503930" y="767953"/>
                  <a:pt x="1503930" y="767953"/>
                </a:cubicBezTo>
                <a:cubicBezTo>
                  <a:pt x="1507105" y="763190"/>
                  <a:pt x="1510678" y="753665"/>
                  <a:pt x="1514646" y="739378"/>
                </a:cubicBezTo>
                <a:cubicBezTo>
                  <a:pt x="1515440" y="736997"/>
                  <a:pt x="1516630" y="735806"/>
                  <a:pt x="1518217" y="735806"/>
                </a:cubicBezTo>
                <a:cubicBezTo>
                  <a:pt x="1519011" y="735806"/>
                  <a:pt x="1519409" y="737394"/>
                  <a:pt x="1519409" y="740569"/>
                </a:cubicBezTo>
                <a:cubicBezTo>
                  <a:pt x="1520996" y="747712"/>
                  <a:pt x="1522186" y="755253"/>
                  <a:pt x="1522980" y="763190"/>
                </a:cubicBezTo>
                <a:cubicBezTo>
                  <a:pt x="1523773" y="765572"/>
                  <a:pt x="1524567" y="769144"/>
                  <a:pt x="1525362" y="773906"/>
                </a:cubicBezTo>
                <a:cubicBezTo>
                  <a:pt x="1529331" y="792162"/>
                  <a:pt x="1530521" y="802878"/>
                  <a:pt x="1528933" y="806053"/>
                </a:cubicBezTo>
                <a:cubicBezTo>
                  <a:pt x="1525758" y="813990"/>
                  <a:pt x="1519805" y="817165"/>
                  <a:pt x="1511074" y="815578"/>
                </a:cubicBezTo>
                <a:cubicBezTo>
                  <a:pt x="1473767" y="805259"/>
                  <a:pt x="1452733" y="776287"/>
                  <a:pt x="1447971" y="728662"/>
                </a:cubicBezTo>
                <a:cubicBezTo>
                  <a:pt x="1446383" y="700881"/>
                  <a:pt x="1448368" y="679847"/>
                  <a:pt x="1453923" y="665559"/>
                </a:cubicBezTo>
                <a:cubicBezTo>
                  <a:pt x="1452336" y="665559"/>
                  <a:pt x="1449558" y="666353"/>
                  <a:pt x="1445590" y="667940"/>
                </a:cubicBezTo>
                <a:cubicBezTo>
                  <a:pt x="1442415" y="668734"/>
                  <a:pt x="1439637" y="669528"/>
                  <a:pt x="1437255" y="670322"/>
                </a:cubicBezTo>
                <a:cubicBezTo>
                  <a:pt x="1434080" y="685403"/>
                  <a:pt x="1430509" y="699690"/>
                  <a:pt x="1426540" y="713184"/>
                </a:cubicBezTo>
                <a:cubicBezTo>
                  <a:pt x="1431302" y="717153"/>
                  <a:pt x="1435271" y="721915"/>
                  <a:pt x="1438446" y="727472"/>
                </a:cubicBezTo>
                <a:cubicBezTo>
                  <a:pt x="1441620" y="736203"/>
                  <a:pt x="1442415" y="743744"/>
                  <a:pt x="1440827" y="750094"/>
                </a:cubicBezTo>
                <a:cubicBezTo>
                  <a:pt x="1438446" y="757237"/>
                  <a:pt x="1433683" y="760015"/>
                  <a:pt x="1426540" y="758428"/>
                </a:cubicBezTo>
                <a:cubicBezTo>
                  <a:pt x="1421777" y="756047"/>
                  <a:pt x="1417014" y="752475"/>
                  <a:pt x="1412252" y="747712"/>
                </a:cubicBezTo>
                <a:cubicBezTo>
                  <a:pt x="1396377" y="774700"/>
                  <a:pt x="1376136" y="794147"/>
                  <a:pt x="1351530" y="806053"/>
                </a:cubicBezTo>
                <a:cubicBezTo>
                  <a:pt x="1349943" y="806847"/>
                  <a:pt x="1348752" y="806847"/>
                  <a:pt x="1347958" y="806053"/>
                </a:cubicBezTo>
                <a:cubicBezTo>
                  <a:pt x="1347958" y="805259"/>
                  <a:pt x="1348355" y="803672"/>
                  <a:pt x="1349149" y="801290"/>
                </a:cubicBezTo>
                <a:cubicBezTo>
                  <a:pt x="1368993" y="779859"/>
                  <a:pt x="1383677" y="755253"/>
                  <a:pt x="1393202" y="727472"/>
                </a:cubicBezTo>
                <a:cubicBezTo>
                  <a:pt x="1391615" y="725090"/>
                  <a:pt x="1389233" y="721122"/>
                  <a:pt x="1386058" y="715565"/>
                </a:cubicBezTo>
                <a:cubicBezTo>
                  <a:pt x="1380503" y="707628"/>
                  <a:pt x="1377327" y="702865"/>
                  <a:pt x="1376533" y="701278"/>
                </a:cubicBezTo>
                <a:cubicBezTo>
                  <a:pt x="1374152" y="695722"/>
                  <a:pt x="1374946" y="693340"/>
                  <a:pt x="1378915" y="694134"/>
                </a:cubicBezTo>
                <a:cubicBezTo>
                  <a:pt x="1386852" y="694928"/>
                  <a:pt x="1394790" y="696912"/>
                  <a:pt x="1402727" y="700087"/>
                </a:cubicBezTo>
                <a:cubicBezTo>
                  <a:pt x="1405108" y="693737"/>
                  <a:pt x="1406696" y="686990"/>
                  <a:pt x="1407490" y="679847"/>
                </a:cubicBezTo>
                <a:cubicBezTo>
                  <a:pt x="1405108" y="680640"/>
                  <a:pt x="1402727" y="681831"/>
                  <a:pt x="1400346" y="683419"/>
                </a:cubicBezTo>
                <a:cubicBezTo>
                  <a:pt x="1396377" y="685006"/>
                  <a:pt x="1392805" y="685006"/>
                  <a:pt x="1389630" y="683419"/>
                </a:cubicBezTo>
                <a:cubicBezTo>
                  <a:pt x="1386455" y="681831"/>
                  <a:pt x="1380899" y="677069"/>
                  <a:pt x="1372962" y="669131"/>
                </a:cubicBezTo>
                <a:cubicBezTo>
                  <a:pt x="1371374" y="665162"/>
                  <a:pt x="1371770" y="662781"/>
                  <a:pt x="1374152" y="661987"/>
                </a:cubicBezTo>
                <a:cubicBezTo>
                  <a:pt x="1379708" y="661194"/>
                  <a:pt x="1387249" y="659606"/>
                  <a:pt x="1396774" y="657225"/>
                </a:cubicBezTo>
                <a:cubicBezTo>
                  <a:pt x="1403125" y="656431"/>
                  <a:pt x="1407887" y="655637"/>
                  <a:pt x="1411061" y="654844"/>
                </a:cubicBezTo>
                <a:cubicBezTo>
                  <a:pt x="1411061" y="650875"/>
                  <a:pt x="1411458" y="647700"/>
                  <a:pt x="1412252" y="645319"/>
                </a:cubicBezTo>
                <a:cubicBezTo>
                  <a:pt x="1413046" y="615156"/>
                  <a:pt x="1411458" y="593725"/>
                  <a:pt x="1407490" y="581025"/>
                </a:cubicBezTo>
                <a:cubicBezTo>
                  <a:pt x="1405902" y="573881"/>
                  <a:pt x="1408681" y="571103"/>
                  <a:pt x="1415824" y="572690"/>
                </a:cubicBezTo>
                <a:close/>
                <a:moveTo>
                  <a:pt x="6039018" y="571500"/>
                </a:moveTo>
                <a:cubicBezTo>
                  <a:pt x="6050130" y="572294"/>
                  <a:pt x="6062036" y="579834"/>
                  <a:pt x="6074736" y="594122"/>
                </a:cubicBezTo>
                <a:cubicBezTo>
                  <a:pt x="6077118" y="596503"/>
                  <a:pt x="6077118" y="600075"/>
                  <a:pt x="6074736" y="604837"/>
                </a:cubicBezTo>
                <a:cubicBezTo>
                  <a:pt x="6069974" y="609600"/>
                  <a:pt x="6067990" y="621903"/>
                  <a:pt x="6068783" y="641747"/>
                </a:cubicBezTo>
                <a:lnTo>
                  <a:pt x="6068783" y="650081"/>
                </a:lnTo>
                <a:cubicBezTo>
                  <a:pt x="6074340" y="650081"/>
                  <a:pt x="6078308" y="649287"/>
                  <a:pt x="6080689" y="647700"/>
                </a:cubicBezTo>
                <a:cubicBezTo>
                  <a:pt x="6084658" y="646906"/>
                  <a:pt x="6087833" y="647303"/>
                  <a:pt x="6090214" y="648890"/>
                </a:cubicBezTo>
                <a:cubicBezTo>
                  <a:pt x="6091009" y="649684"/>
                  <a:pt x="6091405" y="650081"/>
                  <a:pt x="6091405" y="650081"/>
                </a:cubicBezTo>
                <a:cubicBezTo>
                  <a:pt x="6093786" y="651669"/>
                  <a:pt x="6095771" y="654050"/>
                  <a:pt x="6097358" y="657225"/>
                </a:cubicBezTo>
                <a:cubicBezTo>
                  <a:pt x="6097358" y="656431"/>
                  <a:pt x="6097755" y="656828"/>
                  <a:pt x="6098549" y="658415"/>
                </a:cubicBezTo>
                <a:cubicBezTo>
                  <a:pt x="6100930" y="652859"/>
                  <a:pt x="6103708" y="644922"/>
                  <a:pt x="6106883" y="634603"/>
                </a:cubicBezTo>
                <a:cubicBezTo>
                  <a:pt x="6110852" y="624284"/>
                  <a:pt x="6113630" y="616744"/>
                  <a:pt x="6115218" y="611981"/>
                </a:cubicBezTo>
                <a:cubicBezTo>
                  <a:pt x="6119186" y="600075"/>
                  <a:pt x="6119980" y="588565"/>
                  <a:pt x="6117599" y="577453"/>
                </a:cubicBezTo>
                <a:cubicBezTo>
                  <a:pt x="6117599" y="573484"/>
                  <a:pt x="6120377" y="571500"/>
                  <a:pt x="6125933" y="571500"/>
                </a:cubicBezTo>
                <a:cubicBezTo>
                  <a:pt x="6137839" y="572294"/>
                  <a:pt x="6148555" y="579834"/>
                  <a:pt x="6158080" y="594122"/>
                </a:cubicBezTo>
                <a:cubicBezTo>
                  <a:pt x="6160461" y="598090"/>
                  <a:pt x="6160461" y="601265"/>
                  <a:pt x="6158080" y="603647"/>
                </a:cubicBezTo>
                <a:cubicBezTo>
                  <a:pt x="6157286" y="604440"/>
                  <a:pt x="6154112" y="608806"/>
                  <a:pt x="6148555" y="616744"/>
                </a:cubicBezTo>
                <a:cubicBezTo>
                  <a:pt x="6146968" y="619125"/>
                  <a:pt x="6145777" y="621109"/>
                  <a:pt x="6144983" y="622697"/>
                </a:cubicBezTo>
                <a:cubicBezTo>
                  <a:pt x="6137839" y="634603"/>
                  <a:pt x="6130696" y="645715"/>
                  <a:pt x="6123552" y="656034"/>
                </a:cubicBezTo>
                <a:cubicBezTo>
                  <a:pt x="6125933" y="655240"/>
                  <a:pt x="6130299" y="654447"/>
                  <a:pt x="6136649" y="653653"/>
                </a:cubicBezTo>
                <a:cubicBezTo>
                  <a:pt x="6145380" y="652065"/>
                  <a:pt x="6152127" y="650478"/>
                  <a:pt x="6156889" y="648890"/>
                </a:cubicBezTo>
                <a:cubicBezTo>
                  <a:pt x="6159271" y="648097"/>
                  <a:pt x="6163637" y="646906"/>
                  <a:pt x="6169986" y="645319"/>
                </a:cubicBezTo>
                <a:cubicBezTo>
                  <a:pt x="6176336" y="643731"/>
                  <a:pt x="6180305" y="642937"/>
                  <a:pt x="6181893" y="642937"/>
                </a:cubicBezTo>
                <a:cubicBezTo>
                  <a:pt x="6187449" y="641350"/>
                  <a:pt x="6191815" y="641350"/>
                  <a:pt x="6194989" y="642937"/>
                </a:cubicBezTo>
                <a:cubicBezTo>
                  <a:pt x="6208483" y="650081"/>
                  <a:pt x="6218802" y="658019"/>
                  <a:pt x="6225946" y="666750"/>
                </a:cubicBezTo>
                <a:cubicBezTo>
                  <a:pt x="6229121" y="671512"/>
                  <a:pt x="6229518" y="675481"/>
                  <a:pt x="6227136" y="678656"/>
                </a:cubicBezTo>
                <a:cubicBezTo>
                  <a:pt x="6221580" y="686594"/>
                  <a:pt x="6216024" y="703659"/>
                  <a:pt x="6210468" y="729853"/>
                </a:cubicBezTo>
                <a:cubicBezTo>
                  <a:pt x="6205705" y="756840"/>
                  <a:pt x="6200149" y="775097"/>
                  <a:pt x="6193799" y="784622"/>
                </a:cubicBezTo>
                <a:cubicBezTo>
                  <a:pt x="6186655" y="794147"/>
                  <a:pt x="6177924" y="801290"/>
                  <a:pt x="6167605" y="806053"/>
                </a:cubicBezTo>
                <a:cubicBezTo>
                  <a:pt x="6158874" y="807640"/>
                  <a:pt x="6152921" y="804069"/>
                  <a:pt x="6149746" y="795337"/>
                </a:cubicBezTo>
                <a:cubicBezTo>
                  <a:pt x="6146571" y="780256"/>
                  <a:pt x="6140221" y="767159"/>
                  <a:pt x="6130696" y="756047"/>
                </a:cubicBezTo>
                <a:cubicBezTo>
                  <a:pt x="6118789" y="765572"/>
                  <a:pt x="6104502" y="773906"/>
                  <a:pt x="6087833" y="781050"/>
                </a:cubicBezTo>
                <a:cubicBezTo>
                  <a:pt x="6085452" y="781844"/>
                  <a:pt x="6083865" y="781844"/>
                  <a:pt x="6083071" y="781050"/>
                </a:cubicBezTo>
                <a:cubicBezTo>
                  <a:pt x="6083071" y="781050"/>
                  <a:pt x="6083865" y="779859"/>
                  <a:pt x="6085452" y="777478"/>
                </a:cubicBezTo>
                <a:cubicBezTo>
                  <a:pt x="6111646" y="749697"/>
                  <a:pt x="6130696" y="723900"/>
                  <a:pt x="6142602" y="700087"/>
                </a:cubicBezTo>
                <a:cubicBezTo>
                  <a:pt x="6148159" y="688975"/>
                  <a:pt x="6150936" y="679847"/>
                  <a:pt x="6150936" y="672703"/>
                </a:cubicBezTo>
                <a:cubicBezTo>
                  <a:pt x="6142205" y="674290"/>
                  <a:pt x="6137443" y="675481"/>
                  <a:pt x="6136649" y="676275"/>
                </a:cubicBezTo>
                <a:cubicBezTo>
                  <a:pt x="6135855" y="676275"/>
                  <a:pt x="6135062" y="676275"/>
                  <a:pt x="6134268" y="676275"/>
                </a:cubicBezTo>
                <a:cubicBezTo>
                  <a:pt x="6135062" y="677069"/>
                  <a:pt x="6136252" y="677862"/>
                  <a:pt x="6137839" y="678656"/>
                </a:cubicBezTo>
                <a:cubicBezTo>
                  <a:pt x="6140221" y="680244"/>
                  <a:pt x="6142602" y="682228"/>
                  <a:pt x="6144983" y="684609"/>
                </a:cubicBezTo>
                <a:cubicBezTo>
                  <a:pt x="6147364" y="687784"/>
                  <a:pt x="6146968" y="690959"/>
                  <a:pt x="6143793" y="694134"/>
                </a:cubicBezTo>
                <a:cubicBezTo>
                  <a:pt x="6142999" y="694928"/>
                  <a:pt x="6141411" y="696515"/>
                  <a:pt x="6139030" y="698897"/>
                </a:cubicBezTo>
                <a:cubicBezTo>
                  <a:pt x="6134268" y="704453"/>
                  <a:pt x="6130696" y="708422"/>
                  <a:pt x="6128314" y="710803"/>
                </a:cubicBezTo>
                <a:cubicBezTo>
                  <a:pt x="6116408" y="725884"/>
                  <a:pt x="6096962" y="739378"/>
                  <a:pt x="6069974" y="751284"/>
                </a:cubicBezTo>
                <a:cubicBezTo>
                  <a:pt x="6069974" y="786209"/>
                  <a:pt x="6067990" y="805656"/>
                  <a:pt x="6064021" y="809625"/>
                </a:cubicBezTo>
                <a:cubicBezTo>
                  <a:pt x="6060846" y="815181"/>
                  <a:pt x="6056083" y="815578"/>
                  <a:pt x="6049733" y="810815"/>
                </a:cubicBezTo>
                <a:cubicBezTo>
                  <a:pt x="6045765" y="807640"/>
                  <a:pt x="6041796" y="802084"/>
                  <a:pt x="6037827" y="794147"/>
                </a:cubicBezTo>
                <a:cubicBezTo>
                  <a:pt x="6036240" y="787797"/>
                  <a:pt x="6035843" y="782637"/>
                  <a:pt x="6036636" y="778669"/>
                </a:cubicBezTo>
                <a:cubicBezTo>
                  <a:pt x="6039018" y="769937"/>
                  <a:pt x="6040208" y="754856"/>
                  <a:pt x="6040208" y="733425"/>
                </a:cubicBezTo>
                <a:cubicBezTo>
                  <a:pt x="6038621" y="734219"/>
                  <a:pt x="6037033" y="735409"/>
                  <a:pt x="6035446" y="736997"/>
                </a:cubicBezTo>
                <a:cubicBezTo>
                  <a:pt x="6033859" y="737790"/>
                  <a:pt x="6031080" y="739775"/>
                  <a:pt x="6027111" y="742950"/>
                </a:cubicBezTo>
                <a:cubicBezTo>
                  <a:pt x="6018380" y="748506"/>
                  <a:pt x="6010840" y="754062"/>
                  <a:pt x="6004489" y="759619"/>
                </a:cubicBezTo>
                <a:cubicBezTo>
                  <a:pt x="6000521" y="764381"/>
                  <a:pt x="5996949" y="765175"/>
                  <a:pt x="5993774" y="762000"/>
                </a:cubicBezTo>
                <a:cubicBezTo>
                  <a:pt x="5987424" y="756444"/>
                  <a:pt x="5981868" y="748903"/>
                  <a:pt x="5977106" y="739378"/>
                </a:cubicBezTo>
                <a:cubicBezTo>
                  <a:pt x="5976311" y="733822"/>
                  <a:pt x="5977899" y="730647"/>
                  <a:pt x="5981868" y="729853"/>
                </a:cubicBezTo>
                <a:cubicBezTo>
                  <a:pt x="5982662" y="729853"/>
                  <a:pt x="5984249" y="729456"/>
                  <a:pt x="5986631" y="728662"/>
                </a:cubicBezTo>
                <a:cubicBezTo>
                  <a:pt x="5992187" y="727869"/>
                  <a:pt x="5996552" y="726678"/>
                  <a:pt x="5999727" y="725090"/>
                </a:cubicBezTo>
                <a:cubicBezTo>
                  <a:pt x="6003696" y="723503"/>
                  <a:pt x="6010443" y="720725"/>
                  <a:pt x="6019968" y="716756"/>
                </a:cubicBezTo>
                <a:cubicBezTo>
                  <a:pt x="6028699" y="711994"/>
                  <a:pt x="6035446" y="708819"/>
                  <a:pt x="6040208" y="707231"/>
                </a:cubicBezTo>
                <a:cubicBezTo>
                  <a:pt x="6040208" y="698500"/>
                  <a:pt x="6040208" y="689372"/>
                  <a:pt x="6040208" y="679847"/>
                </a:cubicBezTo>
                <a:cubicBezTo>
                  <a:pt x="6039415" y="679847"/>
                  <a:pt x="6038224" y="680244"/>
                  <a:pt x="6036636" y="681037"/>
                </a:cubicBezTo>
                <a:cubicBezTo>
                  <a:pt x="6035843" y="681037"/>
                  <a:pt x="6035049" y="681434"/>
                  <a:pt x="6034255" y="682228"/>
                </a:cubicBezTo>
                <a:cubicBezTo>
                  <a:pt x="6027905" y="683022"/>
                  <a:pt x="6022349" y="682625"/>
                  <a:pt x="6017586" y="681037"/>
                </a:cubicBezTo>
                <a:cubicBezTo>
                  <a:pt x="6007268" y="696912"/>
                  <a:pt x="5994568" y="709612"/>
                  <a:pt x="5979487" y="719137"/>
                </a:cubicBezTo>
                <a:cubicBezTo>
                  <a:pt x="5975518" y="722312"/>
                  <a:pt x="5973137" y="723503"/>
                  <a:pt x="5972343" y="722709"/>
                </a:cubicBezTo>
                <a:cubicBezTo>
                  <a:pt x="5971549" y="722709"/>
                  <a:pt x="5972343" y="720725"/>
                  <a:pt x="5974724" y="716756"/>
                </a:cubicBezTo>
                <a:cubicBezTo>
                  <a:pt x="5985043" y="698500"/>
                  <a:pt x="5993774" y="677069"/>
                  <a:pt x="6000918" y="652462"/>
                </a:cubicBezTo>
                <a:cubicBezTo>
                  <a:pt x="6003299" y="641350"/>
                  <a:pt x="6003696" y="633809"/>
                  <a:pt x="6002108" y="629840"/>
                </a:cubicBezTo>
                <a:cubicBezTo>
                  <a:pt x="6001315" y="627459"/>
                  <a:pt x="6001315" y="625475"/>
                  <a:pt x="6002108" y="623887"/>
                </a:cubicBezTo>
                <a:cubicBezTo>
                  <a:pt x="6002902" y="623094"/>
                  <a:pt x="6004886" y="622697"/>
                  <a:pt x="6008061" y="622697"/>
                </a:cubicBezTo>
                <a:cubicBezTo>
                  <a:pt x="6019968" y="625078"/>
                  <a:pt x="6029096" y="630237"/>
                  <a:pt x="6035446" y="638175"/>
                </a:cubicBezTo>
                <a:cubicBezTo>
                  <a:pt x="6040208" y="641350"/>
                  <a:pt x="6040605" y="645319"/>
                  <a:pt x="6036636" y="650081"/>
                </a:cubicBezTo>
                <a:cubicBezTo>
                  <a:pt x="6036636" y="650875"/>
                  <a:pt x="6035843" y="652065"/>
                  <a:pt x="6034255" y="653653"/>
                </a:cubicBezTo>
                <a:cubicBezTo>
                  <a:pt x="6033461" y="655240"/>
                  <a:pt x="6032668" y="656431"/>
                  <a:pt x="6031874" y="657225"/>
                </a:cubicBezTo>
                <a:cubicBezTo>
                  <a:pt x="6034255" y="657225"/>
                  <a:pt x="6037430" y="656828"/>
                  <a:pt x="6041399" y="656034"/>
                </a:cubicBezTo>
                <a:lnTo>
                  <a:pt x="6041399" y="636984"/>
                </a:lnTo>
                <a:cubicBezTo>
                  <a:pt x="6041399" y="609203"/>
                  <a:pt x="6039018" y="591344"/>
                  <a:pt x="6034255" y="583406"/>
                </a:cubicBezTo>
                <a:cubicBezTo>
                  <a:pt x="6031080" y="575468"/>
                  <a:pt x="6032668" y="571500"/>
                  <a:pt x="6039018" y="571500"/>
                </a:cubicBezTo>
                <a:close/>
                <a:moveTo>
                  <a:pt x="5112712" y="571500"/>
                </a:moveTo>
                <a:cubicBezTo>
                  <a:pt x="5127793" y="576262"/>
                  <a:pt x="5138111" y="583009"/>
                  <a:pt x="5143668" y="591740"/>
                </a:cubicBezTo>
                <a:cubicBezTo>
                  <a:pt x="5146049" y="595709"/>
                  <a:pt x="5146446" y="599281"/>
                  <a:pt x="5144859" y="602456"/>
                </a:cubicBezTo>
                <a:cubicBezTo>
                  <a:pt x="5140890" y="610394"/>
                  <a:pt x="5139699" y="630237"/>
                  <a:pt x="5141287" y="661987"/>
                </a:cubicBezTo>
                <a:cubicBezTo>
                  <a:pt x="5141287" y="672306"/>
                  <a:pt x="5140890" y="681037"/>
                  <a:pt x="5140096" y="688181"/>
                </a:cubicBezTo>
                <a:cubicBezTo>
                  <a:pt x="5156765" y="681831"/>
                  <a:pt x="5171052" y="672703"/>
                  <a:pt x="5182959" y="660797"/>
                </a:cubicBezTo>
                <a:cubicBezTo>
                  <a:pt x="5173434" y="652065"/>
                  <a:pt x="5165893" y="644128"/>
                  <a:pt x="5160337" y="636984"/>
                </a:cubicBezTo>
                <a:cubicBezTo>
                  <a:pt x="5159543" y="636984"/>
                  <a:pt x="5157956" y="635794"/>
                  <a:pt x="5155574" y="633412"/>
                </a:cubicBezTo>
                <a:cubicBezTo>
                  <a:pt x="5153193" y="631031"/>
                  <a:pt x="5151605" y="629840"/>
                  <a:pt x="5150812" y="629840"/>
                </a:cubicBezTo>
                <a:cubicBezTo>
                  <a:pt x="5147636" y="629047"/>
                  <a:pt x="5146049" y="627459"/>
                  <a:pt x="5146049" y="625078"/>
                </a:cubicBezTo>
                <a:cubicBezTo>
                  <a:pt x="5146049" y="623490"/>
                  <a:pt x="5147240" y="621903"/>
                  <a:pt x="5149621" y="620315"/>
                </a:cubicBezTo>
                <a:cubicBezTo>
                  <a:pt x="5151208" y="619522"/>
                  <a:pt x="5154780" y="619125"/>
                  <a:pt x="5160337" y="619125"/>
                </a:cubicBezTo>
                <a:cubicBezTo>
                  <a:pt x="5165893" y="619125"/>
                  <a:pt x="5174624" y="624284"/>
                  <a:pt x="5186531" y="634603"/>
                </a:cubicBezTo>
                <a:cubicBezTo>
                  <a:pt x="5190499" y="638572"/>
                  <a:pt x="5194468" y="641747"/>
                  <a:pt x="5198436" y="644128"/>
                </a:cubicBezTo>
                <a:cubicBezTo>
                  <a:pt x="5206374" y="633809"/>
                  <a:pt x="5211930" y="622697"/>
                  <a:pt x="5215105" y="610790"/>
                </a:cubicBezTo>
                <a:cubicBezTo>
                  <a:pt x="5216693" y="607615"/>
                  <a:pt x="5215502" y="606028"/>
                  <a:pt x="5211534" y="606028"/>
                </a:cubicBezTo>
                <a:cubicBezTo>
                  <a:pt x="5209946" y="606822"/>
                  <a:pt x="5207168" y="607615"/>
                  <a:pt x="5203199" y="608409"/>
                </a:cubicBezTo>
                <a:cubicBezTo>
                  <a:pt x="5195261" y="611584"/>
                  <a:pt x="5188912" y="614362"/>
                  <a:pt x="5184149" y="616744"/>
                </a:cubicBezTo>
                <a:cubicBezTo>
                  <a:pt x="5180974" y="617537"/>
                  <a:pt x="5177402" y="617537"/>
                  <a:pt x="5173434" y="616744"/>
                </a:cubicBezTo>
                <a:cubicBezTo>
                  <a:pt x="5167877" y="614362"/>
                  <a:pt x="5163115" y="610394"/>
                  <a:pt x="5159146" y="604837"/>
                </a:cubicBezTo>
                <a:cubicBezTo>
                  <a:pt x="5157559" y="600869"/>
                  <a:pt x="5158749" y="598487"/>
                  <a:pt x="5162718" y="597694"/>
                </a:cubicBezTo>
                <a:cubicBezTo>
                  <a:pt x="5166686" y="596900"/>
                  <a:pt x="5173830" y="595312"/>
                  <a:pt x="5184149" y="592931"/>
                </a:cubicBezTo>
                <a:cubicBezTo>
                  <a:pt x="5188118" y="592137"/>
                  <a:pt x="5190896" y="591344"/>
                  <a:pt x="5192484" y="590550"/>
                </a:cubicBezTo>
                <a:cubicBezTo>
                  <a:pt x="5198040" y="588962"/>
                  <a:pt x="5204390" y="586978"/>
                  <a:pt x="5211534" y="584597"/>
                </a:cubicBezTo>
                <a:cubicBezTo>
                  <a:pt x="5213121" y="583803"/>
                  <a:pt x="5214311" y="583406"/>
                  <a:pt x="5215105" y="583406"/>
                </a:cubicBezTo>
                <a:cubicBezTo>
                  <a:pt x="5219868" y="580231"/>
                  <a:pt x="5224630" y="579834"/>
                  <a:pt x="5229393" y="582215"/>
                </a:cubicBezTo>
                <a:cubicBezTo>
                  <a:pt x="5241299" y="589359"/>
                  <a:pt x="5248840" y="596503"/>
                  <a:pt x="5252015" y="603647"/>
                </a:cubicBezTo>
                <a:cubicBezTo>
                  <a:pt x="5255190" y="607615"/>
                  <a:pt x="5255190" y="611187"/>
                  <a:pt x="5252015" y="614362"/>
                </a:cubicBezTo>
                <a:cubicBezTo>
                  <a:pt x="5247252" y="619919"/>
                  <a:pt x="5242490" y="626665"/>
                  <a:pt x="5237727" y="634603"/>
                </a:cubicBezTo>
                <a:cubicBezTo>
                  <a:pt x="5232965" y="644128"/>
                  <a:pt x="5227408" y="652462"/>
                  <a:pt x="5221059" y="659606"/>
                </a:cubicBezTo>
                <a:cubicBezTo>
                  <a:pt x="5244871" y="672306"/>
                  <a:pt x="5271065" y="680640"/>
                  <a:pt x="5299640" y="684609"/>
                </a:cubicBezTo>
                <a:cubicBezTo>
                  <a:pt x="5302021" y="685403"/>
                  <a:pt x="5303211" y="686197"/>
                  <a:pt x="5303211" y="686990"/>
                </a:cubicBezTo>
                <a:cubicBezTo>
                  <a:pt x="5303211" y="687784"/>
                  <a:pt x="5302021" y="688578"/>
                  <a:pt x="5299640" y="689372"/>
                </a:cubicBezTo>
                <a:cubicBezTo>
                  <a:pt x="5278209" y="695722"/>
                  <a:pt x="5259952" y="699294"/>
                  <a:pt x="5244871" y="700087"/>
                </a:cubicBezTo>
                <a:cubicBezTo>
                  <a:pt x="5239315" y="701675"/>
                  <a:pt x="5234949" y="701278"/>
                  <a:pt x="5231774" y="698897"/>
                </a:cubicBezTo>
                <a:cubicBezTo>
                  <a:pt x="5230980" y="698897"/>
                  <a:pt x="5230187" y="698500"/>
                  <a:pt x="5229393" y="697706"/>
                </a:cubicBezTo>
                <a:cubicBezTo>
                  <a:pt x="5221455" y="694531"/>
                  <a:pt x="5214709" y="690165"/>
                  <a:pt x="5209152" y="684609"/>
                </a:cubicBezTo>
                <a:cubicBezTo>
                  <a:pt x="5208358" y="683815"/>
                  <a:pt x="5207168" y="682625"/>
                  <a:pt x="5205580" y="681037"/>
                </a:cubicBezTo>
                <a:cubicBezTo>
                  <a:pt x="5203199" y="679450"/>
                  <a:pt x="5201612" y="678259"/>
                  <a:pt x="5200818" y="677465"/>
                </a:cubicBezTo>
                <a:cubicBezTo>
                  <a:pt x="5200818" y="677465"/>
                  <a:pt x="5200421" y="677862"/>
                  <a:pt x="5199627" y="678656"/>
                </a:cubicBezTo>
                <a:cubicBezTo>
                  <a:pt x="5186134" y="686594"/>
                  <a:pt x="5166290" y="691753"/>
                  <a:pt x="5140096" y="694134"/>
                </a:cubicBezTo>
                <a:cubicBezTo>
                  <a:pt x="5139302" y="702072"/>
                  <a:pt x="5136921" y="708025"/>
                  <a:pt x="5132952" y="711994"/>
                </a:cubicBezTo>
                <a:cubicBezTo>
                  <a:pt x="5128984" y="715169"/>
                  <a:pt x="5124618" y="715169"/>
                  <a:pt x="5119856" y="711994"/>
                </a:cubicBezTo>
                <a:cubicBezTo>
                  <a:pt x="5112712" y="704056"/>
                  <a:pt x="5109536" y="696515"/>
                  <a:pt x="5110331" y="689372"/>
                </a:cubicBezTo>
                <a:cubicBezTo>
                  <a:pt x="5112712" y="675084"/>
                  <a:pt x="5113108" y="654050"/>
                  <a:pt x="5111521" y="626269"/>
                </a:cubicBezTo>
                <a:cubicBezTo>
                  <a:pt x="5111521" y="623887"/>
                  <a:pt x="5111521" y="620315"/>
                  <a:pt x="5111521" y="615553"/>
                </a:cubicBezTo>
                <a:cubicBezTo>
                  <a:pt x="5110727" y="596503"/>
                  <a:pt x="5107949" y="584200"/>
                  <a:pt x="5103187" y="578644"/>
                </a:cubicBezTo>
                <a:cubicBezTo>
                  <a:pt x="5101599" y="572294"/>
                  <a:pt x="5104774" y="569912"/>
                  <a:pt x="5112712" y="571500"/>
                </a:cubicBezTo>
                <a:close/>
                <a:moveTo>
                  <a:pt x="3621454" y="571500"/>
                </a:moveTo>
                <a:cubicBezTo>
                  <a:pt x="3623835" y="571103"/>
                  <a:pt x="3626018" y="571103"/>
                  <a:pt x="3628002" y="571500"/>
                </a:cubicBezTo>
                <a:cubicBezTo>
                  <a:pt x="3636733" y="573881"/>
                  <a:pt x="3643083" y="577056"/>
                  <a:pt x="3647052" y="581025"/>
                </a:cubicBezTo>
                <a:cubicBezTo>
                  <a:pt x="3651021" y="587375"/>
                  <a:pt x="3649830" y="591740"/>
                  <a:pt x="3643480" y="594122"/>
                </a:cubicBezTo>
                <a:cubicBezTo>
                  <a:pt x="3630780" y="597297"/>
                  <a:pt x="3619271" y="599678"/>
                  <a:pt x="3608952" y="601265"/>
                </a:cubicBezTo>
                <a:cubicBezTo>
                  <a:pt x="3610539" y="602059"/>
                  <a:pt x="3612524" y="603250"/>
                  <a:pt x="3614905" y="604837"/>
                </a:cubicBezTo>
                <a:cubicBezTo>
                  <a:pt x="3619668" y="607219"/>
                  <a:pt x="3622049" y="608806"/>
                  <a:pt x="3622049" y="609600"/>
                </a:cubicBezTo>
                <a:cubicBezTo>
                  <a:pt x="3624430" y="611981"/>
                  <a:pt x="3624827" y="615156"/>
                  <a:pt x="3623240" y="619125"/>
                </a:cubicBezTo>
                <a:cubicBezTo>
                  <a:pt x="3623240" y="619919"/>
                  <a:pt x="3623240" y="620712"/>
                  <a:pt x="3623240" y="621506"/>
                </a:cubicBezTo>
                <a:cubicBezTo>
                  <a:pt x="3622446" y="622300"/>
                  <a:pt x="3622049" y="623094"/>
                  <a:pt x="3622049" y="623887"/>
                </a:cubicBezTo>
                <a:cubicBezTo>
                  <a:pt x="3621255" y="625475"/>
                  <a:pt x="3620858" y="626665"/>
                  <a:pt x="3620858" y="627459"/>
                </a:cubicBezTo>
                <a:cubicBezTo>
                  <a:pt x="3628796" y="626665"/>
                  <a:pt x="3635146" y="625078"/>
                  <a:pt x="3639908" y="622697"/>
                </a:cubicBezTo>
                <a:cubicBezTo>
                  <a:pt x="3645465" y="620315"/>
                  <a:pt x="3650624" y="620712"/>
                  <a:pt x="3655386" y="623887"/>
                </a:cubicBezTo>
                <a:cubicBezTo>
                  <a:pt x="3663324" y="628650"/>
                  <a:pt x="3669674" y="634206"/>
                  <a:pt x="3674436" y="640556"/>
                </a:cubicBezTo>
                <a:cubicBezTo>
                  <a:pt x="3678405" y="645319"/>
                  <a:pt x="3678008" y="649684"/>
                  <a:pt x="3673246" y="653653"/>
                </a:cubicBezTo>
                <a:cubicBezTo>
                  <a:pt x="3670071" y="658415"/>
                  <a:pt x="3664118" y="669528"/>
                  <a:pt x="3655386" y="686990"/>
                </a:cubicBezTo>
                <a:cubicBezTo>
                  <a:pt x="3651418" y="694928"/>
                  <a:pt x="3647449" y="700484"/>
                  <a:pt x="3643480" y="703659"/>
                </a:cubicBezTo>
                <a:cubicBezTo>
                  <a:pt x="3640305" y="706040"/>
                  <a:pt x="3636733" y="706040"/>
                  <a:pt x="3632765" y="703659"/>
                </a:cubicBezTo>
                <a:cubicBezTo>
                  <a:pt x="3628002" y="699690"/>
                  <a:pt x="3625621" y="695722"/>
                  <a:pt x="3625621" y="691753"/>
                </a:cubicBezTo>
                <a:cubicBezTo>
                  <a:pt x="3620858" y="692547"/>
                  <a:pt x="3612921" y="693340"/>
                  <a:pt x="3601808" y="694134"/>
                </a:cubicBezTo>
                <a:cubicBezTo>
                  <a:pt x="3596252" y="694928"/>
                  <a:pt x="3592283" y="695325"/>
                  <a:pt x="3589902" y="695325"/>
                </a:cubicBezTo>
                <a:cubicBezTo>
                  <a:pt x="3590696" y="695325"/>
                  <a:pt x="3591093" y="695722"/>
                  <a:pt x="3591093" y="696515"/>
                </a:cubicBezTo>
                <a:cubicBezTo>
                  <a:pt x="3595061" y="700484"/>
                  <a:pt x="3595855" y="704056"/>
                  <a:pt x="3593474" y="707231"/>
                </a:cubicBezTo>
                <a:cubicBezTo>
                  <a:pt x="3591093" y="709612"/>
                  <a:pt x="3587918" y="712787"/>
                  <a:pt x="3583949" y="716756"/>
                </a:cubicBezTo>
                <a:cubicBezTo>
                  <a:pt x="3591093" y="715169"/>
                  <a:pt x="3598633" y="713978"/>
                  <a:pt x="3606571" y="713184"/>
                </a:cubicBezTo>
                <a:cubicBezTo>
                  <a:pt x="3606571" y="713184"/>
                  <a:pt x="3606571" y="712390"/>
                  <a:pt x="3606571" y="710803"/>
                </a:cubicBezTo>
                <a:cubicBezTo>
                  <a:pt x="3606571" y="708422"/>
                  <a:pt x="3606968" y="706834"/>
                  <a:pt x="3607761" y="706040"/>
                </a:cubicBezTo>
                <a:cubicBezTo>
                  <a:pt x="3609349" y="705247"/>
                  <a:pt x="3611730" y="705644"/>
                  <a:pt x="3614905" y="707231"/>
                </a:cubicBezTo>
                <a:cubicBezTo>
                  <a:pt x="3619668" y="708025"/>
                  <a:pt x="3623636" y="709612"/>
                  <a:pt x="3626811" y="711994"/>
                </a:cubicBezTo>
                <a:cubicBezTo>
                  <a:pt x="3633955" y="711200"/>
                  <a:pt x="3643877" y="710009"/>
                  <a:pt x="3656577" y="708422"/>
                </a:cubicBezTo>
                <a:cubicBezTo>
                  <a:pt x="3672452" y="706040"/>
                  <a:pt x="3682771" y="704453"/>
                  <a:pt x="3687533" y="703659"/>
                </a:cubicBezTo>
                <a:cubicBezTo>
                  <a:pt x="3693883" y="701278"/>
                  <a:pt x="3700630" y="701278"/>
                  <a:pt x="3707774" y="703659"/>
                </a:cubicBezTo>
                <a:cubicBezTo>
                  <a:pt x="3718093" y="708422"/>
                  <a:pt x="3725633" y="713978"/>
                  <a:pt x="3730396" y="720328"/>
                </a:cubicBezTo>
                <a:cubicBezTo>
                  <a:pt x="3733571" y="727472"/>
                  <a:pt x="3730793" y="731440"/>
                  <a:pt x="3722061" y="732234"/>
                </a:cubicBezTo>
                <a:cubicBezTo>
                  <a:pt x="3699043" y="730647"/>
                  <a:pt x="3671261" y="731044"/>
                  <a:pt x="3638718" y="733425"/>
                </a:cubicBezTo>
                <a:cubicBezTo>
                  <a:pt x="3635543" y="740569"/>
                  <a:pt x="3631971" y="746919"/>
                  <a:pt x="3628002" y="752475"/>
                </a:cubicBezTo>
                <a:cubicBezTo>
                  <a:pt x="3627208" y="753269"/>
                  <a:pt x="3626415" y="754062"/>
                  <a:pt x="3625621" y="754856"/>
                </a:cubicBezTo>
                <a:cubicBezTo>
                  <a:pt x="3624033" y="758031"/>
                  <a:pt x="3621652" y="761206"/>
                  <a:pt x="3618477" y="764381"/>
                </a:cubicBezTo>
                <a:cubicBezTo>
                  <a:pt x="3628796" y="767556"/>
                  <a:pt x="3638718" y="771525"/>
                  <a:pt x="3648243" y="776287"/>
                </a:cubicBezTo>
                <a:cubicBezTo>
                  <a:pt x="3665705" y="784225"/>
                  <a:pt x="3674833" y="796925"/>
                  <a:pt x="3675627" y="814387"/>
                </a:cubicBezTo>
                <a:cubicBezTo>
                  <a:pt x="3673246" y="825500"/>
                  <a:pt x="3666102" y="829072"/>
                  <a:pt x="3654196" y="825103"/>
                </a:cubicBezTo>
                <a:cubicBezTo>
                  <a:pt x="3651021" y="823515"/>
                  <a:pt x="3644274" y="818356"/>
                  <a:pt x="3633955" y="809625"/>
                </a:cubicBezTo>
                <a:cubicBezTo>
                  <a:pt x="3627605" y="804069"/>
                  <a:pt x="3623240" y="800497"/>
                  <a:pt x="3620858" y="798909"/>
                </a:cubicBezTo>
                <a:cubicBezTo>
                  <a:pt x="3613715" y="793353"/>
                  <a:pt x="3606571" y="788194"/>
                  <a:pt x="3599427" y="783431"/>
                </a:cubicBezTo>
                <a:cubicBezTo>
                  <a:pt x="3589902" y="791369"/>
                  <a:pt x="3579186" y="798115"/>
                  <a:pt x="3567280" y="803672"/>
                </a:cubicBezTo>
                <a:cubicBezTo>
                  <a:pt x="3541086" y="813197"/>
                  <a:pt x="3512908" y="817959"/>
                  <a:pt x="3482746" y="817959"/>
                </a:cubicBezTo>
                <a:cubicBezTo>
                  <a:pt x="3477983" y="817165"/>
                  <a:pt x="3475602" y="816372"/>
                  <a:pt x="3475602" y="815578"/>
                </a:cubicBezTo>
                <a:cubicBezTo>
                  <a:pt x="3475602" y="813990"/>
                  <a:pt x="3477983" y="812800"/>
                  <a:pt x="3482746" y="812006"/>
                </a:cubicBezTo>
                <a:cubicBezTo>
                  <a:pt x="3520846" y="804862"/>
                  <a:pt x="3551405" y="790972"/>
                  <a:pt x="3574424" y="770334"/>
                </a:cubicBezTo>
                <a:cubicBezTo>
                  <a:pt x="3572837" y="769540"/>
                  <a:pt x="3570455" y="768747"/>
                  <a:pt x="3567280" y="767953"/>
                </a:cubicBezTo>
                <a:cubicBezTo>
                  <a:pt x="3553787" y="762397"/>
                  <a:pt x="3543071" y="758825"/>
                  <a:pt x="3535133" y="757237"/>
                </a:cubicBezTo>
                <a:cubicBezTo>
                  <a:pt x="3532752" y="756444"/>
                  <a:pt x="3531165" y="755650"/>
                  <a:pt x="3530371" y="754856"/>
                </a:cubicBezTo>
                <a:cubicBezTo>
                  <a:pt x="3530371" y="753269"/>
                  <a:pt x="3531165" y="751681"/>
                  <a:pt x="3532752" y="750094"/>
                </a:cubicBezTo>
                <a:cubicBezTo>
                  <a:pt x="3534339" y="747712"/>
                  <a:pt x="3535530" y="745728"/>
                  <a:pt x="3536324" y="744140"/>
                </a:cubicBezTo>
                <a:cubicBezTo>
                  <a:pt x="3515687" y="746522"/>
                  <a:pt x="3499811" y="749300"/>
                  <a:pt x="3488699" y="752475"/>
                </a:cubicBezTo>
                <a:cubicBezTo>
                  <a:pt x="3483936" y="754062"/>
                  <a:pt x="3479174" y="753665"/>
                  <a:pt x="3474411" y="751284"/>
                </a:cubicBezTo>
                <a:cubicBezTo>
                  <a:pt x="3471236" y="748903"/>
                  <a:pt x="3466474" y="743744"/>
                  <a:pt x="3460124" y="735806"/>
                </a:cubicBezTo>
                <a:cubicBezTo>
                  <a:pt x="3457743" y="732631"/>
                  <a:pt x="3458139" y="730647"/>
                  <a:pt x="3461315" y="729853"/>
                </a:cubicBezTo>
                <a:cubicBezTo>
                  <a:pt x="3463696" y="729853"/>
                  <a:pt x="3468458" y="729456"/>
                  <a:pt x="3475602" y="728662"/>
                </a:cubicBezTo>
                <a:cubicBezTo>
                  <a:pt x="3494652" y="727075"/>
                  <a:pt x="3510130" y="725487"/>
                  <a:pt x="3522036" y="723900"/>
                </a:cubicBezTo>
                <a:cubicBezTo>
                  <a:pt x="3525212" y="723900"/>
                  <a:pt x="3529974" y="723503"/>
                  <a:pt x="3536324" y="722709"/>
                </a:cubicBezTo>
                <a:cubicBezTo>
                  <a:pt x="3541880" y="721915"/>
                  <a:pt x="3545849" y="721519"/>
                  <a:pt x="3548230" y="721519"/>
                </a:cubicBezTo>
                <a:cubicBezTo>
                  <a:pt x="3548230" y="720725"/>
                  <a:pt x="3548627" y="720328"/>
                  <a:pt x="3549421" y="720328"/>
                </a:cubicBezTo>
                <a:cubicBezTo>
                  <a:pt x="3550215" y="717947"/>
                  <a:pt x="3551008" y="715169"/>
                  <a:pt x="3551802" y="711994"/>
                </a:cubicBezTo>
                <a:cubicBezTo>
                  <a:pt x="3552596" y="709612"/>
                  <a:pt x="3553787" y="705644"/>
                  <a:pt x="3555374" y="700087"/>
                </a:cubicBezTo>
                <a:cubicBezTo>
                  <a:pt x="3553787" y="700087"/>
                  <a:pt x="3551405" y="700087"/>
                  <a:pt x="3548230" y="700087"/>
                </a:cubicBezTo>
                <a:cubicBezTo>
                  <a:pt x="3545055" y="700881"/>
                  <a:pt x="3542674" y="701278"/>
                  <a:pt x="3541086" y="701278"/>
                </a:cubicBezTo>
                <a:cubicBezTo>
                  <a:pt x="3541086" y="702865"/>
                  <a:pt x="3540690" y="704453"/>
                  <a:pt x="3539896" y="706040"/>
                </a:cubicBezTo>
                <a:cubicBezTo>
                  <a:pt x="3539896" y="707628"/>
                  <a:pt x="3539896" y="708819"/>
                  <a:pt x="3539896" y="709612"/>
                </a:cubicBezTo>
                <a:cubicBezTo>
                  <a:pt x="3536721" y="714375"/>
                  <a:pt x="3532355" y="715169"/>
                  <a:pt x="3526799" y="711994"/>
                </a:cubicBezTo>
                <a:cubicBezTo>
                  <a:pt x="3522036" y="708025"/>
                  <a:pt x="3518861" y="703262"/>
                  <a:pt x="3517274" y="697706"/>
                </a:cubicBezTo>
                <a:cubicBezTo>
                  <a:pt x="3514099" y="679450"/>
                  <a:pt x="3508146" y="663178"/>
                  <a:pt x="3499415" y="648890"/>
                </a:cubicBezTo>
                <a:cubicBezTo>
                  <a:pt x="3497033" y="644922"/>
                  <a:pt x="3498224" y="641350"/>
                  <a:pt x="3502986" y="638175"/>
                </a:cubicBezTo>
                <a:cubicBezTo>
                  <a:pt x="3514893" y="638175"/>
                  <a:pt x="3522830" y="640159"/>
                  <a:pt x="3526799" y="644128"/>
                </a:cubicBezTo>
                <a:cubicBezTo>
                  <a:pt x="3529180" y="643334"/>
                  <a:pt x="3533943" y="642540"/>
                  <a:pt x="3541086" y="641747"/>
                </a:cubicBezTo>
                <a:cubicBezTo>
                  <a:pt x="3544262" y="640953"/>
                  <a:pt x="3546643" y="640556"/>
                  <a:pt x="3548230" y="640556"/>
                </a:cubicBezTo>
                <a:cubicBezTo>
                  <a:pt x="3548230" y="638969"/>
                  <a:pt x="3547833" y="636587"/>
                  <a:pt x="3547040" y="633412"/>
                </a:cubicBezTo>
                <a:cubicBezTo>
                  <a:pt x="3546246" y="623094"/>
                  <a:pt x="3545055" y="615950"/>
                  <a:pt x="3543468" y="611981"/>
                </a:cubicBezTo>
                <a:cubicBezTo>
                  <a:pt x="3535530" y="611187"/>
                  <a:pt x="3528386" y="608012"/>
                  <a:pt x="3522036" y="602456"/>
                </a:cubicBezTo>
                <a:cubicBezTo>
                  <a:pt x="3519655" y="600075"/>
                  <a:pt x="3518465" y="598090"/>
                  <a:pt x="3518465" y="596503"/>
                </a:cubicBezTo>
                <a:cubicBezTo>
                  <a:pt x="3518465" y="594915"/>
                  <a:pt x="3520052" y="593725"/>
                  <a:pt x="3523227" y="592931"/>
                </a:cubicBezTo>
                <a:cubicBezTo>
                  <a:pt x="3535927" y="591344"/>
                  <a:pt x="3556168" y="587772"/>
                  <a:pt x="3583949" y="582215"/>
                </a:cubicBezTo>
                <a:cubicBezTo>
                  <a:pt x="3596649" y="579040"/>
                  <a:pt x="3606571" y="576262"/>
                  <a:pt x="3613715" y="573881"/>
                </a:cubicBezTo>
                <a:cubicBezTo>
                  <a:pt x="3616493" y="572690"/>
                  <a:pt x="3619072" y="571897"/>
                  <a:pt x="3621454" y="571500"/>
                </a:cubicBezTo>
                <a:close/>
                <a:moveTo>
                  <a:pt x="6654570" y="569118"/>
                </a:moveTo>
                <a:cubicBezTo>
                  <a:pt x="6669652" y="573087"/>
                  <a:pt x="6680764" y="580628"/>
                  <a:pt x="6687908" y="591740"/>
                </a:cubicBezTo>
                <a:cubicBezTo>
                  <a:pt x="6690289" y="595709"/>
                  <a:pt x="6690686" y="599678"/>
                  <a:pt x="6689098" y="603647"/>
                </a:cubicBezTo>
                <a:cubicBezTo>
                  <a:pt x="6685924" y="615553"/>
                  <a:pt x="6683940" y="628253"/>
                  <a:pt x="6683146" y="641747"/>
                </a:cubicBezTo>
                <a:cubicBezTo>
                  <a:pt x="6683940" y="641747"/>
                  <a:pt x="6685526" y="641350"/>
                  <a:pt x="6687908" y="640556"/>
                </a:cubicBezTo>
                <a:cubicBezTo>
                  <a:pt x="6691877" y="638969"/>
                  <a:pt x="6695448" y="638969"/>
                  <a:pt x="6698624" y="640556"/>
                </a:cubicBezTo>
                <a:cubicBezTo>
                  <a:pt x="6704180" y="642937"/>
                  <a:pt x="6708148" y="646509"/>
                  <a:pt x="6710530" y="651272"/>
                </a:cubicBezTo>
                <a:cubicBezTo>
                  <a:pt x="6713705" y="657622"/>
                  <a:pt x="6713308" y="661987"/>
                  <a:pt x="6709339" y="664369"/>
                </a:cubicBezTo>
                <a:cubicBezTo>
                  <a:pt x="6707752" y="665162"/>
                  <a:pt x="6702592" y="665956"/>
                  <a:pt x="6693861" y="666750"/>
                </a:cubicBezTo>
                <a:cubicBezTo>
                  <a:pt x="6689892" y="667544"/>
                  <a:pt x="6687114" y="667940"/>
                  <a:pt x="6685526" y="667940"/>
                </a:cubicBezTo>
                <a:cubicBezTo>
                  <a:pt x="6684733" y="667940"/>
                  <a:pt x="6683542" y="667940"/>
                  <a:pt x="6681955" y="667940"/>
                </a:cubicBezTo>
                <a:cubicBezTo>
                  <a:pt x="6681955" y="675878"/>
                  <a:pt x="6681955" y="683419"/>
                  <a:pt x="6681955" y="690562"/>
                </a:cubicBezTo>
                <a:cubicBezTo>
                  <a:pt x="6689892" y="686594"/>
                  <a:pt x="6698624" y="683022"/>
                  <a:pt x="6708148" y="679847"/>
                </a:cubicBezTo>
                <a:cubicBezTo>
                  <a:pt x="6711324" y="679053"/>
                  <a:pt x="6712911" y="679053"/>
                  <a:pt x="6712911" y="679847"/>
                </a:cubicBezTo>
                <a:cubicBezTo>
                  <a:pt x="6713705" y="680640"/>
                  <a:pt x="6712514" y="682228"/>
                  <a:pt x="6709339" y="684609"/>
                </a:cubicBezTo>
                <a:cubicBezTo>
                  <a:pt x="6699814" y="694134"/>
                  <a:pt x="6690686" y="702865"/>
                  <a:pt x="6681955" y="710803"/>
                </a:cubicBezTo>
                <a:cubicBezTo>
                  <a:pt x="6681955" y="717153"/>
                  <a:pt x="6681955" y="727075"/>
                  <a:pt x="6681955" y="740569"/>
                </a:cubicBezTo>
                <a:cubicBezTo>
                  <a:pt x="6681161" y="757237"/>
                  <a:pt x="6680764" y="770334"/>
                  <a:pt x="6680764" y="779859"/>
                </a:cubicBezTo>
                <a:cubicBezTo>
                  <a:pt x="6678383" y="798115"/>
                  <a:pt x="6672430" y="810419"/>
                  <a:pt x="6662905" y="816769"/>
                </a:cubicBezTo>
                <a:cubicBezTo>
                  <a:pt x="6654174" y="821531"/>
                  <a:pt x="6649014" y="820340"/>
                  <a:pt x="6647426" y="813197"/>
                </a:cubicBezTo>
                <a:cubicBezTo>
                  <a:pt x="6640283" y="799703"/>
                  <a:pt x="6630362" y="787003"/>
                  <a:pt x="6617661" y="775097"/>
                </a:cubicBezTo>
                <a:cubicBezTo>
                  <a:pt x="6616074" y="773509"/>
                  <a:pt x="6615280" y="772319"/>
                  <a:pt x="6615280" y="771525"/>
                </a:cubicBezTo>
                <a:cubicBezTo>
                  <a:pt x="6616074" y="770731"/>
                  <a:pt x="6618058" y="770334"/>
                  <a:pt x="6621233" y="770334"/>
                </a:cubicBezTo>
                <a:cubicBezTo>
                  <a:pt x="6625202" y="770334"/>
                  <a:pt x="6632346" y="771128"/>
                  <a:pt x="6642664" y="772715"/>
                </a:cubicBezTo>
                <a:cubicBezTo>
                  <a:pt x="6645046" y="773509"/>
                  <a:pt x="6646633" y="773906"/>
                  <a:pt x="6647426" y="773906"/>
                </a:cubicBezTo>
                <a:cubicBezTo>
                  <a:pt x="6649808" y="774700"/>
                  <a:pt x="6650998" y="773112"/>
                  <a:pt x="6650998" y="769144"/>
                </a:cubicBezTo>
                <a:cubicBezTo>
                  <a:pt x="6651792" y="758031"/>
                  <a:pt x="6652189" y="746919"/>
                  <a:pt x="6652189" y="735806"/>
                </a:cubicBezTo>
                <a:cubicBezTo>
                  <a:pt x="6649014" y="738187"/>
                  <a:pt x="6643458" y="742156"/>
                  <a:pt x="6635520" y="747712"/>
                </a:cubicBezTo>
                <a:cubicBezTo>
                  <a:pt x="6631552" y="750094"/>
                  <a:pt x="6628774" y="752078"/>
                  <a:pt x="6627186" y="753665"/>
                </a:cubicBezTo>
                <a:cubicBezTo>
                  <a:pt x="6622424" y="758428"/>
                  <a:pt x="6618058" y="758825"/>
                  <a:pt x="6614089" y="754856"/>
                </a:cubicBezTo>
                <a:cubicBezTo>
                  <a:pt x="6613296" y="754062"/>
                  <a:pt x="6612105" y="752872"/>
                  <a:pt x="6610518" y="751284"/>
                </a:cubicBezTo>
                <a:cubicBezTo>
                  <a:pt x="6601786" y="743347"/>
                  <a:pt x="6597024" y="736600"/>
                  <a:pt x="6596230" y="731044"/>
                </a:cubicBezTo>
                <a:cubicBezTo>
                  <a:pt x="6595436" y="727075"/>
                  <a:pt x="6597024" y="724694"/>
                  <a:pt x="6600992" y="723900"/>
                </a:cubicBezTo>
                <a:cubicBezTo>
                  <a:pt x="6608136" y="722312"/>
                  <a:pt x="6616868" y="719137"/>
                  <a:pt x="6627186" y="714375"/>
                </a:cubicBezTo>
                <a:cubicBezTo>
                  <a:pt x="6630362" y="712787"/>
                  <a:pt x="6634727" y="710803"/>
                  <a:pt x="6640283" y="708422"/>
                </a:cubicBezTo>
                <a:cubicBezTo>
                  <a:pt x="6646633" y="705247"/>
                  <a:pt x="6650998" y="703262"/>
                  <a:pt x="6653380" y="702469"/>
                </a:cubicBezTo>
                <a:cubicBezTo>
                  <a:pt x="6653380" y="688975"/>
                  <a:pt x="6653777" y="679450"/>
                  <a:pt x="6654570" y="673894"/>
                </a:cubicBezTo>
                <a:cubicBezTo>
                  <a:pt x="6649014" y="674687"/>
                  <a:pt x="6642664" y="675878"/>
                  <a:pt x="6635520" y="677465"/>
                </a:cubicBezTo>
                <a:cubicBezTo>
                  <a:pt x="6630758" y="679053"/>
                  <a:pt x="6626392" y="678656"/>
                  <a:pt x="6622424" y="676275"/>
                </a:cubicBezTo>
                <a:cubicBezTo>
                  <a:pt x="6616868" y="673100"/>
                  <a:pt x="6611708" y="667940"/>
                  <a:pt x="6606946" y="660797"/>
                </a:cubicBezTo>
                <a:cubicBezTo>
                  <a:pt x="6606152" y="656034"/>
                  <a:pt x="6607342" y="653653"/>
                  <a:pt x="6610518" y="653653"/>
                </a:cubicBezTo>
                <a:cubicBezTo>
                  <a:pt x="6616868" y="652859"/>
                  <a:pt x="6628376" y="651272"/>
                  <a:pt x="6645046" y="648890"/>
                </a:cubicBezTo>
                <a:cubicBezTo>
                  <a:pt x="6649014" y="648097"/>
                  <a:pt x="6652189" y="647700"/>
                  <a:pt x="6654570" y="647700"/>
                </a:cubicBezTo>
                <a:lnTo>
                  <a:pt x="6654570" y="616744"/>
                </a:lnTo>
                <a:cubicBezTo>
                  <a:pt x="6653777" y="599281"/>
                  <a:pt x="6651396" y="586581"/>
                  <a:pt x="6647426" y="578644"/>
                </a:cubicBezTo>
                <a:cubicBezTo>
                  <a:pt x="6645840" y="572294"/>
                  <a:pt x="6648221" y="569118"/>
                  <a:pt x="6654570" y="569118"/>
                </a:cubicBezTo>
                <a:close/>
                <a:moveTo>
                  <a:pt x="5813989" y="569118"/>
                </a:moveTo>
                <a:cubicBezTo>
                  <a:pt x="5829071" y="573881"/>
                  <a:pt x="5839787" y="580628"/>
                  <a:pt x="5846136" y="589359"/>
                </a:cubicBezTo>
                <a:cubicBezTo>
                  <a:pt x="5849312" y="593328"/>
                  <a:pt x="5848915" y="596900"/>
                  <a:pt x="5844946" y="600075"/>
                </a:cubicBezTo>
                <a:cubicBezTo>
                  <a:pt x="5844946" y="601662"/>
                  <a:pt x="5842961" y="606425"/>
                  <a:pt x="5838993" y="614362"/>
                </a:cubicBezTo>
                <a:cubicBezTo>
                  <a:pt x="5837405" y="615950"/>
                  <a:pt x="5836611" y="617140"/>
                  <a:pt x="5836611" y="617934"/>
                </a:cubicBezTo>
                <a:cubicBezTo>
                  <a:pt x="5833436" y="625078"/>
                  <a:pt x="5829468" y="631825"/>
                  <a:pt x="5824705" y="638175"/>
                </a:cubicBezTo>
                <a:cubicBezTo>
                  <a:pt x="5826293" y="638175"/>
                  <a:pt x="5828674" y="637778"/>
                  <a:pt x="5831849" y="636984"/>
                </a:cubicBezTo>
                <a:cubicBezTo>
                  <a:pt x="5835024" y="636984"/>
                  <a:pt x="5837405" y="636984"/>
                  <a:pt x="5838993" y="636984"/>
                </a:cubicBezTo>
                <a:cubicBezTo>
                  <a:pt x="5846930" y="635397"/>
                  <a:pt x="5856058" y="633015"/>
                  <a:pt x="5866377" y="629840"/>
                </a:cubicBezTo>
                <a:cubicBezTo>
                  <a:pt x="5871139" y="627459"/>
                  <a:pt x="5875902" y="627856"/>
                  <a:pt x="5880664" y="631031"/>
                </a:cubicBezTo>
                <a:cubicBezTo>
                  <a:pt x="5891777" y="637381"/>
                  <a:pt x="5899318" y="644128"/>
                  <a:pt x="5903286" y="651272"/>
                </a:cubicBezTo>
                <a:cubicBezTo>
                  <a:pt x="5905668" y="654447"/>
                  <a:pt x="5905271" y="659606"/>
                  <a:pt x="5902096" y="666750"/>
                </a:cubicBezTo>
                <a:cubicBezTo>
                  <a:pt x="5899714" y="672306"/>
                  <a:pt x="5898127" y="681831"/>
                  <a:pt x="5897333" y="695325"/>
                </a:cubicBezTo>
                <a:cubicBezTo>
                  <a:pt x="5894952" y="727869"/>
                  <a:pt x="5890586" y="754459"/>
                  <a:pt x="5884236" y="775097"/>
                </a:cubicBezTo>
                <a:cubicBezTo>
                  <a:pt x="5877887" y="795734"/>
                  <a:pt x="5869155" y="808831"/>
                  <a:pt x="5858043" y="814387"/>
                </a:cubicBezTo>
                <a:cubicBezTo>
                  <a:pt x="5850105" y="816769"/>
                  <a:pt x="5843755" y="813990"/>
                  <a:pt x="5838993" y="806053"/>
                </a:cubicBezTo>
                <a:cubicBezTo>
                  <a:pt x="5831849" y="789384"/>
                  <a:pt x="5821530" y="776287"/>
                  <a:pt x="5808036" y="766762"/>
                </a:cubicBezTo>
                <a:cubicBezTo>
                  <a:pt x="5806449" y="765175"/>
                  <a:pt x="5805655" y="763984"/>
                  <a:pt x="5805655" y="763190"/>
                </a:cubicBezTo>
                <a:cubicBezTo>
                  <a:pt x="5805655" y="762397"/>
                  <a:pt x="5806846" y="762000"/>
                  <a:pt x="5809227" y="762000"/>
                </a:cubicBezTo>
                <a:cubicBezTo>
                  <a:pt x="5818752" y="764381"/>
                  <a:pt x="5829071" y="766365"/>
                  <a:pt x="5840183" y="767953"/>
                </a:cubicBezTo>
                <a:cubicBezTo>
                  <a:pt x="5846533" y="768747"/>
                  <a:pt x="5850105" y="767159"/>
                  <a:pt x="5850899" y="763190"/>
                </a:cubicBezTo>
                <a:cubicBezTo>
                  <a:pt x="5858837" y="745728"/>
                  <a:pt x="5862409" y="711994"/>
                  <a:pt x="5861614" y="661987"/>
                </a:cubicBezTo>
                <a:cubicBezTo>
                  <a:pt x="5861614" y="658812"/>
                  <a:pt x="5859630" y="657225"/>
                  <a:pt x="5855661" y="657225"/>
                </a:cubicBezTo>
                <a:cubicBezTo>
                  <a:pt x="5850105" y="657225"/>
                  <a:pt x="5841374" y="658812"/>
                  <a:pt x="5829468" y="661987"/>
                </a:cubicBezTo>
                <a:cubicBezTo>
                  <a:pt x="5827086" y="662781"/>
                  <a:pt x="5825499" y="663178"/>
                  <a:pt x="5824705" y="663178"/>
                </a:cubicBezTo>
                <a:cubicBezTo>
                  <a:pt x="5823911" y="663178"/>
                  <a:pt x="5823118" y="663178"/>
                  <a:pt x="5822324" y="663178"/>
                </a:cubicBezTo>
                <a:cubicBezTo>
                  <a:pt x="5819149" y="663972"/>
                  <a:pt x="5816768" y="663575"/>
                  <a:pt x="5815180" y="661987"/>
                </a:cubicBezTo>
                <a:cubicBezTo>
                  <a:pt x="5813593" y="661987"/>
                  <a:pt x="5811608" y="661194"/>
                  <a:pt x="5809227" y="659606"/>
                </a:cubicBezTo>
                <a:cubicBezTo>
                  <a:pt x="5808433" y="660400"/>
                  <a:pt x="5806846" y="661987"/>
                  <a:pt x="5804464" y="664369"/>
                </a:cubicBezTo>
                <a:cubicBezTo>
                  <a:pt x="5798908" y="672306"/>
                  <a:pt x="5794146" y="677862"/>
                  <a:pt x="5790177" y="681037"/>
                </a:cubicBezTo>
                <a:cubicBezTo>
                  <a:pt x="5800496" y="682625"/>
                  <a:pt x="5811608" y="685403"/>
                  <a:pt x="5823514" y="689372"/>
                </a:cubicBezTo>
                <a:cubicBezTo>
                  <a:pt x="5835421" y="691753"/>
                  <a:pt x="5841771" y="700881"/>
                  <a:pt x="5842564" y="716756"/>
                </a:cubicBezTo>
                <a:cubicBezTo>
                  <a:pt x="5839390" y="733425"/>
                  <a:pt x="5831452" y="737790"/>
                  <a:pt x="5818752" y="729853"/>
                </a:cubicBezTo>
                <a:cubicBezTo>
                  <a:pt x="5810815" y="723503"/>
                  <a:pt x="5800496" y="710406"/>
                  <a:pt x="5787796" y="690562"/>
                </a:cubicBezTo>
                <a:cubicBezTo>
                  <a:pt x="5786209" y="688181"/>
                  <a:pt x="5785018" y="686594"/>
                  <a:pt x="5784224" y="685800"/>
                </a:cubicBezTo>
                <a:cubicBezTo>
                  <a:pt x="5780255" y="689769"/>
                  <a:pt x="5776286" y="692944"/>
                  <a:pt x="5772318" y="695325"/>
                </a:cubicBezTo>
                <a:cubicBezTo>
                  <a:pt x="5772318" y="695325"/>
                  <a:pt x="5771921" y="695325"/>
                  <a:pt x="5771127" y="695325"/>
                </a:cubicBezTo>
                <a:cubicBezTo>
                  <a:pt x="5771127" y="704850"/>
                  <a:pt x="5771127" y="713978"/>
                  <a:pt x="5771127" y="722709"/>
                </a:cubicBezTo>
                <a:cubicBezTo>
                  <a:pt x="5771921" y="731440"/>
                  <a:pt x="5771921" y="741759"/>
                  <a:pt x="5771127" y="753665"/>
                </a:cubicBezTo>
                <a:cubicBezTo>
                  <a:pt x="5771127" y="759222"/>
                  <a:pt x="5771127" y="763190"/>
                  <a:pt x="5771127" y="765572"/>
                </a:cubicBezTo>
                <a:cubicBezTo>
                  <a:pt x="5770333" y="776684"/>
                  <a:pt x="5765571" y="782240"/>
                  <a:pt x="5756839" y="782240"/>
                </a:cubicBezTo>
                <a:cubicBezTo>
                  <a:pt x="5747314" y="781447"/>
                  <a:pt x="5741758" y="775097"/>
                  <a:pt x="5740171" y="763190"/>
                </a:cubicBezTo>
                <a:cubicBezTo>
                  <a:pt x="5725883" y="764778"/>
                  <a:pt x="5715565" y="765572"/>
                  <a:pt x="5709214" y="765572"/>
                </a:cubicBezTo>
                <a:lnTo>
                  <a:pt x="5708024" y="765572"/>
                </a:lnTo>
                <a:cubicBezTo>
                  <a:pt x="5708024" y="771922"/>
                  <a:pt x="5706833" y="776287"/>
                  <a:pt x="5704452" y="778669"/>
                </a:cubicBezTo>
                <a:cubicBezTo>
                  <a:pt x="5699689" y="781844"/>
                  <a:pt x="5694530" y="781844"/>
                  <a:pt x="5688974" y="778669"/>
                </a:cubicBezTo>
                <a:cubicBezTo>
                  <a:pt x="5682624" y="771525"/>
                  <a:pt x="5679449" y="764778"/>
                  <a:pt x="5679449" y="758428"/>
                </a:cubicBezTo>
                <a:cubicBezTo>
                  <a:pt x="5680243" y="748109"/>
                  <a:pt x="5679846" y="727075"/>
                  <a:pt x="5678259" y="695325"/>
                </a:cubicBezTo>
                <a:cubicBezTo>
                  <a:pt x="5678259" y="674687"/>
                  <a:pt x="5675480" y="661194"/>
                  <a:pt x="5669924" y="654844"/>
                </a:cubicBezTo>
                <a:cubicBezTo>
                  <a:pt x="5667543" y="649287"/>
                  <a:pt x="5668734" y="646112"/>
                  <a:pt x="5673496" y="645319"/>
                </a:cubicBezTo>
                <a:cubicBezTo>
                  <a:pt x="5675877" y="645319"/>
                  <a:pt x="5681036" y="646112"/>
                  <a:pt x="5688974" y="647700"/>
                </a:cubicBezTo>
                <a:cubicBezTo>
                  <a:pt x="5692149" y="648494"/>
                  <a:pt x="5694530" y="648890"/>
                  <a:pt x="5696118" y="648890"/>
                </a:cubicBezTo>
                <a:cubicBezTo>
                  <a:pt x="5697705" y="645715"/>
                  <a:pt x="5700086" y="641350"/>
                  <a:pt x="5703261" y="635794"/>
                </a:cubicBezTo>
                <a:cubicBezTo>
                  <a:pt x="5706437" y="630237"/>
                  <a:pt x="5708818" y="625872"/>
                  <a:pt x="5710405" y="622697"/>
                </a:cubicBezTo>
                <a:cubicBezTo>
                  <a:pt x="5716755" y="606028"/>
                  <a:pt x="5719136" y="595709"/>
                  <a:pt x="5717549" y="591740"/>
                </a:cubicBezTo>
                <a:cubicBezTo>
                  <a:pt x="5715962" y="586184"/>
                  <a:pt x="5719136" y="583009"/>
                  <a:pt x="5727074" y="582215"/>
                </a:cubicBezTo>
                <a:cubicBezTo>
                  <a:pt x="5735805" y="584597"/>
                  <a:pt x="5744140" y="590153"/>
                  <a:pt x="5752077" y="598884"/>
                </a:cubicBezTo>
                <a:cubicBezTo>
                  <a:pt x="5756839" y="605234"/>
                  <a:pt x="5756443" y="611584"/>
                  <a:pt x="5750886" y="617934"/>
                </a:cubicBezTo>
                <a:cubicBezTo>
                  <a:pt x="5748505" y="620315"/>
                  <a:pt x="5743743" y="625078"/>
                  <a:pt x="5736599" y="632222"/>
                </a:cubicBezTo>
                <a:cubicBezTo>
                  <a:pt x="5728661" y="639365"/>
                  <a:pt x="5723105" y="644525"/>
                  <a:pt x="5719930" y="647700"/>
                </a:cubicBezTo>
                <a:cubicBezTo>
                  <a:pt x="5723105" y="646906"/>
                  <a:pt x="5727471" y="645319"/>
                  <a:pt x="5733027" y="642937"/>
                </a:cubicBezTo>
                <a:cubicBezTo>
                  <a:pt x="5736996" y="641350"/>
                  <a:pt x="5739377" y="640556"/>
                  <a:pt x="5740171" y="640556"/>
                </a:cubicBezTo>
                <a:cubicBezTo>
                  <a:pt x="5746521" y="638175"/>
                  <a:pt x="5752077" y="638572"/>
                  <a:pt x="5756839" y="641747"/>
                </a:cubicBezTo>
                <a:cubicBezTo>
                  <a:pt x="5759221" y="643334"/>
                  <a:pt x="5761999" y="644922"/>
                  <a:pt x="5765174" y="646509"/>
                </a:cubicBezTo>
                <a:cubicBezTo>
                  <a:pt x="5768349" y="648890"/>
                  <a:pt x="5771127" y="650478"/>
                  <a:pt x="5773508" y="651272"/>
                </a:cubicBezTo>
                <a:cubicBezTo>
                  <a:pt x="5777477" y="655240"/>
                  <a:pt x="5778271" y="659606"/>
                  <a:pt x="5775889" y="664369"/>
                </a:cubicBezTo>
                <a:cubicBezTo>
                  <a:pt x="5775096" y="665956"/>
                  <a:pt x="5773905" y="672306"/>
                  <a:pt x="5772318" y="683419"/>
                </a:cubicBezTo>
                <a:cubicBezTo>
                  <a:pt x="5786605" y="661194"/>
                  <a:pt x="5797321" y="635794"/>
                  <a:pt x="5804464" y="607219"/>
                </a:cubicBezTo>
                <a:cubicBezTo>
                  <a:pt x="5806846" y="597694"/>
                  <a:pt x="5807640" y="586978"/>
                  <a:pt x="5806846" y="575072"/>
                </a:cubicBezTo>
                <a:cubicBezTo>
                  <a:pt x="5806052" y="569515"/>
                  <a:pt x="5808433" y="567531"/>
                  <a:pt x="5813989" y="569118"/>
                </a:cubicBezTo>
                <a:close/>
                <a:moveTo>
                  <a:pt x="2680265" y="569118"/>
                </a:moveTo>
                <a:cubicBezTo>
                  <a:pt x="2695346" y="573881"/>
                  <a:pt x="2706062" y="580628"/>
                  <a:pt x="2712411" y="589359"/>
                </a:cubicBezTo>
                <a:cubicBezTo>
                  <a:pt x="2715587" y="593328"/>
                  <a:pt x="2715189" y="596900"/>
                  <a:pt x="2711221" y="600075"/>
                </a:cubicBezTo>
                <a:cubicBezTo>
                  <a:pt x="2711221" y="601662"/>
                  <a:pt x="2709236" y="606425"/>
                  <a:pt x="2705268" y="614362"/>
                </a:cubicBezTo>
                <a:cubicBezTo>
                  <a:pt x="2703680" y="615950"/>
                  <a:pt x="2702886" y="617140"/>
                  <a:pt x="2702886" y="617934"/>
                </a:cubicBezTo>
                <a:cubicBezTo>
                  <a:pt x="2699711" y="625078"/>
                  <a:pt x="2695743" y="631825"/>
                  <a:pt x="2690980" y="638175"/>
                </a:cubicBezTo>
                <a:cubicBezTo>
                  <a:pt x="2692568" y="638175"/>
                  <a:pt x="2694949" y="637778"/>
                  <a:pt x="2698124" y="636984"/>
                </a:cubicBezTo>
                <a:cubicBezTo>
                  <a:pt x="2701299" y="636984"/>
                  <a:pt x="2703680" y="636984"/>
                  <a:pt x="2705268" y="636984"/>
                </a:cubicBezTo>
                <a:cubicBezTo>
                  <a:pt x="2713205" y="635397"/>
                  <a:pt x="2722333" y="633015"/>
                  <a:pt x="2732652" y="629840"/>
                </a:cubicBezTo>
                <a:cubicBezTo>
                  <a:pt x="2737415" y="627459"/>
                  <a:pt x="2742177" y="627856"/>
                  <a:pt x="2746940" y="631031"/>
                </a:cubicBezTo>
                <a:cubicBezTo>
                  <a:pt x="2758052" y="637381"/>
                  <a:pt x="2765593" y="644128"/>
                  <a:pt x="2769561" y="651272"/>
                </a:cubicBezTo>
                <a:cubicBezTo>
                  <a:pt x="2771943" y="654447"/>
                  <a:pt x="2771546" y="659606"/>
                  <a:pt x="2768371" y="666750"/>
                </a:cubicBezTo>
                <a:cubicBezTo>
                  <a:pt x="2765990" y="672306"/>
                  <a:pt x="2764402" y="681831"/>
                  <a:pt x="2763608" y="695325"/>
                </a:cubicBezTo>
                <a:cubicBezTo>
                  <a:pt x="2761227" y="727869"/>
                  <a:pt x="2756861" y="754459"/>
                  <a:pt x="2750511" y="775097"/>
                </a:cubicBezTo>
                <a:cubicBezTo>
                  <a:pt x="2744162" y="795734"/>
                  <a:pt x="2735430" y="808831"/>
                  <a:pt x="2724318" y="814387"/>
                </a:cubicBezTo>
                <a:cubicBezTo>
                  <a:pt x="2716380" y="816769"/>
                  <a:pt x="2710030" y="813990"/>
                  <a:pt x="2705268" y="806053"/>
                </a:cubicBezTo>
                <a:cubicBezTo>
                  <a:pt x="2698124" y="789384"/>
                  <a:pt x="2687805" y="776287"/>
                  <a:pt x="2674311" y="766762"/>
                </a:cubicBezTo>
                <a:cubicBezTo>
                  <a:pt x="2672724" y="765175"/>
                  <a:pt x="2671930" y="763984"/>
                  <a:pt x="2671930" y="763190"/>
                </a:cubicBezTo>
                <a:cubicBezTo>
                  <a:pt x="2671930" y="762397"/>
                  <a:pt x="2673121" y="762000"/>
                  <a:pt x="2675502" y="762000"/>
                </a:cubicBezTo>
                <a:cubicBezTo>
                  <a:pt x="2685027" y="764381"/>
                  <a:pt x="2695346" y="766365"/>
                  <a:pt x="2706458" y="767953"/>
                </a:cubicBezTo>
                <a:cubicBezTo>
                  <a:pt x="2712808" y="768747"/>
                  <a:pt x="2716380" y="767159"/>
                  <a:pt x="2717174" y="763190"/>
                </a:cubicBezTo>
                <a:cubicBezTo>
                  <a:pt x="2725112" y="745728"/>
                  <a:pt x="2728683" y="711994"/>
                  <a:pt x="2727890" y="661987"/>
                </a:cubicBezTo>
                <a:cubicBezTo>
                  <a:pt x="2727890" y="658812"/>
                  <a:pt x="2725905" y="657225"/>
                  <a:pt x="2721936" y="657225"/>
                </a:cubicBezTo>
                <a:cubicBezTo>
                  <a:pt x="2716380" y="657225"/>
                  <a:pt x="2707649" y="658812"/>
                  <a:pt x="2695743" y="661987"/>
                </a:cubicBezTo>
                <a:cubicBezTo>
                  <a:pt x="2693361" y="662781"/>
                  <a:pt x="2691774" y="663178"/>
                  <a:pt x="2690980" y="663178"/>
                </a:cubicBezTo>
                <a:cubicBezTo>
                  <a:pt x="2690186" y="663178"/>
                  <a:pt x="2689393" y="663178"/>
                  <a:pt x="2688599" y="663178"/>
                </a:cubicBezTo>
                <a:cubicBezTo>
                  <a:pt x="2685424" y="663972"/>
                  <a:pt x="2683043" y="663575"/>
                  <a:pt x="2681455" y="661987"/>
                </a:cubicBezTo>
                <a:cubicBezTo>
                  <a:pt x="2679868" y="661987"/>
                  <a:pt x="2677883" y="661194"/>
                  <a:pt x="2675502" y="659606"/>
                </a:cubicBezTo>
                <a:cubicBezTo>
                  <a:pt x="2674708" y="660400"/>
                  <a:pt x="2673121" y="661987"/>
                  <a:pt x="2670740" y="664369"/>
                </a:cubicBezTo>
                <a:cubicBezTo>
                  <a:pt x="2665183" y="672306"/>
                  <a:pt x="2660421" y="677862"/>
                  <a:pt x="2656452" y="681037"/>
                </a:cubicBezTo>
                <a:cubicBezTo>
                  <a:pt x="2666771" y="682625"/>
                  <a:pt x="2677883" y="685403"/>
                  <a:pt x="2689790" y="689372"/>
                </a:cubicBezTo>
                <a:cubicBezTo>
                  <a:pt x="2701696" y="691753"/>
                  <a:pt x="2708046" y="700881"/>
                  <a:pt x="2708840" y="716756"/>
                </a:cubicBezTo>
                <a:cubicBezTo>
                  <a:pt x="2705664" y="733425"/>
                  <a:pt x="2697727" y="737790"/>
                  <a:pt x="2685027" y="729853"/>
                </a:cubicBezTo>
                <a:cubicBezTo>
                  <a:pt x="2677089" y="723503"/>
                  <a:pt x="2666771" y="710406"/>
                  <a:pt x="2654071" y="690562"/>
                </a:cubicBezTo>
                <a:cubicBezTo>
                  <a:pt x="2652483" y="688181"/>
                  <a:pt x="2651293" y="686594"/>
                  <a:pt x="2650499" y="685800"/>
                </a:cubicBezTo>
                <a:cubicBezTo>
                  <a:pt x="2646530" y="689769"/>
                  <a:pt x="2642561" y="692944"/>
                  <a:pt x="2638593" y="695325"/>
                </a:cubicBezTo>
                <a:cubicBezTo>
                  <a:pt x="2638593" y="695325"/>
                  <a:pt x="2638196" y="695325"/>
                  <a:pt x="2637402" y="695325"/>
                </a:cubicBezTo>
                <a:cubicBezTo>
                  <a:pt x="2637402" y="704850"/>
                  <a:pt x="2637402" y="713978"/>
                  <a:pt x="2637402" y="722709"/>
                </a:cubicBezTo>
                <a:cubicBezTo>
                  <a:pt x="2638196" y="731440"/>
                  <a:pt x="2638196" y="741759"/>
                  <a:pt x="2637402" y="753665"/>
                </a:cubicBezTo>
                <a:cubicBezTo>
                  <a:pt x="2637402" y="759222"/>
                  <a:pt x="2637402" y="763190"/>
                  <a:pt x="2637402" y="765572"/>
                </a:cubicBezTo>
                <a:cubicBezTo>
                  <a:pt x="2636608" y="776684"/>
                  <a:pt x="2631846" y="782240"/>
                  <a:pt x="2623115" y="782240"/>
                </a:cubicBezTo>
                <a:cubicBezTo>
                  <a:pt x="2613590" y="781447"/>
                  <a:pt x="2608033" y="775097"/>
                  <a:pt x="2606446" y="763190"/>
                </a:cubicBezTo>
                <a:cubicBezTo>
                  <a:pt x="2592158" y="764778"/>
                  <a:pt x="2581839" y="765572"/>
                  <a:pt x="2575490" y="765572"/>
                </a:cubicBezTo>
                <a:lnTo>
                  <a:pt x="2574299" y="765572"/>
                </a:lnTo>
                <a:cubicBezTo>
                  <a:pt x="2574299" y="771922"/>
                  <a:pt x="2573108" y="776287"/>
                  <a:pt x="2570727" y="778669"/>
                </a:cubicBezTo>
                <a:cubicBezTo>
                  <a:pt x="2565965" y="781844"/>
                  <a:pt x="2560805" y="781844"/>
                  <a:pt x="2555249" y="778669"/>
                </a:cubicBezTo>
                <a:cubicBezTo>
                  <a:pt x="2548899" y="771525"/>
                  <a:pt x="2545724" y="764778"/>
                  <a:pt x="2545724" y="758428"/>
                </a:cubicBezTo>
                <a:cubicBezTo>
                  <a:pt x="2546518" y="748109"/>
                  <a:pt x="2546121" y="727075"/>
                  <a:pt x="2544533" y="695325"/>
                </a:cubicBezTo>
                <a:cubicBezTo>
                  <a:pt x="2544533" y="674687"/>
                  <a:pt x="2541755" y="661194"/>
                  <a:pt x="2536199" y="654844"/>
                </a:cubicBezTo>
                <a:cubicBezTo>
                  <a:pt x="2533818" y="649287"/>
                  <a:pt x="2535008" y="646112"/>
                  <a:pt x="2539771" y="645319"/>
                </a:cubicBezTo>
                <a:cubicBezTo>
                  <a:pt x="2542152" y="645319"/>
                  <a:pt x="2547311" y="646112"/>
                  <a:pt x="2555249" y="647700"/>
                </a:cubicBezTo>
                <a:cubicBezTo>
                  <a:pt x="2558424" y="648494"/>
                  <a:pt x="2560805" y="648890"/>
                  <a:pt x="2562393" y="648890"/>
                </a:cubicBezTo>
                <a:cubicBezTo>
                  <a:pt x="2563980" y="645715"/>
                  <a:pt x="2566361" y="641350"/>
                  <a:pt x="2569536" y="635794"/>
                </a:cubicBezTo>
                <a:cubicBezTo>
                  <a:pt x="2572712" y="630237"/>
                  <a:pt x="2575093" y="625872"/>
                  <a:pt x="2576680" y="622697"/>
                </a:cubicBezTo>
                <a:cubicBezTo>
                  <a:pt x="2583030" y="606028"/>
                  <a:pt x="2585411" y="595709"/>
                  <a:pt x="2583824" y="591740"/>
                </a:cubicBezTo>
                <a:cubicBezTo>
                  <a:pt x="2582237" y="586184"/>
                  <a:pt x="2585411" y="583009"/>
                  <a:pt x="2593349" y="582215"/>
                </a:cubicBezTo>
                <a:cubicBezTo>
                  <a:pt x="2602080" y="584597"/>
                  <a:pt x="2610414" y="590153"/>
                  <a:pt x="2618352" y="598884"/>
                </a:cubicBezTo>
                <a:cubicBezTo>
                  <a:pt x="2623115" y="605234"/>
                  <a:pt x="2622718" y="611584"/>
                  <a:pt x="2617161" y="617934"/>
                </a:cubicBezTo>
                <a:cubicBezTo>
                  <a:pt x="2614780" y="620315"/>
                  <a:pt x="2610018" y="625078"/>
                  <a:pt x="2602874" y="632222"/>
                </a:cubicBezTo>
                <a:cubicBezTo>
                  <a:pt x="2594936" y="639365"/>
                  <a:pt x="2589380" y="644525"/>
                  <a:pt x="2586205" y="647700"/>
                </a:cubicBezTo>
                <a:cubicBezTo>
                  <a:pt x="2589380" y="646906"/>
                  <a:pt x="2593746" y="645319"/>
                  <a:pt x="2599302" y="642937"/>
                </a:cubicBezTo>
                <a:cubicBezTo>
                  <a:pt x="2603271" y="641350"/>
                  <a:pt x="2605652" y="640556"/>
                  <a:pt x="2606446" y="640556"/>
                </a:cubicBezTo>
                <a:cubicBezTo>
                  <a:pt x="2612796" y="638175"/>
                  <a:pt x="2618352" y="638572"/>
                  <a:pt x="2623115" y="641747"/>
                </a:cubicBezTo>
                <a:cubicBezTo>
                  <a:pt x="2625496" y="643334"/>
                  <a:pt x="2628274" y="644922"/>
                  <a:pt x="2631449" y="646509"/>
                </a:cubicBezTo>
                <a:cubicBezTo>
                  <a:pt x="2634624" y="648890"/>
                  <a:pt x="2637402" y="650478"/>
                  <a:pt x="2639783" y="651272"/>
                </a:cubicBezTo>
                <a:cubicBezTo>
                  <a:pt x="2643752" y="655240"/>
                  <a:pt x="2644546" y="659606"/>
                  <a:pt x="2642165" y="664369"/>
                </a:cubicBezTo>
                <a:cubicBezTo>
                  <a:pt x="2641371" y="665956"/>
                  <a:pt x="2640180" y="672306"/>
                  <a:pt x="2638593" y="683419"/>
                </a:cubicBezTo>
                <a:cubicBezTo>
                  <a:pt x="2652880" y="661194"/>
                  <a:pt x="2663596" y="635794"/>
                  <a:pt x="2670740" y="607219"/>
                </a:cubicBezTo>
                <a:cubicBezTo>
                  <a:pt x="2673121" y="597694"/>
                  <a:pt x="2673915" y="586978"/>
                  <a:pt x="2673121" y="575072"/>
                </a:cubicBezTo>
                <a:cubicBezTo>
                  <a:pt x="2672327" y="569515"/>
                  <a:pt x="2674708" y="567531"/>
                  <a:pt x="2680265" y="569118"/>
                </a:cubicBezTo>
                <a:close/>
                <a:moveTo>
                  <a:pt x="6752202" y="565547"/>
                </a:moveTo>
                <a:cubicBezTo>
                  <a:pt x="6769664" y="567134"/>
                  <a:pt x="6781968" y="573484"/>
                  <a:pt x="6789111" y="584597"/>
                </a:cubicBezTo>
                <a:cubicBezTo>
                  <a:pt x="6791492" y="589359"/>
                  <a:pt x="6791890" y="594915"/>
                  <a:pt x="6790302" y="601265"/>
                </a:cubicBezTo>
                <a:cubicBezTo>
                  <a:pt x="6787920" y="605234"/>
                  <a:pt x="6785936" y="616347"/>
                  <a:pt x="6784348" y="634603"/>
                </a:cubicBezTo>
                <a:cubicBezTo>
                  <a:pt x="6786730" y="634603"/>
                  <a:pt x="6790302" y="633809"/>
                  <a:pt x="6795064" y="632222"/>
                </a:cubicBezTo>
                <a:cubicBezTo>
                  <a:pt x="6797446" y="631428"/>
                  <a:pt x="6799033" y="631031"/>
                  <a:pt x="6799826" y="631031"/>
                </a:cubicBezTo>
                <a:cubicBezTo>
                  <a:pt x="6804589" y="629444"/>
                  <a:pt x="6809748" y="629047"/>
                  <a:pt x="6815305" y="629840"/>
                </a:cubicBezTo>
                <a:cubicBezTo>
                  <a:pt x="6824830" y="634603"/>
                  <a:pt x="6830783" y="639762"/>
                  <a:pt x="6833164" y="645319"/>
                </a:cubicBezTo>
                <a:cubicBezTo>
                  <a:pt x="6835546" y="652462"/>
                  <a:pt x="6834355" y="656431"/>
                  <a:pt x="6829592" y="657225"/>
                </a:cubicBezTo>
                <a:cubicBezTo>
                  <a:pt x="6825624" y="658019"/>
                  <a:pt x="6818480" y="658415"/>
                  <a:pt x="6808161" y="658415"/>
                </a:cubicBezTo>
                <a:cubicBezTo>
                  <a:pt x="6799430" y="659209"/>
                  <a:pt x="6792683" y="659606"/>
                  <a:pt x="6787920" y="659606"/>
                </a:cubicBezTo>
                <a:cubicBezTo>
                  <a:pt x="6787127" y="660400"/>
                  <a:pt x="6785936" y="660797"/>
                  <a:pt x="6784348" y="660797"/>
                </a:cubicBezTo>
                <a:cubicBezTo>
                  <a:pt x="6784348" y="663178"/>
                  <a:pt x="6783952" y="666750"/>
                  <a:pt x="6783158" y="671512"/>
                </a:cubicBezTo>
                <a:cubicBezTo>
                  <a:pt x="6783158" y="675481"/>
                  <a:pt x="6783158" y="678259"/>
                  <a:pt x="6783158" y="679847"/>
                </a:cubicBezTo>
                <a:cubicBezTo>
                  <a:pt x="6783952" y="679847"/>
                  <a:pt x="6785142" y="679450"/>
                  <a:pt x="6786730" y="678656"/>
                </a:cubicBezTo>
                <a:cubicBezTo>
                  <a:pt x="6787524" y="678656"/>
                  <a:pt x="6788318" y="678259"/>
                  <a:pt x="6789111" y="677465"/>
                </a:cubicBezTo>
                <a:cubicBezTo>
                  <a:pt x="6793874" y="676672"/>
                  <a:pt x="6797842" y="677069"/>
                  <a:pt x="6801018" y="678656"/>
                </a:cubicBezTo>
                <a:cubicBezTo>
                  <a:pt x="6808161" y="681831"/>
                  <a:pt x="6813718" y="687784"/>
                  <a:pt x="6817686" y="696515"/>
                </a:cubicBezTo>
                <a:cubicBezTo>
                  <a:pt x="6820068" y="700484"/>
                  <a:pt x="6819671" y="704850"/>
                  <a:pt x="6816496" y="709612"/>
                </a:cubicBezTo>
                <a:cubicBezTo>
                  <a:pt x="6813320" y="712787"/>
                  <a:pt x="6809352" y="719137"/>
                  <a:pt x="6804589" y="728662"/>
                </a:cubicBezTo>
                <a:cubicBezTo>
                  <a:pt x="6803796" y="730250"/>
                  <a:pt x="6802605" y="732631"/>
                  <a:pt x="6801018" y="735806"/>
                </a:cubicBezTo>
                <a:cubicBezTo>
                  <a:pt x="6798636" y="739775"/>
                  <a:pt x="6794668" y="746125"/>
                  <a:pt x="6789111" y="754856"/>
                </a:cubicBezTo>
                <a:cubicBezTo>
                  <a:pt x="6794668" y="759619"/>
                  <a:pt x="6801018" y="764381"/>
                  <a:pt x="6808161" y="769144"/>
                </a:cubicBezTo>
                <a:cubicBezTo>
                  <a:pt x="6835149" y="785812"/>
                  <a:pt x="6857771" y="797322"/>
                  <a:pt x="6876026" y="803672"/>
                </a:cubicBezTo>
                <a:cubicBezTo>
                  <a:pt x="6878408" y="804465"/>
                  <a:pt x="6879598" y="805656"/>
                  <a:pt x="6879598" y="807244"/>
                </a:cubicBezTo>
                <a:cubicBezTo>
                  <a:pt x="6879598" y="808037"/>
                  <a:pt x="6878805" y="808434"/>
                  <a:pt x="6877218" y="808434"/>
                </a:cubicBezTo>
                <a:cubicBezTo>
                  <a:pt x="6849436" y="813197"/>
                  <a:pt x="6828798" y="815975"/>
                  <a:pt x="6815305" y="816769"/>
                </a:cubicBezTo>
                <a:cubicBezTo>
                  <a:pt x="6812130" y="816769"/>
                  <a:pt x="6808558" y="815975"/>
                  <a:pt x="6804589" y="814387"/>
                </a:cubicBezTo>
                <a:cubicBezTo>
                  <a:pt x="6796652" y="810419"/>
                  <a:pt x="6787127" y="802084"/>
                  <a:pt x="6776014" y="789384"/>
                </a:cubicBezTo>
                <a:cubicBezTo>
                  <a:pt x="6773633" y="786209"/>
                  <a:pt x="6770855" y="783034"/>
                  <a:pt x="6767680" y="779859"/>
                </a:cubicBezTo>
                <a:cubicBezTo>
                  <a:pt x="6762918" y="786209"/>
                  <a:pt x="6758155" y="790575"/>
                  <a:pt x="6753392" y="792956"/>
                </a:cubicBezTo>
                <a:cubicBezTo>
                  <a:pt x="6731168" y="807244"/>
                  <a:pt x="6706164" y="814784"/>
                  <a:pt x="6678383" y="815578"/>
                </a:cubicBezTo>
                <a:cubicBezTo>
                  <a:pt x="6675208" y="815578"/>
                  <a:pt x="6673620" y="815181"/>
                  <a:pt x="6673620" y="814387"/>
                </a:cubicBezTo>
                <a:cubicBezTo>
                  <a:pt x="6673620" y="812800"/>
                  <a:pt x="6675208" y="811609"/>
                  <a:pt x="6678383" y="810815"/>
                </a:cubicBezTo>
                <a:cubicBezTo>
                  <a:pt x="6707752" y="798909"/>
                  <a:pt x="6731961" y="781844"/>
                  <a:pt x="6751011" y="759619"/>
                </a:cubicBezTo>
                <a:cubicBezTo>
                  <a:pt x="6747836" y="754856"/>
                  <a:pt x="6745058" y="750887"/>
                  <a:pt x="6742676" y="747712"/>
                </a:cubicBezTo>
                <a:cubicBezTo>
                  <a:pt x="6734740" y="735806"/>
                  <a:pt x="6728786" y="728662"/>
                  <a:pt x="6724818" y="726281"/>
                </a:cubicBezTo>
                <a:cubicBezTo>
                  <a:pt x="6724024" y="725487"/>
                  <a:pt x="6723230" y="724694"/>
                  <a:pt x="6722436" y="723900"/>
                </a:cubicBezTo>
                <a:cubicBezTo>
                  <a:pt x="6720055" y="721519"/>
                  <a:pt x="6718864" y="719931"/>
                  <a:pt x="6718864" y="719137"/>
                </a:cubicBezTo>
                <a:cubicBezTo>
                  <a:pt x="6719658" y="715962"/>
                  <a:pt x="6721246" y="713978"/>
                  <a:pt x="6723626" y="713184"/>
                </a:cubicBezTo>
                <a:cubicBezTo>
                  <a:pt x="6740296" y="715565"/>
                  <a:pt x="6752598" y="720725"/>
                  <a:pt x="6760536" y="728662"/>
                </a:cubicBezTo>
                <a:cubicBezTo>
                  <a:pt x="6762918" y="731044"/>
                  <a:pt x="6765298" y="733425"/>
                  <a:pt x="6767680" y="735806"/>
                </a:cubicBezTo>
                <a:cubicBezTo>
                  <a:pt x="6774030" y="726281"/>
                  <a:pt x="6778792" y="716359"/>
                  <a:pt x="6781968" y="706040"/>
                </a:cubicBezTo>
                <a:cubicBezTo>
                  <a:pt x="6782762" y="704453"/>
                  <a:pt x="6782762" y="703659"/>
                  <a:pt x="6781968" y="703659"/>
                </a:cubicBezTo>
                <a:cubicBezTo>
                  <a:pt x="6781174" y="702865"/>
                  <a:pt x="6779983" y="702865"/>
                  <a:pt x="6778396" y="703659"/>
                </a:cubicBezTo>
                <a:cubicBezTo>
                  <a:pt x="6765696" y="706040"/>
                  <a:pt x="6754186" y="709215"/>
                  <a:pt x="6743868" y="713184"/>
                </a:cubicBezTo>
                <a:cubicBezTo>
                  <a:pt x="6739899" y="713978"/>
                  <a:pt x="6735136" y="713581"/>
                  <a:pt x="6729580" y="711994"/>
                </a:cubicBezTo>
                <a:cubicBezTo>
                  <a:pt x="6726405" y="709612"/>
                  <a:pt x="6721246" y="704850"/>
                  <a:pt x="6714102" y="697706"/>
                </a:cubicBezTo>
                <a:cubicBezTo>
                  <a:pt x="6711720" y="693737"/>
                  <a:pt x="6712118" y="691356"/>
                  <a:pt x="6715292" y="690562"/>
                </a:cubicBezTo>
                <a:cubicBezTo>
                  <a:pt x="6717674" y="690562"/>
                  <a:pt x="6722436" y="690165"/>
                  <a:pt x="6729580" y="689372"/>
                </a:cubicBezTo>
                <a:cubicBezTo>
                  <a:pt x="6739899" y="687784"/>
                  <a:pt x="6748234" y="686594"/>
                  <a:pt x="6754583" y="685800"/>
                </a:cubicBezTo>
                <a:cubicBezTo>
                  <a:pt x="6753790" y="679450"/>
                  <a:pt x="6753392" y="671909"/>
                  <a:pt x="6753392" y="663178"/>
                </a:cubicBezTo>
                <a:cubicBezTo>
                  <a:pt x="6751011" y="663178"/>
                  <a:pt x="6747439" y="663575"/>
                  <a:pt x="6742676" y="664369"/>
                </a:cubicBezTo>
                <a:cubicBezTo>
                  <a:pt x="6737914" y="664369"/>
                  <a:pt x="6734342" y="664765"/>
                  <a:pt x="6731961" y="665559"/>
                </a:cubicBezTo>
                <a:cubicBezTo>
                  <a:pt x="6730374" y="666353"/>
                  <a:pt x="6727992" y="665956"/>
                  <a:pt x="6724818" y="664369"/>
                </a:cubicBezTo>
                <a:cubicBezTo>
                  <a:pt x="6724024" y="663575"/>
                  <a:pt x="6723626" y="663178"/>
                  <a:pt x="6723626" y="663178"/>
                </a:cubicBezTo>
                <a:cubicBezTo>
                  <a:pt x="6720452" y="660003"/>
                  <a:pt x="6716880" y="656034"/>
                  <a:pt x="6712911" y="651272"/>
                </a:cubicBezTo>
                <a:cubicBezTo>
                  <a:pt x="6711324" y="645715"/>
                  <a:pt x="6712911" y="642937"/>
                  <a:pt x="6717674" y="642937"/>
                </a:cubicBezTo>
                <a:cubicBezTo>
                  <a:pt x="6728786" y="641350"/>
                  <a:pt x="6740692" y="640159"/>
                  <a:pt x="6753392" y="639365"/>
                </a:cubicBezTo>
                <a:lnTo>
                  <a:pt x="6753392" y="625078"/>
                </a:lnTo>
                <a:cubicBezTo>
                  <a:pt x="6754186" y="607615"/>
                  <a:pt x="6751408" y="590153"/>
                  <a:pt x="6745058" y="572690"/>
                </a:cubicBezTo>
                <a:cubicBezTo>
                  <a:pt x="6744264" y="566340"/>
                  <a:pt x="6746646" y="563959"/>
                  <a:pt x="6752202" y="565547"/>
                </a:cubicBezTo>
                <a:close/>
                <a:moveTo>
                  <a:pt x="1318193" y="565547"/>
                </a:moveTo>
                <a:cubicBezTo>
                  <a:pt x="1334068" y="570309"/>
                  <a:pt x="1345974" y="578247"/>
                  <a:pt x="1353911" y="589359"/>
                </a:cubicBezTo>
                <a:cubicBezTo>
                  <a:pt x="1356293" y="593328"/>
                  <a:pt x="1356293" y="597694"/>
                  <a:pt x="1353911" y="602456"/>
                </a:cubicBezTo>
                <a:cubicBezTo>
                  <a:pt x="1353911" y="602456"/>
                  <a:pt x="1353911" y="602853"/>
                  <a:pt x="1353911" y="603647"/>
                </a:cubicBezTo>
                <a:cubicBezTo>
                  <a:pt x="1352324" y="606822"/>
                  <a:pt x="1350737" y="615553"/>
                  <a:pt x="1349149" y="629840"/>
                </a:cubicBezTo>
                <a:cubicBezTo>
                  <a:pt x="1349149" y="630634"/>
                  <a:pt x="1349149" y="631825"/>
                  <a:pt x="1349149" y="633412"/>
                </a:cubicBezTo>
                <a:cubicBezTo>
                  <a:pt x="1348355" y="635000"/>
                  <a:pt x="1347958" y="636190"/>
                  <a:pt x="1347958" y="636984"/>
                </a:cubicBezTo>
                <a:lnTo>
                  <a:pt x="1355102" y="634603"/>
                </a:lnTo>
                <a:cubicBezTo>
                  <a:pt x="1359864" y="633809"/>
                  <a:pt x="1363833" y="634206"/>
                  <a:pt x="1367008" y="635794"/>
                </a:cubicBezTo>
                <a:cubicBezTo>
                  <a:pt x="1370183" y="637381"/>
                  <a:pt x="1372962" y="639365"/>
                  <a:pt x="1375343" y="641747"/>
                </a:cubicBezTo>
                <a:cubicBezTo>
                  <a:pt x="1376136" y="642540"/>
                  <a:pt x="1376533" y="643334"/>
                  <a:pt x="1376533" y="644128"/>
                </a:cubicBezTo>
                <a:cubicBezTo>
                  <a:pt x="1378915" y="650478"/>
                  <a:pt x="1378121" y="654844"/>
                  <a:pt x="1374152" y="657225"/>
                </a:cubicBezTo>
                <a:cubicBezTo>
                  <a:pt x="1364627" y="659606"/>
                  <a:pt x="1357086" y="661194"/>
                  <a:pt x="1351530" y="661987"/>
                </a:cubicBezTo>
                <a:cubicBezTo>
                  <a:pt x="1350737" y="661987"/>
                  <a:pt x="1349546" y="662384"/>
                  <a:pt x="1347958" y="663178"/>
                </a:cubicBezTo>
                <a:cubicBezTo>
                  <a:pt x="1347165" y="663178"/>
                  <a:pt x="1346768" y="663178"/>
                  <a:pt x="1346768" y="663178"/>
                </a:cubicBezTo>
                <a:cubicBezTo>
                  <a:pt x="1345974" y="671115"/>
                  <a:pt x="1345577" y="679847"/>
                  <a:pt x="1345577" y="689372"/>
                </a:cubicBezTo>
                <a:cubicBezTo>
                  <a:pt x="1347958" y="688578"/>
                  <a:pt x="1351530" y="686990"/>
                  <a:pt x="1356293" y="684609"/>
                </a:cubicBezTo>
                <a:cubicBezTo>
                  <a:pt x="1364230" y="681434"/>
                  <a:pt x="1370183" y="679053"/>
                  <a:pt x="1374152" y="677465"/>
                </a:cubicBezTo>
                <a:cubicBezTo>
                  <a:pt x="1377327" y="676672"/>
                  <a:pt x="1379312" y="676672"/>
                  <a:pt x="1380105" y="677465"/>
                </a:cubicBezTo>
                <a:cubicBezTo>
                  <a:pt x="1380105" y="678259"/>
                  <a:pt x="1378518" y="679450"/>
                  <a:pt x="1375343" y="681037"/>
                </a:cubicBezTo>
                <a:cubicBezTo>
                  <a:pt x="1371374" y="685006"/>
                  <a:pt x="1364627" y="690959"/>
                  <a:pt x="1355102" y="698897"/>
                </a:cubicBezTo>
                <a:cubicBezTo>
                  <a:pt x="1350340" y="702865"/>
                  <a:pt x="1346768" y="706040"/>
                  <a:pt x="1344386" y="708422"/>
                </a:cubicBezTo>
                <a:cubicBezTo>
                  <a:pt x="1343592" y="728265"/>
                  <a:pt x="1343196" y="750490"/>
                  <a:pt x="1343196" y="775097"/>
                </a:cubicBezTo>
                <a:cubicBezTo>
                  <a:pt x="1340815" y="790972"/>
                  <a:pt x="1333274" y="803275"/>
                  <a:pt x="1320574" y="812006"/>
                </a:cubicBezTo>
                <a:cubicBezTo>
                  <a:pt x="1312637" y="815975"/>
                  <a:pt x="1307477" y="813990"/>
                  <a:pt x="1305096" y="806053"/>
                </a:cubicBezTo>
                <a:cubicBezTo>
                  <a:pt x="1298745" y="790178"/>
                  <a:pt x="1290809" y="778272"/>
                  <a:pt x="1281284" y="770334"/>
                </a:cubicBezTo>
                <a:cubicBezTo>
                  <a:pt x="1279695" y="768747"/>
                  <a:pt x="1278902" y="767556"/>
                  <a:pt x="1278902" y="766762"/>
                </a:cubicBezTo>
                <a:cubicBezTo>
                  <a:pt x="1279695" y="765969"/>
                  <a:pt x="1281284" y="765572"/>
                  <a:pt x="1283665" y="765572"/>
                </a:cubicBezTo>
                <a:cubicBezTo>
                  <a:pt x="1286046" y="765572"/>
                  <a:pt x="1291602" y="766365"/>
                  <a:pt x="1300333" y="767953"/>
                </a:cubicBezTo>
                <a:cubicBezTo>
                  <a:pt x="1305096" y="769540"/>
                  <a:pt x="1308270" y="770334"/>
                  <a:pt x="1309858" y="770334"/>
                </a:cubicBezTo>
                <a:cubicBezTo>
                  <a:pt x="1312239" y="770334"/>
                  <a:pt x="1313828" y="768747"/>
                  <a:pt x="1314621" y="765572"/>
                </a:cubicBezTo>
                <a:cubicBezTo>
                  <a:pt x="1314621" y="754459"/>
                  <a:pt x="1315018" y="742950"/>
                  <a:pt x="1315811" y="731044"/>
                </a:cubicBezTo>
                <a:cubicBezTo>
                  <a:pt x="1312637" y="733425"/>
                  <a:pt x="1307874" y="736997"/>
                  <a:pt x="1301524" y="741759"/>
                </a:cubicBezTo>
                <a:cubicBezTo>
                  <a:pt x="1297555" y="745728"/>
                  <a:pt x="1294380" y="748506"/>
                  <a:pt x="1291999" y="750094"/>
                </a:cubicBezTo>
                <a:cubicBezTo>
                  <a:pt x="1286443" y="754062"/>
                  <a:pt x="1281680" y="754062"/>
                  <a:pt x="1277712" y="750094"/>
                </a:cubicBezTo>
                <a:cubicBezTo>
                  <a:pt x="1268981" y="742156"/>
                  <a:pt x="1263424" y="733425"/>
                  <a:pt x="1261042" y="723900"/>
                </a:cubicBezTo>
                <a:cubicBezTo>
                  <a:pt x="1261042" y="719137"/>
                  <a:pt x="1263027" y="716756"/>
                  <a:pt x="1266996" y="716756"/>
                </a:cubicBezTo>
                <a:cubicBezTo>
                  <a:pt x="1274933" y="715962"/>
                  <a:pt x="1286046" y="712787"/>
                  <a:pt x="1300333" y="707231"/>
                </a:cubicBezTo>
                <a:cubicBezTo>
                  <a:pt x="1305096" y="704850"/>
                  <a:pt x="1310652" y="702469"/>
                  <a:pt x="1317002" y="700087"/>
                </a:cubicBezTo>
                <a:cubicBezTo>
                  <a:pt x="1317002" y="689769"/>
                  <a:pt x="1317002" y="679450"/>
                  <a:pt x="1317002" y="669131"/>
                </a:cubicBezTo>
                <a:cubicBezTo>
                  <a:pt x="1315415" y="669131"/>
                  <a:pt x="1313431" y="669925"/>
                  <a:pt x="1311049" y="671512"/>
                </a:cubicBezTo>
                <a:cubicBezTo>
                  <a:pt x="1306287" y="672306"/>
                  <a:pt x="1302714" y="673100"/>
                  <a:pt x="1300333" y="673894"/>
                </a:cubicBezTo>
                <a:cubicBezTo>
                  <a:pt x="1295571" y="675481"/>
                  <a:pt x="1291999" y="675084"/>
                  <a:pt x="1289618" y="672703"/>
                </a:cubicBezTo>
                <a:cubicBezTo>
                  <a:pt x="1284855" y="669528"/>
                  <a:pt x="1279695" y="663972"/>
                  <a:pt x="1274139" y="656034"/>
                </a:cubicBezTo>
                <a:cubicBezTo>
                  <a:pt x="1272552" y="652065"/>
                  <a:pt x="1273346" y="649684"/>
                  <a:pt x="1276521" y="648890"/>
                </a:cubicBezTo>
                <a:cubicBezTo>
                  <a:pt x="1283665" y="648097"/>
                  <a:pt x="1297555" y="646112"/>
                  <a:pt x="1318193" y="642937"/>
                </a:cubicBezTo>
                <a:cubicBezTo>
                  <a:pt x="1318193" y="631031"/>
                  <a:pt x="1318193" y="619919"/>
                  <a:pt x="1318193" y="609600"/>
                </a:cubicBezTo>
                <a:cubicBezTo>
                  <a:pt x="1318986" y="593725"/>
                  <a:pt x="1316605" y="582215"/>
                  <a:pt x="1311049" y="575072"/>
                </a:cubicBezTo>
                <a:cubicBezTo>
                  <a:pt x="1308668" y="568722"/>
                  <a:pt x="1311049" y="565547"/>
                  <a:pt x="1318193" y="565547"/>
                </a:cubicBezTo>
                <a:close/>
                <a:moveTo>
                  <a:pt x="485351" y="565547"/>
                </a:moveTo>
                <a:cubicBezTo>
                  <a:pt x="487731" y="565547"/>
                  <a:pt x="489518" y="565944"/>
                  <a:pt x="490708" y="566737"/>
                </a:cubicBezTo>
                <a:cubicBezTo>
                  <a:pt x="497852" y="569912"/>
                  <a:pt x="506583" y="575865"/>
                  <a:pt x="516902" y="584597"/>
                </a:cubicBezTo>
                <a:cubicBezTo>
                  <a:pt x="519284" y="588565"/>
                  <a:pt x="518886" y="592534"/>
                  <a:pt x="515711" y="596503"/>
                </a:cubicBezTo>
                <a:cubicBezTo>
                  <a:pt x="511742" y="598884"/>
                  <a:pt x="508568" y="601662"/>
                  <a:pt x="506186" y="604837"/>
                </a:cubicBezTo>
                <a:cubicBezTo>
                  <a:pt x="506980" y="605631"/>
                  <a:pt x="507774" y="606425"/>
                  <a:pt x="508568" y="607219"/>
                </a:cubicBezTo>
                <a:cubicBezTo>
                  <a:pt x="509361" y="608806"/>
                  <a:pt x="509758" y="609997"/>
                  <a:pt x="509758" y="610790"/>
                </a:cubicBezTo>
                <a:cubicBezTo>
                  <a:pt x="511346" y="614759"/>
                  <a:pt x="509758" y="617537"/>
                  <a:pt x="504996" y="619125"/>
                </a:cubicBezTo>
                <a:cubicBezTo>
                  <a:pt x="499440" y="619919"/>
                  <a:pt x="492692" y="621109"/>
                  <a:pt x="484755" y="622697"/>
                </a:cubicBezTo>
                <a:cubicBezTo>
                  <a:pt x="487137" y="623490"/>
                  <a:pt x="489518" y="624681"/>
                  <a:pt x="491899" y="626269"/>
                </a:cubicBezTo>
                <a:cubicBezTo>
                  <a:pt x="497456" y="629444"/>
                  <a:pt x="498646" y="633809"/>
                  <a:pt x="495471" y="639365"/>
                </a:cubicBezTo>
                <a:cubicBezTo>
                  <a:pt x="495471" y="639365"/>
                  <a:pt x="495471" y="639762"/>
                  <a:pt x="495471" y="640556"/>
                </a:cubicBezTo>
                <a:cubicBezTo>
                  <a:pt x="494677" y="640556"/>
                  <a:pt x="494281" y="640953"/>
                  <a:pt x="494281" y="641747"/>
                </a:cubicBezTo>
                <a:cubicBezTo>
                  <a:pt x="495074" y="641747"/>
                  <a:pt x="495868" y="641350"/>
                  <a:pt x="496662" y="640556"/>
                </a:cubicBezTo>
                <a:cubicBezTo>
                  <a:pt x="501424" y="638969"/>
                  <a:pt x="505790" y="639365"/>
                  <a:pt x="509758" y="641747"/>
                </a:cubicBezTo>
                <a:cubicBezTo>
                  <a:pt x="515315" y="644128"/>
                  <a:pt x="519284" y="647700"/>
                  <a:pt x="521665" y="652462"/>
                </a:cubicBezTo>
                <a:cubicBezTo>
                  <a:pt x="523252" y="658019"/>
                  <a:pt x="522062" y="661194"/>
                  <a:pt x="518093" y="661987"/>
                </a:cubicBezTo>
                <a:cubicBezTo>
                  <a:pt x="508568" y="662781"/>
                  <a:pt x="499043" y="663972"/>
                  <a:pt x="489518" y="665559"/>
                </a:cubicBezTo>
                <a:cubicBezTo>
                  <a:pt x="489518" y="667147"/>
                  <a:pt x="489121" y="669925"/>
                  <a:pt x="488327" y="673894"/>
                </a:cubicBezTo>
                <a:cubicBezTo>
                  <a:pt x="488327" y="677862"/>
                  <a:pt x="487931" y="680640"/>
                  <a:pt x="487137" y="682228"/>
                </a:cubicBezTo>
                <a:cubicBezTo>
                  <a:pt x="488724" y="682228"/>
                  <a:pt x="490312" y="682228"/>
                  <a:pt x="491899" y="682228"/>
                </a:cubicBezTo>
                <a:cubicBezTo>
                  <a:pt x="501424" y="681434"/>
                  <a:pt x="509361" y="679847"/>
                  <a:pt x="515711" y="677465"/>
                </a:cubicBezTo>
                <a:cubicBezTo>
                  <a:pt x="519680" y="675084"/>
                  <a:pt x="524443" y="675481"/>
                  <a:pt x="529999" y="678656"/>
                </a:cubicBezTo>
                <a:cubicBezTo>
                  <a:pt x="537937" y="682625"/>
                  <a:pt x="543493" y="687784"/>
                  <a:pt x="546668" y="694134"/>
                </a:cubicBezTo>
                <a:cubicBezTo>
                  <a:pt x="547462" y="699690"/>
                  <a:pt x="545080" y="702865"/>
                  <a:pt x="539524" y="703659"/>
                </a:cubicBezTo>
                <a:cubicBezTo>
                  <a:pt x="532381" y="703659"/>
                  <a:pt x="524839" y="703659"/>
                  <a:pt x="516902" y="703659"/>
                </a:cubicBezTo>
                <a:cubicBezTo>
                  <a:pt x="525634" y="708422"/>
                  <a:pt x="531983" y="713978"/>
                  <a:pt x="535952" y="720328"/>
                </a:cubicBezTo>
                <a:cubicBezTo>
                  <a:pt x="538333" y="724297"/>
                  <a:pt x="537540" y="727472"/>
                  <a:pt x="533571" y="729853"/>
                </a:cubicBezTo>
                <a:cubicBezTo>
                  <a:pt x="521665" y="733028"/>
                  <a:pt x="508171" y="736600"/>
                  <a:pt x="493090" y="740569"/>
                </a:cubicBezTo>
                <a:cubicBezTo>
                  <a:pt x="499440" y="744537"/>
                  <a:pt x="508568" y="749697"/>
                  <a:pt x="520474" y="756047"/>
                </a:cubicBezTo>
                <a:cubicBezTo>
                  <a:pt x="526824" y="759222"/>
                  <a:pt x="531586" y="761603"/>
                  <a:pt x="534761" y="763190"/>
                </a:cubicBezTo>
                <a:cubicBezTo>
                  <a:pt x="536349" y="763984"/>
                  <a:pt x="538333" y="764778"/>
                  <a:pt x="540715" y="765572"/>
                </a:cubicBezTo>
                <a:cubicBezTo>
                  <a:pt x="561352" y="772715"/>
                  <a:pt x="575640" y="777081"/>
                  <a:pt x="583578" y="778669"/>
                </a:cubicBezTo>
                <a:cubicBezTo>
                  <a:pt x="585165" y="779462"/>
                  <a:pt x="586355" y="780653"/>
                  <a:pt x="587149" y="782240"/>
                </a:cubicBezTo>
                <a:cubicBezTo>
                  <a:pt x="587149" y="783034"/>
                  <a:pt x="585958" y="783828"/>
                  <a:pt x="583578" y="784622"/>
                </a:cubicBezTo>
                <a:cubicBezTo>
                  <a:pt x="567703" y="787797"/>
                  <a:pt x="544683" y="790972"/>
                  <a:pt x="514521" y="794147"/>
                </a:cubicBezTo>
                <a:cubicBezTo>
                  <a:pt x="510552" y="794147"/>
                  <a:pt x="507774" y="793750"/>
                  <a:pt x="506186" y="792956"/>
                </a:cubicBezTo>
                <a:cubicBezTo>
                  <a:pt x="476024" y="769144"/>
                  <a:pt x="451814" y="742156"/>
                  <a:pt x="433558" y="711994"/>
                </a:cubicBezTo>
                <a:cubicBezTo>
                  <a:pt x="431970" y="711994"/>
                  <a:pt x="429987" y="711994"/>
                  <a:pt x="427606" y="711994"/>
                </a:cubicBezTo>
                <a:cubicBezTo>
                  <a:pt x="424430" y="712787"/>
                  <a:pt x="422049" y="713184"/>
                  <a:pt x="420461" y="713184"/>
                </a:cubicBezTo>
                <a:cubicBezTo>
                  <a:pt x="421255" y="713978"/>
                  <a:pt x="422446" y="714375"/>
                  <a:pt x="424033" y="714375"/>
                </a:cubicBezTo>
                <a:cubicBezTo>
                  <a:pt x="426415" y="715169"/>
                  <a:pt x="428796" y="716756"/>
                  <a:pt x="431177" y="719137"/>
                </a:cubicBezTo>
                <a:cubicBezTo>
                  <a:pt x="435145" y="721519"/>
                  <a:pt x="436336" y="724694"/>
                  <a:pt x="434749" y="728662"/>
                </a:cubicBezTo>
                <a:cubicBezTo>
                  <a:pt x="432368" y="732631"/>
                  <a:pt x="431177" y="736997"/>
                  <a:pt x="431177" y="741759"/>
                </a:cubicBezTo>
                <a:cubicBezTo>
                  <a:pt x="429589" y="752078"/>
                  <a:pt x="428002" y="762000"/>
                  <a:pt x="426415" y="771525"/>
                </a:cubicBezTo>
                <a:cubicBezTo>
                  <a:pt x="436733" y="768350"/>
                  <a:pt x="447846" y="765175"/>
                  <a:pt x="459752" y="762000"/>
                </a:cubicBezTo>
                <a:cubicBezTo>
                  <a:pt x="461340" y="761206"/>
                  <a:pt x="462530" y="761603"/>
                  <a:pt x="463323" y="763190"/>
                </a:cubicBezTo>
                <a:cubicBezTo>
                  <a:pt x="464118" y="763984"/>
                  <a:pt x="463721" y="765175"/>
                  <a:pt x="462133" y="766762"/>
                </a:cubicBezTo>
                <a:cubicBezTo>
                  <a:pt x="443083" y="783431"/>
                  <a:pt x="426018" y="799703"/>
                  <a:pt x="410936" y="815578"/>
                </a:cubicBezTo>
                <a:cubicBezTo>
                  <a:pt x="406967" y="820340"/>
                  <a:pt x="402999" y="821134"/>
                  <a:pt x="399030" y="817959"/>
                </a:cubicBezTo>
                <a:cubicBezTo>
                  <a:pt x="394268" y="813197"/>
                  <a:pt x="389902" y="805259"/>
                  <a:pt x="385934" y="794147"/>
                </a:cubicBezTo>
                <a:cubicBezTo>
                  <a:pt x="384346" y="787003"/>
                  <a:pt x="385140" y="783034"/>
                  <a:pt x="388315" y="782240"/>
                </a:cubicBezTo>
                <a:cubicBezTo>
                  <a:pt x="394664" y="779859"/>
                  <a:pt x="397840" y="775097"/>
                  <a:pt x="397840" y="767953"/>
                </a:cubicBezTo>
                <a:cubicBezTo>
                  <a:pt x="398633" y="763190"/>
                  <a:pt x="399427" y="754856"/>
                  <a:pt x="400221" y="742950"/>
                </a:cubicBezTo>
                <a:cubicBezTo>
                  <a:pt x="400221" y="745331"/>
                  <a:pt x="400618" y="742156"/>
                  <a:pt x="401412" y="733425"/>
                </a:cubicBezTo>
                <a:cubicBezTo>
                  <a:pt x="401412" y="727869"/>
                  <a:pt x="400221" y="722709"/>
                  <a:pt x="397840" y="717947"/>
                </a:cubicBezTo>
                <a:cubicBezTo>
                  <a:pt x="397840" y="717947"/>
                  <a:pt x="397046" y="717550"/>
                  <a:pt x="395458" y="716756"/>
                </a:cubicBezTo>
                <a:cubicBezTo>
                  <a:pt x="394664" y="715962"/>
                  <a:pt x="393474" y="714772"/>
                  <a:pt x="391886" y="713184"/>
                </a:cubicBezTo>
                <a:cubicBezTo>
                  <a:pt x="389505" y="711597"/>
                  <a:pt x="387918" y="710406"/>
                  <a:pt x="387124" y="709612"/>
                </a:cubicBezTo>
                <a:cubicBezTo>
                  <a:pt x="374424" y="746125"/>
                  <a:pt x="352199" y="771922"/>
                  <a:pt x="320449" y="787003"/>
                </a:cubicBezTo>
                <a:cubicBezTo>
                  <a:pt x="318861" y="787797"/>
                  <a:pt x="317274" y="787797"/>
                  <a:pt x="315686" y="787003"/>
                </a:cubicBezTo>
                <a:cubicBezTo>
                  <a:pt x="314893" y="785415"/>
                  <a:pt x="315290" y="783828"/>
                  <a:pt x="316878" y="782240"/>
                </a:cubicBezTo>
                <a:cubicBezTo>
                  <a:pt x="351008" y="744140"/>
                  <a:pt x="370852" y="691356"/>
                  <a:pt x="376409" y="623887"/>
                </a:cubicBezTo>
                <a:cubicBezTo>
                  <a:pt x="378790" y="604044"/>
                  <a:pt x="377996" y="590550"/>
                  <a:pt x="374027" y="583406"/>
                </a:cubicBezTo>
                <a:cubicBezTo>
                  <a:pt x="372440" y="578644"/>
                  <a:pt x="374027" y="576262"/>
                  <a:pt x="378790" y="576262"/>
                </a:cubicBezTo>
                <a:cubicBezTo>
                  <a:pt x="379583" y="576262"/>
                  <a:pt x="380774" y="576659"/>
                  <a:pt x="382361" y="577453"/>
                </a:cubicBezTo>
                <a:cubicBezTo>
                  <a:pt x="392680" y="579040"/>
                  <a:pt x="400221" y="581422"/>
                  <a:pt x="404983" y="584597"/>
                </a:cubicBezTo>
                <a:cubicBezTo>
                  <a:pt x="424033" y="580628"/>
                  <a:pt x="441496" y="577056"/>
                  <a:pt x="457371" y="573881"/>
                </a:cubicBezTo>
                <a:cubicBezTo>
                  <a:pt x="462927" y="572294"/>
                  <a:pt x="469278" y="569912"/>
                  <a:pt x="476420" y="566737"/>
                </a:cubicBezTo>
                <a:cubicBezTo>
                  <a:pt x="479993" y="565944"/>
                  <a:pt x="482970" y="565547"/>
                  <a:pt x="485351" y="565547"/>
                </a:cubicBezTo>
                <a:close/>
                <a:moveTo>
                  <a:pt x="120424" y="564356"/>
                </a:moveTo>
                <a:cubicBezTo>
                  <a:pt x="137093" y="570706"/>
                  <a:pt x="148205" y="580628"/>
                  <a:pt x="153762" y="594122"/>
                </a:cubicBezTo>
                <a:cubicBezTo>
                  <a:pt x="155349" y="598884"/>
                  <a:pt x="155349" y="602456"/>
                  <a:pt x="153762" y="604837"/>
                </a:cubicBezTo>
                <a:cubicBezTo>
                  <a:pt x="150586" y="610394"/>
                  <a:pt x="147014" y="617934"/>
                  <a:pt x="143046" y="627459"/>
                </a:cubicBezTo>
                <a:cubicBezTo>
                  <a:pt x="142252" y="632222"/>
                  <a:pt x="140664" y="636984"/>
                  <a:pt x="138283" y="641747"/>
                </a:cubicBezTo>
                <a:cubicBezTo>
                  <a:pt x="151777" y="639365"/>
                  <a:pt x="163683" y="636587"/>
                  <a:pt x="174002" y="633412"/>
                </a:cubicBezTo>
                <a:cubicBezTo>
                  <a:pt x="182733" y="630237"/>
                  <a:pt x="188686" y="629840"/>
                  <a:pt x="191861" y="632222"/>
                </a:cubicBezTo>
                <a:cubicBezTo>
                  <a:pt x="203768" y="637778"/>
                  <a:pt x="210118" y="644525"/>
                  <a:pt x="210911" y="652462"/>
                </a:cubicBezTo>
                <a:cubicBezTo>
                  <a:pt x="210911" y="657225"/>
                  <a:pt x="207736" y="659606"/>
                  <a:pt x="201387" y="659606"/>
                </a:cubicBezTo>
                <a:cubicBezTo>
                  <a:pt x="181543" y="659606"/>
                  <a:pt x="158127" y="661590"/>
                  <a:pt x="131139" y="665559"/>
                </a:cubicBezTo>
                <a:cubicBezTo>
                  <a:pt x="130346" y="665559"/>
                  <a:pt x="129552" y="665559"/>
                  <a:pt x="128758" y="665559"/>
                </a:cubicBezTo>
                <a:cubicBezTo>
                  <a:pt x="127965" y="667940"/>
                  <a:pt x="126377" y="671909"/>
                  <a:pt x="123996" y="677465"/>
                </a:cubicBezTo>
                <a:cubicBezTo>
                  <a:pt x="121614" y="682228"/>
                  <a:pt x="119630" y="686197"/>
                  <a:pt x="118043" y="689372"/>
                </a:cubicBezTo>
                <a:cubicBezTo>
                  <a:pt x="125186" y="687784"/>
                  <a:pt x="135902" y="684212"/>
                  <a:pt x="150189" y="678656"/>
                </a:cubicBezTo>
                <a:cubicBezTo>
                  <a:pt x="152571" y="677862"/>
                  <a:pt x="154555" y="677069"/>
                  <a:pt x="156143" y="676275"/>
                </a:cubicBezTo>
                <a:cubicBezTo>
                  <a:pt x="161699" y="673100"/>
                  <a:pt x="168049" y="673100"/>
                  <a:pt x="175193" y="676275"/>
                </a:cubicBezTo>
                <a:cubicBezTo>
                  <a:pt x="179955" y="680244"/>
                  <a:pt x="185115" y="685800"/>
                  <a:pt x="190671" y="692944"/>
                </a:cubicBezTo>
                <a:cubicBezTo>
                  <a:pt x="193052" y="696912"/>
                  <a:pt x="192655" y="700881"/>
                  <a:pt x="189480" y="704850"/>
                </a:cubicBezTo>
                <a:cubicBezTo>
                  <a:pt x="183130" y="711200"/>
                  <a:pt x="177971" y="719137"/>
                  <a:pt x="174002" y="728662"/>
                </a:cubicBezTo>
                <a:cubicBezTo>
                  <a:pt x="170827" y="736600"/>
                  <a:pt x="166461" y="744934"/>
                  <a:pt x="160905" y="753665"/>
                </a:cubicBezTo>
                <a:cubicBezTo>
                  <a:pt x="194243" y="775890"/>
                  <a:pt x="231152" y="791765"/>
                  <a:pt x="271633" y="801290"/>
                </a:cubicBezTo>
                <a:cubicBezTo>
                  <a:pt x="274014" y="802084"/>
                  <a:pt x="275205" y="802878"/>
                  <a:pt x="275205" y="803672"/>
                </a:cubicBezTo>
                <a:cubicBezTo>
                  <a:pt x="275205" y="805259"/>
                  <a:pt x="274014" y="806450"/>
                  <a:pt x="271633" y="807244"/>
                </a:cubicBezTo>
                <a:cubicBezTo>
                  <a:pt x="248615" y="813594"/>
                  <a:pt x="227184" y="817562"/>
                  <a:pt x="207339" y="819150"/>
                </a:cubicBezTo>
                <a:cubicBezTo>
                  <a:pt x="202577" y="819944"/>
                  <a:pt x="197814" y="819150"/>
                  <a:pt x="193052" y="816769"/>
                </a:cubicBezTo>
                <a:cubicBezTo>
                  <a:pt x="181146" y="810419"/>
                  <a:pt x="167652" y="800894"/>
                  <a:pt x="152571" y="788194"/>
                </a:cubicBezTo>
                <a:cubicBezTo>
                  <a:pt x="147808" y="783431"/>
                  <a:pt x="143839" y="779462"/>
                  <a:pt x="140664" y="776287"/>
                </a:cubicBezTo>
                <a:cubicBezTo>
                  <a:pt x="140664" y="776287"/>
                  <a:pt x="139871" y="776684"/>
                  <a:pt x="138283" y="777478"/>
                </a:cubicBezTo>
                <a:cubicBezTo>
                  <a:pt x="136696" y="779065"/>
                  <a:pt x="135505" y="780256"/>
                  <a:pt x="134711" y="781050"/>
                </a:cubicBezTo>
                <a:cubicBezTo>
                  <a:pt x="110105" y="795337"/>
                  <a:pt x="81530" y="803275"/>
                  <a:pt x="48986" y="804862"/>
                </a:cubicBezTo>
                <a:cubicBezTo>
                  <a:pt x="45018" y="804862"/>
                  <a:pt x="43033" y="804069"/>
                  <a:pt x="43033" y="802481"/>
                </a:cubicBezTo>
                <a:cubicBezTo>
                  <a:pt x="42240" y="801687"/>
                  <a:pt x="43827" y="800497"/>
                  <a:pt x="47796" y="798909"/>
                </a:cubicBezTo>
                <a:cubicBezTo>
                  <a:pt x="84308" y="785415"/>
                  <a:pt x="109311" y="770731"/>
                  <a:pt x="122805" y="754856"/>
                </a:cubicBezTo>
                <a:cubicBezTo>
                  <a:pt x="120424" y="752475"/>
                  <a:pt x="118440" y="750094"/>
                  <a:pt x="116852" y="747712"/>
                </a:cubicBezTo>
                <a:cubicBezTo>
                  <a:pt x="109708" y="738981"/>
                  <a:pt x="102168" y="733028"/>
                  <a:pt x="94230" y="729853"/>
                </a:cubicBezTo>
                <a:cubicBezTo>
                  <a:pt x="72005" y="763190"/>
                  <a:pt x="43430" y="785019"/>
                  <a:pt x="8505" y="795337"/>
                </a:cubicBezTo>
                <a:cubicBezTo>
                  <a:pt x="2949" y="796925"/>
                  <a:pt x="171" y="797322"/>
                  <a:pt x="171" y="796528"/>
                </a:cubicBezTo>
                <a:cubicBezTo>
                  <a:pt x="-623" y="795734"/>
                  <a:pt x="1361" y="793750"/>
                  <a:pt x="6124" y="790575"/>
                </a:cubicBezTo>
                <a:cubicBezTo>
                  <a:pt x="44224" y="758031"/>
                  <a:pt x="73196" y="719137"/>
                  <a:pt x="93039" y="673894"/>
                </a:cubicBezTo>
                <a:cubicBezTo>
                  <a:pt x="81927" y="676275"/>
                  <a:pt x="72799" y="679450"/>
                  <a:pt x="65655" y="683419"/>
                </a:cubicBezTo>
                <a:cubicBezTo>
                  <a:pt x="60099" y="686594"/>
                  <a:pt x="54939" y="686990"/>
                  <a:pt x="50177" y="684609"/>
                </a:cubicBezTo>
                <a:cubicBezTo>
                  <a:pt x="45414" y="681434"/>
                  <a:pt x="41446" y="677465"/>
                  <a:pt x="38271" y="672703"/>
                </a:cubicBezTo>
                <a:cubicBezTo>
                  <a:pt x="33508" y="666353"/>
                  <a:pt x="33905" y="661590"/>
                  <a:pt x="39461" y="658415"/>
                </a:cubicBezTo>
                <a:cubicBezTo>
                  <a:pt x="45018" y="654447"/>
                  <a:pt x="50177" y="644525"/>
                  <a:pt x="54939" y="628650"/>
                </a:cubicBezTo>
                <a:cubicBezTo>
                  <a:pt x="57321" y="619919"/>
                  <a:pt x="57321" y="611584"/>
                  <a:pt x="54939" y="603647"/>
                </a:cubicBezTo>
                <a:cubicBezTo>
                  <a:pt x="54146" y="599678"/>
                  <a:pt x="55733" y="598090"/>
                  <a:pt x="59702" y="598884"/>
                </a:cubicBezTo>
                <a:cubicBezTo>
                  <a:pt x="68433" y="600472"/>
                  <a:pt x="77165" y="606028"/>
                  <a:pt x="85896" y="615553"/>
                </a:cubicBezTo>
                <a:cubicBezTo>
                  <a:pt x="90658" y="620315"/>
                  <a:pt x="91452" y="625475"/>
                  <a:pt x="88277" y="631031"/>
                </a:cubicBezTo>
                <a:cubicBezTo>
                  <a:pt x="85896" y="637381"/>
                  <a:pt x="81927" y="644922"/>
                  <a:pt x="76371" y="653653"/>
                </a:cubicBezTo>
                <a:cubicBezTo>
                  <a:pt x="80339" y="652065"/>
                  <a:pt x="89071" y="650081"/>
                  <a:pt x="102564" y="647700"/>
                </a:cubicBezTo>
                <a:cubicBezTo>
                  <a:pt x="106533" y="635794"/>
                  <a:pt x="110105" y="622697"/>
                  <a:pt x="113280" y="608409"/>
                </a:cubicBezTo>
                <a:cubicBezTo>
                  <a:pt x="117249" y="593328"/>
                  <a:pt x="117249" y="581025"/>
                  <a:pt x="113280" y="571500"/>
                </a:cubicBezTo>
                <a:cubicBezTo>
                  <a:pt x="113280" y="566737"/>
                  <a:pt x="115661" y="564356"/>
                  <a:pt x="120424" y="564356"/>
                </a:cubicBezTo>
                <a:close/>
                <a:moveTo>
                  <a:pt x="802355" y="562272"/>
                </a:moveTo>
                <a:cubicBezTo>
                  <a:pt x="804934" y="562471"/>
                  <a:pt x="807018" y="563165"/>
                  <a:pt x="808605" y="564356"/>
                </a:cubicBezTo>
                <a:cubicBezTo>
                  <a:pt x="818130" y="569118"/>
                  <a:pt x="824877" y="575468"/>
                  <a:pt x="828846" y="583406"/>
                </a:cubicBezTo>
                <a:cubicBezTo>
                  <a:pt x="832021" y="588962"/>
                  <a:pt x="832021" y="594122"/>
                  <a:pt x="828846" y="598884"/>
                </a:cubicBezTo>
                <a:cubicBezTo>
                  <a:pt x="828846" y="599678"/>
                  <a:pt x="827655" y="602456"/>
                  <a:pt x="825274" y="607219"/>
                </a:cubicBezTo>
                <a:cubicBezTo>
                  <a:pt x="823686" y="611981"/>
                  <a:pt x="822495" y="614759"/>
                  <a:pt x="821702" y="615553"/>
                </a:cubicBezTo>
                <a:cubicBezTo>
                  <a:pt x="819321" y="624284"/>
                  <a:pt x="816939" y="633412"/>
                  <a:pt x="814559" y="642937"/>
                </a:cubicBezTo>
                <a:cubicBezTo>
                  <a:pt x="812177" y="651669"/>
                  <a:pt x="807018" y="658812"/>
                  <a:pt x="799081" y="664369"/>
                </a:cubicBezTo>
                <a:cubicBezTo>
                  <a:pt x="793525" y="667544"/>
                  <a:pt x="789158" y="666353"/>
                  <a:pt x="785983" y="660797"/>
                </a:cubicBezTo>
                <a:cubicBezTo>
                  <a:pt x="785190" y="658415"/>
                  <a:pt x="783999" y="656034"/>
                  <a:pt x="782411" y="653653"/>
                </a:cubicBezTo>
                <a:cubicBezTo>
                  <a:pt x="771299" y="653653"/>
                  <a:pt x="760981" y="654447"/>
                  <a:pt x="751455" y="656034"/>
                </a:cubicBezTo>
                <a:cubicBezTo>
                  <a:pt x="750662" y="656034"/>
                  <a:pt x="749471" y="656034"/>
                  <a:pt x="747884" y="656034"/>
                </a:cubicBezTo>
                <a:cubicBezTo>
                  <a:pt x="747884" y="657622"/>
                  <a:pt x="747486" y="659209"/>
                  <a:pt x="746693" y="660797"/>
                </a:cubicBezTo>
                <a:cubicBezTo>
                  <a:pt x="746693" y="662384"/>
                  <a:pt x="746693" y="663178"/>
                  <a:pt x="746693" y="663178"/>
                </a:cubicBezTo>
                <a:cubicBezTo>
                  <a:pt x="743518" y="667940"/>
                  <a:pt x="739549" y="669131"/>
                  <a:pt x="734786" y="666750"/>
                </a:cubicBezTo>
                <a:cubicBezTo>
                  <a:pt x="734786" y="666750"/>
                  <a:pt x="733993" y="666353"/>
                  <a:pt x="732405" y="665559"/>
                </a:cubicBezTo>
                <a:cubicBezTo>
                  <a:pt x="731611" y="665559"/>
                  <a:pt x="729627" y="664369"/>
                  <a:pt x="726452" y="661987"/>
                </a:cubicBezTo>
                <a:cubicBezTo>
                  <a:pt x="724864" y="659606"/>
                  <a:pt x="723276" y="651272"/>
                  <a:pt x="721690" y="636984"/>
                </a:cubicBezTo>
                <a:cubicBezTo>
                  <a:pt x="720896" y="627459"/>
                  <a:pt x="718514" y="615156"/>
                  <a:pt x="714545" y="600075"/>
                </a:cubicBezTo>
                <a:cubicBezTo>
                  <a:pt x="712959" y="593725"/>
                  <a:pt x="710973" y="588168"/>
                  <a:pt x="708593" y="583406"/>
                </a:cubicBezTo>
                <a:cubicBezTo>
                  <a:pt x="707799" y="582612"/>
                  <a:pt x="707402" y="582215"/>
                  <a:pt x="707402" y="582215"/>
                </a:cubicBezTo>
                <a:cubicBezTo>
                  <a:pt x="706608" y="579834"/>
                  <a:pt x="706608" y="577850"/>
                  <a:pt x="707402" y="576262"/>
                </a:cubicBezTo>
                <a:cubicBezTo>
                  <a:pt x="707402" y="575468"/>
                  <a:pt x="707402" y="574675"/>
                  <a:pt x="707402" y="573881"/>
                </a:cubicBezTo>
                <a:cubicBezTo>
                  <a:pt x="708990" y="571500"/>
                  <a:pt x="711767" y="570309"/>
                  <a:pt x="715736" y="570309"/>
                </a:cubicBezTo>
                <a:cubicBezTo>
                  <a:pt x="717324" y="570309"/>
                  <a:pt x="719705" y="570706"/>
                  <a:pt x="722880" y="571500"/>
                </a:cubicBezTo>
                <a:cubicBezTo>
                  <a:pt x="724468" y="572294"/>
                  <a:pt x="725658" y="572690"/>
                  <a:pt x="726452" y="572690"/>
                </a:cubicBezTo>
                <a:cubicBezTo>
                  <a:pt x="727245" y="572690"/>
                  <a:pt x="728039" y="573087"/>
                  <a:pt x="728833" y="573881"/>
                </a:cubicBezTo>
                <a:cubicBezTo>
                  <a:pt x="730421" y="573881"/>
                  <a:pt x="731214" y="574278"/>
                  <a:pt x="731214" y="575072"/>
                </a:cubicBezTo>
                <a:cubicBezTo>
                  <a:pt x="733595" y="575072"/>
                  <a:pt x="737564" y="574675"/>
                  <a:pt x="743121" y="573881"/>
                </a:cubicBezTo>
                <a:cubicBezTo>
                  <a:pt x="744708" y="573087"/>
                  <a:pt x="746296" y="572690"/>
                  <a:pt x="747884" y="572690"/>
                </a:cubicBezTo>
                <a:cubicBezTo>
                  <a:pt x="756614" y="571897"/>
                  <a:pt x="771696" y="568722"/>
                  <a:pt x="793127" y="563165"/>
                </a:cubicBezTo>
                <a:cubicBezTo>
                  <a:pt x="796699" y="562372"/>
                  <a:pt x="799775" y="562074"/>
                  <a:pt x="802355" y="562272"/>
                </a:cubicBezTo>
                <a:close/>
                <a:moveTo>
                  <a:pt x="7365374" y="561975"/>
                </a:moveTo>
                <a:cubicBezTo>
                  <a:pt x="7378868" y="564356"/>
                  <a:pt x="7389980" y="569912"/>
                  <a:pt x="7398711" y="578644"/>
                </a:cubicBezTo>
                <a:cubicBezTo>
                  <a:pt x="7402680" y="581025"/>
                  <a:pt x="7403870" y="585390"/>
                  <a:pt x="7402283" y="591740"/>
                </a:cubicBezTo>
                <a:cubicBezTo>
                  <a:pt x="7401490" y="594915"/>
                  <a:pt x="7400298" y="598884"/>
                  <a:pt x="7398711" y="603647"/>
                </a:cubicBezTo>
                <a:cubicBezTo>
                  <a:pt x="7399505" y="603647"/>
                  <a:pt x="7400696" y="603647"/>
                  <a:pt x="7402283" y="603647"/>
                </a:cubicBezTo>
                <a:cubicBezTo>
                  <a:pt x="7403870" y="602853"/>
                  <a:pt x="7405458" y="602456"/>
                  <a:pt x="7407046" y="602456"/>
                </a:cubicBezTo>
                <a:cubicBezTo>
                  <a:pt x="7413396" y="600869"/>
                  <a:pt x="7418158" y="601265"/>
                  <a:pt x="7421333" y="603647"/>
                </a:cubicBezTo>
                <a:cubicBezTo>
                  <a:pt x="7426096" y="606028"/>
                  <a:pt x="7429668" y="609997"/>
                  <a:pt x="7432048" y="615553"/>
                </a:cubicBezTo>
                <a:cubicBezTo>
                  <a:pt x="7433636" y="620315"/>
                  <a:pt x="7432048" y="623094"/>
                  <a:pt x="7427286" y="623887"/>
                </a:cubicBezTo>
                <a:cubicBezTo>
                  <a:pt x="7424111" y="623887"/>
                  <a:pt x="7418952" y="624284"/>
                  <a:pt x="7411808" y="625078"/>
                </a:cubicBezTo>
                <a:cubicBezTo>
                  <a:pt x="7404664" y="625078"/>
                  <a:pt x="7399505" y="625475"/>
                  <a:pt x="7396330" y="626269"/>
                </a:cubicBezTo>
                <a:cubicBezTo>
                  <a:pt x="7396330" y="628650"/>
                  <a:pt x="7395934" y="631825"/>
                  <a:pt x="7395139" y="635794"/>
                </a:cubicBezTo>
                <a:cubicBezTo>
                  <a:pt x="7392758" y="658019"/>
                  <a:pt x="7390774" y="676275"/>
                  <a:pt x="7389186" y="690562"/>
                </a:cubicBezTo>
                <a:cubicBezTo>
                  <a:pt x="7398711" y="688975"/>
                  <a:pt x="7406649" y="687784"/>
                  <a:pt x="7412998" y="686990"/>
                </a:cubicBezTo>
                <a:cubicBezTo>
                  <a:pt x="7417761" y="685403"/>
                  <a:pt x="7423318" y="685800"/>
                  <a:pt x="7429668" y="688181"/>
                </a:cubicBezTo>
                <a:cubicBezTo>
                  <a:pt x="7439192" y="692944"/>
                  <a:pt x="7445940" y="698897"/>
                  <a:pt x="7449908" y="706040"/>
                </a:cubicBezTo>
                <a:cubicBezTo>
                  <a:pt x="7451496" y="712390"/>
                  <a:pt x="7448321" y="716359"/>
                  <a:pt x="7440383" y="717947"/>
                </a:cubicBezTo>
                <a:cubicBezTo>
                  <a:pt x="7425302" y="715565"/>
                  <a:pt x="7409426" y="714772"/>
                  <a:pt x="7392758" y="715565"/>
                </a:cubicBezTo>
                <a:cubicBezTo>
                  <a:pt x="7404664" y="730647"/>
                  <a:pt x="7421730" y="743347"/>
                  <a:pt x="7443955" y="753665"/>
                </a:cubicBezTo>
                <a:cubicBezTo>
                  <a:pt x="7447924" y="755253"/>
                  <a:pt x="7453877" y="758031"/>
                  <a:pt x="7461814" y="762000"/>
                </a:cubicBezTo>
                <a:cubicBezTo>
                  <a:pt x="7466576" y="763587"/>
                  <a:pt x="7475308" y="767159"/>
                  <a:pt x="7488008" y="772715"/>
                </a:cubicBezTo>
                <a:cubicBezTo>
                  <a:pt x="7491184" y="773509"/>
                  <a:pt x="7492770" y="774700"/>
                  <a:pt x="7492770" y="776287"/>
                </a:cubicBezTo>
                <a:cubicBezTo>
                  <a:pt x="7492770" y="777081"/>
                  <a:pt x="7491184" y="777875"/>
                  <a:pt x="7488008" y="778669"/>
                </a:cubicBezTo>
                <a:cubicBezTo>
                  <a:pt x="7482452" y="778669"/>
                  <a:pt x="7473324" y="779462"/>
                  <a:pt x="7460624" y="781050"/>
                </a:cubicBezTo>
                <a:cubicBezTo>
                  <a:pt x="7446336" y="782637"/>
                  <a:pt x="7436018" y="783828"/>
                  <a:pt x="7429668" y="784622"/>
                </a:cubicBezTo>
                <a:cubicBezTo>
                  <a:pt x="7426492" y="785415"/>
                  <a:pt x="7422524" y="784225"/>
                  <a:pt x="7417761" y="781050"/>
                </a:cubicBezTo>
                <a:cubicBezTo>
                  <a:pt x="7393948" y="761206"/>
                  <a:pt x="7377280" y="739775"/>
                  <a:pt x="7367755" y="716756"/>
                </a:cubicBezTo>
                <a:cubicBezTo>
                  <a:pt x="7365374" y="716756"/>
                  <a:pt x="7362198" y="716756"/>
                  <a:pt x="7358230" y="716756"/>
                </a:cubicBezTo>
                <a:cubicBezTo>
                  <a:pt x="7353468" y="717550"/>
                  <a:pt x="7349896" y="717947"/>
                  <a:pt x="7347514" y="717947"/>
                </a:cubicBezTo>
                <a:cubicBezTo>
                  <a:pt x="7344340" y="717947"/>
                  <a:pt x="7339577" y="718344"/>
                  <a:pt x="7333226" y="719137"/>
                </a:cubicBezTo>
                <a:cubicBezTo>
                  <a:pt x="7326083" y="719931"/>
                  <a:pt x="7320924" y="720725"/>
                  <a:pt x="7317748" y="721519"/>
                </a:cubicBezTo>
                <a:cubicBezTo>
                  <a:pt x="7319336" y="722312"/>
                  <a:pt x="7320527" y="723900"/>
                  <a:pt x="7321320" y="726281"/>
                </a:cubicBezTo>
                <a:cubicBezTo>
                  <a:pt x="7323702" y="731044"/>
                  <a:pt x="7322908" y="734615"/>
                  <a:pt x="7318939" y="736997"/>
                </a:cubicBezTo>
                <a:cubicBezTo>
                  <a:pt x="7316558" y="739378"/>
                  <a:pt x="7312590" y="743347"/>
                  <a:pt x="7307033" y="748903"/>
                </a:cubicBezTo>
                <a:cubicBezTo>
                  <a:pt x="7302270" y="754459"/>
                  <a:pt x="7292746" y="761206"/>
                  <a:pt x="7278458" y="769144"/>
                </a:cubicBezTo>
                <a:cubicBezTo>
                  <a:pt x="7264170" y="777081"/>
                  <a:pt x="7247105" y="783828"/>
                  <a:pt x="7227261" y="789384"/>
                </a:cubicBezTo>
                <a:cubicBezTo>
                  <a:pt x="7224880" y="790178"/>
                  <a:pt x="7223689" y="790178"/>
                  <a:pt x="7223689" y="789384"/>
                </a:cubicBezTo>
                <a:cubicBezTo>
                  <a:pt x="7223689" y="787797"/>
                  <a:pt x="7224484" y="786209"/>
                  <a:pt x="7226070" y="784622"/>
                </a:cubicBezTo>
                <a:cubicBezTo>
                  <a:pt x="7256233" y="762397"/>
                  <a:pt x="7276076" y="743744"/>
                  <a:pt x="7285602" y="728662"/>
                </a:cubicBezTo>
                <a:cubicBezTo>
                  <a:pt x="7287190" y="727075"/>
                  <a:pt x="7287983" y="725884"/>
                  <a:pt x="7287983" y="725090"/>
                </a:cubicBezTo>
                <a:cubicBezTo>
                  <a:pt x="7283220" y="725090"/>
                  <a:pt x="7277664" y="725884"/>
                  <a:pt x="7271314" y="727472"/>
                </a:cubicBezTo>
                <a:cubicBezTo>
                  <a:pt x="7266552" y="728265"/>
                  <a:pt x="7262980" y="727075"/>
                  <a:pt x="7260598" y="723900"/>
                </a:cubicBezTo>
                <a:cubicBezTo>
                  <a:pt x="7255836" y="719931"/>
                  <a:pt x="7251074" y="715565"/>
                  <a:pt x="7246311" y="710803"/>
                </a:cubicBezTo>
                <a:cubicBezTo>
                  <a:pt x="7244724" y="709215"/>
                  <a:pt x="7244327" y="707628"/>
                  <a:pt x="7245120" y="706040"/>
                </a:cubicBezTo>
                <a:cubicBezTo>
                  <a:pt x="7245914" y="705247"/>
                  <a:pt x="7247502" y="704850"/>
                  <a:pt x="7249883" y="704850"/>
                </a:cubicBezTo>
                <a:cubicBezTo>
                  <a:pt x="7253852" y="704850"/>
                  <a:pt x="7260996" y="704453"/>
                  <a:pt x="7271314" y="703659"/>
                </a:cubicBezTo>
                <a:cubicBezTo>
                  <a:pt x="7275283" y="702865"/>
                  <a:pt x="7278458" y="702469"/>
                  <a:pt x="7280839" y="702469"/>
                </a:cubicBezTo>
                <a:cubicBezTo>
                  <a:pt x="7287983" y="700881"/>
                  <a:pt x="7295126" y="700087"/>
                  <a:pt x="7302270" y="700087"/>
                </a:cubicBezTo>
                <a:cubicBezTo>
                  <a:pt x="7302270" y="677069"/>
                  <a:pt x="7301477" y="656034"/>
                  <a:pt x="7299889" y="636984"/>
                </a:cubicBezTo>
                <a:cubicBezTo>
                  <a:pt x="7299096" y="636984"/>
                  <a:pt x="7297508" y="637381"/>
                  <a:pt x="7295126" y="638175"/>
                </a:cubicBezTo>
                <a:cubicBezTo>
                  <a:pt x="7292746" y="638175"/>
                  <a:pt x="7291158" y="638572"/>
                  <a:pt x="7290364" y="639365"/>
                </a:cubicBezTo>
                <a:cubicBezTo>
                  <a:pt x="7283220" y="640953"/>
                  <a:pt x="7274886" y="635397"/>
                  <a:pt x="7265361" y="622697"/>
                </a:cubicBezTo>
                <a:cubicBezTo>
                  <a:pt x="7263774" y="621903"/>
                  <a:pt x="7263377" y="620712"/>
                  <a:pt x="7264170" y="619125"/>
                </a:cubicBezTo>
                <a:cubicBezTo>
                  <a:pt x="7264170" y="618331"/>
                  <a:pt x="7265361" y="617934"/>
                  <a:pt x="7267742" y="617934"/>
                </a:cubicBezTo>
                <a:cubicBezTo>
                  <a:pt x="7274886" y="617934"/>
                  <a:pt x="7282824" y="617140"/>
                  <a:pt x="7291555" y="615553"/>
                </a:cubicBezTo>
                <a:cubicBezTo>
                  <a:pt x="7293936" y="615553"/>
                  <a:pt x="7296318" y="615553"/>
                  <a:pt x="7298698" y="615553"/>
                </a:cubicBezTo>
                <a:cubicBezTo>
                  <a:pt x="7297905" y="605234"/>
                  <a:pt x="7295524" y="596503"/>
                  <a:pt x="7291555" y="589359"/>
                </a:cubicBezTo>
                <a:cubicBezTo>
                  <a:pt x="7289968" y="583803"/>
                  <a:pt x="7291952" y="581025"/>
                  <a:pt x="7297508" y="581025"/>
                </a:cubicBezTo>
                <a:cubicBezTo>
                  <a:pt x="7309414" y="581818"/>
                  <a:pt x="7318939" y="584994"/>
                  <a:pt x="7326083" y="590550"/>
                </a:cubicBezTo>
                <a:cubicBezTo>
                  <a:pt x="7330052" y="593725"/>
                  <a:pt x="7331640" y="597694"/>
                  <a:pt x="7330846" y="602456"/>
                </a:cubicBezTo>
                <a:cubicBezTo>
                  <a:pt x="7330846" y="603250"/>
                  <a:pt x="7330846" y="604440"/>
                  <a:pt x="7330846" y="606028"/>
                </a:cubicBezTo>
                <a:cubicBezTo>
                  <a:pt x="7330052" y="608409"/>
                  <a:pt x="7329655" y="610394"/>
                  <a:pt x="7329655" y="611981"/>
                </a:cubicBezTo>
                <a:cubicBezTo>
                  <a:pt x="7341561" y="610394"/>
                  <a:pt x="7353468" y="609203"/>
                  <a:pt x="7365374" y="608409"/>
                </a:cubicBezTo>
                <a:cubicBezTo>
                  <a:pt x="7365374" y="590153"/>
                  <a:pt x="7362992" y="577850"/>
                  <a:pt x="7358230" y="571500"/>
                </a:cubicBezTo>
                <a:cubicBezTo>
                  <a:pt x="7355848" y="565150"/>
                  <a:pt x="7358230" y="561975"/>
                  <a:pt x="7365374" y="561975"/>
                </a:cubicBezTo>
                <a:close/>
                <a:moveTo>
                  <a:pt x="7009972" y="561677"/>
                </a:moveTo>
                <a:cubicBezTo>
                  <a:pt x="7011162" y="561479"/>
                  <a:pt x="7012552" y="561578"/>
                  <a:pt x="7014139" y="561975"/>
                </a:cubicBezTo>
                <a:cubicBezTo>
                  <a:pt x="7033984" y="565944"/>
                  <a:pt x="7047080" y="573484"/>
                  <a:pt x="7053430" y="584597"/>
                </a:cubicBezTo>
                <a:cubicBezTo>
                  <a:pt x="7053430" y="584597"/>
                  <a:pt x="7053827" y="584994"/>
                  <a:pt x="7054620" y="585787"/>
                </a:cubicBezTo>
                <a:cubicBezTo>
                  <a:pt x="7056208" y="588962"/>
                  <a:pt x="7056208" y="592534"/>
                  <a:pt x="7054620" y="596503"/>
                </a:cubicBezTo>
                <a:cubicBezTo>
                  <a:pt x="7050652" y="607615"/>
                  <a:pt x="7047874" y="622697"/>
                  <a:pt x="7046286" y="641747"/>
                </a:cubicBezTo>
                <a:cubicBezTo>
                  <a:pt x="7048668" y="640953"/>
                  <a:pt x="7051842" y="640159"/>
                  <a:pt x="7055811" y="639365"/>
                </a:cubicBezTo>
                <a:cubicBezTo>
                  <a:pt x="7064542" y="637778"/>
                  <a:pt x="7069702" y="636587"/>
                  <a:pt x="7071289" y="635794"/>
                </a:cubicBezTo>
                <a:cubicBezTo>
                  <a:pt x="7076846" y="635000"/>
                  <a:pt x="7083990" y="635397"/>
                  <a:pt x="7092720" y="636984"/>
                </a:cubicBezTo>
                <a:cubicBezTo>
                  <a:pt x="7099864" y="640159"/>
                  <a:pt x="7104626" y="644128"/>
                  <a:pt x="7107008" y="648890"/>
                </a:cubicBezTo>
                <a:cubicBezTo>
                  <a:pt x="7110184" y="654447"/>
                  <a:pt x="7110184" y="658812"/>
                  <a:pt x="7107008" y="661987"/>
                </a:cubicBezTo>
                <a:cubicBezTo>
                  <a:pt x="7105421" y="662781"/>
                  <a:pt x="7098674" y="663575"/>
                  <a:pt x="7086768" y="664369"/>
                </a:cubicBezTo>
                <a:cubicBezTo>
                  <a:pt x="7081211" y="665162"/>
                  <a:pt x="7077242" y="665559"/>
                  <a:pt x="7074861" y="665559"/>
                </a:cubicBezTo>
                <a:cubicBezTo>
                  <a:pt x="7072480" y="665559"/>
                  <a:pt x="7064940" y="665956"/>
                  <a:pt x="7052239" y="666750"/>
                </a:cubicBezTo>
                <a:cubicBezTo>
                  <a:pt x="7053827" y="666750"/>
                  <a:pt x="7051446" y="667147"/>
                  <a:pt x="7045096" y="667940"/>
                </a:cubicBezTo>
                <a:cubicBezTo>
                  <a:pt x="7083196" y="710009"/>
                  <a:pt x="7126852" y="740569"/>
                  <a:pt x="7176064" y="759619"/>
                </a:cubicBezTo>
                <a:cubicBezTo>
                  <a:pt x="7179240" y="760412"/>
                  <a:pt x="7180826" y="761603"/>
                  <a:pt x="7180826" y="763190"/>
                </a:cubicBezTo>
                <a:cubicBezTo>
                  <a:pt x="7180826" y="764778"/>
                  <a:pt x="7179240" y="765969"/>
                  <a:pt x="7176064" y="766762"/>
                </a:cubicBezTo>
                <a:cubicBezTo>
                  <a:pt x="7169714" y="767556"/>
                  <a:pt x="7147092" y="767953"/>
                  <a:pt x="7108198" y="767953"/>
                </a:cubicBezTo>
                <a:cubicBezTo>
                  <a:pt x="7100261" y="768747"/>
                  <a:pt x="7094705" y="767159"/>
                  <a:pt x="7091530" y="763190"/>
                </a:cubicBezTo>
                <a:cubicBezTo>
                  <a:pt x="7067718" y="737790"/>
                  <a:pt x="7052239" y="717947"/>
                  <a:pt x="7045096" y="703659"/>
                </a:cubicBezTo>
                <a:cubicBezTo>
                  <a:pt x="7045096" y="715565"/>
                  <a:pt x="7044699" y="734615"/>
                  <a:pt x="7043905" y="760809"/>
                </a:cubicBezTo>
                <a:cubicBezTo>
                  <a:pt x="7043111" y="775097"/>
                  <a:pt x="7042714" y="784225"/>
                  <a:pt x="7042714" y="788194"/>
                </a:cubicBezTo>
                <a:cubicBezTo>
                  <a:pt x="7041127" y="805656"/>
                  <a:pt x="7037555" y="816769"/>
                  <a:pt x="7031998" y="821531"/>
                </a:cubicBezTo>
                <a:cubicBezTo>
                  <a:pt x="7027236" y="823119"/>
                  <a:pt x="7023268" y="823119"/>
                  <a:pt x="7020092" y="821531"/>
                </a:cubicBezTo>
                <a:cubicBezTo>
                  <a:pt x="7016124" y="819944"/>
                  <a:pt x="7011758" y="813594"/>
                  <a:pt x="7006996" y="802481"/>
                </a:cubicBezTo>
                <a:cubicBezTo>
                  <a:pt x="7005408" y="797719"/>
                  <a:pt x="7005011" y="792956"/>
                  <a:pt x="7005805" y="788194"/>
                </a:cubicBezTo>
                <a:cubicBezTo>
                  <a:pt x="7009774" y="767556"/>
                  <a:pt x="7012155" y="740569"/>
                  <a:pt x="7012948" y="707231"/>
                </a:cubicBezTo>
                <a:cubicBezTo>
                  <a:pt x="6981992" y="738187"/>
                  <a:pt x="6948258" y="759222"/>
                  <a:pt x="6911746" y="770334"/>
                </a:cubicBezTo>
                <a:cubicBezTo>
                  <a:pt x="6907777" y="771128"/>
                  <a:pt x="6905792" y="771128"/>
                  <a:pt x="6905792" y="770334"/>
                </a:cubicBezTo>
                <a:cubicBezTo>
                  <a:pt x="6904998" y="769540"/>
                  <a:pt x="6906586" y="767953"/>
                  <a:pt x="6910555" y="765572"/>
                </a:cubicBezTo>
                <a:cubicBezTo>
                  <a:pt x="6951830" y="734615"/>
                  <a:pt x="6981198" y="704453"/>
                  <a:pt x="6998661" y="675084"/>
                </a:cubicBezTo>
                <a:cubicBezTo>
                  <a:pt x="6989136" y="675878"/>
                  <a:pt x="6981992" y="677069"/>
                  <a:pt x="6977230" y="678656"/>
                </a:cubicBezTo>
                <a:cubicBezTo>
                  <a:pt x="6973262" y="679450"/>
                  <a:pt x="6969690" y="679450"/>
                  <a:pt x="6966514" y="678656"/>
                </a:cubicBezTo>
                <a:cubicBezTo>
                  <a:pt x="6960164" y="675481"/>
                  <a:pt x="6953418" y="669925"/>
                  <a:pt x="6946274" y="661987"/>
                </a:cubicBezTo>
                <a:cubicBezTo>
                  <a:pt x="6944686" y="658812"/>
                  <a:pt x="6945877" y="656034"/>
                  <a:pt x="6949846" y="653653"/>
                </a:cubicBezTo>
                <a:cubicBezTo>
                  <a:pt x="6972864" y="652065"/>
                  <a:pt x="6994296" y="649684"/>
                  <a:pt x="7014139" y="646509"/>
                </a:cubicBezTo>
                <a:cubicBezTo>
                  <a:pt x="7014139" y="644128"/>
                  <a:pt x="7014139" y="640556"/>
                  <a:pt x="7014139" y="635794"/>
                </a:cubicBezTo>
                <a:cubicBezTo>
                  <a:pt x="7014934" y="630237"/>
                  <a:pt x="7015330" y="625872"/>
                  <a:pt x="7015330" y="622697"/>
                </a:cubicBezTo>
                <a:cubicBezTo>
                  <a:pt x="7015330" y="598090"/>
                  <a:pt x="7012948" y="580231"/>
                  <a:pt x="7008186" y="569118"/>
                </a:cubicBezTo>
                <a:cubicBezTo>
                  <a:pt x="7006599" y="566737"/>
                  <a:pt x="7006202" y="564753"/>
                  <a:pt x="7006996" y="563165"/>
                </a:cubicBezTo>
                <a:cubicBezTo>
                  <a:pt x="7007790" y="562372"/>
                  <a:pt x="7008782" y="561875"/>
                  <a:pt x="7009972" y="561677"/>
                </a:cubicBezTo>
                <a:close/>
                <a:moveTo>
                  <a:pt x="6459308" y="560784"/>
                </a:moveTo>
                <a:cubicBezTo>
                  <a:pt x="6461689" y="560387"/>
                  <a:pt x="6464071" y="560387"/>
                  <a:pt x="6466452" y="560784"/>
                </a:cubicBezTo>
                <a:cubicBezTo>
                  <a:pt x="6467246" y="560784"/>
                  <a:pt x="6468437" y="561181"/>
                  <a:pt x="6470024" y="561975"/>
                </a:cubicBezTo>
                <a:cubicBezTo>
                  <a:pt x="6480343" y="566737"/>
                  <a:pt x="6487883" y="571500"/>
                  <a:pt x="6492646" y="576262"/>
                </a:cubicBezTo>
                <a:cubicBezTo>
                  <a:pt x="6498202" y="581025"/>
                  <a:pt x="6497805" y="584994"/>
                  <a:pt x="6491455" y="588168"/>
                </a:cubicBezTo>
                <a:cubicBezTo>
                  <a:pt x="6482724" y="591344"/>
                  <a:pt x="6472009" y="594915"/>
                  <a:pt x="6459308" y="598884"/>
                </a:cubicBezTo>
                <a:cubicBezTo>
                  <a:pt x="6458515" y="598884"/>
                  <a:pt x="6457324" y="599281"/>
                  <a:pt x="6455736" y="600075"/>
                </a:cubicBezTo>
                <a:cubicBezTo>
                  <a:pt x="6454943" y="600075"/>
                  <a:pt x="6454546" y="600075"/>
                  <a:pt x="6454546" y="600075"/>
                </a:cubicBezTo>
                <a:cubicBezTo>
                  <a:pt x="6455340" y="600869"/>
                  <a:pt x="6456530" y="601662"/>
                  <a:pt x="6458118" y="602456"/>
                </a:cubicBezTo>
                <a:cubicBezTo>
                  <a:pt x="6459705" y="604044"/>
                  <a:pt x="6460896" y="605234"/>
                  <a:pt x="6461689" y="606028"/>
                </a:cubicBezTo>
                <a:cubicBezTo>
                  <a:pt x="6464865" y="607615"/>
                  <a:pt x="6464865" y="611981"/>
                  <a:pt x="6461689" y="619125"/>
                </a:cubicBezTo>
                <a:lnTo>
                  <a:pt x="6460499" y="623887"/>
                </a:lnTo>
                <a:cubicBezTo>
                  <a:pt x="6479549" y="619125"/>
                  <a:pt x="6493043" y="616347"/>
                  <a:pt x="6500980" y="615553"/>
                </a:cubicBezTo>
                <a:cubicBezTo>
                  <a:pt x="6507330" y="613172"/>
                  <a:pt x="6512092" y="613172"/>
                  <a:pt x="6515268" y="615553"/>
                </a:cubicBezTo>
                <a:cubicBezTo>
                  <a:pt x="6520824" y="616347"/>
                  <a:pt x="6528761" y="620712"/>
                  <a:pt x="6539080" y="628650"/>
                </a:cubicBezTo>
                <a:cubicBezTo>
                  <a:pt x="6542255" y="631031"/>
                  <a:pt x="6543446" y="633809"/>
                  <a:pt x="6542652" y="636984"/>
                </a:cubicBezTo>
                <a:cubicBezTo>
                  <a:pt x="6541064" y="640159"/>
                  <a:pt x="6538286" y="641747"/>
                  <a:pt x="6534318" y="641747"/>
                </a:cubicBezTo>
                <a:cubicBezTo>
                  <a:pt x="6509711" y="641747"/>
                  <a:pt x="6485899" y="643334"/>
                  <a:pt x="6462880" y="646509"/>
                </a:cubicBezTo>
                <a:cubicBezTo>
                  <a:pt x="6462086" y="646509"/>
                  <a:pt x="6460499" y="646509"/>
                  <a:pt x="6458118" y="646509"/>
                </a:cubicBezTo>
                <a:cubicBezTo>
                  <a:pt x="6454943" y="647303"/>
                  <a:pt x="6452561" y="647700"/>
                  <a:pt x="6450974" y="647700"/>
                </a:cubicBezTo>
                <a:cubicBezTo>
                  <a:pt x="6448593" y="654844"/>
                  <a:pt x="6446211" y="661590"/>
                  <a:pt x="6443830" y="667940"/>
                </a:cubicBezTo>
                <a:cubicBezTo>
                  <a:pt x="6445418" y="667147"/>
                  <a:pt x="6448593" y="666353"/>
                  <a:pt x="6453355" y="665559"/>
                </a:cubicBezTo>
                <a:cubicBezTo>
                  <a:pt x="6462086" y="663178"/>
                  <a:pt x="6467246" y="661590"/>
                  <a:pt x="6468833" y="660797"/>
                </a:cubicBezTo>
                <a:cubicBezTo>
                  <a:pt x="6474390" y="659209"/>
                  <a:pt x="6479549" y="659606"/>
                  <a:pt x="6484311" y="661987"/>
                </a:cubicBezTo>
                <a:cubicBezTo>
                  <a:pt x="6489074" y="664369"/>
                  <a:pt x="6496218" y="670322"/>
                  <a:pt x="6505743" y="679847"/>
                </a:cubicBezTo>
                <a:cubicBezTo>
                  <a:pt x="6508124" y="683815"/>
                  <a:pt x="6508124" y="688181"/>
                  <a:pt x="6505743" y="692944"/>
                </a:cubicBezTo>
                <a:cubicBezTo>
                  <a:pt x="6503361" y="699294"/>
                  <a:pt x="6502171" y="713184"/>
                  <a:pt x="6502171" y="734615"/>
                </a:cubicBezTo>
                <a:cubicBezTo>
                  <a:pt x="6501377" y="752078"/>
                  <a:pt x="6498996" y="762397"/>
                  <a:pt x="6495027" y="765572"/>
                </a:cubicBezTo>
                <a:cubicBezTo>
                  <a:pt x="6491059" y="770334"/>
                  <a:pt x="6485899" y="770731"/>
                  <a:pt x="6479549" y="766762"/>
                </a:cubicBezTo>
                <a:cubicBezTo>
                  <a:pt x="6474786" y="763587"/>
                  <a:pt x="6471214" y="759619"/>
                  <a:pt x="6468833" y="754856"/>
                </a:cubicBezTo>
                <a:cubicBezTo>
                  <a:pt x="6468040" y="751681"/>
                  <a:pt x="6468040" y="748109"/>
                  <a:pt x="6468833" y="744140"/>
                </a:cubicBezTo>
                <a:cubicBezTo>
                  <a:pt x="6469627" y="736997"/>
                  <a:pt x="6470024" y="718740"/>
                  <a:pt x="6470024" y="689372"/>
                </a:cubicBezTo>
                <a:cubicBezTo>
                  <a:pt x="6470024" y="686197"/>
                  <a:pt x="6468437" y="684609"/>
                  <a:pt x="6465261" y="684609"/>
                </a:cubicBezTo>
                <a:cubicBezTo>
                  <a:pt x="6440655" y="688578"/>
                  <a:pt x="6423193" y="691753"/>
                  <a:pt x="6412874" y="694134"/>
                </a:cubicBezTo>
                <a:cubicBezTo>
                  <a:pt x="6411287" y="702865"/>
                  <a:pt x="6410493" y="719534"/>
                  <a:pt x="6410493" y="744140"/>
                </a:cubicBezTo>
                <a:cubicBezTo>
                  <a:pt x="6410493" y="757634"/>
                  <a:pt x="6408905" y="766365"/>
                  <a:pt x="6405730" y="770334"/>
                </a:cubicBezTo>
                <a:cubicBezTo>
                  <a:pt x="6403349" y="773509"/>
                  <a:pt x="6399777" y="773509"/>
                  <a:pt x="6395014" y="770334"/>
                </a:cubicBezTo>
                <a:cubicBezTo>
                  <a:pt x="6388665" y="767159"/>
                  <a:pt x="6384696" y="764381"/>
                  <a:pt x="6383108" y="762000"/>
                </a:cubicBezTo>
                <a:cubicBezTo>
                  <a:pt x="6379933" y="758825"/>
                  <a:pt x="6379140" y="753665"/>
                  <a:pt x="6380727" y="746522"/>
                </a:cubicBezTo>
                <a:cubicBezTo>
                  <a:pt x="6383108" y="731440"/>
                  <a:pt x="6384299" y="716359"/>
                  <a:pt x="6384299" y="701278"/>
                </a:cubicBezTo>
                <a:cubicBezTo>
                  <a:pt x="6384299" y="689372"/>
                  <a:pt x="6382712" y="681037"/>
                  <a:pt x="6379536" y="676275"/>
                </a:cubicBezTo>
                <a:cubicBezTo>
                  <a:pt x="6377155" y="672306"/>
                  <a:pt x="6378743" y="669925"/>
                  <a:pt x="6384299" y="669131"/>
                </a:cubicBezTo>
                <a:cubicBezTo>
                  <a:pt x="6391443" y="669925"/>
                  <a:pt x="6398983" y="672306"/>
                  <a:pt x="6406921" y="676275"/>
                </a:cubicBezTo>
                <a:cubicBezTo>
                  <a:pt x="6410890" y="674687"/>
                  <a:pt x="6415652" y="673497"/>
                  <a:pt x="6421208" y="672703"/>
                </a:cubicBezTo>
                <a:cubicBezTo>
                  <a:pt x="6422796" y="666353"/>
                  <a:pt x="6423589" y="659606"/>
                  <a:pt x="6423589" y="652462"/>
                </a:cubicBezTo>
                <a:cubicBezTo>
                  <a:pt x="6416446" y="654050"/>
                  <a:pt x="6410096" y="654844"/>
                  <a:pt x="6404539" y="654844"/>
                </a:cubicBezTo>
                <a:cubicBezTo>
                  <a:pt x="6403746" y="654844"/>
                  <a:pt x="6403349" y="654844"/>
                  <a:pt x="6403349" y="654844"/>
                </a:cubicBezTo>
                <a:cubicBezTo>
                  <a:pt x="6398586" y="656431"/>
                  <a:pt x="6394221" y="656828"/>
                  <a:pt x="6390252" y="656034"/>
                </a:cubicBezTo>
                <a:cubicBezTo>
                  <a:pt x="6386284" y="654447"/>
                  <a:pt x="6382315" y="652462"/>
                  <a:pt x="6378346" y="650081"/>
                </a:cubicBezTo>
                <a:cubicBezTo>
                  <a:pt x="6378346" y="650081"/>
                  <a:pt x="6378346" y="650478"/>
                  <a:pt x="6378346" y="651272"/>
                </a:cubicBezTo>
                <a:cubicBezTo>
                  <a:pt x="6377552" y="651272"/>
                  <a:pt x="6377155" y="651669"/>
                  <a:pt x="6377155" y="652462"/>
                </a:cubicBezTo>
                <a:cubicBezTo>
                  <a:pt x="6374774" y="678656"/>
                  <a:pt x="6366836" y="705644"/>
                  <a:pt x="6353343" y="733425"/>
                </a:cubicBezTo>
                <a:cubicBezTo>
                  <a:pt x="6340643" y="758031"/>
                  <a:pt x="6321196" y="778272"/>
                  <a:pt x="6295002" y="794147"/>
                </a:cubicBezTo>
                <a:cubicBezTo>
                  <a:pt x="6291827" y="795734"/>
                  <a:pt x="6289843" y="796131"/>
                  <a:pt x="6289049" y="795337"/>
                </a:cubicBezTo>
                <a:cubicBezTo>
                  <a:pt x="6288255" y="793750"/>
                  <a:pt x="6289049" y="791765"/>
                  <a:pt x="6291430" y="789384"/>
                </a:cubicBezTo>
                <a:cubicBezTo>
                  <a:pt x="6317624" y="760809"/>
                  <a:pt x="6335483" y="718344"/>
                  <a:pt x="6345008" y="661987"/>
                </a:cubicBezTo>
                <a:cubicBezTo>
                  <a:pt x="6350565" y="630237"/>
                  <a:pt x="6350168" y="610790"/>
                  <a:pt x="6343818" y="603647"/>
                </a:cubicBezTo>
                <a:cubicBezTo>
                  <a:pt x="6341436" y="598090"/>
                  <a:pt x="6343024" y="594915"/>
                  <a:pt x="6348580" y="594122"/>
                </a:cubicBezTo>
                <a:cubicBezTo>
                  <a:pt x="6351755" y="594122"/>
                  <a:pt x="6356914" y="595312"/>
                  <a:pt x="6364058" y="597694"/>
                </a:cubicBezTo>
                <a:cubicBezTo>
                  <a:pt x="6365646" y="598487"/>
                  <a:pt x="6366836" y="598884"/>
                  <a:pt x="6367630" y="598884"/>
                </a:cubicBezTo>
                <a:cubicBezTo>
                  <a:pt x="6370011" y="598090"/>
                  <a:pt x="6373583" y="596900"/>
                  <a:pt x="6378346" y="595312"/>
                </a:cubicBezTo>
                <a:cubicBezTo>
                  <a:pt x="6398190" y="588962"/>
                  <a:pt x="6412080" y="584200"/>
                  <a:pt x="6420018" y="581025"/>
                </a:cubicBezTo>
                <a:cubicBezTo>
                  <a:pt x="6428749" y="577056"/>
                  <a:pt x="6439465" y="571103"/>
                  <a:pt x="6452164" y="563165"/>
                </a:cubicBezTo>
                <a:cubicBezTo>
                  <a:pt x="6454546" y="561975"/>
                  <a:pt x="6456927" y="561181"/>
                  <a:pt x="6459308" y="560784"/>
                </a:cubicBezTo>
                <a:close/>
                <a:moveTo>
                  <a:pt x="5454421" y="559594"/>
                </a:moveTo>
                <a:cubicBezTo>
                  <a:pt x="5466327" y="560387"/>
                  <a:pt x="5478234" y="561975"/>
                  <a:pt x="5490140" y="564356"/>
                </a:cubicBezTo>
                <a:cubicBezTo>
                  <a:pt x="5499665" y="567531"/>
                  <a:pt x="5504427" y="574278"/>
                  <a:pt x="5504427" y="584597"/>
                </a:cubicBezTo>
                <a:cubicBezTo>
                  <a:pt x="5504427" y="585390"/>
                  <a:pt x="5504030" y="586581"/>
                  <a:pt x="5503237" y="588168"/>
                </a:cubicBezTo>
                <a:cubicBezTo>
                  <a:pt x="5502443" y="592931"/>
                  <a:pt x="5501252" y="596503"/>
                  <a:pt x="5499665" y="598884"/>
                </a:cubicBezTo>
                <a:cubicBezTo>
                  <a:pt x="5493315" y="606028"/>
                  <a:pt x="5486171" y="605631"/>
                  <a:pt x="5478234" y="597694"/>
                </a:cubicBezTo>
                <a:cubicBezTo>
                  <a:pt x="5468709" y="588168"/>
                  <a:pt x="5459580" y="577453"/>
                  <a:pt x="5450849" y="565547"/>
                </a:cubicBezTo>
                <a:cubicBezTo>
                  <a:pt x="5449262" y="562372"/>
                  <a:pt x="5448468" y="560784"/>
                  <a:pt x="5448468" y="560784"/>
                </a:cubicBezTo>
                <a:cubicBezTo>
                  <a:pt x="5449262" y="559990"/>
                  <a:pt x="5451246" y="559594"/>
                  <a:pt x="5454421" y="559594"/>
                </a:cubicBezTo>
                <a:close/>
                <a:moveTo>
                  <a:pt x="3874461" y="559594"/>
                </a:moveTo>
                <a:cubicBezTo>
                  <a:pt x="3882399" y="559594"/>
                  <a:pt x="3892321" y="566340"/>
                  <a:pt x="3904227" y="579834"/>
                </a:cubicBezTo>
                <a:cubicBezTo>
                  <a:pt x="3905021" y="580628"/>
                  <a:pt x="3905418" y="581025"/>
                  <a:pt x="3905418" y="581025"/>
                </a:cubicBezTo>
                <a:cubicBezTo>
                  <a:pt x="3907799" y="584994"/>
                  <a:pt x="3907799" y="588565"/>
                  <a:pt x="3905418" y="591740"/>
                </a:cubicBezTo>
                <a:cubicBezTo>
                  <a:pt x="3904624" y="593328"/>
                  <a:pt x="3903036" y="595312"/>
                  <a:pt x="3900655" y="597694"/>
                </a:cubicBezTo>
                <a:cubicBezTo>
                  <a:pt x="3898274" y="600075"/>
                  <a:pt x="3896687" y="602059"/>
                  <a:pt x="3895893" y="603647"/>
                </a:cubicBezTo>
                <a:cubicBezTo>
                  <a:pt x="3896687" y="603647"/>
                  <a:pt x="3897480" y="603250"/>
                  <a:pt x="3898274" y="602456"/>
                </a:cubicBezTo>
                <a:cubicBezTo>
                  <a:pt x="3901449" y="601662"/>
                  <a:pt x="3904624" y="601265"/>
                  <a:pt x="3907799" y="601265"/>
                </a:cubicBezTo>
                <a:cubicBezTo>
                  <a:pt x="3915737" y="599678"/>
                  <a:pt x="3921690" y="597694"/>
                  <a:pt x="3925658" y="595312"/>
                </a:cubicBezTo>
                <a:cubicBezTo>
                  <a:pt x="3931215" y="592137"/>
                  <a:pt x="3936374" y="592534"/>
                  <a:pt x="3941136" y="596503"/>
                </a:cubicBezTo>
                <a:cubicBezTo>
                  <a:pt x="3941930" y="596503"/>
                  <a:pt x="3942724" y="596900"/>
                  <a:pt x="3943518" y="597694"/>
                </a:cubicBezTo>
                <a:cubicBezTo>
                  <a:pt x="3952249" y="604837"/>
                  <a:pt x="3957805" y="610394"/>
                  <a:pt x="3960186" y="614362"/>
                </a:cubicBezTo>
                <a:cubicBezTo>
                  <a:pt x="3964155" y="619125"/>
                  <a:pt x="3963758" y="623094"/>
                  <a:pt x="3958996" y="626269"/>
                </a:cubicBezTo>
                <a:cubicBezTo>
                  <a:pt x="3949471" y="632619"/>
                  <a:pt x="3938358" y="642937"/>
                  <a:pt x="3925658" y="657225"/>
                </a:cubicBezTo>
                <a:lnTo>
                  <a:pt x="3924468" y="658415"/>
                </a:lnTo>
                <a:cubicBezTo>
                  <a:pt x="3946693" y="673497"/>
                  <a:pt x="3986380" y="684609"/>
                  <a:pt x="4043530" y="691753"/>
                </a:cubicBezTo>
                <a:cubicBezTo>
                  <a:pt x="4045911" y="692547"/>
                  <a:pt x="4047102" y="693737"/>
                  <a:pt x="4047102" y="695325"/>
                </a:cubicBezTo>
                <a:cubicBezTo>
                  <a:pt x="4047102" y="696912"/>
                  <a:pt x="4045515" y="698103"/>
                  <a:pt x="4042340" y="698897"/>
                </a:cubicBezTo>
                <a:cubicBezTo>
                  <a:pt x="4020114" y="705247"/>
                  <a:pt x="3997890" y="709612"/>
                  <a:pt x="3975665" y="711994"/>
                </a:cubicBezTo>
                <a:cubicBezTo>
                  <a:pt x="3970902" y="712787"/>
                  <a:pt x="3966933" y="712787"/>
                  <a:pt x="3963758" y="711994"/>
                </a:cubicBezTo>
                <a:cubicBezTo>
                  <a:pt x="3944708" y="703262"/>
                  <a:pt x="3924864" y="691356"/>
                  <a:pt x="3904227" y="676275"/>
                </a:cubicBezTo>
                <a:cubicBezTo>
                  <a:pt x="3901052" y="678656"/>
                  <a:pt x="3897480" y="681037"/>
                  <a:pt x="3893511" y="683419"/>
                </a:cubicBezTo>
                <a:cubicBezTo>
                  <a:pt x="3893511" y="683419"/>
                  <a:pt x="3893908" y="683815"/>
                  <a:pt x="3894702" y="684609"/>
                </a:cubicBezTo>
                <a:cubicBezTo>
                  <a:pt x="3895496" y="684609"/>
                  <a:pt x="3895893" y="685006"/>
                  <a:pt x="3895893" y="685800"/>
                </a:cubicBezTo>
                <a:cubicBezTo>
                  <a:pt x="3902243" y="688181"/>
                  <a:pt x="3908196" y="691753"/>
                  <a:pt x="3913752" y="696515"/>
                </a:cubicBezTo>
                <a:cubicBezTo>
                  <a:pt x="3916133" y="698103"/>
                  <a:pt x="3916530" y="701278"/>
                  <a:pt x="3914943" y="706040"/>
                </a:cubicBezTo>
                <a:cubicBezTo>
                  <a:pt x="3914149" y="708422"/>
                  <a:pt x="3912958" y="711200"/>
                  <a:pt x="3911371" y="714375"/>
                </a:cubicBezTo>
                <a:cubicBezTo>
                  <a:pt x="3916927" y="713581"/>
                  <a:pt x="3922880" y="711994"/>
                  <a:pt x="3929230" y="709612"/>
                </a:cubicBezTo>
                <a:cubicBezTo>
                  <a:pt x="3933199" y="708819"/>
                  <a:pt x="3937168" y="709215"/>
                  <a:pt x="3941136" y="710803"/>
                </a:cubicBezTo>
                <a:cubicBezTo>
                  <a:pt x="3953043" y="716359"/>
                  <a:pt x="3961377" y="724297"/>
                  <a:pt x="3966140" y="734615"/>
                </a:cubicBezTo>
                <a:cubicBezTo>
                  <a:pt x="3968521" y="737790"/>
                  <a:pt x="3968124" y="741362"/>
                  <a:pt x="3964949" y="745331"/>
                </a:cubicBezTo>
                <a:cubicBezTo>
                  <a:pt x="3961774" y="746919"/>
                  <a:pt x="3958202" y="755253"/>
                  <a:pt x="3954233" y="770334"/>
                </a:cubicBezTo>
                <a:cubicBezTo>
                  <a:pt x="3944708" y="802878"/>
                  <a:pt x="3928833" y="821134"/>
                  <a:pt x="3906608" y="825103"/>
                </a:cubicBezTo>
                <a:cubicBezTo>
                  <a:pt x="3903433" y="825103"/>
                  <a:pt x="3900655" y="823119"/>
                  <a:pt x="3898274" y="819150"/>
                </a:cubicBezTo>
                <a:cubicBezTo>
                  <a:pt x="3891130" y="800100"/>
                  <a:pt x="3883590" y="787400"/>
                  <a:pt x="3875652" y="781050"/>
                </a:cubicBezTo>
                <a:cubicBezTo>
                  <a:pt x="3873271" y="778669"/>
                  <a:pt x="3872477" y="777081"/>
                  <a:pt x="3873271" y="776287"/>
                </a:cubicBezTo>
                <a:cubicBezTo>
                  <a:pt x="3874065" y="775494"/>
                  <a:pt x="3876049" y="775494"/>
                  <a:pt x="3879224" y="776287"/>
                </a:cubicBezTo>
                <a:cubicBezTo>
                  <a:pt x="3882399" y="777081"/>
                  <a:pt x="3887955" y="778272"/>
                  <a:pt x="3895893" y="779859"/>
                </a:cubicBezTo>
                <a:cubicBezTo>
                  <a:pt x="3899068" y="780653"/>
                  <a:pt x="3901052" y="781050"/>
                  <a:pt x="3901846" y="781050"/>
                </a:cubicBezTo>
                <a:cubicBezTo>
                  <a:pt x="3907402" y="781844"/>
                  <a:pt x="3911768" y="779462"/>
                  <a:pt x="3914943" y="773906"/>
                </a:cubicBezTo>
                <a:cubicBezTo>
                  <a:pt x="3921293" y="759619"/>
                  <a:pt x="3924468" y="747315"/>
                  <a:pt x="3924468" y="736997"/>
                </a:cubicBezTo>
                <a:cubicBezTo>
                  <a:pt x="3924468" y="734615"/>
                  <a:pt x="3922880" y="733425"/>
                  <a:pt x="3919705" y="733425"/>
                </a:cubicBezTo>
                <a:cubicBezTo>
                  <a:pt x="3918118" y="733425"/>
                  <a:pt x="3915339" y="733822"/>
                  <a:pt x="3911371" y="734615"/>
                </a:cubicBezTo>
                <a:cubicBezTo>
                  <a:pt x="3907402" y="734615"/>
                  <a:pt x="3904227" y="735012"/>
                  <a:pt x="3901846" y="735806"/>
                </a:cubicBezTo>
                <a:cubicBezTo>
                  <a:pt x="3890733" y="757237"/>
                  <a:pt x="3877637" y="773112"/>
                  <a:pt x="3862555" y="783431"/>
                </a:cubicBezTo>
                <a:cubicBezTo>
                  <a:pt x="3845886" y="796925"/>
                  <a:pt x="3824058" y="806053"/>
                  <a:pt x="3797071" y="810815"/>
                </a:cubicBezTo>
                <a:cubicBezTo>
                  <a:pt x="3793102" y="812403"/>
                  <a:pt x="3791118" y="812800"/>
                  <a:pt x="3791118" y="812006"/>
                </a:cubicBezTo>
                <a:cubicBezTo>
                  <a:pt x="3790324" y="811212"/>
                  <a:pt x="3791912" y="809625"/>
                  <a:pt x="3795880" y="807244"/>
                </a:cubicBezTo>
                <a:cubicBezTo>
                  <a:pt x="3822868" y="791369"/>
                  <a:pt x="3844696" y="769540"/>
                  <a:pt x="3861365" y="741759"/>
                </a:cubicBezTo>
                <a:cubicBezTo>
                  <a:pt x="3854221" y="742553"/>
                  <a:pt x="3847077" y="743744"/>
                  <a:pt x="3839933" y="745331"/>
                </a:cubicBezTo>
                <a:cubicBezTo>
                  <a:pt x="3835171" y="746919"/>
                  <a:pt x="3831599" y="746919"/>
                  <a:pt x="3829218" y="745331"/>
                </a:cubicBezTo>
                <a:cubicBezTo>
                  <a:pt x="3827630" y="743744"/>
                  <a:pt x="3824852" y="741362"/>
                  <a:pt x="3820883" y="738187"/>
                </a:cubicBezTo>
                <a:cubicBezTo>
                  <a:pt x="3816915" y="735012"/>
                  <a:pt x="3814136" y="732631"/>
                  <a:pt x="3812549" y="731044"/>
                </a:cubicBezTo>
                <a:cubicBezTo>
                  <a:pt x="3810168" y="727869"/>
                  <a:pt x="3810564" y="725884"/>
                  <a:pt x="3813740" y="725090"/>
                </a:cubicBezTo>
                <a:cubicBezTo>
                  <a:pt x="3820089" y="725090"/>
                  <a:pt x="3833186" y="723900"/>
                  <a:pt x="3853030" y="721519"/>
                </a:cubicBezTo>
                <a:cubicBezTo>
                  <a:pt x="3861761" y="720725"/>
                  <a:pt x="3868112" y="719931"/>
                  <a:pt x="3872080" y="719137"/>
                </a:cubicBezTo>
                <a:cubicBezTo>
                  <a:pt x="3875255" y="711200"/>
                  <a:pt x="3878033" y="702469"/>
                  <a:pt x="3880415" y="692944"/>
                </a:cubicBezTo>
                <a:cubicBezTo>
                  <a:pt x="3878827" y="693737"/>
                  <a:pt x="3875652" y="695325"/>
                  <a:pt x="3870890" y="697706"/>
                </a:cubicBezTo>
                <a:cubicBezTo>
                  <a:pt x="3866921" y="699294"/>
                  <a:pt x="3863746" y="700881"/>
                  <a:pt x="3861365" y="702469"/>
                </a:cubicBezTo>
                <a:cubicBezTo>
                  <a:pt x="3833583" y="714375"/>
                  <a:pt x="3805802" y="720328"/>
                  <a:pt x="3778021" y="720328"/>
                </a:cubicBezTo>
                <a:cubicBezTo>
                  <a:pt x="3774052" y="720328"/>
                  <a:pt x="3772068" y="719931"/>
                  <a:pt x="3772068" y="719137"/>
                </a:cubicBezTo>
                <a:cubicBezTo>
                  <a:pt x="3772068" y="718344"/>
                  <a:pt x="3773655" y="717153"/>
                  <a:pt x="3776830" y="715565"/>
                </a:cubicBezTo>
                <a:cubicBezTo>
                  <a:pt x="3823661" y="698103"/>
                  <a:pt x="3858983" y="678259"/>
                  <a:pt x="3882796" y="656034"/>
                </a:cubicBezTo>
                <a:cubicBezTo>
                  <a:pt x="3881208" y="655240"/>
                  <a:pt x="3879621" y="654050"/>
                  <a:pt x="3878033" y="652462"/>
                </a:cubicBezTo>
                <a:cubicBezTo>
                  <a:pt x="3871683" y="646906"/>
                  <a:pt x="3865730" y="642937"/>
                  <a:pt x="3860174" y="640556"/>
                </a:cubicBezTo>
                <a:cubicBezTo>
                  <a:pt x="3850649" y="647700"/>
                  <a:pt x="3838346" y="654050"/>
                  <a:pt x="3823265" y="659606"/>
                </a:cubicBezTo>
                <a:cubicBezTo>
                  <a:pt x="3818502" y="661987"/>
                  <a:pt x="3816121" y="662781"/>
                  <a:pt x="3816121" y="661987"/>
                </a:cubicBezTo>
                <a:cubicBezTo>
                  <a:pt x="3815327" y="661987"/>
                  <a:pt x="3816518" y="660003"/>
                  <a:pt x="3819693" y="656034"/>
                </a:cubicBezTo>
                <a:cubicBezTo>
                  <a:pt x="3840330" y="632222"/>
                  <a:pt x="3855808" y="608012"/>
                  <a:pt x="3866127" y="583406"/>
                </a:cubicBezTo>
                <a:cubicBezTo>
                  <a:pt x="3866127" y="583406"/>
                  <a:pt x="3866524" y="583009"/>
                  <a:pt x="3867318" y="582215"/>
                </a:cubicBezTo>
                <a:cubicBezTo>
                  <a:pt x="3869699" y="575865"/>
                  <a:pt x="3870493" y="570309"/>
                  <a:pt x="3869699" y="565547"/>
                </a:cubicBezTo>
                <a:cubicBezTo>
                  <a:pt x="3868905" y="562372"/>
                  <a:pt x="3870493" y="560387"/>
                  <a:pt x="3874461" y="559594"/>
                </a:cubicBezTo>
                <a:close/>
                <a:moveTo>
                  <a:pt x="2919580" y="558403"/>
                </a:moveTo>
                <a:cubicBezTo>
                  <a:pt x="2929105" y="560784"/>
                  <a:pt x="2936249" y="565944"/>
                  <a:pt x="2941011" y="573881"/>
                </a:cubicBezTo>
                <a:cubicBezTo>
                  <a:pt x="2943393" y="577850"/>
                  <a:pt x="2943393" y="581818"/>
                  <a:pt x="2941011" y="585787"/>
                </a:cubicBezTo>
                <a:cubicBezTo>
                  <a:pt x="2941011" y="586581"/>
                  <a:pt x="2941011" y="586978"/>
                  <a:pt x="2941011" y="586978"/>
                </a:cubicBezTo>
                <a:cubicBezTo>
                  <a:pt x="2941805" y="586184"/>
                  <a:pt x="2943393" y="585390"/>
                  <a:pt x="2945774" y="584597"/>
                </a:cubicBezTo>
                <a:cubicBezTo>
                  <a:pt x="2947361" y="583803"/>
                  <a:pt x="2948552" y="583406"/>
                  <a:pt x="2949346" y="583406"/>
                </a:cubicBezTo>
                <a:cubicBezTo>
                  <a:pt x="2954108" y="581025"/>
                  <a:pt x="2958871" y="580628"/>
                  <a:pt x="2963633" y="582215"/>
                </a:cubicBezTo>
                <a:cubicBezTo>
                  <a:pt x="2968396" y="585390"/>
                  <a:pt x="2972762" y="589359"/>
                  <a:pt x="2976730" y="594122"/>
                </a:cubicBezTo>
                <a:cubicBezTo>
                  <a:pt x="2978318" y="598090"/>
                  <a:pt x="2977127" y="601265"/>
                  <a:pt x="2973158" y="603647"/>
                </a:cubicBezTo>
                <a:cubicBezTo>
                  <a:pt x="2962046" y="606822"/>
                  <a:pt x="2948552" y="608409"/>
                  <a:pt x="2932677" y="608409"/>
                </a:cubicBezTo>
                <a:cubicBezTo>
                  <a:pt x="2930296" y="608409"/>
                  <a:pt x="2927915" y="608409"/>
                  <a:pt x="2925533" y="608409"/>
                </a:cubicBezTo>
                <a:cubicBezTo>
                  <a:pt x="2924739" y="609203"/>
                  <a:pt x="2923946" y="609997"/>
                  <a:pt x="2923152" y="610790"/>
                </a:cubicBezTo>
                <a:cubicBezTo>
                  <a:pt x="2925533" y="610790"/>
                  <a:pt x="2929105" y="610790"/>
                  <a:pt x="2933868" y="610790"/>
                </a:cubicBezTo>
                <a:cubicBezTo>
                  <a:pt x="2938630" y="611584"/>
                  <a:pt x="2941805" y="611981"/>
                  <a:pt x="2943393" y="611981"/>
                </a:cubicBezTo>
                <a:cubicBezTo>
                  <a:pt x="2954505" y="614362"/>
                  <a:pt x="2958871" y="621903"/>
                  <a:pt x="2956490" y="634603"/>
                </a:cubicBezTo>
                <a:cubicBezTo>
                  <a:pt x="2953314" y="641747"/>
                  <a:pt x="2947361" y="643731"/>
                  <a:pt x="2938630" y="640556"/>
                </a:cubicBezTo>
                <a:cubicBezTo>
                  <a:pt x="2933868" y="635000"/>
                  <a:pt x="2928311" y="627856"/>
                  <a:pt x="2921961" y="619125"/>
                </a:cubicBezTo>
                <a:cubicBezTo>
                  <a:pt x="2921168" y="617537"/>
                  <a:pt x="2920374" y="616347"/>
                  <a:pt x="2919580" y="615553"/>
                </a:cubicBezTo>
                <a:cubicBezTo>
                  <a:pt x="2907674" y="628253"/>
                  <a:pt x="2892196" y="640159"/>
                  <a:pt x="2873146" y="651272"/>
                </a:cubicBezTo>
                <a:cubicBezTo>
                  <a:pt x="2869177" y="652859"/>
                  <a:pt x="2868383" y="652065"/>
                  <a:pt x="2870765" y="648890"/>
                </a:cubicBezTo>
                <a:cubicBezTo>
                  <a:pt x="2875527" y="642540"/>
                  <a:pt x="2885052" y="626269"/>
                  <a:pt x="2899340" y="600075"/>
                </a:cubicBezTo>
                <a:cubicBezTo>
                  <a:pt x="2900927" y="597694"/>
                  <a:pt x="2902118" y="595709"/>
                  <a:pt x="2902911" y="594122"/>
                </a:cubicBezTo>
                <a:cubicBezTo>
                  <a:pt x="2910055" y="579834"/>
                  <a:pt x="2912833" y="569118"/>
                  <a:pt x="2911246" y="561975"/>
                </a:cubicBezTo>
                <a:cubicBezTo>
                  <a:pt x="2910452" y="558800"/>
                  <a:pt x="2913230" y="557609"/>
                  <a:pt x="2919580" y="558403"/>
                </a:cubicBezTo>
                <a:close/>
                <a:moveTo>
                  <a:pt x="1046135" y="557212"/>
                </a:moveTo>
                <a:cubicBezTo>
                  <a:pt x="1047325" y="556815"/>
                  <a:pt x="1048715" y="556815"/>
                  <a:pt x="1050302" y="557212"/>
                </a:cubicBezTo>
                <a:cubicBezTo>
                  <a:pt x="1066177" y="558800"/>
                  <a:pt x="1078878" y="564356"/>
                  <a:pt x="1088402" y="573881"/>
                </a:cubicBezTo>
                <a:cubicBezTo>
                  <a:pt x="1090784" y="576262"/>
                  <a:pt x="1091181" y="579834"/>
                  <a:pt x="1089593" y="584597"/>
                </a:cubicBezTo>
                <a:cubicBezTo>
                  <a:pt x="1088005" y="586978"/>
                  <a:pt x="1086815" y="592931"/>
                  <a:pt x="1086021" y="602456"/>
                </a:cubicBezTo>
                <a:cubicBezTo>
                  <a:pt x="1085227" y="604837"/>
                  <a:pt x="1084830" y="606425"/>
                  <a:pt x="1084830" y="607219"/>
                </a:cubicBezTo>
                <a:cubicBezTo>
                  <a:pt x="1084830" y="617537"/>
                  <a:pt x="1084433" y="625078"/>
                  <a:pt x="1083639" y="629840"/>
                </a:cubicBezTo>
                <a:cubicBezTo>
                  <a:pt x="1091577" y="620315"/>
                  <a:pt x="1097927" y="609600"/>
                  <a:pt x="1102690" y="597694"/>
                </a:cubicBezTo>
                <a:cubicBezTo>
                  <a:pt x="1106658" y="591344"/>
                  <a:pt x="1108643" y="584597"/>
                  <a:pt x="1108643" y="577453"/>
                </a:cubicBezTo>
                <a:cubicBezTo>
                  <a:pt x="1108643" y="572690"/>
                  <a:pt x="1111422" y="570706"/>
                  <a:pt x="1116977" y="571500"/>
                </a:cubicBezTo>
                <a:cubicBezTo>
                  <a:pt x="1128090" y="574675"/>
                  <a:pt x="1138407" y="580231"/>
                  <a:pt x="1147933" y="588168"/>
                </a:cubicBezTo>
                <a:cubicBezTo>
                  <a:pt x="1151108" y="591344"/>
                  <a:pt x="1151108" y="594915"/>
                  <a:pt x="1147933" y="598884"/>
                </a:cubicBezTo>
                <a:cubicBezTo>
                  <a:pt x="1133646" y="609997"/>
                  <a:pt x="1117374" y="621506"/>
                  <a:pt x="1099118" y="633412"/>
                </a:cubicBezTo>
                <a:cubicBezTo>
                  <a:pt x="1101498" y="632619"/>
                  <a:pt x="1105070" y="631825"/>
                  <a:pt x="1109833" y="631031"/>
                </a:cubicBezTo>
                <a:cubicBezTo>
                  <a:pt x="1113802" y="630237"/>
                  <a:pt x="1116977" y="629840"/>
                  <a:pt x="1119359" y="629840"/>
                </a:cubicBezTo>
                <a:cubicBezTo>
                  <a:pt x="1128883" y="628253"/>
                  <a:pt x="1138407" y="625872"/>
                  <a:pt x="1147933" y="622697"/>
                </a:cubicBezTo>
                <a:cubicBezTo>
                  <a:pt x="1154284" y="621109"/>
                  <a:pt x="1159839" y="622300"/>
                  <a:pt x="1164602" y="626269"/>
                </a:cubicBezTo>
                <a:cubicBezTo>
                  <a:pt x="1174127" y="631825"/>
                  <a:pt x="1182461" y="638969"/>
                  <a:pt x="1189605" y="647700"/>
                </a:cubicBezTo>
                <a:cubicBezTo>
                  <a:pt x="1193574" y="654050"/>
                  <a:pt x="1192384" y="658019"/>
                  <a:pt x="1186033" y="659606"/>
                </a:cubicBezTo>
                <a:cubicBezTo>
                  <a:pt x="1165396" y="662781"/>
                  <a:pt x="1147536" y="670719"/>
                  <a:pt x="1132455" y="683419"/>
                </a:cubicBezTo>
                <a:cubicBezTo>
                  <a:pt x="1132455" y="684212"/>
                  <a:pt x="1132455" y="684609"/>
                  <a:pt x="1132455" y="684609"/>
                </a:cubicBezTo>
                <a:cubicBezTo>
                  <a:pt x="1135631" y="687784"/>
                  <a:pt x="1134836" y="692150"/>
                  <a:pt x="1130074" y="697706"/>
                </a:cubicBezTo>
                <a:cubicBezTo>
                  <a:pt x="1125311" y="703262"/>
                  <a:pt x="1121342" y="709215"/>
                  <a:pt x="1118168" y="715565"/>
                </a:cubicBezTo>
                <a:cubicBezTo>
                  <a:pt x="1120549" y="717153"/>
                  <a:pt x="1122930" y="720328"/>
                  <a:pt x="1125311" y="725090"/>
                </a:cubicBezTo>
                <a:cubicBezTo>
                  <a:pt x="1126899" y="729059"/>
                  <a:pt x="1125311" y="731440"/>
                  <a:pt x="1120549" y="732234"/>
                </a:cubicBezTo>
                <a:cubicBezTo>
                  <a:pt x="1118962" y="733028"/>
                  <a:pt x="1116183" y="733425"/>
                  <a:pt x="1112215" y="733425"/>
                </a:cubicBezTo>
                <a:cubicBezTo>
                  <a:pt x="1109039" y="734219"/>
                  <a:pt x="1106658" y="734615"/>
                  <a:pt x="1105070" y="734615"/>
                </a:cubicBezTo>
                <a:cubicBezTo>
                  <a:pt x="1109833" y="737790"/>
                  <a:pt x="1113008" y="740569"/>
                  <a:pt x="1114596" y="742950"/>
                </a:cubicBezTo>
                <a:cubicBezTo>
                  <a:pt x="1116977" y="746125"/>
                  <a:pt x="1116977" y="749697"/>
                  <a:pt x="1114596" y="753665"/>
                </a:cubicBezTo>
                <a:cubicBezTo>
                  <a:pt x="1109833" y="760809"/>
                  <a:pt x="1107452" y="769144"/>
                  <a:pt x="1107452" y="778669"/>
                </a:cubicBezTo>
                <a:cubicBezTo>
                  <a:pt x="1107452" y="788194"/>
                  <a:pt x="1111818" y="793353"/>
                  <a:pt x="1120549" y="794147"/>
                </a:cubicBezTo>
                <a:cubicBezTo>
                  <a:pt x="1137218" y="794147"/>
                  <a:pt x="1147933" y="793353"/>
                  <a:pt x="1152696" y="791765"/>
                </a:cubicBezTo>
                <a:cubicBezTo>
                  <a:pt x="1158252" y="789384"/>
                  <a:pt x="1163015" y="781447"/>
                  <a:pt x="1166983" y="767953"/>
                </a:cubicBezTo>
                <a:cubicBezTo>
                  <a:pt x="1169364" y="760809"/>
                  <a:pt x="1171350" y="753665"/>
                  <a:pt x="1172937" y="746522"/>
                </a:cubicBezTo>
                <a:cubicBezTo>
                  <a:pt x="1174524" y="742553"/>
                  <a:pt x="1175715" y="740569"/>
                  <a:pt x="1176508" y="740569"/>
                </a:cubicBezTo>
                <a:cubicBezTo>
                  <a:pt x="1177302" y="740569"/>
                  <a:pt x="1178096" y="742156"/>
                  <a:pt x="1178890" y="745331"/>
                </a:cubicBezTo>
                <a:cubicBezTo>
                  <a:pt x="1182064" y="758031"/>
                  <a:pt x="1188018" y="770731"/>
                  <a:pt x="1196749" y="783431"/>
                </a:cubicBezTo>
                <a:cubicBezTo>
                  <a:pt x="1199130" y="786606"/>
                  <a:pt x="1200718" y="790178"/>
                  <a:pt x="1201511" y="794147"/>
                </a:cubicBezTo>
                <a:cubicBezTo>
                  <a:pt x="1201511" y="798115"/>
                  <a:pt x="1200321" y="801687"/>
                  <a:pt x="1197939" y="804862"/>
                </a:cubicBezTo>
                <a:cubicBezTo>
                  <a:pt x="1188415" y="818356"/>
                  <a:pt x="1169364" y="825897"/>
                  <a:pt x="1140790" y="827484"/>
                </a:cubicBezTo>
                <a:cubicBezTo>
                  <a:pt x="1114596" y="829865"/>
                  <a:pt x="1097530" y="825897"/>
                  <a:pt x="1089593" y="815578"/>
                </a:cubicBezTo>
                <a:cubicBezTo>
                  <a:pt x="1080861" y="806053"/>
                  <a:pt x="1076893" y="793353"/>
                  <a:pt x="1077686" y="777478"/>
                </a:cubicBezTo>
                <a:cubicBezTo>
                  <a:pt x="1077686" y="771128"/>
                  <a:pt x="1077686" y="765175"/>
                  <a:pt x="1077686" y="759619"/>
                </a:cubicBezTo>
                <a:cubicBezTo>
                  <a:pt x="1077686" y="762000"/>
                  <a:pt x="1076893" y="763587"/>
                  <a:pt x="1075305" y="764381"/>
                </a:cubicBezTo>
                <a:cubicBezTo>
                  <a:pt x="1073719" y="765175"/>
                  <a:pt x="1070939" y="767953"/>
                  <a:pt x="1066971" y="772715"/>
                </a:cubicBezTo>
                <a:cubicBezTo>
                  <a:pt x="1064590" y="775890"/>
                  <a:pt x="1062605" y="778272"/>
                  <a:pt x="1061018" y="779859"/>
                </a:cubicBezTo>
                <a:cubicBezTo>
                  <a:pt x="1049112" y="792559"/>
                  <a:pt x="1036410" y="802481"/>
                  <a:pt x="1022918" y="809625"/>
                </a:cubicBezTo>
                <a:cubicBezTo>
                  <a:pt x="1006250" y="820737"/>
                  <a:pt x="988390" y="826690"/>
                  <a:pt x="969339" y="827484"/>
                </a:cubicBezTo>
                <a:cubicBezTo>
                  <a:pt x="964576" y="828278"/>
                  <a:pt x="962196" y="828278"/>
                  <a:pt x="962196" y="827484"/>
                </a:cubicBezTo>
                <a:cubicBezTo>
                  <a:pt x="962196" y="826690"/>
                  <a:pt x="964181" y="825103"/>
                  <a:pt x="968148" y="822722"/>
                </a:cubicBezTo>
                <a:cubicBezTo>
                  <a:pt x="995137" y="807640"/>
                  <a:pt x="1016170" y="788590"/>
                  <a:pt x="1031252" y="765572"/>
                </a:cubicBezTo>
                <a:cubicBezTo>
                  <a:pt x="1035222" y="760809"/>
                  <a:pt x="1038396" y="755650"/>
                  <a:pt x="1040776" y="750094"/>
                </a:cubicBezTo>
                <a:cubicBezTo>
                  <a:pt x="1040776" y="750094"/>
                  <a:pt x="1040381" y="750094"/>
                  <a:pt x="1039587" y="750094"/>
                </a:cubicBezTo>
                <a:cubicBezTo>
                  <a:pt x="1031649" y="745331"/>
                  <a:pt x="1026887" y="740172"/>
                  <a:pt x="1025299" y="734615"/>
                </a:cubicBezTo>
                <a:cubicBezTo>
                  <a:pt x="1024504" y="719534"/>
                  <a:pt x="1020536" y="703262"/>
                  <a:pt x="1013393" y="685800"/>
                </a:cubicBezTo>
                <a:cubicBezTo>
                  <a:pt x="1011805" y="682625"/>
                  <a:pt x="1011409" y="680640"/>
                  <a:pt x="1012202" y="679847"/>
                </a:cubicBezTo>
                <a:cubicBezTo>
                  <a:pt x="1012996" y="679053"/>
                  <a:pt x="1015377" y="678656"/>
                  <a:pt x="1019345" y="678656"/>
                </a:cubicBezTo>
                <a:cubicBezTo>
                  <a:pt x="1020140" y="678656"/>
                  <a:pt x="1021728" y="679053"/>
                  <a:pt x="1024109" y="679847"/>
                </a:cubicBezTo>
                <a:cubicBezTo>
                  <a:pt x="1028076" y="680640"/>
                  <a:pt x="1030856" y="681434"/>
                  <a:pt x="1032442" y="682228"/>
                </a:cubicBezTo>
                <a:cubicBezTo>
                  <a:pt x="1036410" y="681434"/>
                  <a:pt x="1042762" y="679847"/>
                  <a:pt x="1051493" y="677465"/>
                </a:cubicBezTo>
                <a:cubicBezTo>
                  <a:pt x="1059431" y="675878"/>
                  <a:pt x="1065384" y="674687"/>
                  <a:pt x="1069352" y="673894"/>
                </a:cubicBezTo>
                <a:cubicBezTo>
                  <a:pt x="1070939" y="673100"/>
                  <a:pt x="1073320" y="672306"/>
                  <a:pt x="1076496" y="671512"/>
                </a:cubicBezTo>
                <a:cubicBezTo>
                  <a:pt x="1086021" y="669131"/>
                  <a:pt x="1092768" y="667147"/>
                  <a:pt x="1096736" y="665559"/>
                </a:cubicBezTo>
                <a:cubicBezTo>
                  <a:pt x="1100704" y="663972"/>
                  <a:pt x="1105070" y="663972"/>
                  <a:pt x="1109833" y="665559"/>
                </a:cubicBezTo>
                <a:cubicBezTo>
                  <a:pt x="1117770" y="669528"/>
                  <a:pt x="1123327" y="673100"/>
                  <a:pt x="1126502" y="676275"/>
                </a:cubicBezTo>
                <a:cubicBezTo>
                  <a:pt x="1126502" y="675481"/>
                  <a:pt x="1126899" y="674290"/>
                  <a:pt x="1127694" y="672703"/>
                </a:cubicBezTo>
                <a:cubicBezTo>
                  <a:pt x="1130867" y="664765"/>
                  <a:pt x="1132853" y="659606"/>
                  <a:pt x="1133646" y="657225"/>
                </a:cubicBezTo>
                <a:cubicBezTo>
                  <a:pt x="1134440" y="654844"/>
                  <a:pt x="1134440" y="653653"/>
                  <a:pt x="1133646" y="653653"/>
                </a:cubicBezTo>
                <a:cubicBezTo>
                  <a:pt x="1133646" y="652859"/>
                  <a:pt x="1132455" y="652462"/>
                  <a:pt x="1130074" y="652462"/>
                </a:cubicBezTo>
                <a:cubicBezTo>
                  <a:pt x="1074512" y="659606"/>
                  <a:pt x="1033633" y="666353"/>
                  <a:pt x="1007439" y="672703"/>
                </a:cubicBezTo>
                <a:cubicBezTo>
                  <a:pt x="1008233" y="681434"/>
                  <a:pt x="1008630" y="689372"/>
                  <a:pt x="1008630" y="696515"/>
                </a:cubicBezTo>
                <a:cubicBezTo>
                  <a:pt x="1005456" y="710803"/>
                  <a:pt x="998709" y="718740"/>
                  <a:pt x="988390" y="720328"/>
                </a:cubicBezTo>
                <a:cubicBezTo>
                  <a:pt x="969339" y="712390"/>
                  <a:pt x="964181" y="698103"/>
                  <a:pt x="972911" y="677465"/>
                </a:cubicBezTo>
                <a:cubicBezTo>
                  <a:pt x="983231" y="664765"/>
                  <a:pt x="989184" y="652462"/>
                  <a:pt x="990771" y="640556"/>
                </a:cubicBezTo>
                <a:cubicBezTo>
                  <a:pt x="990771" y="637381"/>
                  <a:pt x="991565" y="635794"/>
                  <a:pt x="993152" y="635794"/>
                </a:cubicBezTo>
                <a:cubicBezTo>
                  <a:pt x="994739" y="635794"/>
                  <a:pt x="996327" y="636984"/>
                  <a:pt x="997914" y="639365"/>
                </a:cubicBezTo>
                <a:cubicBezTo>
                  <a:pt x="997914" y="639365"/>
                  <a:pt x="998312" y="639762"/>
                  <a:pt x="999105" y="640556"/>
                </a:cubicBezTo>
                <a:cubicBezTo>
                  <a:pt x="999899" y="642144"/>
                  <a:pt x="1001090" y="645319"/>
                  <a:pt x="1002678" y="650081"/>
                </a:cubicBezTo>
                <a:cubicBezTo>
                  <a:pt x="1020934" y="647700"/>
                  <a:pt x="1038396" y="644525"/>
                  <a:pt x="1055065" y="640556"/>
                </a:cubicBezTo>
                <a:cubicBezTo>
                  <a:pt x="1055065" y="620712"/>
                  <a:pt x="1054667" y="607219"/>
                  <a:pt x="1053873" y="600075"/>
                </a:cubicBezTo>
                <a:cubicBezTo>
                  <a:pt x="1053081" y="588962"/>
                  <a:pt x="1049905" y="577850"/>
                  <a:pt x="1044349" y="566737"/>
                </a:cubicBezTo>
                <a:cubicBezTo>
                  <a:pt x="1042762" y="563562"/>
                  <a:pt x="1042364" y="561181"/>
                  <a:pt x="1043159" y="559594"/>
                </a:cubicBezTo>
                <a:cubicBezTo>
                  <a:pt x="1043953" y="558403"/>
                  <a:pt x="1044944" y="557609"/>
                  <a:pt x="1046135" y="557212"/>
                </a:cubicBezTo>
                <a:close/>
                <a:moveTo>
                  <a:pt x="4841249" y="553640"/>
                </a:moveTo>
                <a:cubicBezTo>
                  <a:pt x="4848393" y="553640"/>
                  <a:pt x="4859505" y="560784"/>
                  <a:pt x="4874587" y="575072"/>
                </a:cubicBezTo>
                <a:cubicBezTo>
                  <a:pt x="4876968" y="578247"/>
                  <a:pt x="4876571" y="581818"/>
                  <a:pt x="4873396" y="585787"/>
                </a:cubicBezTo>
                <a:cubicBezTo>
                  <a:pt x="4868633" y="592931"/>
                  <a:pt x="4863871" y="600472"/>
                  <a:pt x="4859108" y="608409"/>
                </a:cubicBezTo>
                <a:lnTo>
                  <a:pt x="4878158" y="606028"/>
                </a:lnTo>
                <a:cubicBezTo>
                  <a:pt x="4882127" y="605234"/>
                  <a:pt x="4887683" y="604440"/>
                  <a:pt x="4894827" y="603647"/>
                </a:cubicBezTo>
                <a:cubicBezTo>
                  <a:pt x="4909909" y="601265"/>
                  <a:pt x="4919831" y="599281"/>
                  <a:pt x="4924593" y="597694"/>
                </a:cubicBezTo>
                <a:cubicBezTo>
                  <a:pt x="4930149" y="596106"/>
                  <a:pt x="4936102" y="596106"/>
                  <a:pt x="4942452" y="597694"/>
                </a:cubicBezTo>
                <a:cubicBezTo>
                  <a:pt x="4941658" y="597694"/>
                  <a:pt x="4942055" y="597694"/>
                  <a:pt x="4943643" y="597694"/>
                </a:cubicBezTo>
                <a:cubicBezTo>
                  <a:pt x="4957136" y="600075"/>
                  <a:pt x="4965471" y="606028"/>
                  <a:pt x="4968646" y="615553"/>
                </a:cubicBezTo>
                <a:cubicBezTo>
                  <a:pt x="4971027" y="619522"/>
                  <a:pt x="4971821" y="622300"/>
                  <a:pt x="4971027" y="623887"/>
                </a:cubicBezTo>
                <a:cubicBezTo>
                  <a:pt x="4970233" y="626269"/>
                  <a:pt x="4967852" y="627459"/>
                  <a:pt x="4963883" y="627459"/>
                </a:cubicBezTo>
                <a:cubicBezTo>
                  <a:pt x="4963090" y="627459"/>
                  <a:pt x="4960708" y="627459"/>
                  <a:pt x="4956739" y="627459"/>
                </a:cubicBezTo>
                <a:cubicBezTo>
                  <a:pt x="4946421" y="628253"/>
                  <a:pt x="4938484" y="628253"/>
                  <a:pt x="4932927" y="627459"/>
                </a:cubicBezTo>
                <a:cubicBezTo>
                  <a:pt x="4912290" y="626665"/>
                  <a:pt x="4883715" y="628253"/>
                  <a:pt x="4847202" y="632222"/>
                </a:cubicBezTo>
                <a:cubicBezTo>
                  <a:pt x="4847202" y="632222"/>
                  <a:pt x="4846805" y="633015"/>
                  <a:pt x="4846012" y="634603"/>
                </a:cubicBezTo>
                <a:cubicBezTo>
                  <a:pt x="4841249" y="643334"/>
                  <a:pt x="4836090" y="652462"/>
                  <a:pt x="4830533" y="661987"/>
                </a:cubicBezTo>
                <a:cubicBezTo>
                  <a:pt x="4848790" y="660400"/>
                  <a:pt x="4867443" y="656431"/>
                  <a:pt x="4886493" y="650081"/>
                </a:cubicBezTo>
                <a:cubicBezTo>
                  <a:pt x="4889668" y="648494"/>
                  <a:pt x="4894430" y="648494"/>
                  <a:pt x="4900781" y="650081"/>
                </a:cubicBezTo>
                <a:cubicBezTo>
                  <a:pt x="4911893" y="655637"/>
                  <a:pt x="4920624" y="663575"/>
                  <a:pt x="4926974" y="673894"/>
                </a:cubicBezTo>
                <a:cubicBezTo>
                  <a:pt x="4928561" y="679450"/>
                  <a:pt x="4928561" y="684609"/>
                  <a:pt x="4926974" y="689372"/>
                </a:cubicBezTo>
                <a:cubicBezTo>
                  <a:pt x="4923799" y="698103"/>
                  <a:pt x="4922212" y="711597"/>
                  <a:pt x="4922212" y="729853"/>
                </a:cubicBezTo>
                <a:cubicBezTo>
                  <a:pt x="4923799" y="751284"/>
                  <a:pt x="4924593" y="770334"/>
                  <a:pt x="4924593" y="787003"/>
                </a:cubicBezTo>
                <a:cubicBezTo>
                  <a:pt x="4924593" y="807640"/>
                  <a:pt x="4916258" y="822325"/>
                  <a:pt x="4899589" y="831056"/>
                </a:cubicBezTo>
                <a:cubicBezTo>
                  <a:pt x="4894827" y="831850"/>
                  <a:pt x="4891256" y="829865"/>
                  <a:pt x="4888874" y="825103"/>
                </a:cubicBezTo>
                <a:cubicBezTo>
                  <a:pt x="4883318" y="809228"/>
                  <a:pt x="4872999" y="796528"/>
                  <a:pt x="4857918" y="787003"/>
                </a:cubicBezTo>
                <a:cubicBezTo>
                  <a:pt x="4856330" y="783828"/>
                  <a:pt x="4856727" y="782240"/>
                  <a:pt x="4859108" y="782240"/>
                </a:cubicBezTo>
                <a:cubicBezTo>
                  <a:pt x="4863077" y="781447"/>
                  <a:pt x="4869824" y="781844"/>
                  <a:pt x="4879349" y="783431"/>
                </a:cubicBezTo>
                <a:cubicBezTo>
                  <a:pt x="4882524" y="784225"/>
                  <a:pt x="4884905" y="784622"/>
                  <a:pt x="4886493" y="784622"/>
                </a:cubicBezTo>
                <a:cubicBezTo>
                  <a:pt x="4890461" y="785415"/>
                  <a:pt x="4892446" y="783828"/>
                  <a:pt x="4892446" y="779859"/>
                </a:cubicBezTo>
                <a:cubicBezTo>
                  <a:pt x="4892446" y="771128"/>
                  <a:pt x="4892446" y="761603"/>
                  <a:pt x="4892446" y="751284"/>
                </a:cubicBezTo>
                <a:cubicBezTo>
                  <a:pt x="4890064" y="751284"/>
                  <a:pt x="4882524" y="752475"/>
                  <a:pt x="4869824" y="754856"/>
                </a:cubicBezTo>
                <a:cubicBezTo>
                  <a:pt x="4863474" y="756444"/>
                  <a:pt x="4859108" y="757237"/>
                  <a:pt x="4856727" y="757237"/>
                </a:cubicBezTo>
                <a:cubicBezTo>
                  <a:pt x="4851964" y="758031"/>
                  <a:pt x="4845218" y="756047"/>
                  <a:pt x="4836487" y="751284"/>
                </a:cubicBezTo>
                <a:cubicBezTo>
                  <a:pt x="4836487" y="753665"/>
                  <a:pt x="4836487" y="758031"/>
                  <a:pt x="4836487" y="764381"/>
                </a:cubicBezTo>
                <a:cubicBezTo>
                  <a:pt x="4835693" y="769937"/>
                  <a:pt x="4835296" y="774303"/>
                  <a:pt x="4835296" y="777478"/>
                </a:cubicBezTo>
                <a:cubicBezTo>
                  <a:pt x="4835296" y="790178"/>
                  <a:pt x="4833709" y="800894"/>
                  <a:pt x="4830533" y="809625"/>
                </a:cubicBezTo>
                <a:cubicBezTo>
                  <a:pt x="4825771" y="815975"/>
                  <a:pt x="4820612" y="817562"/>
                  <a:pt x="4815056" y="814387"/>
                </a:cubicBezTo>
                <a:cubicBezTo>
                  <a:pt x="4814261" y="814387"/>
                  <a:pt x="4813468" y="813990"/>
                  <a:pt x="4812674" y="813197"/>
                </a:cubicBezTo>
                <a:cubicBezTo>
                  <a:pt x="4809499" y="810815"/>
                  <a:pt x="4806721" y="807640"/>
                  <a:pt x="4804339" y="803672"/>
                </a:cubicBezTo>
                <a:cubicBezTo>
                  <a:pt x="4801958" y="798909"/>
                  <a:pt x="4801562" y="791765"/>
                  <a:pt x="4803149" y="782240"/>
                </a:cubicBezTo>
                <a:cubicBezTo>
                  <a:pt x="4807118" y="767953"/>
                  <a:pt x="4809499" y="739378"/>
                  <a:pt x="4810293" y="696515"/>
                </a:cubicBezTo>
                <a:lnTo>
                  <a:pt x="4810293" y="686990"/>
                </a:lnTo>
                <a:cubicBezTo>
                  <a:pt x="4792037" y="707628"/>
                  <a:pt x="4771399" y="723106"/>
                  <a:pt x="4748380" y="733425"/>
                </a:cubicBezTo>
                <a:cubicBezTo>
                  <a:pt x="4745205" y="734219"/>
                  <a:pt x="4743618" y="734219"/>
                  <a:pt x="4743618" y="733425"/>
                </a:cubicBezTo>
                <a:cubicBezTo>
                  <a:pt x="4742824" y="732631"/>
                  <a:pt x="4743618" y="731044"/>
                  <a:pt x="4745999" y="728662"/>
                </a:cubicBezTo>
                <a:cubicBezTo>
                  <a:pt x="4766636" y="707231"/>
                  <a:pt x="4787671" y="676275"/>
                  <a:pt x="4809102" y="635794"/>
                </a:cubicBezTo>
                <a:cubicBezTo>
                  <a:pt x="4792433" y="638175"/>
                  <a:pt x="4778146" y="640556"/>
                  <a:pt x="4766240" y="642937"/>
                </a:cubicBezTo>
                <a:cubicBezTo>
                  <a:pt x="4760683" y="642937"/>
                  <a:pt x="4755921" y="642144"/>
                  <a:pt x="4751952" y="640556"/>
                </a:cubicBezTo>
                <a:cubicBezTo>
                  <a:pt x="4749571" y="638969"/>
                  <a:pt x="4746793" y="636190"/>
                  <a:pt x="4743618" y="632222"/>
                </a:cubicBezTo>
                <a:cubicBezTo>
                  <a:pt x="4741237" y="629840"/>
                  <a:pt x="4739649" y="628253"/>
                  <a:pt x="4738855" y="627459"/>
                </a:cubicBezTo>
                <a:cubicBezTo>
                  <a:pt x="4736474" y="625078"/>
                  <a:pt x="4735680" y="623094"/>
                  <a:pt x="4736474" y="621506"/>
                </a:cubicBezTo>
                <a:cubicBezTo>
                  <a:pt x="4736474" y="619919"/>
                  <a:pt x="4738061" y="619125"/>
                  <a:pt x="4741237" y="619125"/>
                </a:cubicBezTo>
                <a:cubicBezTo>
                  <a:pt x="4753937" y="618331"/>
                  <a:pt x="4776559" y="616744"/>
                  <a:pt x="4809102" y="614362"/>
                </a:cubicBezTo>
                <a:cubicBezTo>
                  <a:pt x="4805134" y="614362"/>
                  <a:pt x="4809102" y="613965"/>
                  <a:pt x="4821008" y="613172"/>
                </a:cubicBezTo>
                <a:cubicBezTo>
                  <a:pt x="4821802" y="610790"/>
                  <a:pt x="4822993" y="608012"/>
                  <a:pt x="4824581" y="604837"/>
                </a:cubicBezTo>
                <a:cubicBezTo>
                  <a:pt x="4825374" y="602456"/>
                  <a:pt x="4825771" y="600869"/>
                  <a:pt x="4825771" y="600075"/>
                </a:cubicBezTo>
                <a:cubicBezTo>
                  <a:pt x="4833709" y="584200"/>
                  <a:pt x="4836487" y="570706"/>
                  <a:pt x="4834106" y="559594"/>
                </a:cubicBezTo>
                <a:cubicBezTo>
                  <a:pt x="4833311" y="554831"/>
                  <a:pt x="4835693" y="552847"/>
                  <a:pt x="4841249" y="553640"/>
                </a:cubicBezTo>
                <a:close/>
                <a:moveTo>
                  <a:pt x="2998161" y="552450"/>
                </a:moveTo>
                <a:cubicBezTo>
                  <a:pt x="3008480" y="554831"/>
                  <a:pt x="3017211" y="559990"/>
                  <a:pt x="3024355" y="567928"/>
                </a:cubicBezTo>
                <a:cubicBezTo>
                  <a:pt x="3025943" y="572690"/>
                  <a:pt x="3025546" y="576262"/>
                  <a:pt x="3023165" y="578644"/>
                </a:cubicBezTo>
                <a:cubicBezTo>
                  <a:pt x="3023165" y="579437"/>
                  <a:pt x="3022371" y="580628"/>
                  <a:pt x="3020783" y="582215"/>
                </a:cubicBezTo>
                <a:cubicBezTo>
                  <a:pt x="3027133" y="580628"/>
                  <a:pt x="3033086" y="578644"/>
                  <a:pt x="3038643" y="576262"/>
                </a:cubicBezTo>
                <a:cubicBezTo>
                  <a:pt x="3045786" y="574675"/>
                  <a:pt x="3051740" y="574675"/>
                  <a:pt x="3056502" y="576262"/>
                </a:cubicBezTo>
                <a:cubicBezTo>
                  <a:pt x="3062852" y="579437"/>
                  <a:pt x="3067218" y="582612"/>
                  <a:pt x="3069599" y="585787"/>
                </a:cubicBezTo>
                <a:cubicBezTo>
                  <a:pt x="3071980" y="592931"/>
                  <a:pt x="3069996" y="597694"/>
                  <a:pt x="3063646" y="600075"/>
                </a:cubicBezTo>
                <a:cubicBezTo>
                  <a:pt x="3060471" y="600869"/>
                  <a:pt x="3053327" y="601265"/>
                  <a:pt x="3042215" y="601265"/>
                </a:cubicBezTo>
                <a:cubicBezTo>
                  <a:pt x="3031896" y="602059"/>
                  <a:pt x="3024752" y="602456"/>
                  <a:pt x="3020783" y="602456"/>
                </a:cubicBezTo>
                <a:cubicBezTo>
                  <a:pt x="3016021" y="602456"/>
                  <a:pt x="3011655" y="602059"/>
                  <a:pt x="3007686" y="601265"/>
                </a:cubicBezTo>
                <a:cubicBezTo>
                  <a:pt x="3007686" y="601265"/>
                  <a:pt x="3007290" y="601662"/>
                  <a:pt x="3006496" y="602456"/>
                </a:cubicBezTo>
                <a:cubicBezTo>
                  <a:pt x="3006496" y="603250"/>
                  <a:pt x="3006099" y="604044"/>
                  <a:pt x="3005305" y="604837"/>
                </a:cubicBezTo>
                <a:cubicBezTo>
                  <a:pt x="3016418" y="604837"/>
                  <a:pt x="3025943" y="605631"/>
                  <a:pt x="3033880" y="607219"/>
                </a:cubicBezTo>
                <a:cubicBezTo>
                  <a:pt x="3044199" y="610394"/>
                  <a:pt x="3048564" y="618331"/>
                  <a:pt x="3046977" y="631031"/>
                </a:cubicBezTo>
                <a:cubicBezTo>
                  <a:pt x="3044596" y="639762"/>
                  <a:pt x="3039039" y="642144"/>
                  <a:pt x="3030308" y="638175"/>
                </a:cubicBezTo>
                <a:cubicBezTo>
                  <a:pt x="3021577" y="631825"/>
                  <a:pt x="3011655" y="622300"/>
                  <a:pt x="3000543" y="609600"/>
                </a:cubicBezTo>
                <a:cubicBezTo>
                  <a:pt x="2987049" y="623094"/>
                  <a:pt x="2974349" y="633015"/>
                  <a:pt x="2962443" y="639365"/>
                </a:cubicBezTo>
                <a:cubicBezTo>
                  <a:pt x="2960061" y="640159"/>
                  <a:pt x="2958474" y="640159"/>
                  <a:pt x="2957680" y="639365"/>
                </a:cubicBezTo>
                <a:cubicBezTo>
                  <a:pt x="2956886" y="638572"/>
                  <a:pt x="2957283" y="637381"/>
                  <a:pt x="2958871" y="635794"/>
                </a:cubicBezTo>
                <a:cubicBezTo>
                  <a:pt x="2958871" y="635000"/>
                  <a:pt x="2959268" y="634206"/>
                  <a:pt x="2960061" y="633412"/>
                </a:cubicBezTo>
                <a:cubicBezTo>
                  <a:pt x="2969586" y="619919"/>
                  <a:pt x="2977921" y="604837"/>
                  <a:pt x="2985065" y="588168"/>
                </a:cubicBezTo>
                <a:cubicBezTo>
                  <a:pt x="2991414" y="574675"/>
                  <a:pt x="2993002" y="565150"/>
                  <a:pt x="2989827" y="559594"/>
                </a:cubicBezTo>
                <a:cubicBezTo>
                  <a:pt x="2989033" y="554037"/>
                  <a:pt x="2991812" y="551656"/>
                  <a:pt x="2998161" y="552450"/>
                </a:cubicBezTo>
                <a:close/>
                <a:moveTo>
                  <a:pt x="8226196" y="216693"/>
                </a:moveTo>
                <a:cubicBezTo>
                  <a:pt x="8213496" y="216693"/>
                  <a:pt x="8206749" y="221059"/>
                  <a:pt x="8205955" y="229790"/>
                </a:cubicBezTo>
                <a:cubicBezTo>
                  <a:pt x="8205955" y="234553"/>
                  <a:pt x="8207940" y="237331"/>
                  <a:pt x="8211908" y="238125"/>
                </a:cubicBezTo>
                <a:cubicBezTo>
                  <a:pt x="8214289" y="240506"/>
                  <a:pt x="8215480" y="242490"/>
                  <a:pt x="8215480" y="244078"/>
                </a:cubicBezTo>
                <a:cubicBezTo>
                  <a:pt x="8217861" y="244872"/>
                  <a:pt x="8219846" y="245268"/>
                  <a:pt x="8221433" y="245268"/>
                </a:cubicBezTo>
                <a:cubicBezTo>
                  <a:pt x="8235720" y="245268"/>
                  <a:pt x="8242864" y="240506"/>
                  <a:pt x="8242864" y="230981"/>
                </a:cubicBezTo>
                <a:cubicBezTo>
                  <a:pt x="8242070" y="222250"/>
                  <a:pt x="8236514" y="217487"/>
                  <a:pt x="8226196" y="216693"/>
                </a:cubicBezTo>
                <a:close/>
                <a:moveTo>
                  <a:pt x="8226196" y="198834"/>
                </a:moveTo>
                <a:cubicBezTo>
                  <a:pt x="8253184" y="200422"/>
                  <a:pt x="8267471" y="211137"/>
                  <a:pt x="8269058" y="230981"/>
                </a:cubicBezTo>
                <a:cubicBezTo>
                  <a:pt x="8267471" y="249237"/>
                  <a:pt x="8255961" y="259556"/>
                  <a:pt x="8234530" y="261937"/>
                </a:cubicBezTo>
                <a:cubicBezTo>
                  <a:pt x="8225005" y="261937"/>
                  <a:pt x="8215480" y="259556"/>
                  <a:pt x="8205955" y="254794"/>
                </a:cubicBezTo>
                <a:cubicBezTo>
                  <a:pt x="8204368" y="256381"/>
                  <a:pt x="8201986" y="257175"/>
                  <a:pt x="8198811" y="257175"/>
                </a:cubicBezTo>
                <a:cubicBezTo>
                  <a:pt x="8186905" y="257175"/>
                  <a:pt x="8180952" y="250031"/>
                  <a:pt x="8180952" y="235743"/>
                </a:cubicBezTo>
                <a:cubicBezTo>
                  <a:pt x="8183333" y="213519"/>
                  <a:pt x="8198414" y="201215"/>
                  <a:pt x="8226196" y="198834"/>
                </a:cubicBezTo>
                <a:close/>
                <a:moveTo>
                  <a:pt x="768125" y="196453"/>
                </a:moveTo>
                <a:cubicBezTo>
                  <a:pt x="767330" y="197247"/>
                  <a:pt x="761773" y="198040"/>
                  <a:pt x="751455" y="198834"/>
                </a:cubicBezTo>
                <a:cubicBezTo>
                  <a:pt x="746693" y="199628"/>
                  <a:pt x="743518" y="200025"/>
                  <a:pt x="741930" y="200025"/>
                </a:cubicBezTo>
                <a:cubicBezTo>
                  <a:pt x="742724" y="201612"/>
                  <a:pt x="743121" y="203993"/>
                  <a:pt x="743121" y="207169"/>
                </a:cubicBezTo>
                <a:cubicBezTo>
                  <a:pt x="743915" y="210343"/>
                  <a:pt x="744311" y="212725"/>
                  <a:pt x="744311" y="214312"/>
                </a:cubicBezTo>
                <a:cubicBezTo>
                  <a:pt x="745899" y="213519"/>
                  <a:pt x="748281" y="213122"/>
                  <a:pt x="751455" y="213122"/>
                </a:cubicBezTo>
                <a:cubicBezTo>
                  <a:pt x="754631" y="212328"/>
                  <a:pt x="757012" y="211931"/>
                  <a:pt x="758599" y="211931"/>
                </a:cubicBezTo>
                <a:cubicBezTo>
                  <a:pt x="762568" y="211931"/>
                  <a:pt x="766139" y="211137"/>
                  <a:pt x="769316" y="209550"/>
                </a:cubicBezTo>
                <a:cubicBezTo>
                  <a:pt x="769316" y="208756"/>
                  <a:pt x="769711" y="207169"/>
                  <a:pt x="770505" y="204787"/>
                </a:cubicBezTo>
                <a:cubicBezTo>
                  <a:pt x="770505" y="202406"/>
                  <a:pt x="770902" y="200819"/>
                  <a:pt x="771696" y="200025"/>
                </a:cubicBezTo>
                <a:cubicBezTo>
                  <a:pt x="771696" y="197643"/>
                  <a:pt x="770505" y="196453"/>
                  <a:pt x="768125" y="196453"/>
                </a:cubicBezTo>
                <a:close/>
                <a:moveTo>
                  <a:pt x="2969586" y="189309"/>
                </a:moveTo>
                <a:cubicBezTo>
                  <a:pt x="2967999" y="189309"/>
                  <a:pt x="2964427" y="189706"/>
                  <a:pt x="2958871" y="190500"/>
                </a:cubicBezTo>
                <a:cubicBezTo>
                  <a:pt x="2950934" y="191293"/>
                  <a:pt x="2946171" y="192087"/>
                  <a:pt x="2944583" y="192881"/>
                </a:cubicBezTo>
                <a:lnTo>
                  <a:pt x="2943393" y="192881"/>
                </a:lnTo>
                <a:cubicBezTo>
                  <a:pt x="2943393" y="194468"/>
                  <a:pt x="2942996" y="196850"/>
                  <a:pt x="2942202" y="200025"/>
                </a:cubicBezTo>
                <a:cubicBezTo>
                  <a:pt x="2942202" y="202406"/>
                  <a:pt x="2942202" y="203993"/>
                  <a:pt x="2942202" y="204787"/>
                </a:cubicBezTo>
                <a:cubicBezTo>
                  <a:pt x="2951727" y="203200"/>
                  <a:pt x="2960855" y="202009"/>
                  <a:pt x="2969586" y="201215"/>
                </a:cubicBezTo>
                <a:cubicBezTo>
                  <a:pt x="2969586" y="198040"/>
                  <a:pt x="2969586" y="194072"/>
                  <a:pt x="2969586" y="189309"/>
                </a:cubicBezTo>
                <a:close/>
                <a:moveTo>
                  <a:pt x="7355848" y="184547"/>
                </a:moveTo>
                <a:cubicBezTo>
                  <a:pt x="7352674" y="184547"/>
                  <a:pt x="7347911" y="184943"/>
                  <a:pt x="7341561" y="185737"/>
                </a:cubicBezTo>
                <a:cubicBezTo>
                  <a:pt x="7334418" y="186531"/>
                  <a:pt x="7329258" y="187325"/>
                  <a:pt x="7326083" y="188118"/>
                </a:cubicBezTo>
                <a:cubicBezTo>
                  <a:pt x="7325290" y="188912"/>
                  <a:pt x="7324098" y="190103"/>
                  <a:pt x="7322511" y="191690"/>
                </a:cubicBezTo>
                <a:cubicBezTo>
                  <a:pt x="7320924" y="194072"/>
                  <a:pt x="7319732" y="195659"/>
                  <a:pt x="7318939" y="196453"/>
                </a:cubicBezTo>
                <a:cubicBezTo>
                  <a:pt x="7330052" y="198040"/>
                  <a:pt x="7340370" y="200422"/>
                  <a:pt x="7349896" y="203597"/>
                </a:cubicBezTo>
                <a:cubicBezTo>
                  <a:pt x="7350689" y="202803"/>
                  <a:pt x="7351483" y="202009"/>
                  <a:pt x="7352276" y="201215"/>
                </a:cubicBezTo>
                <a:cubicBezTo>
                  <a:pt x="7353070" y="199628"/>
                  <a:pt x="7354261" y="197247"/>
                  <a:pt x="7355848" y="194072"/>
                </a:cubicBezTo>
                <a:cubicBezTo>
                  <a:pt x="7358230" y="190103"/>
                  <a:pt x="7360214" y="186928"/>
                  <a:pt x="7361802" y="184547"/>
                </a:cubicBezTo>
                <a:cubicBezTo>
                  <a:pt x="7360214" y="184547"/>
                  <a:pt x="7358230" y="184547"/>
                  <a:pt x="7355848" y="184547"/>
                </a:cubicBezTo>
                <a:close/>
                <a:moveTo>
                  <a:pt x="1356293" y="170259"/>
                </a:moveTo>
                <a:cubicBezTo>
                  <a:pt x="1356293" y="175022"/>
                  <a:pt x="1357086" y="179387"/>
                  <a:pt x="1358674" y="183356"/>
                </a:cubicBezTo>
                <a:cubicBezTo>
                  <a:pt x="1363437" y="181768"/>
                  <a:pt x="1369787" y="180975"/>
                  <a:pt x="1377724" y="180975"/>
                </a:cubicBezTo>
                <a:lnTo>
                  <a:pt x="1377724" y="179784"/>
                </a:lnTo>
                <a:cubicBezTo>
                  <a:pt x="1377724" y="178197"/>
                  <a:pt x="1377327" y="176212"/>
                  <a:pt x="1376533" y="173831"/>
                </a:cubicBezTo>
                <a:cubicBezTo>
                  <a:pt x="1375740" y="173831"/>
                  <a:pt x="1374549" y="173831"/>
                  <a:pt x="1372962" y="173831"/>
                </a:cubicBezTo>
                <a:cubicBezTo>
                  <a:pt x="1366612" y="174625"/>
                  <a:pt x="1361055" y="173434"/>
                  <a:pt x="1356293" y="170259"/>
                </a:cubicBezTo>
                <a:close/>
                <a:moveTo>
                  <a:pt x="1427731" y="164306"/>
                </a:moveTo>
                <a:cubicBezTo>
                  <a:pt x="1427731" y="165100"/>
                  <a:pt x="1427334" y="165497"/>
                  <a:pt x="1426540" y="165497"/>
                </a:cubicBezTo>
                <a:cubicBezTo>
                  <a:pt x="1425746" y="165497"/>
                  <a:pt x="1423365" y="165894"/>
                  <a:pt x="1419397" y="166687"/>
                </a:cubicBezTo>
                <a:cubicBezTo>
                  <a:pt x="1413046" y="167481"/>
                  <a:pt x="1408283" y="168275"/>
                  <a:pt x="1405109" y="169069"/>
                </a:cubicBezTo>
                <a:lnTo>
                  <a:pt x="1405109" y="176212"/>
                </a:lnTo>
                <a:cubicBezTo>
                  <a:pt x="1406696" y="176212"/>
                  <a:pt x="1407490" y="176212"/>
                  <a:pt x="1407490" y="176212"/>
                </a:cubicBezTo>
                <a:cubicBezTo>
                  <a:pt x="1411459" y="175418"/>
                  <a:pt x="1417015" y="175816"/>
                  <a:pt x="1424158" y="177403"/>
                </a:cubicBezTo>
                <a:cubicBezTo>
                  <a:pt x="1424953" y="175816"/>
                  <a:pt x="1425746" y="173434"/>
                  <a:pt x="1426540" y="170259"/>
                </a:cubicBezTo>
                <a:cubicBezTo>
                  <a:pt x="1427334" y="167878"/>
                  <a:pt x="1427731" y="165894"/>
                  <a:pt x="1427731" y="164306"/>
                </a:cubicBezTo>
                <a:close/>
                <a:moveTo>
                  <a:pt x="6684336" y="160734"/>
                </a:moveTo>
                <a:cubicBezTo>
                  <a:pt x="6676398" y="163116"/>
                  <a:pt x="6666476" y="164703"/>
                  <a:pt x="6654570" y="165497"/>
                </a:cubicBezTo>
                <a:cubicBezTo>
                  <a:pt x="6653777" y="165497"/>
                  <a:pt x="6652586" y="165497"/>
                  <a:pt x="6650998" y="165497"/>
                </a:cubicBezTo>
                <a:cubicBezTo>
                  <a:pt x="6650998" y="167878"/>
                  <a:pt x="6650998" y="171450"/>
                  <a:pt x="6650998" y="176212"/>
                </a:cubicBezTo>
                <a:cubicBezTo>
                  <a:pt x="6651792" y="183356"/>
                  <a:pt x="6652189" y="188912"/>
                  <a:pt x="6652189" y="192881"/>
                </a:cubicBezTo>
                <a:cubicBezTo>
                  <a:pt x="6656952" y="192087"/>
                  <a:pt x="6660920" y="190500"/>
                  <a:pt x="6664096" y="188118"/>
                </a:cubicBezTo>
                <a:cubicBezTo>
                  <a:pt x="6670446" y="185737"/>
                  <a:pt x="6677192" y="185737"/>
                  <a:pt x="6684336" y="188118"/>
                </a:cubicBezTo>
                <a:cubicBezTo>
                  <a:pt x="6684336" y="180181"/>
                  <a:pt x="6684336" y="171053"/>
                  <a:pt x="6684336" y="160734"/>
                </a:cubicBezTo>
                <a:close/>
                <a:moveTo>
                  <a:pt x="2969586" y="157162"/>
                </a:moveTo>
                <a:cubicBezTo>
                  <a:pt x="2961649" y="158750"/>
                  <a:pt x="2952918" y="159544"/>
                  <a:pt x="2943393" y="159544"/>
                </a:cubicBezTo>
                <a:cubicBezTo>
                  <a:pt x="2943393" y="162719"/>
                  <a:pt x="2943393" y="166687"/>
                  <a:pt x="2943393" y="171450"/>
                </a:cubicBezTo>
                <a:cubicBezTo>
                  <a:pt x="2944980" y="171450"/>
                  <a:pt x="2947758" y="171053"/>
                  <a:pt x="2951727" y="170259"/>
                </a:cubicBezTo>
                <a:cubicBezTo>
                  <a:pt x="2954902" y="170259"/>
                  <a:pt x="2956887" y="170259"/>
                  <a:pt x="2957680" y="170259"/>
                </a:cubicBezTo>
                <a:cubicBezTo>
                  <a:pt x="2961649" y="170259"/>
                  <a:pt x="2965618" y="172244"/>
                  <a:pt x="2969586" y="176212"/>
                </a:cubicBezTo>
                <a:cubicBezTo>
                  <a:pt x="2969586" y="169069"/>
                  <a:pt x="2969586" y="162719"/>
                  <a:pt x="2969586" y="157162"/>
                </a:cubicBezTo>
                <a:close/>
                <a:moveTo>
                  <a:pt x="4268856" y="153888"/>
                </a:moveTo>
                <a:cubicBezTo>
                  <a:pt x="4271436" y="154086"/>
                  <a:pt x="4273718" y="154781"/>
                  <a:pt x="4275702" y="155972"/>
                </a:cubicBezTo>
                <a:cubicBezTo>
                  <a:pt x="4282846" y="159940"/>
                  <a:pt x="4288005" y="163909"/>
                  <a:pt x="4291180" y="167878"/>
                </a:cubicBezTo>
                <a:cubicBezTo>
                  <a:pt x="4295943" y="176609"/>
                  <a:pt x="4293562" y="181372"/>
                  <a:pt x="4284037" y="182165"/>
                </a:cubicBezTo>
                <a:cubicBezTo>
                  <a:pt x="4272130" y="182165"/>
                  <a:pt x="4253477" y="183753"/>
                  <a:pt x="4228077" y="186928"/>
                </a:cubicBezTo>
                <a:cubicBezTo>
                  <a:pt x="4221727" y="187722"/>
                  <a:pt x="4217362" y="188118"/>
                  <a:pt x="4214980" y="188118"/>
                </a:cubicBezTo>
                <a:cubicBezTo>
                  <a:pt x="4218949" y="190500"/>
                  <a:pt x="4221330" y="192484"/>
                  <a:pt x="4222124" y="194072"/>
                </a:cubicBezTo>
                <a:cubicBezTo>
                  <a:pt x="4225299" y="198834"/>
                  <a:pt x="4224505" y="202009"/>
                  <a:pt x="4219743" y="203597"/>
                </a:cubicBezTo>
                <a:cubicBezTo>
                  <a:pt x="4218155" y="204390"/>
                  <a:pt x="4214980" y="205978"/>
                  <a:pt x="4210218" y="208359"/>
                </a:cubicBezTo>
                <a:cubicBezTo>
                  <a:pt x="4189580" y="218678"/>
                  <a:pt x="4174896" y="225822"/>
                  <a:pt x="4166165" y="229790"/>
                </a:cubicBezTo>
                <a:cubicBezTo>
                  <a:pt x="4182040" y="227409"/>
                  <a:pt x="4205455" y="224631"/>
                  <a:pt x="4236412" y="221456"/>
                </a:cubicBezTo>
                <a:cubicBezTo>
                  <a:pt x="4233236" y="216693"/>
                  <a:pt x="4230458" y="211534"/>
                  <a:pt x="4228077" y="205978"/>
                </a:cubicBezTo>
                <a:cubicBezTo>
                  <a:pt x="4227283" y="204390"/>
                  <a:pt x="4227283" y="203200"/>
                  <a:pt x="4228077" y="202406"/>
                </a:cubicBezTo>
                <a:cubicBezTo>
                  <a:pt x="4228871" y="201612"/>
                  <a:pt x="4230458" y="201612"/>
                  <a:pt x="4232840" y="202406"/>
                </a:cubicBezTo>
                <a:cubicBezTo>
                  <a:pt x="4248715" y="205581"/>
                  <a:pt x="4263399" y="210740"/>
                  <a:pt x="4276893" y="217884"/>
                </a:cubicBezTo>
                <a:cubicBezTo>
                  <a:pt x="4291974" y="228997"/>
                  <a:pt x="4293958" y="245268"/>
                  <a:pt x="4282846" y="266700"/>
                </a:cubicBezTo>
                <a:cubicBezTo>
                  <a:pt x="4277290" y="273050"/>
                  <a:pt x="4270146" y="271065"/>
                  <a:pt x="4261415" y="260747"/>
                </a:cubicBezTo>
                <a:cubicBezTo>
                  <a:pt x="4254271" y="252015"/>
                  <a:pt x="4248318" y="243284"/>
                  <a:pt x="4243555" y="234553"/>
                </a:cubicBezTo>
                <a:cubicBezTo>
                  <a:pt x="4220537" y="239315"/>
                  <a:pt x="4197518" y="246459"/>
                  <a:pt x="4174499" y="255984"/>
                </a:cubicBezTo>
                <a:cubicBezTo>
                  <a:pt x="4171324" y="256778"/>
                  <a:pt x="4166165" y="259556"/>
                  <a:pt x="4159021" y="264318"/>
                </a:cubicBezTo>
                <a:cubicBezTo>
                  <a:pt x="4154258" y="268287"/>
                  <a:pt x="4150290" y="268287"/>
                  <a:pt x="4147115" y="264318"/>
                </a:cubicBezTo>
                <a:cubicBezTo>
                  <a:pt x="4139971" y="257175"/>
                  <a:pt x="4133621" y="249634"/>
                  <a:pt x="4128065" y="241697"/>
                </a:cubicBezTo>
                <a:cubicBezTo>
                  <a:pt x="4125683" y="235347"/>
                  <a:pt x="4126874" y="231378"/>
                  <a:pt x="4131637" y="229790"/>
                </a:cubicBezTo>
                <a:cubicBezTo>
                  <a:pt x="4144337" y="225822"/>
                  <a:pt x="4155449" y="218678"/>
                  <a:pt x="4164974" y="208359"/>
                </a:cubicBezTo>
                <a:cubicBezTo>
                  <a:pt x="4166561" y="205978"/>
                  <a:pt x="4168546" y="203200"/>
                  <a:pt x="4170927" y="200025"/>
                </a:cubicBezTo>
                <a:cubicBezTo>
                  <a:pt x="4174102" y="196056"/>
                  <a:pt x="4176086" y="193278"/>
                  <a:pt x="4176880" y="191690"/>
                </a:cubicBezTo>
                <a:cubicBezTo>
                  <a:pt x="4173705" y="192484"/>
                  <a:pt x="4168546" y="193278"/>
                  <a:pt x="4161402" y="194072"/>
                </a:cubicBezTo>
                <a:cubicBezTo>
                  <a:pt x="4155846" y="195659"/>
                  <a:pt x="4151877" y="196453"/>
                  <a:pt x="4149496" y="196453"/>
                </a:cubicBezTo>
                <a:cubicBezTo>
                  <a:pt x="4143146" y="198040"/>
                  <a:pt x="4137590" y="197247"/>
                  <a:pt x="4132827" y="194072"/>
                </a:cubicBezTo>
                <a:cubicBezTo>
                  <a:pt x="4127271" y="189309"/>
                  <a:pt x="4122112" y="184547"/>
                  <a:pt x="4117349" y="179784"/>
                </a:cubicBezTo>
                <a:cubicBezTo>
                  <a:pt x="4115762" y="178197"/>
                  <a:pt x="4114968" y="176609"/>
                  <a:pt x="4114968" y="175022"/>
                </a:cubicBezTo>
                <a:cubicBezTo>
                  <a:pt x="4115762" y="174228"/>
                  <a:pt x="4117746" y="173831"/>
                  <a:pt x="4120921" y="173831"/>
                </a:cubicBezTo>
                <a:cubicBezTo>
                  <a:pt x="4134415" y="172244"/>
                  <a:pt x="4147115" y="171053"/>
                  <a:pt x="4159021" y="170259"/>
                </a:cubicBezTo>
                <a:cubicBezTo>
                  <a:pt x="4162990" y="169466"/>
                  <a:pt x="4169340" y="168672"/>
                  <a:pt x="4178071" y="167878"/>
                </a:cubicBezTo>
                <a:cubicBezTo>
                  <a:pt x="4201090" y="163909"/>
                  <a:pt x="4220537" y="161131"/>
                  <a:pt x="4236412" y="159544"/>
                </a:cubicBezTo>
                <a:cubicBezTo>
                  <a:pt x="4239587" y="159544"/>
                  <a:pt x="4247524" y="157956"/>
                  <a:pt x="4260224" y="154781"/>
                </a:cubicBezTo>
                <a:cubicBezTo>
                  <a:pt x="4263399" y="153987"/>
                  <a:pt x="4266277" y="153690"/>
                  <a:pt x="4268856" y="153888"/>
                </a:cubicBezTo>
                <a:close/>
                <a:moveTo>
                  <a:pt x="2076621" y="151209"/>
                </a:moveTo>
                <a:cubicBezTo>
                  <a:pt x="2066302" y="152003"/>
                  <a:pt x="2053206" y="153194"/>
                  <a:pt x="2037331" y="154781"/>
                </a:cubicBezTo>
                <a:cubicBezTo>
                  <a:pt x="2032567" y="155575"/>
                  <a:pt x="2027805" y="155972"/>
                  <a:pt x="2023043" y="155972"/>
                </a:cubicBezTo>
                <a:cubicBezTo>
                  <a:pt x="2032567" y="164703"/>
                  <a:pt x="2042490" y="172640"/>
                  <a:pt x="2052809" y="179784"/>
                </a:cubicBezTo>
                <a:cubicBezTo>
                  <a:pt x="2055984" y="176609"/>
                  <a:pt x="2059556" y="172640"/>
                  <a:pt x="2063524" y="167878"/>
                </a:cubicBezTo>
                <a:cubicBezTo>
                  <a:pt x="2066699" y="164703"/>
                  <a:pt x="2068683" y="162719"/>
                  <a:pt x="2069477" y="161925"/>
                </a:cubicBezTo>
                <a:cubicBezTo>
                  <a:pt x="2070272" y="161131"/>
                  <a:pt x="2071065" y="159940"/>
                  <a:pt x="2071858" y="158353"/>
                </a:cubicBezTo>
                <a:cubicBezTo>
                  <a:pt x="2074240" y="155178"/>
                  <a:pt x="2075827" y="152797"/>
                  <a:pt x="2076621" y="151209"/>
                </a:cubicBezTo>
                <a:close/>
                <a:moveTo>
                  <a:pt x="1682525" y="151209"/>
                </a:moveTo>
                <a:cubicBezTo>
                  <a:pt x="1680143" y="155972"/>
                  <a:pt x="1677761" y="160337"/>
                  <a:pt x="1675380" y="164306"/>
                </a:cubicBezTo>
                <a:cubicBezTo>
                  <a:pt x="1686493" y="165100"/>
                  <a:pt x="1694431" y="168275"/>
                  <a:pt x="1699193" y="173831"/>
                </a:cubicBezTo>
                <a:cubicBezTo>
                  <a:pt x="1700780" y="174625"/>
                  <a:pt x="1702368" y="175816"/>
                  <a:pt x="1703955" y="177403"/>
                </a:cubicBezTo>
                <a:cubicBezTo>
                  <a:pt x="1706336" y="179784"/>
                  <a:pt x="1707924" y="181372"/>
                  <a:pt x="1708718" y="182165"/>
                </a:cubicBezTo>
                <a:cubicBezTo>
                  <a:pt x="1713480" y="175022"/>
                  <a:pt x="1716656" y="167084"/>
                  <a:pt x="1718243" y="158353"/>
                </a:cubicBezTo>
                <a:cubicBezTo>
                  <a:pt x="1719037" y="155972"/>
                  <a:pt x="1719037" y="154384"/>
                  <a:pt x="1718243" y="153590"/>
                </a:cubicBezTo>
                <a:cubicBezTo>
                  <a:pt x="1718243" y="153590"/>
                  <a:pt x="1717449" y="153987"/>
                  <a:pt x="1715862" y="154781"/>
                </a:cubicBezTo>
                <a:cubicBezTo>
                  <a:pt x="1715068" y="154781"/>
                  <a:pt x="1713480" y="155178"/>
                  <a:pt x="1711099" y="155972"/>
                </a:cubicBezTo>
                <a:cubicBezTo>
                  <a:pt x="1709511" y="156766"/>
                  <a:pt x="1707924" y="157559"/>
                  <a:pt x="1706336" y="158353"/>
                </a:cubicBezTo>
                <a:cubicBezTo>
                  <a:pt x="1701574" y="160734"/>
                  <a:pt x="1696811" y="160337"/>
                  <a:pt x="1692049" y="157162"/>
                </a:cubicBezTo>
                <a:cubicBezTo>
                  <a:pt x="1689668" y="155575"/>
                  <a:pt x="1686493" y="153590"/>
                  <a:pt x="1682525" y="151209"/>
                </a:cubicBezTo>
                <a:close/>
                <a:moveTo>
                  <a:pt x="1093164" y="151209"/>
                </a:moveTo>
                <a:cubicBezTo>
                  <a:pt x="1105864" y="152797"/>
                  <a:pt x="1115787" y="158353"/>
                  <a:pt x="1122930" y="167878"/>
                </a:cubicBezTo>
                <a:cubicBezTo>
                  <a:pt x="1126106" y="170259"/>
                  <a:pt x="1126502" y="173831"/>
                  <a:pt x="1124121" y="178593"/>
                </a:cubicBezTo>
                <a:cubicBezTo>
                  <a:pt x="1123327" y="180181"/>
                  <a:pt x="1121740" y="185340"/>
                  <a:pt x="1119359" y="194072"/>
                </a:cubicBezTo>
                <a:cubicBezTo>
                  <a:pt x="1118565" y="198040"/>
                  <a:pt x="1117770" y="200819"/>
                  <a:pt x="1116977" y="202406"/>
                </a:cubicBezTo>
                <a:cubicBezTo>
                  <a:pt x="1116183" y="207169"/>
                  <a:pt x="1114596" y="211137"/>
                  <a:pt x="1112215" y="214312"/>
                </a:cubicBezTo>
                <a:cubicBezTo>
                  <a:pt x="1113008" y="214312"/>
                  <a:pt x="1113802" y="214312"/>
                  <a:pt x="1114596" y="214312"/>
                </a:cubicBezTo>
                <a:cubicBezTo>
                  <a:pt x="1139996" y="218281"/>
                  <a:pt x="1157459" y="222250"/>
                  <a:pt x="1166983" y="226218"/>
                </a:cubicBezTo>
                <a:cubicBezTo>
                  <a:pt x="1176508" y="229393"/>
                  <a:pt x="1181271" y="239315"/>
                  <a:pt x="1181271" y="255984"/>
                </a:cubicBezTo>
                <a:cubicBezTo>
                  <a:pt x="1178890" y="267890"/>
                  <a:pt x="1171745" y="271462"/>
                  <a:pt x="1159840" y="266700"/>
                </a:cubicBezTo>
                <a:cubicBezTo>
                  <a:pt x="1146346" y="257968"/>
                  <a:pt x="1129281" y="243284"/>
                  <a:pt x="1108643" y="222647"/>
                </a:cubicBezTo>
                <a:cubicBezTo>
                  <a:pt x="1102293" y="232965"/>
                  <a:pt x="1094356" y="241300"/>
                  <a:pt x="1084830" y="247650"/>
                </a:cubicBezTo>
                <a:cubicBezTo>
                  <a:pt x="1067367" y="259556"/>
                  <a:pt x="1047922" y="265906"/>
                  <a:pt x="1026490" y="266700"/>
                </a:cubicBezTo>
                <a:cubicBezTo>
                  <a:pt x="1024109" y="267494"/>
                  <a:pt x="1022522" y="267097"/>
                  <a:pt x="1021728" y="265509"/>
                </a:cubicBezTo>
                <a:cubicBezTo>
                  <a:pt x="1020934" y="264715"/>
                  <a:pt x="1021728" y="263922"/>
                  <a:pt x="1024109" y="263128"/>
                </a:cubicBezTo>
                <a:cubicBezTo>
                  <a:pt x="1067765" y="246459"/>
                  <a:pt x="1090387" y="217884"/>
                  <a:pt x="1091974" y="177403"/>
                </a:cubicBezTo>
                <a:cubicBezTo>
                  <a:pt x="1091181" y="169466"/>
                  <a:pt x="1089990" y="163909"/>
                  <a:pt x="1088403" y="160734"/>
                </a:cubicBezTo>
                <a:cubicBezTo>
                  <a:pt x="1086815" y="154384"/>
                  <a:pt x="1088403" y="151209"/>
                  <a:pt x="1093164" y="151209"/>
                </a:cubicBezTo>
                <a:close/>
                <a:moveTo>
                  <a:pt x="1375343" y="148828"/>
                </a:moveTo>
                <a:cubicBezTo>
                  <a:pt x="1367406" y="149622"/>
                  <a:pt x="1359864" y="150812"/>
                  <a:pt x="1352721" y="152400"/>
                </a:cubicBezTo>
                <a:cubicBezTo>
                  <a:pt x="1352721" y="153194"/>
                  <a:pt x="1353118" y="154384"/>
                  <a:pt x="1353912" y="155972"/>
                </a:cubicBezTo>
                <a:cubicBezTo>
                  <a:pt x="1353912" y="158353"/>
                  <a:pt x="1353912" y="159940"/>
                  <a:pt x="1353912" y="160734"/>
                </a:cubicBezTo>
                <a:cubicBezTo>
                  <a:pt x="1358674" y="160734"/>
                  <a:pt x="1365818" y="159940"/>
                  <a:pt x="1375343" y="158353"/>
                </a:cubicBezTo>
                <a:cubicBezTo>
                  <a:pt x="1375343" y="154384"/>
                  <a:pt x="1375343" y="151209"/>
                  <a:pt x="1375343" y="148828"/>
                </a:cubicBezTo>
                <a:close/>
                <a:moveTo>
                  <a:pt x="2314743" y="145256"/>
                </a:moveTo>
                <a:cubicBezTo>
                  <a:pt x="2311571" y="145256"/>
                  <a:pt x="2306809" y="145653"/>
                  <a:pt x="2300458" y="146447"/>
                </a:cubicBezTo>
                <a:cubicBezTo>
                  <a:pt x="2293315" y="146447"/>
                  <a:pt x="2288156" y="146843"/>
                  <a:pt x="2284980" y="147637"/>
                </a:cubicBezTo>
                <a:cubicBezTo>
                  <a:pt x="2292124" y="150812"/>
                  <a:pt x="2298871" y="156369"/>
                  <a:pt x="2305221" y="164306"/>
                </a:cubicBezTo>
                <a:cubicBezTo>
                  <a:pt x="2309190" y="171450"/>
                  <a:pt x="2308794" y="176609"/>
                  <a:pt x="2304031" y="179784"/>
                </a:cubicBezTo>
                <a:cubicBezTo>
                  <a:pt x="2306411" y="180578"/>
                  <a:pt x="2309587" y="182562"/>
                  <a:pt x="2313552" y="185737"/>
                </a:cubicBezTo>
                <a:cubicBezTo>
                  <a:pt x="2315140" y="187325"/>
                  <a:pt x="2316330" y="188515"/>
                  <a:pt x="2317124" y="189309"/>
                </a:cubicBezTo>
                <a:cubicBezTo>
                  <a:pt x="2317124" y="185340"/>
                  <a:pt x="2317124" y="180975"/>
                  <a:pt x="2317124" y="176212"/>
                </a:cubicBezTo>
                <a:cubicBezTo>
                  <a:pt x="2318711" y="161131"/>
                  <a:pt x="2318315" y="151209"/>
                  <a:pt x="2315933" y="146447"/>
                </a:cubicBezTo>
                <a:cubicBezTo>
                  <a:pt x="2315140" y="145653"/>
                  <a:pt x="2314743" y="145256"/>
                  <a:pt x="2314743" y="145256"/>
                </a:cubicBezTo>
                <a:close/>
                <a:moveTo>
                  <a:pt x="7065336" y="142875"/>
                </a:moveTo>
                <a:cubicBezTo>
                  <a:pt x="7058192" y="143669"/>
                  <a:pt x="7044302" y="145256"/>
                  <a:pt x="7023664" y="147637"/>
                </a:cubicBezTo>
                <a:cubicBezTo>
                  <a:pt x="7017314" y="148431"/>
                  <a:pt x="7012552" y="149225"/>
                  <a:pt x="7009376" y="150019"/>
                </a:cubicBezTo>
                <a:lnTo>
                  <a:pt x="7009376" y="160734"/>
                </a:lnTo>
                <a:cubicBezTo>
                  <a:pt x="7022870" y="159147"/>
                  <a:pt x="7035174" y="156766"/>
                  <a:pt x="7046286" y="153590"/>
                </a:cubicBezTo>
                <a:cubicBezTo>
                  <a:pt x="7051048" y="152003"/>
                  <a:pt x="7055414" y="152003"/>
                  <a:pt x="7059383" y="153590"/>
                </a:cubicBezTo>
                <a:cubicBezTo>
                  <a:pt x="7061764" y="154384"/>
                  <a:pt x="7064542" y="156766"/>
                  <a:pt x="7067718" y="160734"/>
                </a:cubicBezTo>
                <a:cubicBezTo>
                  <a:pt x="7068511" y="161528"/>
                  <a:pt x="7069305" y="162322"/>
                  <a:pt x="7070098" y="163116"/>
                </a:cubicBezTo>
                <a:cubicBezTo>
                  <a:pt x="7074068" y="168672"/>
                  <a:pt x="7072877" y="172244"/>
                  <a:pt x="7066526" y="173831"/>
                </a:cubicBezTo>
                <a:cubicBezTo>
                  <a:pt x="7050652" y="179387"/>
                  <a:pt x="7031602" y="181768"/>
                  <a:pt x="7009376" y="180975"/>
                </a:cubicBezTo>
                <a:cubicBezTo>
                  <a:pt x="7009376" y="185737"/>
                  <a:pt x="7009376" y="189706"/>
                  <a:pt x="7009376" y="192881"/>
                </a:cubicBezTo>
                <a:cubicBezTo>
                  <a:pt x="7028426" y="189706"/>
                  <a:pt x="7041524" y="186928"/>
                  <a:pt x="7048668" y="184547"/>
                </a:cubicBezTo>
                <a:cubicBezTo>
                  <a:pt x="7053430" y="182959"/>
                  <a:pt x="7057398" y="182959"/>
                  <a:pt x="7060574" y="184547"/>
                </a:cubicBezTo>
                <a:cubicBezTo>
                  <a:pt x="7060574" y="184547"/>
                  <a:pt x="7060970" y="184547"/>
                  <a:pt x="7061764" y="184547"/>
                </a:cubicBezTo>
                <a:cubicBezTo>
                  <a:pt x="7066526" y="186928"/>
                  <a:pt x="7069702" y="190103"/>
                  <a:pt x="7071289" y="194072"/>
                </a:cubicBezTo>
                <a:cubicBezTo>
                  <a:pt x="7073670" y="199628"/>
                  <a:pt x="7072082" y="203200"/>
                  <a:pt x="7066526" y="204787"/>
                </a:cubicBezTo>
                <a:cubicBezTo>
                  <a:pt x="7049858" y="208756"/>
                  <a:pt x="7030808" y="211534"/>
                  <a:pt x="7009376" y="213122"/>
                </a:cubicBezTo>
                <a:lnTo>
                  <a:pt x="7009376" y="215503"/>
                </a:lnTo>
                <a:cubicBezTo>
                  <a:pt x="7009376" y="217884"/>
                  <a:pt x="7009376" y="220662"/>
                  <a:pt x="7009376" y="223837"/>
                </a:cubicBezTo>
                <a:cubicBezTo>
                  <a:pt x="7011758" y="223043"/>
                  <a:pt x="7016124" y="222250"/>
                  <a:pt x="7022474" y="221456"/>
                </a:cubicBezTo>
                <a:cubicBezTo>
                  <a:pt x="7039936" y="219075"/>
                  <a:pt x="7051842" y="217487"/>
                  <a:pt x="7058192" y="216693"/>
                </a:cubicBezTo>
                <a:cubicBezTo>
                  <a:pt x="7065336" y="215106"/>
                  <a:pt x="7070496" y="215503"/>
                  <a:pt x="7073670" y="217884"/>
                </a:cubicBezTo>
                <a:cubicBezTo>
                  <a:pt x="7074464" y="217884"/>
                  <a:pt x="7075258" y="217884"/>
                  <a:pt x="7076052" y="217884"/>
                </a:cubicBezTo>
                <a:cubicBezTo>
                  <a:pt x="7076845" y="218678"/>
                  <a:pt x="7077242" y="219075"/>
                  <a:pt x="7077242" y="219075"/>
                </a:cubicBezTo>
                <a:cubicBezTo>
                  <a:pt x="7078036" y="193675"/>
                  <a:pt x="7077242" y="171450"/>
                  <a:pt x="7074861" y="152400"/>
                </a:cubicBezTo>
                <a:cubicBezTo>
                  <a:pt x="7074068" y="145256"/>
                  <a:pt x="7070892" y="142081"/>
                  <a:pt x="7065336" y="142875"/>
                </a:cubicBezTo>
                <a:close/>
                <a:moveTo>
                  <a:pt x="1428921" y="140493"/>
                </a:moveTo>
                <a:cubicBezTo>
                  <a:pt x="1421777" y="141287"/>
                  <a:pt x="1413840" y="142478"/>
                  <a:pt x="1405109" y="144065"/>
                </a:cubicBezTo>
                <a:cubicBezTo>
                  <a:pt x="1407490" y="145653"/>
                  <a:pt x="1408283" y="148034"/>
                  <a:pt x="1407490" y="151209"/>
                </a:cubicBezTo>
                <a:cubicBezTo>
                  <a:pt x="1408283" y="151209"/>
                  <a:pt x="1409474" y="150812"/>
                  <a:pt x="1411062" y="150019"/>
                </a:cubicBezTo>
                <a:cubicBezTo>
                  <a:pt x="1412648" y="150019"/>
                  <a:pt x="1413840" y="150019"/>
                  <a:pt x="1414634" y="150019"/>
                </a:cubicBezTo>
                <a:cubicBezTo>
                  <a:pt x="1419397" y="149225"/>
                  <a:pt x="1424158" y="152003"/>
                  <a:pt x="1428921" y="158353"/>
                </a:cubicBezTo>
                <a:cubicBezTo>
                  <a:pt x="1429714" y="156766"/>
                  <a:pt x="1430111" y="154384"/>
                  <a:pt x="1430111" y="151209"/>
                </a:cubicBezTo>
                <a:cubicBezTo>
                  <a:pt x="1430906" y="148034"/>
                  <a:pt x="1431302" y="145653"/>
                  <a:pt x="1431302" y="144065"/>
                </a:cubicBezTo>
                <a:cubicBezTo>
                  <a:pt x="1432096" y="141684"/>
                  <a:pt x="1431302" y="140493"/>
                  <a:pt x="1428921" y="140493"/>
                </a:cubicBezTo>
                <a:close/>
                <a:moveTo>
                  <a:pt x="838966" y="134540"/>
                </a:moveTo>
                <a:cubicBezTo>
                  <a:pt x="842538" y="134540"/>
                  <a:pt x="846308" y="135334"/>
                  <a:pt x="850277" y="136922"/>
                </a:cubicBezTo>
                <a:cubicBezTo>
                  <a:pt x="857421" y="143272"/>
                  <a:pt x="864564" y="151209"/>
                  <a:pt x="871708" y="160734"/>
                </a:cubicBezTo>
                <a:cubicBezTo>
                  <a:pt x="873296" y="166290"/>
                  <a:pt x="873296" y="170259"/>
                  <a:pt x="871708" y="172640"/>
                </a:cubicBezTo>
                <a:cubicBezTo>
                  <a:pt x="868534" y="175816"/>
                  <a:pt x="865359" y="190897"/>
                  <a:pt x="862184" y="217884"/>
                </a:cubicBezTo>
                <a:cubicBezTo>
                  <a:pt x="861390" y="220265"/>
                  <a:pt x="860994" y="222250"/>
                  <a:pt x="860994" y="223837"/>
                </a:cubicBezTo>
                <a:cubicBezTo>
                  <a:pt x="858611" y="254000"/>
                  <a:pt x="849881" y="271065"/>
                  <a:pt x="834799" y="275034"/>
                </a:cubicBezTo>
                <a:cubicBezTo>
                  <a:pt x="826862" y="279003"/>
                  <a:pt x="820908" y="277018"/>
                  <a:pt x="816940" y="269081"/>
                </a:cubicBezTo>
                <a:cubicBezTo>
                  <a:pt x="812177" y="254000"/>
                  <a:pt x="803843" y="241697"/>
                  <a:pt x="791936" y="232172"/>
                </a:cubicBezTo>
                <a:cubicBezTo>
                  <a:pt x="787174" y="232172"/>
                  <a:pt x="779236" y="232568"/>
                  <a:pt x="768125" y="233362"/>
                </a:cubicBezTo>
                <a:cubicBezTo>
                  <a:pt x="757012" y="233362"/>
                  <a:pt x="749074" y="233759"/>
                  <a:pt x="744311" y="234553"/>
                </a:cubicBezTo>
                <a:cubicBezTo>
                  <a:pt x="743518" y="236934"/>
                  <a:pt x="742327" y="238918"/>
                  <a:pt x="740739" y="240506"/>
                </a:cubicBezTo>
                <a:cubicBezTo>
                  <a:pt x="735978" y="246062"/>
                  <a:pt x="731215" y="246459"/>
                  <a:pt x="726452" y="241697"/>
                </a:cubicBezTo>
                <a:cubicBezTo>
                  <a:pt x="722484" y="236140"/>
                  <a:pt x="720102" y="231378"/>
                  <a:pt x="719308" y="227409"/>
                </a:cubicBezTo>
                <a:cubicBezTo>
                  <a:pt x="716134" y="204390"/>
                  <a:pt x="712165" y="189309"/>
                  <a:pt x="707403" y="182165"/>
                </a:cubicBezTo>
                <a:cubicBezTo>
                  <a:pt x="705815" y="178197"/>
                  <a:pt x="707799" y="176212"/>
                  <a:pt x="713355" y="176212"/>
                </a:cubicBezTo>
                <a:cubicBezTo>
                  <a:pt x="721293" y="177800"/>
                  <a:pt x="728040" y="179784"/>
                  <a:pt x="733596" y="182165"/>
                </a:cubicBezTo>
                <a:cubicBezTo>
                  <a:pt x="741533" y="179784"/>
                  <a:pt x="749471" y="178593"/>
                  <a:pt x="757408" y="178593"/>
                </a:cubicBezTo>
                <a:cubicBezTo>
                  <a:pt x="758202" y="178593"/>
                  <a:pt x="760583" y="178197"/>
                  <a:pt x="764552" y="177403"/>
                </a:cubicBezTo>
                <a:cubicBezTo>
                  <a:pt x="771696" y="175816"/>
                  <a:pt x="776062" y="174625"/>
                  <a:pt x="777649" y="173831"/>
                </a:cubicBezTo>
                <a:cubicBezTo>
                  <a:pt x="786381" y="172244"/>
                  <a:pt x="792730" y="173037"/>
                  <a:pt x="796700" y="176212"/>
                </a:cubicBezTo>
                <a:cubicBezTo>
                  <a:pt x="799873" y="178593"/>
                  <a:pt x="804636" y="183753"/>
                  <a:pt x="810987" y="191690"/>
                </a:cubicBezTo>
                <a:cubicBezTo>
                  <a:pt x="813368" y="194865"/>
                  <a:pt x="812970" y="198437"/>
                  <a:pt x="809796" y="202406"/>
                </a:cubicBezTo>
                <a:cubicBezTo>
                  <a:pt x="805828" y="204787"/>
                  <a:pt x="801859" y="208756"/>
                  <a:pt x="797890" y="214312"/>
                </a:cubicBezTo>
                <a:cubicBezTo>
                  <a:pt x="800271" y="215106"/>
                  <a:pt x="801859" y="216693"/>
                  <a:pt x="802653" y="219075"/>
                </a:cubicBezTo>
                <a:cubicBezTo>
                  <a:pt x="804240" y="222250"/>
                  <a:pt x="803843" y="225822"/>
                  <a:pt x="801461" y="229790"/>
                </a:cubicBezTo>
                <a:cubicBezTo>
                  <a:pt x="806224" y="229790"/>
                  <a:pt x="810590" y="230584"/>
                  <a:pt x="814559" y="232172"/>
                </a:cubicBezTo>
                <a:cubicBezTo>
                  <a:pt x="818527" y="231378"/>
                  <a:pt x="821305" y="230187"/>
                  <a:pt x="822893" y="228600"/>
                </a:cubicBezTo>
                <a:cubicBezTo>
                  <a:pt x="826068" y="211931"/>
                  <a:pt x="828053" y="192087"/>
                  <a:pt x="828846" y="169069"/>
                </a:cubicBezTo>
                <a:cubicBezTo>
                  <a:pt x="828846" y="164306"/>
                  <a:pt x="826465" y="161925"/>
                  <a:pt x="821702" y="161925"/>
                </a:cubicBezTo>
                <a:cubicBezTo>
                  <a:pt x="808209" y="162719"/>
                  <a:pt x="767727" y="167481"/>
                  <a:pt x="700258" y="176212"/>
                </a:cubicBezTo>
                <a:cubicBezTo>
                  <a:pt x="701846" y="200025"/>
                  <a:pt x="702640" y="218281"/>
                  <a:pt x="702640" y="230981"/>
                </a:cubicBezTo>
                <a:cubicBezTo>
                  <a:pt x="704227" y="248444"/>
                  <a:pt x="703037" y="258762"/>
                  <a:pt x="699068" y="261937"/>
                </a:cubicBezTo>
                <a:cubicBezTo>
                  <a:pt x="695099" y="265906"/>
                  <a:pt x="690733" y="265906"/>
                  <a:pt x="685971" y="261937"/>
                </a:cubicBezTo>
                <a:cubicBezTo>
                  <a:pt x="678034" y="254000"/>
                  <a:pt x="674462" y="247253"/>
                  <a:pt x="675255" y="241697"/>
                </a:cubicBezTo>
                <a:cubicBezTo>
                  <a:pt x="675255" y="240903"/>
                  <a:pt x="675255" y="238918"/>
                  <a:pt x="675255" y="235743"/>
                </a:cubicBezTo>
                <a:cubicBezTo>
                  <a:pt x="676049" y="226218"/>
                  <a:pt x="676049" y="217487"/>
                  <a:pt x="675255" y="209550"/>
                </a:cubicBezTo>
                <a:cubicBezTo>
                  <a:pt x="673668" y="183356"/>
                  <a:pt x="670890" y="167481"/>
                  <a:pt x="666921" y="161925"/>
                </a:cubicBezTo>
                <a:cubicBezTo>
                  <a:pt x="665333" y="158750"/>
                  <a:pt x="664937" y="156369"/>
                  <a:pt x="665730" y="154781"/>
                </a:cubicBezTo>
                <a:cubicBezTo>
                  <a:pt x="665730" y="153194"/>
                  <a:pt x="667318" y="152797"/>
                  <a:pt x="670493" y="153590"/>
                </a:cubicBezTo>
                <a:cubicBezTo>
                  <a:pt x="677636" y="154384"/>
                  <a:pt x="683193" y="155972"/>
                  <a:pt x="687162" y="158353"/>
                </a:cubicBezTo>
                <a:cubicBezTo>
                  <a:pt x="717325" y="155178"/>
                  <a:pt x="746693" y="151209"/>
                  <a:pt x="775268" y="146447"/>
                </a:cubicBezTo>
                <a:cubicBezTo>
                  <a:pt x="781618" y="145653"/>
                  <a:pt x="790349" y="144065"/>
                  <a:pt x="801461" y="141684"/>
                </a:cubicBezTo>
                <a:cubicBezTo>
                  <a:pt x="817337" y="139303"/>
                  <a:pt x="826465" y="137715"/>
                  <a:pt x="828846" y="136922"/>
                </a:cubicBezTo>
                <a:cubicBezTo>
                  <a:pt x="832021" y="135334"/>
                  <a:pt x="835395" y="134540"/>
                  <a:pt x="838966" y="134540"/>
                </a:cubicBezTo>
                <a:close/>
                <a:moveTo>
                  <a:pt x="2910055" y="133350"/>
                </a:moveTo>
                <a:cubicBezTo>
                  <a:pt x="2902911" y="133350"/>
                  <a:pt x="2896561" y="134143"/>
                  <a:pt x="2891005" y="135731"/>
                </a:cubicBezTo>
                <a:cubicBezTo>
                  <a:pt x="2891005" y="136525"/>
                  <a:pt x="2891005" y="137715"/>
                  <a:pt x="2891005" y="139303"/>
                </a:cubicBezTo>
                <a:cubicBezTo>
                  <a:pt x="2890212" y="143272"/>
                  <a:pt x="2890212" y="146447"/>
                  <a:pt x="2891005" y="148828"/>
                </a:cubicBezTo>
                <a:cubicBezTo>
                  <a:pt x="2891799" y="155178"/>
                  <a:pt x="2892989" y="167481"/>
                  <a:pt x="2894577" y="185737"/>
                </a:cubicBezTo>
                <a:cubicBezTo>
                  <a:pt x="2896164" y="198437"/>
                  <a:pt x="2896958" y="206772"/>
                  <a:pt x="2896958" y="210740"/>
                </a:cubicBezTo>
                <a:cubicBezTo>
                  <a:pt x="2900133" y="210740"/>
                  <a:pt x="2904896" y="210343"/>
                  <a:pt x="2911246" y="209550"/>
                </a:cubicBezTo>
                <a:cubicBezTo>
                  <a:pt x="2913627" y="208756"/>
                  <a:pt x="2915612" y="208359"/>
                  <a:pt x="2917199" y="208359"/>
                </a:cubicBezTo>
                <a:cubicBezTo>
                  <a:pt x="2914024" y="167084"/>
                  <a:pt x="2911643" y="142081"/>
                  <a:pt x="2910055" y="133350"/>
                </a:cubicBezTo>
                <a:close/>
                <a:moveTo>
                  <a:pt x="2968396" y="126206"/>
                </a:moveTo>
                <a:cubicBezTo>
                  <a:pt x="2959664" y="127000"/>
                  <a:pt x="2950536" y="128190"/>
                  <a:pt x="2941011" y="129778"/>
                </a:cubicBezTo>
                <a:cubicBezTo>
                  <a:pt x="2941805" y="130572"/>
                  <a:pt x="2942202" y="131365"/>
                  <a:pt x="2942202" y="132159"/>
                </a:cubicBezTo>
                <a:cubicBezTo>
                  <a:pt x="2942996" y="133747"/>
                  <a:pt x="2943393" y="134937"/>
                  <a:pt x="2943393" y="135731"/>
                </a:cubicBezTo>
                <a:lnTo>
                  <a:pt x="2943393" y="138112"/>
                </a:lnTo>
                <a:cubicBezTo>
                  <a:pt x="2944980" y="138112"/>
                  <a:pt x="2947362" y="137715"/>
                  <a:pt x="2950536" y="136922"/>
                </a:cubicBezTo>
                <a:cubicBezTo>
                  <a:pt x="2953712" y="136922"/>
                  <a:pt x="2955696" y="136922"/>
                  <a:pt x="2956490" y="136922"/>
                </a:cubicBezTo>
                <a:cubicBezTo>
                  <a:pt x="2958871" y="136922"/>
                  <a:pt x="2963236" y="139303"/>
                  <a:pt x="2969586" y="144065"/>
                </a:cubicBezTo>
                <a:cubicBezTo>
                  <a:pt x="2969586" y="141684"/>
                  <a:pt x="2969190" y="138112"/>
                  <a:pt x="2968396" y="133350"/>
                </a:cubicBezTo>
                <a:cubicBezTo>
                  <a:pt x="2968396" y="130175"/>
                  <a:pt x="2968396" y="127793"/>
                  <a:pt x="2968396" y="126206"/>
                </a:cubicBezTo>
                <a:close/>
                <a:moveTo>
                  <a:pt x="3025546" y="121443"/>
                </a:moveTo>
                <a:cubicBezTo>
                  <a:pt x="3022371" y="121443"/>
                  <a:pt x="3014433" y="122237"/>
                  <a:pt x="3001733" y="123825"/>
                </a:cubicBezTo>
                <a:cubicBezTo>
                  <a:pt x="3003321" y="123031"/>
                  <a:pt x="3001733" y="123031"/>
                  <a:pt x="2996971" y="123825"/>
                </a:cubicBezTo>
                <a:cubicBezTo>
                  <a:pt x="2999352" y="124619"/>
                  <a:pt x="3000940" y="125809"/>
                  <a:pt x="3001733" y="127397"/>
                </a:cubicBezTo>
                <a:cubicBezTo>
                  <a:pt x="3004908" y="130572"/>
                  <a:pt x="3006496" y="134540"/>
                  <a:pt x="3006496" y="139303"/>
                </a:cubicBezTo>
                <a:cubicBezTo>
                  <a:pt x="3004115" y="152003"/>
                  <a:pt x="3001337" y="171450"/>
                  <a:pt x="2998161" y="197643"/>
                </a:cubicBezTo>
                <a:cubicBezTo>
                  <a:pt x="3003718" y="195262"/>
                  <a:pt x="3010465" y="195659"/>
                  <a:pt x="3018402" y="198834"/>
                </a:cubicBezTo>
                <a:cubicBezTo>
                  <a:pt x="3019196" y="198834"/>
                  <a:pt x="3020387" y="199231"/>
                  <a:pt x="3021974" y="200025"/>
                </a:cubicBezTo>
                <a:cubicBezTo>
                  <a:pt x="3022767" y="200819"/>
                  <a:pt x="3023562" y="201612"/>
                  <a:pt x="3024355" y="202406"/>
                </a:cubicBezTo>
                <a:cubicBezTo>
                  <a:pt x="3030705" y="167481"/>
                  <a:pt x="3033880" y="141287"/>
                  <a:pt x="3033880" y="123825"/>
                </a:cubicBezTo>
                <a:cubicBezTo>
                  <a:pt x="3033880" y="122237"/>
                  <a:pt x="3031102" y="121443"/>
                  <a:pt x="3025546" y="121443"/>
                </a:cubicBezTo>
                <a:close/>
                <a:moveTo>
                  <a:pt x="1969465" y="121443"/>
                </a:moveTo>
                <a:cubicBezTo>
                  <a:pt x="1968671" y="123825"/>
                  <a:pt x="1967878" y="127397"/>
                  <a:pt x="1967084" y="132159"/>
                </a:cubicBezTo>
                <a:cubicBezTo>
                  <a:pt x="1965496" y="137715"/>
                  <a:pt x="1964305" y="141684"/>
                  <a:pt x="1963511" y="144065"/>
                </a:cubicBezTo>
                <a:cubicBezTo>
                  <a:pt x="1966686" y="144065"/>
                  <a:pt x="1971846" y="143272"/>
                  <a:pt x="1978990" y="141684"/>
                </a:cubicBezTo>
                <a:cubicBezTo>
                  <a:pt x="1974227" y="143272"/>
                  <a:pt x="1975418" y="143272"/>
                  <a:pt x="1982562" y="141684"/>
                </a:cubicBezTo>
                <a:cubicBezTo>
                  <a:pt x="1984943" y="141684"/>
                  <a:pt x="1987324" y="141287"/>
                  <a:pt x="1989705" y="140493"/>
                </a:cubicBezTo>
                <a:cubicBezTo>
                  <a:pt x="1989705" y="135731"/>
                  <a:pt x="1989308" y="130969"/>
                  <a:pt x="1988515" y="126206"/>
                </a:cubicBezTo>
                <a:cubicBezTo>
                  <a:pt x="1982959" y="127793"/>
                  <a:pt x="1976609" y="126206"/>
                  <a:pt x="1969465" y="121443"/>
                </a:cubicBezTo>
                <a:close/>
                <a:moveTo>
                  <a:pt x="1427731" y="120253"/>
                </a:moveTo>
                <a:cubicBezTo>
                  <a:pt x="1434080" y="120253"/>
                  <a:pt x="1438446" y="120650"/>
                  <a:pt x="1440827" y="121443"/>
                </a:cubicBezTo>
                <a:cubicBezTo>
                  <a:pt x="1451146" y="127000"/>
                  <a:pt x="1460274" y="133747"/>
                  <a:pt x="1468212" y="141684"/>
                </a:cubicBezTo>
                <a:cubicBezTo>
                  <a:pt x="1470593" y="146447"/>
                  <a:pt x="1469799" y="150812"/>
                  <a:pt x="1465831" y="154781"/>
                </a:cubicBezTo>
                <a:cubicBezTo>
                  <a:pt x="1462656" y="157956"/>
                  <a:pt x="1459083" y="163909"/>
                  <a:pt x="1455114" y="172640"/>
                </a:cubicBezTo>
                <a:cubicBezTo>
                  <a:pt x="1453527" y="175816"/>
                  <a:pt x="1451940" y="179784"/>
                  <a:pt x="1450353" y="184547"/>
                </a:cubicBezTo>
                <a:cubicBezTo>
                  <a:pt x="1447177" y="191690"/>
                  <a:pt x="1444399" y="196056"/>
                  <a:pt x="1442018" y="197643"/>
                </a:cubicBezTo>
                <a:cubicBezTo>
                  <a:pt x="1438843" y="200819"/>
                  <a:pt x="1435271" y="200819"/>
                  <a:pt x="1431302" y="197643"/>
                </a:cubicBezTo>
                <a:cubicBezTo>
                  <a:pt x="1428921" y="196056"/>
                  <a:pt x="1426936" y="194468"/>
                  <a:pt x="1425349" y="192881"/>
                </a:cubicBezTo>
                <a:cubicBezTo>
                  <a:pt x="1422174" y="192881"/>
                  <a:pt x="1416221" y="193675"/>
                  <a:pt x="1407490" y="195262"/>
                </a:cubicBezTo>
                <a:cubicBezTo>
                  <a:pt x="1413840" y="193675"/>
                  <a:pt x="1412648" y="193675"/>
                  <a:pt x="1403918" y="195262"/>
                </a:cubicBezTo>
                <a:lnTo>
                  <a:pt x="1403918" y="204787"/>
                </a:lnTo>
                <a:cubicBezTo>
                  <a:pt x="1411062" y="203200"/>
                  <a:pt x="1417015" y="202009"/>
                  <a:pt x="1421777" y="201215"/>
                </a:cubicBezTo>
                <a:cubicBezTo>
                  <a:pt x="1426540" y="199628"/>
                  <a:pt x="1430111" y="200025"/>
                  <a:pt x="1432493" y="202406"/>
                </a:cubicBezTo>
                <a:cubicBezTo>
                  <a:pt x="1435668" y="203200"/>
                  <a:pt x="1438843" y="206375"/>
                  <a:pt x="1442018" y="211931"/>
                </a:cubicBezTo>
                <a:cubicBezTo>
                  <a:pt x="1445193" y="217487"/>
                  <a:pt x="1443606" y="220662"/>
                  <a:pt x="1437255" y="221456"/>
                </a:cubicBezTo>
                <a:cubicBezTo>
                  <a:pt x="1430111" y="222250"/>
                  <a:pt x="1419000" y="223440"/>
                  <a:pt x="1403918" y="225028"/>
                </a:cubicBezTo>
                <a:cubicBezTo>
                  <a:pt x="1403918" y="225822"/>
                  <a:pt x="1404314" y="227409"/>
                  <a:pt x="1405109" y="229790"/>
                </a:cubicBezTo>
                <a:cubicBezTo>
                  <a:pt x="1405109" y="232172"/>
                  <a:pt x="1405109" y="234156"/>
                  <a:pt x="1405109" y="235743"/>
                </a:cubicBezTo>
                <a:cubicBezTo>
                  <a:pt x="1422571" y="234156"/>
                  <a:pt x="1443208" y="232172"/>
                  <a:pt x="1467021" y="229790"/>
                </a:cubicBezTo>
                <a:cubicBezTo>
                  <a:pt x="1470991" y="228203"/>
                  <a:pt x="1474959" y="228600"/>
                  <a:pt x="1478928" y="230981"/>
                </a:cubicBezTo>
                <a:cubicBezTo>
                  <a:pt x="1485277" y="233362"/>
                  <a:pt x="1491231" y="238918"/>
                  <a:pt x="1496786" y="247650"/>
                </a:cubicBezTo>
                <a:cubicBezTo>
                  <a:pt x="1498374" y="250031"/>
                  <a:pt x="1498374" y="252412"/>
                  <a:pt x="1496786" y="254794"/>
                </a:cubicBezTo>
                <a:cubicBezTo>
                  <a:pt x="1495199" y="256381"/>
                  <a:pt x="1492421" y="256778"/>
                  <a:pt x="1488452" y="255984"/>
                </a:cubicBezTo>
                <a:cubicBezTo>
                  <a:pt x="1470196" y="254397"/>
                  <a:pt x="1439637" y="254397"/>
                  <a:pt x="1396774" y="255984"/>
                </a:cubicBezTo>
                <a:cubicBezTo>
                  <a:pt x="1385662" y="256778"/>
                  <a:pt x="1367406" y="259159"/>
                  <a:pt x="1342006" y="263128"/>
                </a:cubicBezTo>
                <a:cubicBezTo>
                  <a:pt x="1335655" y="264715"/>
                  <a:pt x="1331290" y="265509"/>
                  <a:pt x="1328908" y="265509"/>
                </a:cubicBezTo>
                <a:cubicBezTo>
                  <a:pt x="1323352" y="267097"/>
                  <a:pt x="1318987" y="266700"/>
                  <a:pt x="1315811" y="264318"/>
                </a:cubicBezTo>
                <a:cubicBezTo>
                  <a:pt x="1311843" y="262731"/>
                  <a:pt x="1305890" y="257968"/>
                  <a:pt x="1297952" y="250031"/>
                </a:cubicBezTo>
                <a:cubicBezTo>
                  <a:pt x="1296365" y="247650"/>
                  <a:pt x="1297159" y="245665"/>
                  <a:pt x="1300333" y="244078"/>
                </a:cubicBezTo>
                <a:cubicBezTo>
                  <a:pt x="1317002" y="243284"/>
                  <a:pt x="1342799" y="241300"/>
                  <a:pt x="1377724" y="238125"/>
                </a:cubicBezTo>
                <a:cubicBezTo>
                  <a:pt x="1377724" y="234950"/>
                  <a:pt x="1377724" y="231775"/>
                  <a:pt x="1377724" y="228600"/>
                </a:cubicBezTo>
                <a:cubicBezTo>
                  <a:pt x="1375343" y="228600"/>
                  <a:pt x="1371771" y="228997"/>
                  <a:pt x="1367008" y="229790"/>
                </a:cubicBezTo>
                <a:cubicBezTo>
                  <a:pt x="1362246" y="229790"/>
                  <a:pt x="1358674" y="230187"/>
                  <a:pt x="1356293" y="230981"/>
                </a:cubicBezTo>
                <a:cubicBezTo>
                  <a:pt x="1353118" y="231775"/>
                  <a:pt x="1349546" y="231378"/>
                  <a:pt x="1345577" y="229790"/>
                </a:cubicBezTo>
                <a:cubicBezTo>
                  <a:pt x="1343196" y="228203"/>
                  <a:pt x="1339624" y="225028"/>
                  <a:pt x="1334861" y="220265"/>
                </a:cubicBezTo>
                <a:cubicBezTo>
                  <a:pt x="1334068" y="219472"/>
                  <a:pt x="1333671" y="219075"/>
                  <a:pt x="1333671" y="219075"/>
                </a:cubicBezTo>
                <a:cubicBezTo>
                  <a:pt x="1332877" y="217487"/>
                  <a:pt x="1332877" y="215900"/>
                  <a:pt x="1333671" y="214312"/>
                </a:cubicBezTo>
                <a:cubicBezTo>
                  <a:pt x="1334465" y="213519"/>
                  <a:pt x="1335655" y="213519"/>
                  <a:pt x="1337243" y="214312"/>
                </a:cubicBezTo>
                <a:cubicBezTo>
                  <a:pt x="1353118" y="211931"/>
                  <a:pt x="1366612" y="209947"/>
                  <a:pt x="1377724" y="208359"/>
                </a:cubicBezTo>
                <a:cubicBezTo>
                  <a:pt x="1377724" y="205184"/>
                  <a:pt x="1377724" y="202009"/>
                  <a:pt x="1377724" y="198834"/>
                </a:cubicBezTo>
                <a:cubicBezTo>
                  <a:pt x="1375343" y="198834"/>
                  <a:pt x="1372564" y="199231"/>
                  <a:pt x="1369389" y="200025"/>
                </a:cubicBezTo>
                <a:cubicBezTo>
                  <a:pt x="1364627" y="200025"/>
                  <a:pt x="1361452" y="200422"/>
                  <a:pt x="1359864" y="201215"/>
                </a:cubicBezTo>
                <a:cubicBezTo>
                  <a:pt x="1359864" y="203597"/>
                  <a:pt x="1359071" y="205581"/>
                  <a:pt x="1357484" y="207169"/>
                </a:cubicBezTo>
                <a:cubicBezTo>
                  <a:pt x="1355896" y="209550"/>
                  <a:pt x="1353515" y="210740"/>
                  <a:pt x="1350340" y="210740"/>
                </a:cubicBezTo>
                <a:cubicBezTo>
                  <a:pt x="1342402" y="209947"/>
                  <a:pt x="1337640" y="202406"/>
                  <a:pt x="1336052" y="188118"/>
                </a:cubicBezTo>
                <a:cubicBezTo>
                  <a:pt x="1330496" y="169069"/>
                  <a:pt x="1324940" y="152797"/>
                  <a:pt x="1319383" y="139303"/>
                </a:cubicBezTo>
                <a:cubicBezTo>
                  <a:pt x="1317796" y="137715"/>
                  <a:pt x="1317399" y="136128"/>
                  <a:pt x="1318193" y="134540"/>
                </a:cubicBezTo>
                <a:cubicBezTo>
                  <a:pt x="1318193" y="133747"/>
                  <a:pt x="1319383" y="133350"/>
                  <a:pt x="1321765" y="133350"/>
                </a:cubicBezTo>
                <a:cubicBezTo>
                  <a:pt x="1328908" y="132556"/>
                  <a:pt x="1336052" y="133350"/>
                  <a:pt x="1343196" y="135731"/>
                </a:cubicBezTo>
                <a:cubicBezTo>
                  <a:pt x="1366214" y="132556"/>
                  <a:pt x="1387249" y="128984"/>
                  <a:pt x="1406299" y="125015"/>
                </a:cubicBezTo>
                <a:cubicBezTo>
                  <a:pt x="1409474" y="124222"/>
                  <a:pt x="1413840" y="123428"/>
                  <a:pt x="1419397" y="122634"/>
                </a:cubicBezTo>
                <a:cubicBezTo>
                  <a:pt x="1423365" y="121047"/>
                  <a:pt x="1426143" y="120253"/>
                  <a:pt x="1427731" y="120253"/>
                </a:cubicBezTo>
                <a:close/>
                <a:moveTo>
                  <a:pt x="2028996" y="117872"/>
                </a:moveTo>
                <a:cubicBezTo>
                  <a:pt x="2027409" y="118665"/>
                  <a:pt x="2022646" y="119856"/>
                  <a:pt x="2014708" y="121443"/>
                </a:cubicBezTo>
                <a:cubicBezTo>
                  <a:pt x="2014708" y="126206"/>
                  <a:pt x="2014708" y="131365"/>
                  <a:pt x="2014708" y="136922"/>
                </a:cubicBezTo>
                <a:cubicBezTo>
                  <a:pt x="2017089" y="136128"/>
                  <a:pt x="2020265" y="135731"/>
                  <a:pt x="2024234" y="135731"/>
                </a:cubicBezTo>
                <a:cubicBezTo>
                  <a:pt x="2028202" y="134937"/>
                  <a:pt x="2030981" y="134540"/>
                  <a:pt x="2032567" y="134540"/>
                </a:cubicBezTo>
                <a:cubicBezTo>
                  <a:pt x="2032567" y="128190"/>
                  <a:pt x="2032567" y="122634"/>
                  <a:pt x="2032567" y="117872"/>
                </a:cubicBezTo>
                <a:cubicBezTo>
                  <a:pt x="2031775" y="117872"/>
                  <a:pt x="2030584" y="117872"/>
                  <a:pt x="2028996" y="117872"/>
                </a:cubicBezTo>
                <a:close/>
                <a:moveTo>
                  <a:pt x="4232542" y="114300"/>
                </a:moveTo>
                <a:cubicBezTo>
                  <a:pt x="4236312" y="114300"/>
                  <a:pt x="4239587" y="115093"/>
                  <a:pt x="4242365" y="116681"/>
                </a:cubicBezTo>
                <a:cubicBezTo>
                  <a:pt x="4250302" y="120650"/>
                  <a:pt x="4255065" y="125015"/>
                  <a:pt x="4256652" y="129778"/>
                </a:cubicBezTo>
                <a:cubicBezTo>
                  <a:pt x="4260621" y="136922"/>
                  <a:pt x="4258240" y="141287"/>
                  <a:pt x="4249508" y="142875"/>
                </a:cubicBezTo>
                <a:cubicBezTo>
                  <a:pt x="4231252" y="146843"/>
                  <a:pt x="4208233" y="149622"/>
                  <a:pt x="4180452" y="151209"/>
                </a:cubicBezTo>
                <a:cubicBezTo>
                  <a:pt x="4170927" y="152003"/>
                  <a:pt x="4162990" y="147240"/>
                  <a:pt x="4156640" y="136922"/>
                </a:cubicBezTo>
                <a:cubicBezTo>
                  <a:pt x="4153465" y="132159"/>
                  <a:pt x="4154258" y="128984"/>
                  <a:pt x="4159021" y="127397"/>
                </a:cubicBezTo>
                <a:cubicBezTo>
                  <a:pt x="4185215" y="125015"/>
                  <a:pt x="4205455" y="121443"/>
                  <a:pt x="4219743" y="116681"/>
                </a:cubicBezTo>
                <a:cubicBezTo>
                  <a:pt x="4224505" y="115093"/>
                  <a:pt x="4228772" y="114300"/>
                  <a:pt x="4232542" y="114300"/>
                </a:cubicBezTo>
                <a:close/>
                <a:moveTo>
                  <a:pt x="6677192" y="113109"/>
                </a:moveTo>
                <a:cubicBezTo>
                  <a:pt x="6667668" y="113903"/>
                  <a:pt x="6658142" y="115093"/>
                  <a:pt x="6648618" y="116681"/>
                </a:cubicBezTo>
                <a:cubicBezTo>
                  <a:pt x="6648618" y="118269"/>
                  <a:pt x="6649014" y="120650"/>
                  <a:pt x="6649808" y="123825"/>
                </a:cubicBezTo>
                <a:cubicBezTo>
                  <a:pt x="6649808" y="127000"/>
                  <a:pt x="6649808" y="129381"/>
                  <a:pt x="6649808" y="130969"/>
                </a:cubicBezTo>
                <a:cubicBezTo>
                  <a:pt x="6649808" y="135731"/>
                  <a:pt x="6649808" y="140097"/>
                  <a:pt x="6649808" y="144065"/>
                </a:cubicBezTo>
                <a:cubicBezTo>
                  <a:pt x="6654570" y="143272"/>
                  <a:pt x="6658142" y="141684"/>
                  <a:pt x="6660524" y="139303"/>
                </a:cubicBezTo>
                <a:cubicBezTo>
                  <a:pt x="6664492" y="136922"/>
                  <a:pt x="6670446" y="137319"/>
                  <a:pt x="6678383" y="140493"/>
                </a:cubicBezTo>
                <a:cubicBezTo>
                  <a:pt x="6679970" y="140493"/>
                  <a:pt x="6681558" y="141287"/>
                  <a:pt x="6683146" y="142875"/>
                </a:cubicBezTo>
                <a:cubicBezTo>
                  <a:pt x="6683146" y="133350"/>
                  <a:pt x="6682748" y="125412"/>
                  <a:pt x="6681955" y="119062"/>
                </a:cubicBezTo>
                <a:cubicBezTo>
                  <a:pt x="6681955" y="115093"/>
                  <a:pt x="6680367" y="113109"/>
                  <a:pt x="6677192" y="113109"/>
                </a:cubicBezTo>
                <a:close/>
                <a:moveTo>
                  <a:pt x="3631574" y="111919"/>
                </a:moveTo>
                <a:cubicBezTo>
                  <a:pt x="3633955" y="111919"/>
                  <a:pt x="3636336" y="112712"/>
                  <a:pt x="3638718" y="114300"/>
                </a:cubicBezTo>
                <a:cubicBezTo>
                  <a:pt x="3646655" y="118269"/>
                  <a:pt x="3654990" y="125015"/>
                  <a:pt x="3663721" y="134540"/>
                </a:cubicBezTo>
                <a:cubicBezTo>
                  <a:pt x="3666896" y="138509"/>
                  <a:pt x="3667293" y="142875"/>
                  <a:pt x="3664911" y="147637"/>
                </a:cubicBezTo>
                <a:cubicBezTo>
                  <a:pt x="3662530" y="152400"/>
                  <a:pt x="3659752" y="159544"/>
                  <a:pt x="3656577" y="169069"/>
                </a:cubicBezTo>
                <a:cubicBezTo>
                  <a:pt x="3653402" y="178593"/>
                  <a:pt x="3648640" y="187722"/>
                  <a:pt x="3642290" y="196453"/>
                </a:cubicBezTo>
                <a:cubicBezTo>
                  <a:pt x="3650227" y="202803"/>
                  <a:pt x="3656577" y="207962"/>
                  <a:pt x="3661340" y="211931"/>
                </a:cubicBezTo>
                <a:cubicBezTo>
                  <a:pt x="3681977" y="223837"/>
                  <a:pt x="3706980" y="234156"/>
                  <a:pt x="3736349" y="242887"/>
                </a:cubicBezTo>
                <a:cubicBezTo>
                  <a:pt x="3740318" y="244475"/>
                  <a:pt x="3741905" y="245665"/>
                  <a:pt x="3741111" y="246459"/>
                </a:cubicBezTo>
                <a:cubicBezTo>
                  <a:pt x="3741111" y="248047"/>
                  <a:pt x="3739127" y="249237"/>
                  <a:pt x="3735158" y="250031"/>
                </a:cubicBezTo>
                <a:cubicBezTo>
                  <a:pt x="3718490" y="254000"/>
                  <a:pt x="3700233" y="257175"/>
                  <a:pt x="3680390" y="259556"/>
                </a:cubicBezTo>
                <a:cubicBezTo>
                  <a:pt x="3673246" y="261144"/>
                  <a:pt x="3666896" y="260350"/>
                  <a:pt x="3661340" y="257175"/>
                </a:cubicBezTo>
                <a:cubicBezTo>
                  <a:pt x="3647846" y="248444"/>
                  <a:pt x="3634352" y="236140"/>
                  <a:pt x="3620858" y="220265"/>
                </a:cubicBezTo>
                <a:cubicBezTo>
                  <a:pt x="3620065" y="221059"/>
                  <a:pt x="3618477" y="222250"/>
                  <a:pt x="3616096" y="223837"/>
                </a:cubicBezTo>
                <a:cubicBezTo>
                  <a:pt x="3614508" y="225425"/>
                  <a:pt x="3612921" y="226615"/>
                  <a:pt x="3611333" y="227409"/>
                </a:cubicBezTo>
                <a:cubicBezTo>
                  <a:pt x="3590696" y="241697"/>
                  <a:pt x="3563312" y="250428"/>
                  <a:pt x="3529180" y="253603"/>
                </a:cubicBezTo>
                <a:cubicBezTo>
                  <a:pt x="3525212" y="253603"/>
                  <a:pt x="3523227" y="253206"/>
                  <a:pt x="3523227" y="252412"/>
                </a:cubicBezTo>
                <a:cubicBezTo>
                  <a:pt x="3523227" y="251618"/>
                  <a:pt x="3524815" y="250031"/>
                  <a:pt x="3527990" y="247650"/>
                </a:cubicBezTo>
                <a:cubicBezTo>
                  <a:pt x="3561327" y="232568"/>
                  <a:pt x="3585933" y="215900"/>
                  <a:pt x="3601808" y="197643"/>
                </a:cubicBezTo>
                <a:lnTo>
                  <a:pt x="3593474" y="188118"/>
                </a:lnTo>
                <a:cubicBezTo>
                  <a:pt x="3581568" y="169862"/>
                  <a:pt x="3572043" y="160337"/>
                  <a:pt x="3564899" y="159544"/>
                </a:cubicBezTo>
                <a:cubicBezTo>
                  <a:pt x="3560136" y="153987"/>
                  <a:pt x="3561327" y="150019"/>
                  <a:pt x="3568471" y="147637"/>
                </a:cubicBezTo>
                <a:cubicBezTo>
                  <a:pt x="3579584" y="146050"/>
                  <a:pt x="3593871" y="153194"/>
                  <a:pt x="3611333" y="169069"/>
                </a:cubicBezTo>
                <a:cubicBezTo>
                  <a:pt x="3612921" y="170656"/>
                  <a:pt x="3614508" y="172244"/>
                  <a:pt x="3616096" y="173831"/>
                </a:cubicBezTo>
                <a:cubicBezTo>
                  <a:pt x="3620858" y="165100"/>
                  <a:pt x="3624033" y="155972"/>
                  <a:pt x="3625621" y="146447"/>
                </a:cubicBezTo>
                <a:cubicBezTo>
                  <a:pt x="3626415" y="144065"/>
                  <a:pt x="3626415" y="142478"/>
                  <a:pt x="3625621" y="141684"/>
                </a:cubicBezTo>
                <a:cubicBezTo>
                  <a:pt x="3624827" y="140890"/>
                  <a:pt x="3623636" y="140890"/>
                  <a:pt x="3622049" y="141684"/>
                </a:cubicBezTo>
                <a:cubicBezTo>
                  <a:pt x="3619668" y="143272"/>
                  <a:pt x="3616096" y="145256"/>
                  <a:pt x="3611333" y="147637"/>
                </a:cubicBezTo>
                <a:cubicBezTo>
                  <a:pt x="3607364" y="150019"/>
                  <a:pt x="3604587" y="151606"/>
                  <a:pt x="3602999" y="152400"/>
                </a:cubicBezTo>
                <a:cubicBezTo>
                  <a:pt x="3601412" y="153194"/>
                  <a:pt x="3598634" y="153194"/>
                  <a:pt x="3594665" y="152400"/>
                </a:cubicBezTo>
                <a:cubicBezTo>
                  <a:pt x="3589109" y="149225"/>
                  <a:pt x="3582362" y="143669"/>
                  <a:pt x="3574424" y="135731"/>
                </a:cubicBezTo>
                <a:cubicBezTo>
                  <a:pt x="3572043" y="133350"/>
                  <a:pt x="3573233" y="131365"/>
                  <a:pt x="3577996" y="129778"/>
                </a:cubicBezTo>
                <a:cubicBezTo>
                  <a:pt x="3581965" y="128984"/>
                  <a:pt x="3587521" y="127793"/>
                  <a:pt x="3594665" y="126206"/>
                </a:cubicBezTo>
                <a:cubicBezTo>
                  <a:pt x="3598634" y="125412"/>
                  <a:pt x="3601412" y="124619"/>
                  <a:pt x="3602999" y="123825"/>
                </a:cubicBezTo>
                <a:cubicBezTo>
                  <a:pt x="3611730" y="120650"/>
                  <a:pt x="3618874" y="117475"/>
                  <a:pt x="3624430" y="114300"/>
                </a:cubicBezTo>
                <a:cubicBezTo>
                  <a:pt x="3626811" y="112712"/>
                  <a:pt x="3629193" y="111919"/>
                  <a:pt x="3631574" y="111919"/>
                </a:cubicBezTo>
                <a:close/>
                <a:moveTo>
                  <a:pt x="2407388" y="111472"/>
                </a:moveTo>
                <a:cubicBezTo>
                  <a:pt x="2415276" y="112365"/>
                  <a:pt x="2422494" y="117276"/>
                  <a:pt x="2429043" y="126206"/>
                </a:cubicBezTo>
                <a:cubicBezTo>
                  <a:pt x="2435393" y="136525"/>
                  <a:pt x="2433011" y="142081"/>
                  <a:pt x="2421899" y="142875"/>
                </a:cubicBezTo>
                <a:cubicBezTo>
                  <a:pt x="2417136" y="142875"/>
                  <a:pt x="2409596" y="142875"/>
                  <a:pt x="2399277" y="142875"/>
                </a:cubicBezTo>
                <a:cubicBezTo>
                  <a:pt x="2377052" y="142081"/>
                  <a:pt x="2360780" y="142081"/>
                  <a:pt x="2350461" y="142875"/>
                </a:cubicBezTo>
                <a:cubicBezTo>
                  <a:pt x="2353637" y="147637"/>
                  <a:pt x="2353637" y="153590"/>
                  <a:pt x="2350461" y="160734"/>
                </a:cubicBezTo>
                <a:cubicBezTo>
                  <a:pt x="2350461" y="162322"/>
                  <a:pt x="2350065" y="164306"/>
                  <a:pt x="2349271" y="166687"/>
                </a:cubicBezTo>
                <a:cubicBezTo>
                  <a:pt x="2350858" y="165894"/>
                  <a:pt x="2353637" y="165100"/>
                  <a:pt x="2357605" y="164306"/>
                </a:cubicBezTo>
                <a:cubicBezTo>
                  <a:pt x="2366336" y="161131"/>
                  <a:pt x="2371099" y="159544"/>
                  <a:pt x="2371893" y="159544"/>
                </a:cubicBezTo>
                <a:cubicBezTo>
                  <a:pt x="2376655" y="158750"/>
                  <a:pt x="2381418" y="159544"/>
                  <a:pt x="2386180" y="161925"/>
                </a:cubicBezTo>
                <a:cubicBezTo>
                  <a:pt x="2391737" y="165894"/>
                  <a:pt x="2395705" y="171053"/>
                  <a:pt x="2398086" y="177403"/>
                </a:cubicBezTo>
                <a:cubicBezTo>
                  <a:pt x="2399674" y="179784"/>
                  <a:pt x="2399277" y="182165"/>
                  <a:pt x="2396896" y="184547"/>
                </a:cubicBezTo>
                <a:cubicBezTo>
                  <a:pt x="2394515" y="187722"/>
                  <a:pt x="2388959" y="189309"/>
                  <a:pt x="2380227" y="189309"/>
                </a:cubicBezTo>
                <a:cubicBezTo>
                  <a:pt x="2367527" y="190103"/>
                  <a:pt x="2356018" y="190500"/>
                  <a:pt x="2345699" y="190500"/>
                </a:cubicBezTo>
                <a:cubicBezTo>
                  <a:pt x="2345699" y="195262"/>
                  <a:pt x="2345302" y="200422"/>
                  <a:pt x="2344508" y="205978"/>
                </a:cubicBezTo>
                <a:cubicBezTo>
                  <a:pt x="2354033" y="210740"/>
                  <a:pt x="2363162" y="214709"/>
                  <a:pt x="2371893" y="217884"/>
                </a:cubicBezTo>
                <a:cubicBezTo>
                  <a:pt x="2390149" y="225822"/>
                  <a:pt x="2419518" y="233759"/>
                  <a:pt x="2459999" y="241697"/>
                </a:cubicBezTo>
                <a:cubicBezTo>
                  <a:pt x="2465555" y="242490"/>
                  <a:pt x="2468730" y="243681"/>
                  <a:pt x="2469524" y="245268"/>
                </a:cubicBezTo>
                <a:cubicBezTo>
                  <a:pt x="2469524" y="247650"/>
                  <a:pt x="2466746" y="249237"/>
                  <a:pt x="2461190" y="250031"/>
                </a:cubicBezTo>
                <a:cubicBezTo>
                  <a:pt x="2456427" y="250825"/>
                  <a:pt x="2449283" y="253206"/>
                  <a:pt x="2439758" y="257175"/>
                </a:cubicBezTo>
                <a:cubicBezTo>
                  <a:pt x="2421502" y="263525"/>
                  <a:pt x="2407611" y="267494"/>
                  <a:pt x="2398086" y="269081"/>
                </a:cubicBezTo>
                <a:cubicBezTo>
                  <a:pt x="2392530" y="269875"/>
                  <a:pt x="2386180" y="269081"/>
                  <a:pt x="2379036" y="266700"/>
                </a:cubicBezTo>
                <a:cubicBezTo>
                  <a:pt x="2343318" y="248444"/>
                  <a:pt x="2313552" y="223837"/>
                  <a:pt x="2289743" y="192881"/>
                </a:cubicBezTo>
                <a:cubicBezTo>
                  <a:pt x="2288950" y="193675"/>
                  <a:pt x="2288552" y="194468"/>
                  <a:pt x="2288552" y="195262"/>
                </a:cubicBezTo>
                <a:cubicBezTo>
                  <a:pt x="2267121" y="216693"/>
                  <a:pt x="2244896" y="231775"/>
                  <a:pt x="2221877" y="240506"/>
                </a:cubicBezTo>
                <a:cubicBezTo>
                  <a:pt x="2213146" y="243681"/>
                  <a:pt x="2208384" y="244475"/>
                  <a:pt x="2207589" y="242887"/>
                </a:cubicBezTo>
                <a:cubicBezTo>
                  <a:pt x="2206002" y="240506"/>
                  <a:pt x="2208781" y="236934"/>
                  <a:pt x="2215924" y="232172"/>
                </a:cubicBezTo>
                <a:cubicBezTo>
                  <a:pt x="2231006" y="219472"/>
                  <a:pt x="2246087" y="201612"/>
                  <a:pt x="2261168" y="178593"/>
                </a:cubicBezTo>
                <a:cubicBezTo>
                  <a:pt x="2267518" y="167481"/>
                  <a:pt x="2270296" y="158353"/>
                  <a:pt x="2269502" y="151209"/>
                </a:cubicBezTo>
                <a:cubicBezTo>
                  <a:pt x="2269502" y="150415"/>
                  <a:pt x="2269502" y="149622"/>
                  <a:pt x="2269502" y="148828"/>
                </a:cubicBezTo>
                <a:cubicBezTo>
                  <a:pt x="2267121" y="148828"/>
                  <a:pt x="2263946" y="149225"/>
                  <a:pt x="2259978" y="150019"/>
                </a:cubicBezTo>
                <a:cubicBezTo>
                  <a:pt x="2255215" y="150019"/>
                  <a:pt x="2252040" y="150415"/>
                  <a:pt x="2250452" y="151209"/>
                </a:cubicBezTo>
                <a:cubicBezTo>
                  <a:pt x="2240927" y="152797"/>
                  <a:pt x="2232593" y="148431"/>
                  <a:pt x="2225450" y="138112"/>
                </a:cubicBezTo>
                <a:cubicBezTo>
                  <a:pt x="2222274" y="134937"/>
                  <a:pt x="2220687" y="131762"/>
                  <a:pt x="2220687" y="128587"/>
                </a:cubicBezTo>
                <a:cubicBezTo>
                  <a:pt x="2221480" y="126206"/>
                  <a:pt x="2223862" y="125412"/>
                  <a:pt x="2227830" y="126206"/>
                </a:cubicBezTo>
                <a:cubicBezTo>
                  <a:pt x="2248468" y="126206"/>
                  <a:pt x="2264343" y="125412"/>
                  <a:pt x="2275456" y="123825"/>
                </a:cubicBezTo>
                <a:cubicBezTo>
                  <a:pt x="2282599" y="123031"/>
                  <a:pt x="2296887" y="121840"/>
                  <a:pt x="2318315" y="120253"/>
                </a:cubicBezTo>
                <a:cubicBezTo>
                  <a:pt x="2341333" y="118665"/>
                  <a:pt x="2356415" y="117475"/>
                  <a:pt x="2363558" y="116681"/>
                </a:cubicBezTo>
                <a:cubicBezTo>
                  <a:pt x="2379433" y="115093"/>
                  <a:pt x="2391339" y="113506"/>
                  <a:pt x="2399277" y="111919"/>
                </a:cubicBezTo>
                <a:cubicBezTo>
                  <a:pt x="2402055" y="111323"/>
                  <a:pt x="2404759" y="111174"/>
                  <a:pt x="2407388" y="111472"/>
                </a:cubicBezTo>
                <a:close/>
                <a:moveTo>
                  <a:pt x="7312986" y="105965"/>
                </a:moveTo>
                <a:cubicBezTo>
                  <a:pt x="7309811" y="106759"/>
                  <a:pt x="7306240" y="107553"/>
                  <a:pt x="7302270" y="108347"/>
                </a:cubicBezTo>
                <a:cubicBezTo>
                  <a:pt x="7299096" y="109140"/>
                  <a:pt x="7297111" y="109537"/>
                  <a:pt x="7296318" y="109537"/>
                </a:cubicBezTo>
                <a:cubicBezTo>
                  <a:pt x="7296318" y="111125"/>
                  <a:pt x="7297111" y="113903"/>
                  <a:pt x="7298698" y="117872"/>
                </a:cubicBezTo>
                <a:cubicBezTo>
                  <a:pt x="7299492" y="123428"/>
                  <a:pt x="7300286" y="127793"/>
                  <a:pt x="7301080" y="130969"/>
                </a:cubicBezTo>
                <a:cubicBezTo>
                  <a:pt x="7301874" y="130969"/>
                  <a:pt x="7303858" y="130969"/>
                  <a:pt x="7307033" y="130969"/>
                </a:cubicBezTo>
                <a:cubicBezTo>
                  <a:pt x="7310208" y="130175"/>
                  <a:pt x="7312589" y="129778"/>
                  <a:pt x="7314176" y="129778"/>
                </a:cubicBezTo>
                <a:cubicBezTo>
                  <a:pt x="7314176" y="126603"/>
                  <a:pt x="7313780" y="122237"/>
                  <a:pt x="7312986" y="116681"/>
                </a:cubicBezTo>
                <a:cubicBezTo>
                  <a:pt x="7312986" y="111919"/>
                  <a:pt x="7312986" y="108347"/>
                  <a:pt x="7312986" y="105965"/>
                </a:cubicBezTo>
                <a:close/>
                <a:moveTo>
                  <a:pt x="3327965" y="103584"/>
                </a:moveTo>
                <a:lnTo>
                  <a:pt x="3318631" y="104621"/>
                </a:lnTo>
                <a:lnTo>
                  <a:pt x="3314868" y="105965"/>
                </a:lnTo>
                <a:cubicBezTo>
                  <a:pt x="3314868" y="105965"/>
                  <a:pt x="3314074" y="105965"/>
                  <a:pt x="3312486" y="105965"/>
                </a:cubicBezTo>
                <a:lnTo>
                  <a:pt x="3312486" y="116681"/>
                </a:lnTo>
                <a:cubicBezTo>
                  <a:pt x="3314074" y="116681"/>
                  <a:pt x="3315265" y="116284"/>
                  <a:pt x="3316058" y="115490"/>
                </a:cubicBezTo>
                <a:lnTo>
                  <a:pt x="3324118" y="114483"/>
                </a:lnTo>
                <a:lnTo>
                  <a:pt x="3327965" y="113109"/>
                </a:lnTo>
                <a:cubicBezTo>
                  <a:pt x="3327965" y="109140"/>
                  <a:pt x="3327965" y="105965"/>
                  <a:pt x="3327965" y="103584"/>
                </a:cubicBezTo>
                <a:close/>
                <a:moveTo>
                  <a:pt x="3233905" y="102393"/>
                </a:moveTo>
                <a:cubicBezTo>
                  <a:pt x="3226761" y="112712"/>
                  <a:pt x="3220411" y="124222"/>
                  <a:pt x="3214855" y="136922"/>
                </a:cubicBezTo>
                <a:cubicBezTo>
                  <a:pt x="3218030" y="136922"/>
                  <a:pt x="3220411" y="136525"/>
                  <a:pt x="3221999" y="135731"/>
                </a:cubicBezTo>
                <a:cubicBezTo>
                  <a:pt x="3224380" y="134143"/>
                  <a:pt x="3227952" y="134540"/>
                  <a:pt x="3232715" y="136922"/>
                </a:cubicBezTo>
                <a:cubicBezTo>
                  <a:pt x="3232715" y="136922"/>
                  <a:pt x="3233111" y="136922"/>
                  <a:pt x="3233905" y="136922"/>
                </a:cubicBezTo>
                <a:cubicBezTo>
                  <a:pt x="3240255" y="139303"/>
                  <a:pt x="3245018" y="143669"/>
                  <a:pt x="3248193" y="150019"/>
                </a:cubicBezTo>
                <a:cubicBezTo>
                  <a:pt x="3250574" y="152400"/>
                  <a:pt x="3250574" y="155178"/>
                  <a:pt x="3248193" y="158353"/>
                </a:cubicBezTo>
                <a:cubicBezTo>
                  <a:pt x="3247399" y="159940"/>
                  <a:pt x="3246209" y="163116"/>
                  <a:pt x="3244621" y="167878"/>
                </a:cubicBezTo>
                <a:cubicBezTo>
                  <a:pt x="3243827" y="172640"/>
                  <a:pt x="3242637" y="176609"/>
                  <a:pt x="3241049" y="179784"/>
                </a:cubicBezTo>
                <a:cubicBezTo>
                  <a:pt x="3238668" y="187722"/>
                  <a:pt x="3236286" y="194468"/>
                  <a:pt x="3233905" y="200025"/>
                </a:cubicBezTo>
                <a:lnTo>
                  <a:pt x="3247002" y="207169"/>
                </a:lnTo>
                <a:cubicBezTo>
                  <a:pt x="3259702" y="212725"/>
                  <a:pt x="3273196" y="217884"/>
                  <a:pt x="3287483" y="222647"/>
                </a:cubicBezTo>
                <a:cubicBezTo>
                  <a:pt x="3286689" y="221853"/>
                  <a:pt x="3286293" y="220662"/>
                  <a:pt x="3286293" y="219075"/>
                </a:cubicBezTo>
                <a:cubicBezTo>
                  <a:pt x="3285499" y="217487"/>
                  <a:pt x="3285102" y="216297"/>
                  <a:pt x="3285102" y="215503"/>
                </a:cubicBezTo>
                <a:cubicBezTo>
                  <a:pt x="3284309" y="213122"/>
                  <a:pt x="3283911" y="209550"/>
                  <a:pt x="3283911" y="204787"/>
                </a:cubicBezTo>
                <a:cubicBezTo>
                  <a:pt x="3281530" y="204787"/>
                  <a:pt x="3278752" y="205184"/>
                  <a:pt x="3275577" y="205978"/>
                </a:cubicBezTo>
                <a:cubicBezTo>
                  <a:pt x="3272402" y="205978"/>
                  <a:pt x="3270417" y="205978"/>
                  <a:pt x="3269624" y="205978"/>
                </a:cubicBezTo>
                <a:cubicBezTo>
                  <a:pt x="3267243" y="206772"/>
                  <a:pt x="3263274" y="206375"/>
                  <a:pt x="3257718" y="204787"/>
                </a:cubicBezTo>
                <a:cubicBezTo>
                  <a:pt x="3251368" y="200819"/>
                  <a:pt x="3246605" y="196453"/>
                  <a:pt x="3243430" y="191690"/>
                </a:cubicBezTo>
                <a:cubicBezTo>
                  <a:pt x="3241843" y="190103"/>
                  <a:pt x="3241446" y="188912"/>
                  <a:pt x="3242240" y="188118"/>
                </a:cubicBezTo>
                <a:cubicBezTo>
                  <a:pt x="3242240" y="187325"/>
                  <a:pt x="3243430" y="186928"/>
                  <a:pt x="3245811" y="186928"/>
                </a:cubicBezTo>
                <a:cubicBezTo>
                  <a:pt x="3249780" y="186928"/>
                  <a:pt x="3262877" y="185340"/>
                  <a:pt x="3285102" y="182165"/>
                </a:cubicBezTo>
                <a:cubicBezTo>
                  <a:pt x="3285102" y="179784"/>
                  <a:pt x="3285102" y="176609"/>
                  <a:pt x="3285102" y="172640"/>
                </a:cubicBezTo>
                <a:cubicBezTo>
                  <a:pt x="3284309" y="172640"/>
                  <a:pt x="3282721" y="173037"/>
                  <a:pt x="3280340" y="173831"/>
                </a:cubicBezTo>
                <a:cubicBezTo>
                  <a:pt x="3277958" y="173831"/>
                  <a:pt x="3276371" y="174228"/>
                  <a:pt x="3275577" y="175022"/>
                </a:cubicBezTo>
                <a:cubicBezTo>
                  <a:pt x="3267640" y="174228"/>
                  <a:pt x="3260099" y="169069"/>
                  <a:pt x="3252955" y="159544"/>
                </a:cubicBezTo>
                <a:cubicBezTo>
                  <a:pt x="3252162" y="157162"/>
                  <a:pt x="3251765" y="155575"/>
                  <a:pt x="3251765" y="154781"/>
                </a:cubicBezTo>
                <a:cubicBezTo>
                  <a:pt x="3252558" y="153987"/>
                  <a:pt x="3254146" y="153590"/>
                  <a:pt x="3256527" y="153590"/>
                </a:cubicBezTo>
                <a:cubicBezTo>
                  <a:pt x="3259702" y="153590"/>
                  <a:pt x="3267640" y="152797"/>
                  <a:pt x="3280340" y="151209"/>
                </a:cubicBezTo>
                <a:cubicBezTo>
                  <a:pt x="3278752" y="152003"/>
                  <a:pt x="3280340" y="152003"/>
                  <a:pt x="3285102" y="151209"/>
                </a:cubicBezTo>
                <a:lnTo>
                  <a:pt x="3285102" y="141684"/>
                </a:lnTo>
                <a:cubicBezTo>
                  <a:pt x="3284309" y="142478"/>
                  <a:pt x="3282721" y="142875"/>
                  <a:pt x="3280340" y="142875"/>
                </a:cubicBezTo>
                <a:cubicBezTo>
                  <a:pt x="3277958" y="143669"/>
                  <a:pt x="3276371" y="144065"/>
                  <a:pt x="3275577" y="144065"/>
                </a:cubicBezTo>
                <a:cubicBezTo>
                  <a:pt x="3270815" y="144859"/>
                  <a:pt x="3266052" y="144462"/>
                  <a:pt x="3261290" y="142875"/>
                </a:cubicBezTo>
                <a:cubicBezTo>
                  <a:pt x="3260496" y="142081"/>
                  <a:pt x="3259702" y="141287"/>
                  <a:pt x="3258908" y="140493"/>
                </a:cubicBezTo>
                <a:cubicBezTo>
                  <a:pt x="3254940" y="137319"/>
                  <a:pt x="3252558" y="134937"/>
                  <a:pt x="3251765" y="133350"/>
                </a:cubicBezTo>
                <a:cubicBezTo>
                  <a:pt x="3248590" y="129381"/>
                  <a:pt x="3249780" y="126603"/>
                  <a:pt x="3255336" y="125015"/>
                </a:cubicBezTo>
                <a:cubicBezTo>
                  <a:pt x="3259305" y="124222"/>
                  <a:pt x="3264465" y="123428"/>
                  <a:pt x="3270815" y="122634"/>
                </a:cubicBezTo>
                <a:cubicBezTo>
                  <a:pt x="3277958" y="121840"/>
                  <a:pt x="3283118" y="121443"/>
                  <a:pt x="3286293" y="121443"/>
                </a:cubicBezTo>
                <a:lnTo>
                  <a:pt x="3286293" y="110728"/>
                </a:lnTo>
                <a:cubicBezTo>
                  <a:pt x="3283118" y="111522"/>
                  <a:pt x="3279149" y="112315"/>
                  <a:pt x="3274386" y="113109"/>
                </a:cubicBezTo>
                <a:cubicBezTo>
                  <a:pt x="3268037" y="114697"/>
                  <a:pt x="3263274" y="115887"/>
                  <a:pt x="3260099" y="116681"/>
                </a:cubicBezTo>
                <a:cubicBezTo>
                  <a:pt x="3256130" y="118269"/>
                  <a:pt x="3251765" y="117872"/>
                  <a:pt x="3247002" y="115490"/>
                </a:cubicBezTo>
                <a:cubicBezTo>
                  <a:pt x="3247002" y="115490"/>
                  <a:pt x="3246605" y="115093"/>
                  <a:pt x="3245811" y="114300"/>
                </a:cubicBezTo>
                <a:cubicBezTo>
                  <a:pt x="3240255" y="111125"/>
                  <a:pt x="3236683" y="108347"/>
                  <a:pt x="3235096" y="105965"/>
                </a:cubicBezTo>
                <a:cubicBezTo>
                  <a:pt x="3234302" y="104378"/>
                  <a:pt x="3233905" y="103187"/>
                  <a:pt x="3233905" y="102393"/>
                </a:cubicBezTo>
                <a:close/>
                <a:moveTo>
                  <a:pt x="7354658" y="98822"/>
                </a:moveTo>
                <a:cubicBezTo>
                  <a:pt x="7349102" y="99615"/>
                  <a:pt x="7343148" y="100806"/>
                  <a:pt x="7336798" y="102393"/>
                </a:cubicBezTo>
                <a:cubicBezTo>
                  <a:pt x="7336798" y="111125"/>
                  <a:pt x="7336798" y="119062"/>
                  <a:pt x="7336798" y="126206"/>
                </a:cubicBezTo>
                <a:cubicBezTo>
                  <a:pt x="7339180" y="125412"/>
                  <a:pt x="7341958" y="125015"/>
                  <a:pt x="7345133" y="125015"/>
                </a:cubicBezTo>
                <a:cubicBezTo>
                  <a:pt x="7349102" y="124222"/>
                  <a:pt x="7351880" y="123825"/>
                  <a:pt x="7353468" y="123825"/>
                </a:cubicBezTo>
                <a:cubicBezTo>
                  <a:pt x="7353468" y="120650"/>
                  <a:pt x="7353864" y="116284"/>
                  <a:pt x="7354658" y="110728"/>
                </a:cubicBezTo>
                <a:cubicBezTo>
                  <a:pt x="7354658" y="105172"/>
                  <a:pt x="7354658" y="101203"/>
                  <a:pt x="7354658" y="98822"/>
                </a:cubicBezTo>
                <a:close/>
                <a:moveTo>
                  <a:pt x="772886" y="96440"/>
                </a:moveTo>
                <a:cubicBezTo>
                  <a:pt x="764156" y="98822"/>
                  <a:pt x="752249" y="100806"/>
                  <a:pt x="737168" y="102393"/>
                </a:cubicBezTo>
                <a:cubicBezTo>
                  <a:pt x="737168" y="107156"/>
                  <a:pt x="737961" y="111919"/>
                  <a:pt x="739549" y="116681"/>
                </a:cubicBezTo>
                <a:cubicBezTo>
                  <a:pt x="744311" y="115887"/>
                  <a:pt x="752249" y="114300"/>
                  <a:pt x="763362" y="111919"/>
                </a:cubicBezTo>
                <a:cubicBezTo>
                  <a:pt x="768918" y="111125"/>
                  <a:pt x="772886" y="110331"/>
                  <a:pt x="775268" y="109537"/>
                </a:cubicBezTo>
                <a:cubicBezTo>
                  <a:pt x="776062" y="108743"/>
                  <a:pt x="776459" y="107156"/>
                  <a:pt x="776459" y="104775"/>
                </a:cubicBezTo>
                <a:cubicBezTo>
                  <a:pt x="777252" y="103187"/>
                  <a:pt x="777649" y="101997"/>
                  <a:pt x="777649" y="101203"/>
                </a:cubicBezTo>
                <a:cubicBezTo>
                  <a:pt x="778442" y="98028"/>
                  <a:pt x="776856" y="96440"/>
                  <a:pt x="772886" y="96440"/>
                </a:cubicBezTo>
                <a:close/>
                <a:moveTo>
                  <a:pt x="7395139" y="92869"/>
                </a:moveTo>
                <a:cubicBezTo>
                  <a:pt x="7390376" y="94456"/>
                  <a:pt x="7385217" y="95250"/>
                  <a:pt x="7379661" y="95250"/>
                </a:cubicBezTo>
                <a:cubicBezTo>
                  <a:pt x="7378868" y="103187"/>
                  <a:pt x="7377677" y="111522"/>
                  <a:pt x="7376089" y="120253"/>
                </a:cubicBezTo>
                <a:cubicBezTo>
                  <a:pt x="7383233" y="118665"/>
                  <a:pt x="7388789" y="118665"/>
                  <a:pt x="7392758" y="120253"/>
                </a:cubicBezTo>
                <a:cubicBezTo>
                  <a:pt x="7393552" y="118665"/>
                  <a:pt x="7394346" y="116284"/>
                  <a:pt x="7395139" y="113109"/>
                </a:cubicBezTo>
                <a:cubicBezTo>
                  <a:pt x="7397520" y="104378"/>
                  <a:pt x="7398711" y="99219"/>
                  <a:pt x="7398711" y="97631"/>
                </a:cubicBezTo>
                <a:cubicBezTo>
                  <a:pt x="7398711" y="94456"/>
                  <a:pt x="7397520" y="92869"/>
                  <a:pt x="7395139" y="92869"/>
                </a:cubicBezTo>
                <a:close/>
                <a:moveTo>
                  <a:pt x="3871485" y="82153"/>
                </a:moveTo>
                <a:cubicBezTo>
                  <a:pt x="3873866" y="82153"/>
                  <a:pt x="3876446" y="82550"/>
                  <a:pt x="3879224" y="83343"/>
                </a:cubicBezTo>
                <a:cubicBezTo>
                  <a:pt x="3887955" y="87312"/>
                  <a:pt x="3893908" y="91678"/>
                  <a:pt x="3897083" y="96440"/>
                </a:cubicBezTo>
                <a:cubicBezTo>
                  <a:pt x="3899465" y="101203"/>
                  <a:pt x="3899068" y="104378"/>
                  <a:pt x="3895893" y="105965"/>
                </a:cubicBezTo>
                <a:cubicBezTo>
                  <a:pt x="3891130" y="107553"/>
                  <a:pt x="3882002" y="117078"/>
                  <a:pt x="3868508" y="134540"/>
                </a:cubicBezTo>
                <a:cubicBezTo>
                  <a:pt x="3866921" y="134540"/>
                  <a:pt x="3866127" y="135334"/>
                  <a:pt x="3866127" y="136922"/>
                </a:cubicBezTo>
                <a:cubicBezTo>
                  <a:pt x="3874859" y="138509"/>
                  <a:pt x="3884383" y="141287"/>
                  <a:pt x="3894702" y="145256"/>
                </a:cubicBezTo>
                <a:cubicBezTo>
                  <a:pt x="3905815" y="152400"/>
                  <a:pt x="3908196" y="163512"/>
                  <a:pt x="3901846" y="178593"/>
                </a:cubicBezTo>
                <a:cubicBezTo>
                  <a:pt x="3895496" y="185737"/>
                  <a:pt x="3889940" y="186134"/>
                  <a:pt x="3885177" y="179784"/>
                </a:cubicBezTo>
                <a:cubicBezTo>
                  <a:pt x="3878827" y="174228"/>
                  <a:pt x="3871683" y="163116"/>
                  <a:pt x="3863746" y="146447"/>
                </a:cubicBezTo>
                <a:cubicBezTo>
                  <a:pt x="3862952" y="144065"/>
                  <a:pt x="3862158" y="142478"/>
                  <a:pt x="3861365" y="141684"/>
                </a:cubicBezTo>
                <a:cubicBezTo>
                  <a:pt x="3861365" y="141684"/>
                  <a:pt x="3860967" y="142081"/>
                  <a:pt x="3860174" y="142875"/>
                </a:cubicBezTo>
                <a:cubicBezTo>
                  <a:pt x="3860174" y="143669"/>
                  <a:pt x="3859777" y="144462"/>
                  <a:pt x="3858983" y="145256"/>
                </a:cubicBezTo>
                <a:cubicBezTo>
                  <a:pt x="3860571" y="146843"/>
                  <a:pt x="3861762" y="147637"/>
                  <a:pt x="3862555" y="147637"/>
                </a:cubicBezTo>
                <a:cubicBezTo>
                  <a:pt x="3865730" y="150812"/>
                  <a:pt x="3867714" y="158750"/>
                  <a:pt x="3868508" y="171450"/>
                </a:cubicBezTo>
                <a:cubicBezTo>
                  <a:pt x="3868508" y="176212"/>
                  <a:pt x="3868112" y="189309"/>
                  <a:pt x="3867318" y="210740"/>
                </a:cubicBezTo>
                <a:cubicBezTo>
                  <a:pt x="3866524" y="215503"/>
                  <a:pt x="3866127" y="219472"/>
                  <a:pt x="3866127" y="222647"/>
                </a:cubicBezTo>
                <a:cubicBezTo>
                  <a:pt x="3866127" y="239315"/>
                  <a:pt x="3863746" y="249634"/>
                  <a:pt x="3858983" y="253603"/>
                </a:cubicBezTo>
                <a:cubicBezTo>
                  <a:pt x="3855809" y="257572"/>
                  <a:pt x="3851840" y="257572"/>
                  <a:pt x="3847077" y="253603"/>
                </a:cubicBezTo>
                <a:cubicBezTo>
                  <a:pt x="3841521" y="250428"/>
                  <a:pt x="3837552" y="245665"/>
                  <a:pt x="3835171" y="239315"/>
                </a:cubicBezTo>
                <a:cubicBezTo>
                  <a:pt x="3835171" y="238522"/>
                  <a:pt x="3835171" y="237728"/>
                  <a:pt x="3835171" y="236934"/>
                </a:cubicBezTo>
                <a:cubicBezTo>
                  <a:pt x="3834377" y="230584"/>
                  <a:pt x="3834377" y="226218"/>
                  <a:pt x="3835171" y="223837"/>
                </a:cubicBezTo>
                <a:cubicBezTo>
                  <a:pt x="3839140" y="211137"/>
                  <a:pt x="3841521" y="192484"/>
                  <a:pt x="3842315" y="167878"/>
                </a:cubicBezTo>
                <a:lnTo>
                  <a:pt x="3842315" y="161925"/>
                </a:lnTo>
                <a:cubicBezTo>
                  <a:pt x="3840727" y="164306"/>
                  <a:pt x="3838743" y="165894"/>
                  <a:pt x="3836361" y="166687"/>
                </a:cubicBezTo>
                <a:cubicBezTo>
                  <a:pt x="3819693" y="179387"/>
                  <a:pt x="3802230" y="189706"/>
                  <a:pt x="3783974" y="197643"/>
                </a:cubicBezTo>
                <a:cubicBezTo>
                  <a:pt x="3780005" y="199231"/>
                  <a:pt x="3777624" y="199628"/>
                  <a:pt x="3776830" y="198834"/>
                </a:cubicBezTo>
                <a:cubicBezTo>
                  <a:pt x="3776830" y="197247"/>
                  <a:pt x="3778418" y="195262"/>
                  <a:pt x="3781593" y="192881"/>
                </a:cubicBezTo>
                <a:cubicBezTo>
                  <a:pt x="3799055" y="177006"/>
                  <a:pt x="3818899" y="152400"/>
                  <a:pt x="3841124" y="119062"/>
                </a:cubicBezTo>
                <a:cubicBezTo>
                  <a:pt x="3841918" y="116681"/>
                  <a:pt x="3840330" y="115887"/>
                  <a:pt x="3836361" y="116681"/>
                </a:cubicBezTo>
                <a:cubicBezTo>
                  <a:pt x="3835568" y="117475"/>
                  <a:pt x="3833980" y="118269"/>
                  <a:pt x="3831599" y="119062"/>
                </a:cubicBezTo>
                <a:cubicBezTo>
                  <a:pt x="3824455" y="122237"/>
                  <a:pt x="3818899" y="125015"/>
                  <a:pt x="3814930" y="127397"/>
                </a:cubicBezTo>
                <a:cubicBezTo>
                  <a:pt x="3811755" y="129778"/>
                  <a:pt x="3807389" y="130175"/>
                  <a:pt x="3801833" y="128587"/>
                </a:cubicBezTo>
                <a:cubicBezTo>
                  <a:pt x="3796277" y="125412"/>
                  <a:pt x="3790721" y="119856"/>
                  <a:pt x="3785165" y="111919"/>
                </a:cubicBezTo>
                <a:cubicBezTo>
                  <a:pt x="3783577" y="109537"/>
                  <a:pt x="3782783" y="107950"/>
                  <a:pt x="3782783" y="107156"/>
                </a:cubicBezTo>
                <a:cubicBezTo>
                  <a:pt x="3782783" y="106362"/>
                  <a:pt x="3783974" y="105569"/>
                  <a:pt x="3786355" y="104775"/>
                </a:cubicBezTo>
                <a:cubicBezTo>
                  <a:pt x="3793499" y="103981"/>
                  <a:pt x="3805802" y="101600"/>
                  <a:pt x="3823265" y="97631"/>
                </a:cubicBezTo>
                <a:cubicBezTo>
                  <a:pt x="3829615" y="96043"/>
                  <a:pt x="3834377" y="94853"/>
                  <a:pt x="3837552" y="94059"/>
                </a:cubicBezTo>
                <a:cubicBezTo>
                  <a:pt x="3852633" y="90090"/>
                  <a:pt x="3861762" y="86519"/>
                  <a:pt x="3864936" y="83343"/>
                </a:cubicBezTo>
                <a:cubicBezTo>
                  <a:pt x="3866921" y="82550"/>
                  <a:pt x="3869104" y="82153"/>
                  <a:pt x="3871485" y="82153"/>
                </a:cubicBezTo>
                <a:close/>
                <a:moveTo>
                  <a:pt x="2633830" y="79772"/>
                </a:moveTo>
                <a:cubicBezTo>
                  <a:pt x="2620138" y="100608"/>
                  <a:pt x="2606223" y="117649"/>
                  <a:pt x="2592084" y="130894"/>
                </a:cubicBezTo>
                <a:lnTo>
                  <a:pt x="2579347" y="141631"/>
                </a:lnTo>
                <a:lnTo>
                  <a:pt x="2655261" y="127397"/>
                </a:lnTo>
                <a:cubicBezTo>
                  <a:pt x="2660818" y="125809"/>
                  <a:pt x="2665184" y="126206"/>
                  <a:pt x="2668358" y="128587"/>
                </a:cubicBezTo>
                <a:cubicBezTo>
                  <a:pt x="2656452" y="115093"/>
                  <a:pt x="2646927" y="101600"/>
                  <a:pt x="2639783" y="88106"/>
                </a:cubicBezTo>
                <a:cubicBezTo>
                  <a:pt x="2638990" y="87312"/>
                  <a:pt x="2638196" y="86122"/>
                  <a:pt x="2637402" y="84534"/>
                </a:cubicBezTo>
                <a:cubicBezTo>
                  <a:pt x="2637402" y="82947"/>
                  <a:pt x="2636211" y="81359"/>
                  <a:pt x="2633830" y="79772"/>
                </a:cubicBezTo>
                <a:close/>
                <a:moveTo>
                  <a:pt x="1977799" y="79772"/>
                </a:moveTo>
                <a:cubicBezTo>
                  <a:pt x="1976211" y="85328"/>
                  <a:pt x="1974625" y="93265"/>
                  <a:pt x="1973038" y="103584"/>
                </a:cubicBezTo>
                <a:cubicBezTo>
                  <a:pt x="1973038" y="105172"/>
                  <a:pt x="1973038" y="106362"/>
                  <a:pt x="1973038" y="107156"/>
                </a:cubicBezTo>
                <a:cubicBezTo>
                  <a:pt x="1977799" y="105569"/>
                  <a:pt x="1982562" y="104775"/>
                  <a:pt x="1987324" y="104775"/>
                </a:cubicBezTo>
                <a:cubicBezTo>
                  <a:pt x="1987324" y="103981"/>
                  <a:pt x="1987324" y="103584"/>
                  <a:pt x="1987324" y="103584"/>
                </a:cubicBezTo>
                <a:cubicBezTo>
                  <a:pt x="1986530" y="98028"/>
                  <a:pt x="1984943" y="92075"/>
                  <a:pt x="1982562" y="85725"/>
                </a:cubicBezTo>
                <a:cubicBezTo>
                  <a:pt x="1982562" y="84931"/>
                  <a:pt x="1982562" y="84534"/>
                  <a:pt x="1982562" y="84534"/>
                </a:cubicBezTo>
                <a:cubicBezTo>
                  <a:pt x="1981768" y="82153"/>
                  <a:pt x="1981370" y="80565"/>
                  <a:pt x="1981370" y="79772"/>
                </a:cubicBezTo>
                <a:cubicBezTo>
                  <a:pt x="1980578" y="79772"/>
                  <a:pt x="1979387" y="79772"/>
                  <a:pt x="1977799" y="79772"/>
                </a:cubicBezTo>
                <a:close/>
                <a:moveTo>
                  <a:pt x="4596873" y="79177"/>
                </a:moveTo>
                <a:cubicBezTo>
                  <a:pt x="4598659" y="79177"/>
                  <a:pt x="4600346" y="79772"/>
                  <a:pt x="4601933" y="80962"/>
                </a:cubicBezTo>
                <a:cubicBezTo>
                  <a:pt x="4610665" y="85725"/>
                  <a:pt x="4617412" y="92075"/>
                  <a:pt x="4622174" y="100012"/>
                </a:cubicBezTo>
                <a:cubicBezTo>
                  <a:pt x="4625349" y="104775"/>
                  <a:pt x="4624555" y="107950"/>
                  <a:pt x="4619793" y="109537"/>
                </a:cubicBezTo>
                <a:cubicBezTo>
                  <a:pt x="4618999" y="109537"/>
                  <a:pt x="4617412" y="109934"/>
                  <a:pt x="4615030" y="110728"/>
                </a:cubicBezTo>
                <a:cubicBezTo>
                  <a:pt x="4607887" y="111522"/>
                  <a:pt x="4601933" y="111919"/>
                  <a:pt x="4597171" y="111919"/>
                </a:cubicBezTo>
                <a:cubicBezTo>
                  <a:pt x="4582090" y="112712"/>
                  <a:pt x="4566215" y="114300"/>
                  <a:pt x="4549546" y="116681"/>
                </a:cubicBezTo>
                <a:cubicBezTo>
                  <a:pt x="4553515" y="119062"/>
                  <a:pt x="4557086" y="121840"/>
                  <a:pt x="4560262" y="125015"/>
                </a:cubicBezTo>
                <a:cubicBezTo>
                  <a:pt x="4561849" y="129778"/>
                  <a:pt x="4561849" y="133350"/>
                  <a:pt x="4560262" y="135731"/>
                </a:cubicBezTo>
                <a:cubicBezTo>
                  <a:pt x="4557880" y="140493"/>
                  <a:pt x="4556690" y="145256"/>
                  <a:pt x="4556690" y="150019"/>
                </a:cubicBezTo>
                <a:cubicBezTo>
                  <a:pt x="4556690" y="150019"/>
                  <a:pt x="4556293" y="150415"/>
                  <a:pt x="4555499" y="151209"/>
                </a:cubicBezTo>
                <a:cubicBezTo>
                  <a:pt x="4567405" y="148828"/>
                  <a:pt x="4577327" y="146447"/>
                  <a:pt x="4585265" y="144065"/>
                </a:cubicBezTo>
                <a:cubicBezTo>
                  <a:pt x="4590821" y="141684"/>
                  <a:pt x="4595980" y="142081"/>
                  <a:pt x="4600743" y="145256"/>
                </a:cubicBezTo>
                <a:cubicBezTo>
                  <a:pt x="4609474" y="152400"/>
                  <a:pt x="4614634" y="157956"/>
                  <a:pt x="4616221" y="161925"/>
                </a:cubicBezTo>
                <a:cubicBezTo>
                  <a:pt x="4618602" y="167481"/>
                  <a:pt x="4617015" y="171053"/>
                  <a:pt x="4611458" y="172640"/>
                </a:cubicBezTo>
                <a:cubicBezTo>
                  <a:pt x="4610665" y="172640"/>
                  <a:pt x="4608680" y="173037"/>
                  <a:pt x="4605505" y="173831"/>
                </a:cubicBezTo>
                <a:cubicBezTo>
                  <a:pt x="4585661" y="177006"/>
                  <a:pt x="4568993" y="179387"/>
                  <a:pt x="4555499" y="180975"/>
                </a:cubicBezTo>
                <a:cubicBezTo>
                  <a:pt x="4555499" y="193675"/>
                  <a:pt x="4555499" y="205581"/>
                  <a:pt x="4555499" y="216693"/>
                </a:cubicBezTo>
                <a:cubicBezTo>
                  <a:pt x="4566611" y="216693"/>
                  <a:pt x="4577327" y="215900"/>
                  <a:pt x="4587646" y="214312"/>
                </a:cubicBezTo>
                <a:cubicBezTo>
                  <a:pt x="4590027" y="214312"/>
                  <a:pt x="4593599" y="213915"/>
                  <a:pt x="4598362" y="213122"/>
                </a:cubicBezTo>
                <a:cubicBezTo>
                  <a:pt x="4609474" y="213122"/>
                  <a:pt x="4617808" y="212328"/>
                  <a:pt x="4623365" y="210740"/>
                </a:cubicBezTo>
                <a:cubicBezTo>
                  <a:pt x="4630508" y="209153"/>
                  <a:pt x="4636858" y="210740"/>
                  <a:pt x="4642415" y="215503"/>
                </a:cubicBezTo>
                <a:cubicBezTo>
                  <a:pt x="4651940" y="221853"/>
                  <a:pt x="4657893" y="228997"/>
                  <a:pt x="4660274" y="236934"/>
                </a:cubicBezTo>
                <a:cubicBezTo>
                  <a:pt x="4662655" y="243284"/>
                  <a:pt x="4661068" y="246856"/>
                  <a:pt x="4655512" y="247650"/>
                </a:cubicBezTo>
                <a:cubicBezTo>
                  <a:pt x="4650749" y="247650"/>
                  <a:pt x="4640033" y="246459"/>
                  <a:pt x="4623365" y="244078"/>
                </a:cubicBezTo>
                <a:cubicBezTo>
                  <a:pt x="4598758" y="240109"/>
                  <a:pt x="4570183" y="239315"/>
                  <a:pt x="4537640" y="241697"/>
                </a:cubicBezTo>
                <a:cubicBezTo>
                  <a:pt x="4499540" y="244078"/>
                  <a:pt x="4470568" y="247650"/>
                  <a:pt x="4450724" y="252412"/>
                </a:cubicBezTo>
                <a:cubicBezTo>
                  <a:pt x="4444374" y="254794"/>
                  <a:pt x="4439215" y="254397"/>
                  <a:pt x="4435246" y="251222"/>
                </a:cubicBezTo>
                <a:cubicBezTo>
                  <a:pt x="4434452" y="250428"/>
                  <a:pt x="4432865" y="248840"/>
                  <a:pt x="4430483" y="246459"/>
                </a:cubicBezTo>
                <a:cubicBezTo>
                  <a:pt x="4424927" y="240903"/>
                  <a:pt x="4420562" y="236537"/>
                  <a:pt x="4417387" y="233362"/>
                </a:cubicBezTo>
                <a:cubicBezTo>
                  <a:pt x="4415799" y="230187"/>
                  <a:pt x="4416990" y="228203"/>
                  <a:pt x="4420958" y="227409"/>
                </a:cubicBezTo>
                <a:cubicBezTo>
                  <a:pt x="4436833" y="227409"/>
                  <a:pt x="4448343" y="227012"/>
                  <a:pt x="4455487" y="226218"/>
                </a:cubicBezTo>
                <a:cubicBezTo>
                  <a:pt x="4463424" y="225425"/>
                  <a:pt x="4474537" y="224234"/>
                  <a:pt x="4488824" y="222647"/>
                </a:cubicBezTo>
                <a:cubicBezTo>
                  <a:pt x="4503905" y="221853"/>
                  <a:pt x="4515018" y="221059"/>
                  <a:pt x="4522162" y="220265"/>
                </a:cubicBezTo>
                <a:cubicBezTo>
                  <a:pt x="4522162" y="217090"/>
                  <a:pt x="4522162" y="211931"/>
                  <a:pt x="4522162" y="204787"/>
                </a:cubicBezTo>
                <a:cubicBezTo>
                  <a:pt x="4521368" y="196056"/>
                  <a:pt x="4520971" y="189706"/>
                  <a:pt x="4520971" y="185737"/>
                </a:cubicBezTo>
                <a:cubicBezTo>
                  <a:pt x="4511446" y="187325"/>
                  <a:pt x="4501921" y="188118"/>
                  <a:pt x="4492396" y="188118"/>
                </a:cubicBezTo>
                <a:cubicBezTo>
                  <a:pt x="4484458" y="189706"/>
                  <a:pt x="4475330" y="184150"/>
                  <a:pt x="4465012" y="171450"/>
                </a:cubicBezTo>
                <a:cubicBezTo>
                  <a:pt x="4463424" y="169069"/>
                  <a:pt x="4463027" y="167481"/>
                  <a:pt x="4463821" y="166687"/>
                </a:cubicBezTo>
                <a:cubicBezTo>
                  <a:pt x="4464615" y="165100"/>
                  <a:pt x="4466202" y="164306"/>
                  <a:pt x="4468583" y="164306"/>
                </a:cubicBezTo>
                <a:cubicBezTo>
                  <a:pt x="4480490" y="163512"/>
                  <a:pt x="4497952" y="161528"/>
                  <a:pt x="4520971" y="158353"/>
                </a:cubicBezTo>
                <a:lnTo>
                  <a:pt x="4520971" y="146447"/>
                </a:lnTo>
                <a:cubicBezTo>
                  <a:pt x="4520971" y="135334"/>
                  <a:pt x="4519384" y="127000"/>
                  <a:pt x="4516208" y="121443"/>
                </a:cubicBezTo>
                <a:cubicBezTo>
                  <a:pt x="4513827" y="121443"/>
                  <a:pt x="4511049" y="121840"/>
                  <a:pt x="4507874" y="122634"/>
                </a:cubicBezTo>
                <a:cubicBezTo>
                  <a:pt x="4500730" y="123428"/>
                  <a:pt x="4493983" y="125015"/>
                  <a:pt x="4487633" y="127397"/>
                </a:cubicBezTo>
                <a:cubicBezTo>
                  <a:pt x="4484458" y="127397"/>
                  <a:pt x="4480886" y="126603"/>
                  <a:pt x="4476918" y="125015"/>
                </a:cubicBezTo>
                <a:cubicBezTo>
                  <a:pt x="4468980" y="120253"/>
                  <a:pt x="4461836" y="113903"/>
                  <a:pt x="4455487" y="105965"/>
                </a:cubicBezTo>
                <a:cubicBezTo>
                  <a:pt x="4453899" y="104378"/>
                  <a:pt x="4453502" y="102790"/>
                  <a:pt x="4454296" y="101203"/>
                </a:cubicBezTo>
                <a:cubicBezTo>
                  <a:pt x="4455090" y="100409"/>
                  <a:pt x="4456677" y="100012"/>
                  <a:pt x="4459058" y="100012"/>
                </a:cubicBezTo>
                <a:cubicBezTo>
                  <a:pt x="4470965" y="100012"/>
                  <a:pt x="4480093" y="99219"/>
                  <a:pt x="4486443" y="97631"/>
                </a:cubicBezTo>
                <a:cubicBezTo>
                  <a:pt x="4495174" y="96837"/>
                  <a:pt x="4508271" y="95250"/>
                  <a:pt x="4525733" y="92869"/>
                </a:cubicBezTo>
                <a:cubicBezTo>
                  <a:pt x="4545577" y="89693"/>
                  <a:pt x="4559468" y="87709"/>
                  <a:pt x="4567405" y="86915"/>
                </a:cubicBezTo>
                <a:cubicBezTo>
                  <a:pt x="4569787" y="86122"/>
                  <a:pt x="4572962" y="85328"/>
                  <a:pt x="4576930" y="84534"/>
                </a:cubicBezTo>
                <a:cubicBezTo>
                  <a:pt x="4580105" y="83740"/>
                  <a:pt x="4584868" y="82550"/>
                  <a:pt x="4591218" y="80962"/>
                </a:cubicBezTo>
                <a:cubicBezTo>
                  <a:pt x="4593202" y="79772"/>
                  <a:pt x="4595087" y="79177"/>
                  <a:pt x="4596873" y="79177"/>
                </a:cubicBezTo>
                <a:close/>
                <a:moveTo>
                  <a:pt x="2031377" y="73819"/>
                </a:moveTo>
                <a:cubicBezTo>
                  <a:pt x="2019471" y="74612"/>
                  <a:pt x="2007564" y="76200"/>
                  <a:pt x="1995658" y="78581"/>
                </a:cubicBezTo>
                <a:cubicBezTo>
                  <a:pt x="2002009" y="80169"/>
                  <a:pt x="2007564" y="82153"/>
                  <a:pt x="2012327" y="84534"/>
                </a:cubicBezTo>
                <a:cubicBezTo>
                  <a:pt x="2017089" y="87709"/>
                  <a:pt x="2019075" y="91281"/>
                  <a:pt x="2018280" y="95250"/>
                </a:cubicBezTo>
                <a:cubicBezTo>
                  <a:pt x="2017487" y="96043"/>
                  <a:pt x="2017089" y="97234"/>
                  <a:pt x="2017089" y="98822"/>
                </a:cubicBezTo>
                <a:cubicBezTo>
                  <a:pt x="2022646" y="97234"/>
                  <a:pt x="2027805" y="96440"/>
                  <a:pt x="2032567" y="96440"/>
                </a:cubicBezTo>
                <a:lnTo>
                  <a:pt x="2032567" y="91678"/>
                </a:lnTo>
                <a:cubicBezTo>
                  <a:pt x="2032567" y="88503"/>
                  <a:pt x="2032172" y="84137"/>
                  <a:pt x="2031377" y="78581"/>
                </a:cubicBezTo>
                <a:cubicBezTo>
                  <a:pt x="2031377" y="76200"/>
                  <a:pt x="2031377" y="74612"/>
                  <a:pt x="2031377" y="73819"/>
                </a:cubicBezTo>
                <a:close/>
                <a:moveTo>
                  <a:pt x="3330346" y="71437"/>
                </a:moveTo>
                <a:cubicBezTo>
                  <a:pt x="3328758" y="72231"/>
                  <a:pt x="3325980" y="72628"/>
                  <a:pt x="3322011" y="72628"/>
                </a:cubicBezTo>
                <a:cubicBezTo>
                  <a:pt x="3318043" y="73422"/>
                  <a:pt x="3315265" y="73819"/>
                  <a:pt x="3313677" y="73819"/>
                </a:cubicBezTo>
                <a:lnTo>
                  <a:pt x="3313677" y="85725"/>
                </a:lnTo>
                <a:cubicBezTo>
                  <a:pt x="3315265" y="84931"/>
                  <a:pt x="3318043" y="84137"/>
                  <a:pt x="3322011" y="83343"/>
                </a:cubicBezTo>
                <a:cubicBezTo>
                  <a:pt x="3325187" y="82550"/>
                  <a:pt x="3327568" y="82153"/>
                  <a:pt x="3329155" y="82153"/>
                </a:cubicBezTo>
                <a:cubicBezTo>
                  <a:pt x="3329949" y="78184"/>
                  <a:pt x="3330346" y="74612"/>
                  <a:pt x="3330346" y="71437"/>
                </a:cubicBezTo>
                <a:close/>
                <a:moveTo>
                  <a:pt x="799974" y="70544"/>
                </a:moveTo>
                <a:cubicBezTo>
                  <a:pt x="802554" y="70743"/>
                  <a:pt x="804636" y="71437"/>
                  <a:pt x="806224" y="72628"/>
                </a:cubicBezTo>
                <a:cubicBezTo>
                  <a:pt x="810193" y="76597"/>
                  <a:pt x="814559" y="82153"/>
                  <a:pt x="819321" y="89297"/>
                </a:cubicBezTo>
                <a:cubicBezTo>
                  <a:pt x="823290" y="94059"/>
                  <a:pt x="823290" y="97631"/>
                  <a:pt x="819321" y="100012"/>
                </a:cubicBezTo>
                <a:cubicBezTo>
                  <a:pt x="816146" y="103981"/>
                  <a:pt x="812574" y="108347"/>
                  <a:pt x="808605" y="113109"/>
                </a:cubicBezTo>
                <a:cubicBezTo>
                  <a:pt x="810193" y="114697"/>
                  <a:pt x="811384" y="115490"/>
                  <a:pt x="812177" y="115490"/>
                </a:cubicBezTo>
                <a:cubicBezTo>
                  <a:pt x="815353" y="123428"/>
                  <a:pt x="813765" y="127793"/>
                  <a:pt x="807414" y="128587"/>
                </a:cubicBezTo>
                <a:cubicBezTo>
                  <a:pt x="803446" y="129381"/>
                  <a:pt x="794318" y="130175"/>
                  <a:pt x="780030" y="130969"/>
                </a:cubicBezTo>
                <a:cubicBezTo>
                  <a:pt x="761773" y="132556"/>
                  <a:pt x="748677" y="134143"/>
                  <a:pt x="740739" y="135731"/>
                </a:cubicBezTo>
                <a:cubicBezTo>
                  <a:pt x="740739" y="138906"/>
                  <a:pt x="740343" y="141684"/>
                  <a:pt x="739549" y="144065"/>
                </a:cubicBezTo>
                <a:cubicBezTo>
                  <a:pt x="737961" y="148828"/>
                  <a:pt x="732802" y="149225"/>
                  <a:pt x="724071" y="145256"/>
                </a:cubicBezTo>
                <a:cubicBezTo>
                  <a:pt x="718514" y="142875"/>
                  <a:pt x="715340" y="137715"/>
                  <a:pt x="714546" y="129778"/>
                </a:cubicBezTo>
                <a:cubicBezTo>
                  <a:pt x="712165" y="115490"/>
                  <a:pt x="707403" y="102393"/>
                  <a:pt x="700258" y="90487"/>
                </a:cubicBezTo>
                <a:cubicBezTo>
                  <a:pt x="697877" y="84931"/>
                  <a:pt x="699862" y="82153"/>
                  <a:pt x="706211" y="82153"/>
                </a:cubicBezTo>
                <a:cubicBezTo>
                  <a:pt x="707799" y="82153"/>
                  <a:pt x="710180" y="82550"/>
                  <a:pt x="713355" y="83343"/>
                </a:cubicBezTo>
                <a:cubicBezTo>
                  <a:pt x="719706" y="83343"/>
                  <a:pt x="724468" y="84137"/>
                  <a:pt x="727643" y="85725"/>
                </a:cubicBezTo>
                <a:cubicBezTo>
                  <a:pt x="730024" y="84931"/>
                  <a:pt x="734390" y="84137"/>
                  <a:pt x="740739" y="83343"/>
                </a:cubicBezTo>
                <a:cubicBezTo>
                  <a:pt x="749471" y="81756"/>
                  <a:pt x="756218" y="80169"/>
                  <a:pt x="760981" y="78581"/>
                </a:cubicBezTo>
                <a:cubicBezTo>
                  <a:pt x="762568" y="77787"/>
                  <a:pt x="767330" y="76597"/>
                  <a:pt x="775268" y="75009"/>
                </a:cubicBezTo>
                <a:cubicBezTo>
                  <a:pt x="783999" y="72628"/>
                  <a:pt x="788762" y="71437"/>
                  <a:pt x="789556" y="71437"/>
                </a:cubicBezTo>
                <a:cubicBezTo>
                  <a:pt x="789556" y="71437"/>
                  <a:pt x="789952" y="71437"/>
                  <a:pt x="790746" y="71437"/>
                </a:cubicBezTo>
                <a:cubicBezTo>
                  <a:pt x="794318" y="70644"/>
                  <a:pt x="797393" y="70346"/>
                  <a:pt x="799974" y="70544"/>
                </a:cubicBezTo>
                <a:close/>
                <a:moveTo>
                  <a:pt x="6128314" y="69056"/>
                </a:moveTo>
                <a:cubicBezTo>
                  <a:pt x="6133077" y="69056"/>
                  <a:pt x="6136649" y="69850"/>
                  <a:pt x="6139030" y="71437"/>
                </a:cubicBezTo>
                <a:cubicBezTo>
                  <a:pt x="6142999" y="72231"/>
                  <a:pt x="6146571" y="76200"/>
                  <a:pt x="6149746" y="83343"/>
                </a:cubicBezTo>
                <a:cubicBezTo>
                  <a:pt x="6151333" y="87312"/>
                  <a:pt x="6150936" y="89693"/>
                  <a:pt x="6148555" y="90487"/>
                </a:cubicBezTo>
                <a:cubicBezTo>
                  <a:pt x="6137443" y="92869"/>
                  <a:pt x="6127521" y="94059"/>
                  <a:pt x="6118789" y="94059"/>
                </a:cubicBezTo>
                <a:cubicBezTo>
                  <a:pt x="6114027" y="94853"/>
                  <a:pt x="6109661" y="95250"/>
                  <a:pt x="6105693" y="95250"/>
                </a:cubicBezTo>
                <a:cubicBezTo>
                  <a:pt x="6107280" y="96043"/>
                  <a:pt x="6108471" y="97234"/>
                  <a:pt x="6109264" y="98822"/>
                </a:cubicBezTo>
                <a:cubicBezTo>
                  <a:pt x="6111646" y="101203"/>
                  <a:pt x="6112440" y="105172"/>
                  <a:pt x="6111646" y="110728"/>
                </a:cubicBezTo>
                <a:cubicBezTo>
                  <a:pt x="6111646" y="111522"/>
                  <a:pt x="6111646" y="112315"/>
                  <a:pt x="6111646" y="113109"/>
                </a:cubicBezTo>
                <a:cubicBezTo>
                  <a:pt x="6117996" y="111522"/>
                  <a:pt x="6122758" y="110331"/>
                  <a:pt x="6125933" y="109537"/>
                </a:cubicBezTo>
                <a:cubicBezTo>
                  <a:pt x="6130696" y="108743"/>
                  <a:pt x="6134268" y="109537"/>
                  <a:pt x="6136649" y="111919"/>
                </a:cubicBezTo>
                <a:cubicBezTo>
                  <a:pt x="6139824" y="115093"/>
                  <a:pt x="6142999" y="119856"/>
                  <a:pt x="6146174" y="126206"/>
                </a:cubicBezTo>
                <a:cubicBezTo>
                  <a:pt x="6146968" y="128587"/>
                  <a:pt x="6146174" y="130175"/>
                  <a:pt x="6143793" y="130969"/>
                </a:cubicBezTo>
                <a:cubicBezTo>
                  <a:pt x="6139030" y="131762"/>
                  <a:pt x="6130299" y="132556"/>
                  <a:pt x="6117599" y="133350"/>
                </a:cubicBezTo>
                <a:cubicBezTo>
                  <a:pt x="6119980" y="133350"/>
                  <a:pt x="6117599" y="133747"/>
                  <a:pt x="6110455" y="134540"/>
                </a:cubicBezTo>
                <a:cubicBezTo>
                  <a:pt x="6110455" y="135334"/>
                  <a:pt x="6110455" y="136525"/>
                  <a:pt x="6110455" y="138112"/>
                </a:cubicBezTo>
                <a:cubicBezTo>
                  <a:pt x="6108868" y="147637"/>
                  <a:pt x="6108074" y="156766"/>
                  <a:pt x="6108074" y="165497"/>
                </a:cubicBezTo>
                <a:cubicBezTo>
                  <a:pt x="6114424" y="163909"/>
                  <a:pt x="6119980" y="163116"/>
                  <a:pt x="6124743" y="163116"/>
                </a:cubicBezTo>
                <a:cubicBezTo>
                  <a:pt x="6123949" y="160734"/>
                  <a:pt x="6121568" y="156369"/>
                  <a:pt x="6117599" y="150019"/>
                </a:cubicBezTo>
                <a:cubicBezTo>
                  <a:pt x="6114424" y="146050"/>
                  <a:pt x="6112440" y="142875"/>
                  <a:pt x="6111646" y="140493"/>
                </a:cubicBezTo>
                <a:cubicBezTo>
                  <a:pt x="6110852" y="138112"/>
                  <a:pt x="6111646" y="137319"/>
                  <a:pt x="6114027" y="138112"/>
                </a:cubicBezTo>
                <a:cubicBezTo>
                  <a:pt x="6122758" y="138906"/>
                  <a:pt x="6129505" y="140097"/>
                  <a:pt x="6134268" y="141684"/>
                </a:cubicBezTo>
                <a:cubicBezTo>
                  <a:pt x="6138236" y="143272"/>
                  <a:pt x="6140618" y="147240"/>
                  <a:pt x="6141411" y="153590"/>
                </a:cubicBezTo>
                <a:cubicBezTo>
                  <a:pt x="6141411" y="155972"/>
                  <a:pt x="6141015" y="158353"/>
                  <a:pt x="6140221" y="160734"/>
                </a:cubicBezTo>
                <a:cubicBezTo>
                  <a:pt x="6144190" y="159940"/>
                  <a:pt x="6147364" y="160337"/>
                  <a:pt x="6149746" y="161925"/>
                </a:cubicBezTo>
                <a:cubicBezTo>
                  <a:pt x="6155302" y="165100"/>
                  <a:pt x="6158874" y="170259"/>
                  <a:pt x="6160461" y="177403"/>
                </a:cubicBezTo>
                <a:cubicBezTo>
                  <a:pt x="6162049" y="181372"/>
                  <a:pt x="6160858" y="183356"/>
                  <a:pt x="6156889" y="183356"/>
                </a:cubicBezTo>
                <a:cubicBezTo>
                  <a:pt x="6141015" y="181768"/>
                  <a:pt x="6125140" y="182165"/>
                  <a:pt x="6109264" y="184547"/>
                </a:cubicBezTo>
                <a:cubicBezTo>
                  <a:pt x="6085452" y="186928"/>
                  <a:pt x="6069180" y="188912"/>
                  <a:pt x="6060449" y="190500"/>
                </a:cubicBezTo>
                <a:cubicBezTo>
                  <a:pt x="6057274" y="190500"/>
                  <a:pt x="6054893" y="189706"/>
                  <a:pt x="6053305" y="188118"/>
                </a:cubicBezTo>
                <a:cubicBezTo>
                  <a:pt x="6048543" y="184150"/>
                  <a:pt x="6043780" y="179784"/>
                  <a:pt x="6039018" y="175022"/>
                </a:cubicBezTo>
                <a:cubicBezTo>
                  <a:pt x="6038224" y="171847"/>
                  <a:pt x="6038621" y="170259"/>
                  <a:pt x="6040208" y="170259"/>
                </a:cubicBezTo>
                <a:cubicBezTo>
                  <a:pt x="6052114" y="168672"/>
                  <a:pt x="6063624" y="167481"/>
                  <a:pt x="6074736" y="166687"/>
                </a:cubicBezTo>
                <a:cubicBezTo>
                  <a:pt x="6077118" y="166687"/>
                  <a:pt x="6079499" y="166687"/>
                  <a:pt x="6081880" y="166687"/>
                </a:cubicBezTo>
                <a:cubicBezTo>
                  <a:pt x="6081880" y="163512"/>
                  <a:pt x="6082277" y="158750"/>
                  <a:pt x="6083071" y="152400"/>
                </a:cubicBezTo>
                <a:cubicBezTo>
                  <a:pt x="6083071" y="146050"/>
                  <a:pt x="6083071" y="141684"/>
                  <a:pt x="6083071" y="139303"/>
                </a:cubicBezTo>
                <a:cubicBezTo>
                  <a:pt x="6081484" y="139303"/>
                  <a:pt x="6079499" y="139700"/>
                  <a:pt x="6077118" y="140493"/>
                </a:cubicBezTo>
                <a:cubicBezTo>
                  <a:pt x="6074736" y="140493"/>
                  <a:pt x="6073149" y="140493"/>
                  <a:pt x="6072355" y="140493"/>
                </a:cubicBezTo>
                <a:cubicBezTo>
                  <a:pt x="6067593" y="141287"/>
                  <a:pt x="6063624" y="140493"/>
                  <a:pt x="6060449" y="138112"/>
                </a:cubicBezTo>
                <a:cubicBezTo>
                  <a:pt x="6057274" y="134937"/>
                  <a:pt x="6053702" y="130969"/>
                  <a:pt x="6049733" y="126206"/>
                </a:cubicBezTo>
                <a:cubicBezTo>
                  <a:pt x="6047352" y="123031"/>
                  <a:pt x="6047749" y="121047"/>
                  <a:pt x="6050924" y="120253"/>
                </a:cubicBezTo>
                <a:cubicBezTo>
                  <a:pt x="6054893" y="120253"/>
                  <a:pt x="6061639" y="119856"/>
                  <a:pt x="6071164" y="119062"/>
                </a:cubicBezTo>
                <a:cubicBezTo>
                  <a:pt x="6071959" y="119062"/>
                  <a:pt x="6073546" y="119062"/>
                  <a:pt x="6075927" y="119062"/>
                </a:cubicBezTo>
                <a:cubicBezTo>
                  <a:pt x="6078308" y="118269"/>
                  <a:pt x="6080293" y="117872"/>
                  <a:pt x="6081880" y="117872"/>
                </a:cubicBezTo>
                <a:cubicBezTo>
                  <a:pt x="6081880" y="111522"/>
                  <a:pt x="6081086" y="105172"/>
                  <a:pt x="6079499" y="98822"/>
                </a:cubicBezTo>
                <a:cubicBezTo>
                  <a:pt x="6077912" y="98822"/>
                  <a:pt x="6076324" y="99219"/>
                  <a:pt x="6074736" y="100012"/>
                </a:cubicBezTo>
                <a:cubicBezTo>
                  <a:pt x="6066799" y="100012"/>
                  <a:pt x="6061639" y="99219"/>
                  <a:pt x="6059258" y="97631"/>
                </a:cubicBezTo>
                <a:cubicBezTo>
                  <a:pt x="6056083" y="96043"/>
                  <a:pt x="6052511" y="92869"/>
                  <a:pt x="6048543" y="88106"/>
                </a:cubicBezTo>
                <a:cubicBezTo>
                  <a:pt x="6046161" y="85725"/>
                  <a:pt x="6046161" y="83740"/>
                  <a:pt x="6048543" y="82153"/>
                </a:cubicBezTo>
                <a:cubicBezTo>
                  <a:pt x="6049337" y="82153"/>
                  <a:pt x="6050527" y="81756"/>
                  <a:pt x="6052114" y="80962"/>
                </a:cubicBezTo>
                <a:cubicBezTo>
                  <a:pt x="6060846" y="79375"/>
                  <a:pt x="6066799" y="78581"/>
                  <a:pt x="6069974" y="78581"/>
                </a:cubicBezTo>
                <a:cubicBezTo>
                  <a:pt x="6088230" y="77787"/>
                  <a:pt x="6107677" y="74612"/>
                  <a:pt x="6128314" y="69056"/>
                </a:cubicBezTo>
                <a:close/>
                <a:moveTo>
                  <a:pt x="7959496" y="67865"/>
                </a:moveTo>
                <a:cubicBezTo>
                  <a:pt x="7955526" y="71040"/>
                  <a:pt x="7952352" y="74612"/>
                  <a:pt x="7949970" y="78581"/>
                </a:cubicBezTo>
                <a:cubicBezTo>
                  <a:pt x="7958702" y="80962"/>
                  <a:pt x="7966639" y="84534"/>
                  <a:pt x="7973783" y="89297"/>
                </a:cubicBezTo>
                <a:cubicBezTo>
                  <a:pt x="7975370" y="87709"/>
                  <a:pt x="7977355" y="85328"/>
                  <a:pt x="7979736" y="82153"/>
                </a:cubicBezTo>
                <a:cubicBezTo>
                  <a:pt x="7982118" y="79772"/>
                  <a:pt x="7983705" y="77787"/>
                  <a:pt x="7984498" y="76200"/>
                </a:cubicBezTo>
                <a:cubicBezTo>
                  <a:pt x="7986086" y="73819"/>
                  <a:pt x="7985292" y="73025"/>
                  <a:pt x="7982118" y="73819"/>
                </a:cubicBezTo>
                <a:cubicBezTo>
                  <a:pt x="7978942" y="73819"/>
                  <a:pt x="7975767" y="74215"/>
                  <a:pt x="7972592" y="75009"/>
                </a:cubicBezTo>
                <a:cubicBezTo>
                  <a:pt x="7971798" y="75009"/>
                  <a:pt x="7969418" y="73819"/>
                  <a:pt x="7965448" y="71437"/>
                </a:cubicBezTo>
                <a:cubicBezTo>
                  <a:pt x="7963068" y="69850"/>
                  <a:pt x="7961083" y="68659"/>
                  <a:pt x="7959496" y="67865"/>
                </a:cubicBezTo>
                <a:close/>
                <a:moveTo>
                  <a:pt x="2359986" y="67865"/>
                </a:moveTo>
                <a:cubicBezTo>
                  <a:pt x="2352843" y="70247"/>
                  <a:pt x="2340936" y="72231"/>
                  <a:pt x="2324268" y="73819"/>
                </a:cubicBezTo>
                <a:cubicBezTo>
                  <a:pt x="2321886" y="73819"/>
                  <a:pt x="2319505" y="73819"/>
                  <a:pt x="2317124" y="73819"/>
                </a:cubicBezTo>
                <a:cubicBezTo>
                  <a:pt x="2317918" y="76994"/>
                  <a:pt x="2318315" y="80962"/>
                  <a:pt x="2318315" y="85725"/>
                </a:cubicBezTo>
                <a:cubicBezTo>
                  <a:pt x="2327046" y="83343"/>
                  <a:pt x="2336174" y="81756"/>
                  <a:pt x="2345699" y="80962"/>
                </a:cubicBezTo>
                <a:cubicBezTo>
                  <a:pt x="2346493" y="80962"/>
                  <a:pt x="2347683" y="80962"/>
                  <a:pt x="2349271" y="80962"/>
                </a:cubicBezTo>
                <a:cubicBezTo>
                  <a:pt x="2352446" y="80169"/>
                  <a:pt x="2354827" y="80169"/>
                  <a:pt x="2356415" y="80962"/>
                </a:cubicBezTo>
                <a:cubicBezTo>
                  <a:pt x="2357208" y="79375"/>
                  <a:pt x="2358002" y="76994"/>
                  <a:pt x="2358796" y="73819"/>
                </a:cubicBezTo>
                <a:cubicBezTo>
                  <a:pt x="2359590" y="71437"/>
                  <a:pt x="2359986" y="69453"/>
                  <a:pt x="2359986" y="67865"/>
                </a:cubicBezTo>
                <a:close/>
                <a:moveTo>
                  <a:pt x="6153318" y="55959"/>
                </a:moveTo>
                <a:cubicBezTo>
                  <a:pt x="6140618" y="55165"/>
                  <a:pt x="6110455" y="57150"/>
                  <a:pt x="6062830" y="61912"/>
                </a:cubicBezTo>
                <a:cubicBezTo>
                  <a:pt x="6055686" y="62706"/>
                  <a:pt x="6050924" y="63103"/>
                  <a:pt x="6048543" y="63103"/>
                </a:cubicBezTo>
                <a:cubicBezTo>
                  <a:pt x="6045368" y="63897"/>
                  <a:pt x="6042193" y="64294"/>
                  <a:pt x="6039018" y="64294"/>
                </a:cubicBezTo>
                <a:cubicBezTo>
                  <a:pt x="6039018" y="123825"/>
                  <a:pt x="6037827" y="171450"/>
                  <a:pt x="6035446" y="207169"/>
                </a:cubicBezTo>
                <a:cubicBezTo>
                  <a:pt x="6067990" y="203200"/>
                  <a:pt x="6103708" y="200025"/>
                  <a:pt x="6142602" y="197643"/>
                </a:cubicBezTo>
                <a:cubicBezTo>
                  <a:pt x="6143396" y="197643"/>
                  <a:pt x="6144587" y="197643"/>
                  <a:pt x="6146174" y="197643"/>
                </a:cubicBezTo>
                <a:cubicBezTo>
                  <a:pt x="6150143" y="196850"/>
                  <a:pt x="6153318" y="197643"/>
                  <a:pt x="6155699" y="200025"/>
                </a:cubicBezTo>
                <a:cubicBezTo>
                  <a:pt x="6158080" y="200819"/>
                  <a:pt x="6159668" y="202406"/>
                  <a:pt x="6160461" y="204787"/>
                </a:cubicBezTo>
                <a:cubicBezTo>
                  <a:pt x="6163637" y="171450"/>
                  <a:pt x="6163637" y="124222"/>
                  <a:pt x="6160461" y="63103"/>
                </a:cubicBezTo>
                <a:cubicBezTo>
                  <a:pt x="6160461" y="58340"/>
                  <a:pt x="6158080" y="55959"/>
                  <a:pt x="6153318" y="55959"/>
                </a:cubicBezTo>
                <a:close/>
                <a:moveTo>
                  <a:pt x="1089593" y="53578"/>
                </a:moveTo>
                <a:cubicBezTo>
                  <a:pt x="1076099" y="56753"/>
                  <a:pt x="1061812" y="59134"/>
                  <a:pt x="1046730" y="60722"/>
                </a:cubicBezTo>
                <a:cubicBezTo>
                  <a:pt x="1045936" y="62309"/>
                  <a:pt x="1045540" y="66278"/>
                  <a:pt x="1045540" y="72628"/>
                </a:cubicBezTo>
                <a:cubicBezTo>
                  <a:pt x="1044747" y="77390"/>
                  <a:pt x="1044349" y="81359"/>
                  <a:pt x="1044349" y="84534"/>
                </a:cubicBezTo>
                <a:cubicBezTo>
                  <a:pt x="1045936" y="84534"/>
                  <a:pt x="1048319" y="84137"/>
                  <a:pt x="1051494" y="83343"/>
                </a:cubicBezTo>
                <a:cubicBezTo>
                  <a:pt x="1065781" y="81756"/>
                  <a:pt x="1078878" y="79772"/>
                  <a:pt x="1090784" y="77390"/>
                </a:cubicBezTo>
                <a:lnTo>
                  <a:pt x="1090784" y="70247"/>
                </a:lnTo>
                <a:cubicBezTo>
                  <a:pt x="1090784" y="64690"/>
                  <a:pt x="1090387" y="59134"/>
                  <a:pt x="1089593" y="53578"/>
                </a:cubicBezTo>
                <a:close/>
                <a:moveTo>
                  <a:pt x="7354658" y="52387"/>
                </a:moveTo>
                <a:cubicBezTo>
                  <a:pt x="7345926" y="53181"/>
                  <a:pt x="7337989" y="54768"/>
                  <a:pt x="7330846" y="57150"/>
                </a:cubicBezTo>
                <a:cubicBezTo>
                  <a:pt x="7335608" y="61119"/>
                  <a:pt x="7337989" y="67469"/>
                  <a:pt x="7337989" y="76200"/>
                </a:cubicBezTo>
                <a:cubicBezTo>
                  <a:pt x="7337989" y="78581"/>
                  <a:pt x="7337989" y="80962"/>
                  <a:pt x="7337989" y="83343"/>
                </a:cubicBezTo>
                <a:cubicBezTo>
                  <a:pt x="7339577" y="83343"/>
                  <a:pt x="7341561" y="82947"/>
                  <a:pt x="7343942" y="82153"/>
                </a:cubicBezTo>
                <a:cubicBezTo>
                  <a:pt x="7348705" y="81359"/>
                  <a:pt x="7352276" y="80565"/>
                  <a:pt x="7354658" y="79772"/>
                </a:cubicBezTo>
                <a:cubicBezTo>
                  <a:pt x="7355452" y="75803"/>
                  <a:pt x="7355452" y="69453"/>
                  <a:pt x="7354658" y="60722"/>
                </a:cubicBezTo>
                <a:cubicBezTo>
                  <a:pt x="7354658" y="56753"/>
                  <a:pt x="7354658" y="53975"/>
                  <a:pt x="7354658" y="52387"/>
                </a:cubicBezTo>
                <a:close/>
                <a:moveTo>
                  <a:pt x="2040902" y="38100"/>
                </a:moveTo>
                <a:cubicBezTo>
                  <a:pt x="2024234" y="41275"/>
                  <a:pt x="2003993" y="45640"/>
                  <a:pt x="1980181" y="51197"/>
                </a:cubicBezTo>
                <a:cubicBezTo>
                  <a:pt x="1980181" y="54372"/>
                  <a:pt x="1979784" y="57944"/>
                  <a:pt x="1978990" y="61912"/>
                </a:cubicBezTo>
                <a:cubicBezTo>
                  <a:pt x="1984545" y="60325"/>
                  <a:pt x="1992881" y="58737"/>
                  <a:pt x="2003993" y="57150"/>
                </a:cubicBezTo>
                <a:cubicBezTo>
                  <a:pt x="2009549" y="55562"/>
                  <a:pt x="2022249" y="52784"/>
                  <a:pt x="2042093" y="48815"/>
                </a:cubicBezTo>
                <a:cubicBezTo>
                  <a:pt x="2043680" y="46434"/>
                  <a:pt x="2044871" y="44053"/>
                  <a:pt x="2045665" y="41672"/>
                </a:cubicBezTo>
                <a:cubicBezTo>
                  <a:pt x="2046459" y="39290"/>
                  <a:pt x="2044871" y="38100"/>
                  <a:pt x="2040902" y="38100"/>
                </a:cubicBezTo>
                <a:close/>
                <a:moveTo>
                  <a:pt x="5425846" y="36909"/>
                </a:moveTo>
                <a:cubicBezTo>
                  <a:pt x="5427433" y="36115"/>
                  <a:pt x="5429815" y="36115"/>
                  <a:pt x="5432989" y="36909"/>
                </a:cubicBezTo>
                <a:cubicBezTo>
                  <a:pt x="5442514" y="40084"/>
                  <a:pt x="5450452" y="47228"/>
                  <a:pt x="5456802" y="58340"/>
                </a:cubicBezTo>
                <a:cubicBezTo>
                  <a:pt x="5461564" y="63103"/>
                  <a:pt x="5461168" y="67865"/>
                  <a:pt x="5455611" y="72628"/>
                </a:cubicBezTo>
                <a:cubicBezTo>
                  <a:pt x="5448468" y="82947"/>
                  <a:pt x="5442514" y="91678"/>
                  <a:pt x="5437752" y="98822"/>
                </a:cubicBezTo>
                <a:cubicBezTo>
                  <a:pt x="5436165" y="101203"/>
                  <a:pt x="5433386" y="104775"/>
                  <a:pt x="5429418" y="109537"/>
                </a:cubicBezTo>
                <a:cubicBezTo>
                  <a:pt x="5427830" y="111919"/>
                  <a:pt x="5426640" y="113506"/>
                  <a:pt x="5425846" y="114300"/>
                </a:cubicBezTo>
                <a:cubicBezTo>
                  <a:pt x="5432989" y="123031"/>
                  <a:pt x="5436561" y="131365"/>
                  <a:pt x="5436561" y="139303"/>
                </a:cubicBezTo>
                <a:cubicBezTo>
                  <a:pt x="5436561" y="174228"/>
                  <a:pt x="5436165" y="198040"/>
                  <a:pt x="5435371" y="210740"/>
                </a:cubicBezTo>
                <a:cubicBezTo>
                  <a:pt x="5435371" y="232172"/>
                  <a:pt x="5431799" y="244872"/>
                  <a:pt x="5424655" y="248840"/>
                </a:cubicBezTo>
                <a:cubicBezTo>
                  <a:pt x="5420687" y="252809"/>
                  <a:pt x="5416321" y="252809"/>
                  <a:pt x="5411558" y="248840"/>
                </a:cubicBezTo>
                <a:cubicBezTo>
                  <a:pt x="5407590" y="245665"/>
                  <a:pt x="5404414" y="241300"/>
                  <a:pt x="5402033" y="235743"/>
                </a:cubicBezTo>
                <a:cubicBezTo>
                  <a:pt x="5399652" y="228600"/>
                  <a:pt x="5399652" y="221059"/>
                  <a:pt x="5402033" y="213122"/>
                </a:cubicBezTo>
                <a:cubicBezTo>
                  <a:pt x="5406002" y="194072"/>
                  <a:pt x="5408383" y="175816"/>
                  <a:pt x="5409177" y="158353"/>
                </a:cubicBezTo>
                <a:cubicBezTo>
                  <a:pt x="5409971" y="152797"/>
                  <a:pt x="5409574" y="144859"/>
                  <a:pt x="5407986" y="134540"/>
                </a:cubicBezTo>
                <a:cubicBezTo>
                  <a:pt x="5407193" y="135334"/>
                  <a:pt x="5406002" y="136525"/>
                  <a:pt x="5404414" y="138112"/>
                </a:cubicBezTo>
                <a:cubicBezTo>
                  <a:pt x="5403621" y="138906"/>
                  <a:pt x="5403224" y="139303"/>
                  <a:pt x="5403224" y="139303"/>
                </a:cubicBezTo>
                <a:cubicBezTo>
                  <a:pt x="5388936" y="153590"/>
                  <a:pt x="5371077" y="165100"/>
                  <a:pt x="5349646" y="173831"/>
                </a:cubicBezTo>
                <a:cubicBezTo>
                  <a:pt x="5347264" y="174625"/>
                  <a:pt x="5345677" y="174625"/>
                  <a:pt x="5344883" y="173831"/>
                </a:cubicBezTo>
                <a:cubicBezTo>
                  <a:pt x="5344883" y="173037"/>
                  <a:pt x="5346074" y="171450"/>
                  <a:pt x="5348455" y="169069"/>
                </a:cubicBezTo>
                <a:cubicBezTo>
                  <a:pt x="5369093" y="147637"/>
                  <a:pt x="5390127" y="119062"/>
                  <a:pt x="5411558" y="83343"/>
                </a:cubicBezTo>
                <a:cubicBezTo>
                  <a:pt x="5419496" y="66675"/>
                  <a:pt x="5423861" y="53578"/>
                  <a:pt x="5424655" y="44053"/>
                </a:cubicBezTo>
                <a:cubicBezTo>
                  <a:pt x="5423861" y="40084"/>
                  <a:pt x="5424259" y="37703"/>
                  <a:pt x="5425846" y="36909"/>
                </a:cubicBezTo>
                <a:close/>
                <a:moveTo>
                  <a:pt x="5522286" y="35718"/>
                </a:moveTo>
                <a:cubicBezTo>
                  <a:pt x="5523080" y="34925"/>
                  <a:pt x="5524668" y="34925"/>
                  <a:pt x="5527049" y="35718"/>
                </a:cubicBezTo>
                <a:cubicBezTo>
                  <a:pt x="5542924" y="37306"/>
                  <a:pt x="5555227" y="39290"/>
                  <a:pt x="5563958" y="41672"/>
                </a:cubicBezTo>
                <a:cubicBezTo>
                  <a:pt x="5579040" y="49609"/>
                  <a:pt x="5583802" y="61515"/>
                  <a:pt x="5578246" y="77390"/>
                </a:cubicBezTo>
                <a:cubicBezTo>
                  <a:pt x="5571896" y="86122"/>
                  <a:pt x="5562768" y="85328"/>
                  <a:pt x="5550861" y="75009"/>
                </a:cubicBezTo>
                <a:cubicBezTo>
                  <a:pt x="5550068" y="73422"/>
                  <a:pt x="5548480" y="71437"/>
                  <a:pt x="5546099" y="69056"/>
                </a:cubicBezTo>
                <a:cubicBezTo>
                  <a:pt x="5540543" y="61912"/>
                  <a:pt x="5533399" y="52387"/>
                  <a:pt x="5524668" y="40481"/>
                </a:cubicBezTo>
                <a:cubicBezTo>
                  <a:pt x="5523080" y="38893"/>
                  <a:pt x="5522286" y="37306"/>
                  <a:pt x="5522286" y="35718"/>
                </a:cubicBezTo>
                <a:close/>
                <a:moveTo>
                  <a:pt x="3499415" y="35718"/>
                </a:moveTo>
                <a:cubicBezTo>
                  <a:pt x="3501002" y="35718"/>
                  <a:pt x="3503383" y="36115"/>
                  <a:pt x="3506558" y="36909"/>
                </a:cubicBezTo>
                <a:cubicBezTo>
                  <a:pt x="3524021" y="37703"/>
                  <a:pt x="3536324" y="39290"/>
                  <a:pt x="3543468" y="41672"/>
                </a:cubicBezTo>
                <a:cubicBezTo>
                  <a:pt x="3556168" y="46434"/>
                  <a:pt x="3559343" y="58340"/>
                  <a:pt x="3552993" y="77390"/>
                </a:cubicBezTo>
                <a:cubicBezTo>
                  <a:pt x="3549818" y="85328"/>
                  <a:pt x="3543468" y="86915"/>
                  <a:pt x="3533943" y="82153"/>
                </a:cubicBezTo>
                <a:cubicBezTo>
                  <a:pt x="3520449" y="71040"/>
                  <a:pt x="3507749" y="57150"/>
                  <a:pt x="3495843" y="40481"/>
                </a:cubicBezTo>
                <a:cubicBezTo>
                  <a:pt x="3494255" y="38100"/>
                  <a:pt x="3493858" y="36909"/>
                  <a:pt x="3494652" y="36909"/>
                </a:cubicBezTo>
                <a:cubicBezTo>
                  <a:pt x="3494652" y="36115"/>
                  <a:pt x="3496240" y="35718"/>
                  <a:pt x="3499415" y="35718"/>
                </a:cubicBezTo>
                <a:close/>
                <a:moveTo>
                  <a:pt x="2358796" y="35718"/>
                </a:moveTo>
                <a:cubicBezTo>
                  <a:pt x="2349271" y="37306"/>
                  <a:pt x="2336174" y="39687"/>
                  <a:pt x="2319505" y="42862"/>
                </a:cubicBezTo>
                <a:cubicBezTo>
                  <a:pt x="2317124" y="42862"/>
                  <a:pt x="2314743" y="42862"/>
                  <a:pt x="2312365" y="42862"/>
                </a:cubicBezTo>
                <a:cubicBezTo>
                  <a:pt x="2312365" y="46037"/>
                  <a:pt x="2313155" y="49609"/>
                  <a:pt x="2314743" y="53578"/>
                </a:cubicBezTo>
                <a:cubicBezTo>
                  <a:pt x="2320299" y="51197"/>
                  <a:pt x="2326649" y="49212"/>
                  <a:pt x="2333793" y="47625"/>
                </a:cubicBezTo>
                <a:cubicBezTo>
                  <a:pt x="2338555" y="46037"/>
                  <a:pt x="2343318" y="46037"/>
                  <a:pt x="2348080" y="47625"/>
                </a:cubicBezTo>
                <a:cubicBezTo>
                  <a:pt x="2352049" y="49212"/>
                  <a:pt x="2356415" y="53181"/>
                  <a:pt x="2361177" y="59531"/>
                </a:cubicBezTo>
                <a:cubicBezTo>
                  <a:pt x="2361971" y="53975"/>
                  <a:pt x="2362368" y="47625"/>
                  <a:pt x="2362368" y="40481"/>
                </a:cubicBezTo>
                <a:cubicBezTo>
                  <a:pt x="2363162" y="38100"/>
                  <a:pt x="2361971" y="36512"/>
                  <a:pt x="2358796" y="35718"/>
                </a:cubicBezTo>
                <a:close/>
                <a:moveTo>
                  <a:pt x="1421777" y="35718"/>
                </a:moveTo>
                <a:cubicBezTo>
                  <a:pt x="1405109" y="37306"/>
                  <a:pt x="1383677" y="40481"/>
                  <a:pt x="1357484" y="45243"/>
                </a:cubicBezTo>
                <a:lnTo>
                  <a:pt x="1358674" y="52387"/>
                </a:lnTo>
                <a:lnTo>
                  <a:pt x="1359864" y="54768"/>
                </a:lnTo>
                <a:cubicBezTo>
                  <a:pt x="1364627" y="53975"/>
                  <a:pt x="1372564" y="52387"/>
                  <a:pt x="1383677" y="50006"/>
                </a:cubicBezTo>
                <a:cubicBezTo>
                  <a:pt x="1390821" y="48418"/>
                  <a:pt x="1395981" y="47228"/>
                  <a:pt x="1399156" y="46434"/>
                </a:cubicBezTo>
                <a:cubicBezTo>
                  <a:pt x="1403918" y="45640"/>
                  <a:pt x="1409871" y="48418"/>
                  <a:pt x="1417015" y="54768"/>
                </a:cubicBezTo>
                <a:cubicBezTo>
                  <a:pt x="1419397" y="57944"/>
                  <a:pt x="1418602" y="60325"/>
                  <a:pt x="1414634" y="61912"/>
                </a:cubicBezTo>
                <a:cubicBezTo>
                  <a:pt x="1400346" y="65881"/>
                  <a:pt x="1385265" y="69453"/>
                  <a:pt x="1369389" y="72628"/>
                </a:cubicBezTo>
                <a:cubicBezTo>
                  <a:pt x="1367008" y="72628"/>
                  <a:pt x="1365421" y="72628"/>
                  <a:pt x="1364627" y="72628"/>
                </a:cubicBezTo>
                <a:cubicBezTo>
                  <a:pt x="1364627" y="75009"/>
                  <a:pt x="1365421" y="78184"/>
                  <a:pt x="1367008" y="82153"/>
                </a:cubicBezTo>
                <a:cubicBezTo>
                  <a:pt x="1381296" y="77390"/>
                  <a:pt x="1394790" y="73819"/>
                  <a:pt x="1407490" y="71437"/>
                </a:cubicBezTo>
                <a:cubicBezTo>
                  <a:pt x="1410665" y="71437"/>
                  <a:pt x="1414634" y="71834"/>
                  <a:pt x="1419397" y="72628"/>
                </a:cubicBezTo>
                <a:cubicBezTo>
                  <a:pt x="1420190" y="68659"/>
                  <a:pt x="1421380" y="61912"/>
                  <a:pt x="1422968" y="52387"/>
                </a:cubicBezTo>
                <a:cubicBezTo>
                  <a:pt x="1423761" y="46831"/>
                  <a:pt x="1424555" y="42465"/>
                  <a:pt x="1425349" y="39290"/>
                </a:cubicBezTo>
                <a:cubicBezTo>
                  <a:pt x="1425349" y="36909"/>
                  <a:pt x="1424158" y="35718"/>
                  <a:pt x="1421777" y="35718"/>
                </a:cubicBezTo>
                <a:close/>
                <a:moveTo>
                  <a:pt x="1738483" y="34528"/>
                </a:moveTo>
                <a:lnTo>
                  <a:pt x="1764677" y="34528"/>
                </a:lnTo>
                <a:cubicBezTo>
                  <a:pt x="1774995" y="34528"/>
                  <a:pt x="1783331" y="39290"/>
                  <a:pt x="1789680" y="48815"/>
                </a:cubicBezTo>
                <a:cubicBezTo>
                  <a:pt x="1792856" y="55165"/>
                  <a:pt x="1792856" y="61912"/>
                  <a:pt x="1789680" y="69056"/>
                </a:cubicBezTo>
                <a:cubicBezTo>
                  <a:pt x="1787299" y="73819"/>
                  <a:pt x="1781743" y="75406"/>
                  <a:pt x="1773011" y="73819"/>
                </a:cubicBezTo>
                <a:cubicBezTo>
                  <a:pt x="1768249" y="71437"/>
                  <a:pt x="1762693" y="67072"/>
                  <a:pt x="1756343" y="60722"/>
                </a:cubicBezTo>
                <a:cubicBezTo>
                  <a:pt x="1753961" y="57547"/>
                  <a:pt x="1749596" y="53181"/>
                  <a:pt x="1743247" y="47625"/>
                </a:cubicBezTo>
                <a:cubicBezTo>
                  <a:pt x="1740071" y="44450"/>
                  <a:pt x="1737691" y="42068"/>
                  <a:pt x="1736102" y="40481"/>
                </a:cubicBezTo>
                <a:cubicBezTo>
                  <a:pt x="1734515" y="38893"/>
                  <a:pt x="1733722" y="37306"/>
                  <a:pt x="1733722" y="35718"/>
                </a:cubicBezTo>
                <a:cubicBezTo>
                  <a:pt x="1734515" y="34925"/>
                  <a:pt x="1736102" y="34528"/>
                  <a:pt x="1738483" y="34528"/>
                </a:cubicBezTo>
                <a:close/>
                <a:moveTo>
                  <a:pt x="7613619" y="30956"/>
                </a:moveTo>
                <a:cubicBezTo>
                  <a:pt x="7614810" y="30956"/>
                  <a:pt x="7616198" y="31353"/>
                  <a:pt x="7617786" y="32147"/>
                </a:cubicBezTo>
                <a:cubicBezTo>
                  <a:pt x="7625724" y="36115"/>
                  <a:pt x="7634058" y="45243"/>
                  <a:pt x="7642789" y="59531"/>
                </a:cubicBezTo>
                <a:cubicBezTo>
                  <a:pt x="7645170" y="63500"/>
                  <a:pt x="7643980" y="68659"/>
                  <a:pt x="7639218" y="75009"/>
                </a:cubicBezTo>
                <a:cubicBezTo>
                  <a:pt x="7636836" y="77390"/>
                  <a:pt x="7633661" y="81756"/>
                  <a:pt x="7629692" y="88106"/>
                </a:cubicBezTo>
                <a:cubicBezTo>
                  <a:pt x="7628104" y="90487"/>
                  <a:pt x="7626914" y="92075"/>
                  <a:pt x="7626120" y="92869"/>
                </a:cubicBezTo>
                <a:cubicBezTo>
                  <a:pt x="7624532" y="95250"/>
                  <a:pt x="7622152" y="98822"/>
                  <a:pt x="7618976" y="103584"/>
                </a:cubicBezTo>
                <a:cubicBezTo>
                  <a:pt x="7615802" y="108347"/>
                  <a:pt x="7613420" y="111919"/>
                  <a:pt x="7611833" y="114300"/>
                </a:cubicBezTo>
                <a:cubicBezTo>
                  <a:pt x="7618976" y="120650"/>
                  <a:pt x="7622152" y="127397"/>
                  <a:pt x="7621358" y="134540"/>
                </a:cubicBezTo>
                <a:cubicBezTo>
                  <a:pt x="7621358" y="136922"/>
                  <a:pt x="7621358" y="140097"/>
                  <a:pt x="7621358" y="144065"/>
                </a:cubicBezTo>
                <a:cubicBezTo>
                  <a:pt x="7622152" y="143272"/>
                  <a:pt x="7623342" y="142875"/>
                  <a:pt x="7624930" y="142875"/>
                </a:cubicBezTo>
                <a:cubicBezTo>
                  <a:pt x="7626518" y="142875"/>
                  <a:pt x="7628502" y="142478"/>
                  <a:pt x="7630883" y="141684"/>
                </a:cubicBezTo>
                <a:cubicBezTo>
                  <a:pt x="7642789" y="140890"/>
                  <a:pt x="7651520" y="139700"/>
                  <a:pt x="7657076" y="138112"/>
                </a:cubicBezTo>
                <a:cubicBezTo>
                  <a:pt x="7661046" y="137319"/>
                  <a:pt x="7666204" y="136525"/>
                  <a:pt x="7672555" y="135731"/>
                </a:cubicBezTo>
                <a:cubicBezTo>
                  <a:pt x="7679698" y="134937"/>
                  <a:pt x="7684858" y="134540"/>
                  <a:pt x="7688033" y="134540"/>
                </a:cubicBezTo>
                <a:cubicBezTo>
                  <a:pt x="7688033" y="131365"/>
                  <a:pt x="7687636" y="127000"/>
                  <a:pt x="7686842" y="121443"/>
                </a:cubicBezTo>
                <a:cubicBezTo>
                  <a:pt x="7686842" y="116681"/>
                  <a:pt x="7686842" y="113109"/>
                  <a:pt x="7686842" y="110728"/>
                </a:cubicBezTo>
                <a:cubicBezTo>
                  <a:pt x="7686048" y="101203"/>
                  <a:pt x="7684064" y="94456"/>
                  <a:pt x="7680889" y="90487"/>
                </a:cubicBezTo>
                <a:cubicBezTo>
                  <a:pt x="7666602" y="93662"/>
                  <a:pt x="7651124" y="96440"/>
                  <a:pt x="7634455" y="98822"/>
                </a:cubicBezTo>
                <a:cubicBezTo>
                  <a:pt x="7632074" y="98822"/>
                  <a:pt x="7630486" y="98425"/>
                  <a:pt x="7629692" y="97631"/>
                </a:cubicBezTo>
                <a:cubicBezTo>
                  <a:pt x="7629692" y="96043"/>
                  <a:pt x="7630883" y="94853"/>
                  <a:pt x="7633264" y="94059"/>
                </a:cubicBezTo>
                <a:cubicBezTo>
                  <a:pt x="7658664" y="82947"/>
                  <a:pt x="7683668" y="69056"/>
                  <a:pt x="7708274" y="52387"/>
                </a:cubicBezTo>
                <a:cubicBezTo>
                  <a:pt x="7716211" y="47625"/>
                  <a:pt x="7720974" y="43656"/>
                  <a:pt x="7722561" y="40481"/>
                </a:cubicBezTo>
                <a:cubicBezTo>
                  <a:pt x="7724942" y="37306"/>
                  <a:pt x="7729308" y="36909"/>
                  <a:pt x="7735658" y="39290"/>
                </a:cubicBezTo>
                <a:cubicBezTo>
                  <a:pt x="7748358" y="42465"/>
                  <a:pt x="7757089" y="48022"/>
                  <a:pt x="7761852" y="55959"/>
                </a:cubicBezTo>
                <a:cubicBezTo>
                  <a:pt x="7764233" y="61515"/>
                  <a:pt x="7762645" y="65484"/>
                  <a:pt x="7757089" y="67865"/>
                </a:cubicBezTo>
                <a:cubicBezTo>
                  <a:pt x="7742802" y="72628"/>
                  <a:pt x="7728514" y="77390"/>
                  <a:pt x="7714226" y="82153"/>
                </a:cubicBezTo>
                <a:cubicBezTo>
                  <a:pt x="7718989" y="84534"/>
                  <a:pt x="7722958" y="86915"/>
                  <a:pt x="7726133" y="89297"/>
                </a:cubicBezTo>
                <a:cubicBezTo>
                  <a:pt x="7730102" y="92472"/>
                  <a:pt x="7730896" y="96837"/>
                  <a:pt x="7728514" y="102393"/>
                </a:cubicBezTo>
                <a:cubicBezTo>
                  <a:pt x="7725340" y="106362"/>
                  <a:pt x="7723752" y="113506"/>
                  <a:pt x="7723752" y="123825"/>
                </a:cubicBezTo>
                <a:lnTo>
                  <a:pt x="7723752" y="128587"/>
                </a:lnTo>
                <a:cubicBezTo>
                  <a:pt x="7725340" y="128587"/>
                  <a:pt x="7728117" y="128190"/>
                  <a:pt x="7732086" y="127397"/>
                </a:cubicBezTo>
                <a:cubicBezTo>
                  <a:pt x="7735261" y="127397"/>
                  <a:pt x="7737642" y="127397"/>
                  <a:pt x="7739230" y="127397"/>
                </a:cubicBezTo>
                <a:cubicBezTo>
                  <a:pt x="7748755" y="125809"/>
                  <a:pt x="7757882" y="123825"/>
                  <a:pt x="7766614" y="121443"/>
                </a:cubicBezTo>
                <a:cubicBezTo>
                  <a:pt x="7767408" y="121443"/>
                  <a:pt x="7768598" y="121047"/>
                  <a:pt x="7770186" y="120253"/>
                </a:cubicBezTo>
                <a:cubicBezTo>
                  <a:pt x="7776536" y="118665"/>
                  <a:pt x="7781298" y="118665"/>
                  <a:pt x="7784474" y="120253"/>
                </a:cubicBezTo>
                <a:cubicBezTo>
                  <a:pt x="7798761" y="124222"/>
                  <a:pt x="7806698" y="131762"/>
                  <a:pt x="7808286" y="142875"/>
                </a:cubicBezTo>
                <a:cubicBezTo>
                  <a:pt x="7808286" y="146843"/>
                  <a:pt x="7805508" y="148828"/>
                  <a:pt x="7799952" y="148828"/>
                </a:cubicBezTo>
                <a:cubicBezTo>
                  <a:pt x="7774552" y="148828"/>
                  <a:pt x="7749152" y="150019"/>
                  <a:pt x="7723752" y="152400"/>
                </a:cubicBezTo>
                <a:lnTo>
                  <a:pt x="7723752" y="207169"/>
                </a:lnTo>
                <a:cubicBezTo>
                  <a:pt x="7725340" y="207169"/>
                  <a:pt x="7726530" y="206772"/>
                  <a:pt x="7727324" y="205978"/>
                </a:cubicBezTo>
                <a:cubicBezTo>
                  <a:pt x="7736055" y="205978"/>
                  <a:pt x="7744390" y="204787"/>
                  <a:pt x="7752326" y="202406"/>
                </a:cubicBezTo>
                <a:cubicBezTo>
                  <a:pt x="7757089" y="201612"/>
                  <a:pt x="7762248" y="202406"/>
                  <a:pt x="7767805" y="204787"/>
                </a:cubicBezTo>
                <a:cubicBezTo>
                  <a:pt x="7777330" y="210343"/>
                  <a:pt x="7782886" y="217090"/>
                  <a:pt x="7784474" y="225028"/>
                </a:cubicBezTo>
                <a:cubicBezTo>
                  <a:pt x="7785267" y="228203"/>
                  <a:pt x="7783283" y="230187"/>
                  <a:pt x="7778520" y="230981"/>
                </a:cubicBezTo>
                <a:cubicBezTo>
                  <a:pt x="7738832" y="230187"/>
                  <a:pt x="7698352" y="232172"/>
                  <a:pt x="7657076" y="236934"/>
                </a:cubicBezTo>
                <a:cubicBezTo>
                  <a:pt x="7653108" y="237728"/>
                  <a:pt x="7649536" y="236934"/>
                  <a:pt x="7646361" y="234553"/>
                </a:cubicBezTo>
                <a:cubicBezTo>
                  <a:pt x="7642392" y="230584"/>
                  <a:pt x="7638026" y="226615"/>
                  <a:pt x="7633264" y="222647"/>
                </a:cubicBezTo>
                <a:cubicBezTo>
                  <a:pt x="7631676" y="220265"/>
                  <a:pt x="7630883" y="218281"/>
                  <a:pt x="7630883" y="216693"/>
                </a:cubicBezTo>
                <a:cubicBezTo>
                  <a:pt x="7631676" y="215106"/>
                  <a:pt x="7633264" y="214312"/>
                  <a:pt x="7635646" y="214312"/>
                </a:cubicBezTo>
                <a:cubicBezTo>
                  <a:pt x="7654696" y="213519"/>
                  <a:pt x="7672952" y="211931"/>
                  <a:pt x="7690414" y="209550"/>
                </a:cubicBezTo>
                <a:cubicBezTo>
                  <a:pt x="7690414" y="188118"/>
                  <a:pt x="7690017" y="170656"/>
                  <a:pt x="7689224" y="157162"/>
                </a:cubicBezTo>
                <a:cubicBezTo>
                  <a:pt x="7676524" y="158750"/>
                  <a:pt x="7663427" y="160734"/>
                  <a:pt x="7649933" y="163116"/>
                </a:cubicBezTo>
                <a:cubicBezTo>
                  <a:pt x="7643582" y="164703"/>
                  <a:pt x="7638026" y="163909"/>
                  <a:pt x="7633264" y="160734"/>
                </a:cubicBezTo>
                <a:cubicBezTo>
                  <a:pt x="7632470" y="159940"/>
                  <a:pt x="7630883" y="157956"/>
                  <a:pt x="7628502" y="154781"/>
                </a:cubicBezTo>
                <a:cubicBezTo>
                  <a:pt x="7626120" y="152400"/>
                  <a:pt x="7624136" y="150812"/>
                  <a:pt x="7622548" y="150019"/>
                </a:cubicBezTo>
                <a:cubicBezTo>
                  <a:pt x="7622548" y="148431"/>
                  <a:pt x="7622152" y="147637"/>
                  <a:pt x="7621358" y="147637"/>
                </a:cubicBezTo>
                <a:cubicBezTo>
                  <a:pt x="7621358" y="167481"/>
                  <a:pt x="7621358" y="187722"/>
                  <a:pt x="7621358" y="208359"/>
                </a:cubicBezTo>
                <a:cubicBezTo>
                  <a:pt x="7622152" y="220265"/>
                  <a:pt x="7620168" y="232568"/>
                  <a:pt x="7615405" y="245268"/>
                </a:cubicBezTo>
                <a:cubicBezTo>
                  <a:pt x="7612230" y="250031"/>
                  <a:pt x="7608261" y="250825"/>
                  <a:pt x="7603498" y="247650"/>
                </a:cubicBezTo>
                <a:cubicBezTo>
                  <a:pt x="7598736" y="245268"/>
                  <a:pt x="7593974" y="238918"/>
                  <a:pt x="7589211" y="228600"/>
                </a:cubicBezTo>
                <a:cubicBezTo>
                  <a:pt x="7588418" y="225425"/>
                  <a:pt x="7588814" y="219869"/>
                  <a:pt x="7590402" y="211931"/>
                </a:cubicBezTo>
                <a:cubicBezTo>
                  <a:pt x="7588814" y="218281"/>
                  <a:pt x="7588814" y="217884"/>
                  <a:pt x="7590402" y="210740"/>
                </a:cubicBezTo>
                <a:cubicBezTo>
                  <a:pt x="7591990" y="205184"/>
                  <a:pt x="7593974" y="182959"/>
                  <a:pt x="7596355" y="144065"/>
                </a:cubicBezTo>
                <a:cubicBezTo>
                  <a:pt x="7596355" y="140097"/>
                  <a:pt x="7595958" y="136525"/>
                  <a:pt x="7595164" y="133350"/>
                </a:cubicBezTo>
                <a:cubicBezTo>
                  <a:pt x="7595164" y="133350"/>
                  <a:pt x="7594767" y="133747"/>
                  <a:pt x="7593974" y="134540"/>
                </a:cubicBezTo>
                <a:cubicBezTo>
                  <a:pt x="7593974" y="135334"/>
                  <a:pt x="7592783" y="136525"/>
                  <a:pt x="7590402" y="138112"/>
                </a:cubicBezTo>
                <a:cubicBezTo>
                  <a:pt x="7577702" y="150019"/>
                  <a:pt x="7561033" y="161528"/>
                  <a:pt x="7540396" y="172640"/>
                </a:cubicBezTo>
                <a:cubicBezTo>
                  <a:pt x="7538808" y="173434"/>
                  <a:pt x="7537617" y="173434"/>
                  <a:pt x="7536824" y="172640"/>
                </a:cubicBezTo>
                <a:cubicBezTo>
                  <a:pt x="7536030" y="171847"/>
                  <a:pt x="7536426" y="170656"/>
                  <a:pt x="7538014" y="169069"/>
                </a:cubicBezTo>
                <a:cubicBezTo>
                  <a:pt x="7563414" y="142081"/>
                  <a:pt x="7584052" y="111125"/>
                  <a:pt x="7599926" y="76200"/>
                </a:cubicBezTo>
                <a:cubicBezTo>
                  <a:pt x="7607070" y="57150"/>
                  <a:pt x="7610245" y="44847"/>
                  <a:pt x="7609452" y="39290"/>
                </a:cubicBezTo>
                <a:cubicBezTo>
                  <a:pt x="7608658" y="36115"/>
                  <a:pt x="7609054" y="33734"/>
                  <a:pt x="7610642" y="32147"/>
                </a:cubicBezTo>
                <a:cubicBezTo>
                  <a:pt x="7611436" y="31353"/>
                  <a:pt x="7612428" y="30956"/>
                  <a:pt x="7613619" y="30956"/>
                </a:cubicBezTo>
                <a:close/>
                <a:moveTo>
                  <a:pt x="4778146" y="29765"/>
                </a:moveTo>
                <a:cubicBezTo>
                  <a:pt x="4797196" y="32940"/>
                  <a:pt x="4813071" y="38100"/>
                  <a:pt x="4825771" y="45243"/>
                </a:cubicBezTo>
                <a:cubicBezTo>
                  <a:pt x="4832121" y="48418"/>
                  <a:pt x="4835693" y="53578"/>
                  <a:pt x="4836486" y="60722"/>
                </a:cubicBezTo>
                <a:cubicBezTo>
                  <a:pt x="4837280" y="73422"/>
                  <a:pt x="4834105" y="83343"/>
                  <a:pt x="4826961" y="90487"/>
                </a:cubicBezTo>
                <a:cubicBezTo>
                  <a:pt x="4822993" y="93662"/>
                  <a:pt x="4819024" y="93662"/>
                  <a:pt x="4815055" y="90487"/>
                </a:cubicBezTo>
                <a:cubicBezTo>
                  <a:pt x="4800768" y="77787"/>
                  <a:pt x="4786877" y="59134"/>
                  <a:pt x="4773383" y="34528"/>
                </a:cubicBezTo>
                <a:cubicBezTo>
                  <a:pt x="4772590" y="30559"/>
                  <a:pt x="4774177" y="28972"/>
                  <a:pt x="4778146" y="29765"/>
                </a:cubicBezTo>
                <a:close/>
                <a:moveTo>
                  <a:pt x="6983183" y="27384"/>
                </a:moveTo>
                <a:cubicBezTo>
                  <a:pt x="6983183" y="27384"/>
                  <a:pt x="6983580" y="27384"/>
                  <a:pt x="6984374" y="27384"/>
                </a:cubicBezTo>
                <a:cubicBezTo>
                  <a:pt x="6996280" y="27384"/>
                  <a:pt x="7008186" y="29765"/>
                  <a:pt x="7020092" y="34528"/>
                </a:cubicBezTo>
                <a:cubicBezTo>
                  <a:pt x="7033586" y="37703"/>
                  <a:pt x="7037952" y="49212"/>
                  <a:pt x="7033189" y="69056"/>
                </a:cubicBezTo>
                <a:cubicBezTo>
                  <a:pt x="7029220" y="76200"/>
                  <a:pt x="7023267" y="77787"/>
                  <a:pt x="7015330" y="73819"/>
                </a:cubicBezTo>
                <a:cubicBezTo>
                  <a:pt x="7005805" y="64294"/>
                  <a:pt x="6994296" y="50403"/>
                  <a:pt x="6980802" y="32147"/>
                </a:cubicBezTo>
                <a:cubicBezTo>
                  <a:pt x="6978420" y="29765"/>
                  <a:pt x="6979214" y="28178"/>
                  <a:pt x="6983183" y="27384"/>
                </a:cubicBezTo>
                <a:close/>
                <a:moveTo>
                  <a:pt x="3014830" y="27384"/>
                </a:moveTo>
                <a:cubicBezTo>
                  <a:pt x="3017211" y="27384"/>
                  <a:pt x="3018799" y="27781"/>
                  <a:pt x="3019593" y="28575"/>
                </a:cubicBezTo>
                <a:cubicBezTo>
                  <a:pt x="3027530" y="32543"/>
                  <a:pt x="3034277" y="37703"/>
                  <a:pt x="3039833" y="44053"/>
                </a:cubicBezTo>
                <a:cubicBezTo>
                  <a:pt x="3044596" y="50403"/>
                  <a:pt x="3042215" y="54372"/>
                  <a:pt x="3032690" y="55959"/>
                </a:cubicBezTo>
                <a:cubicBezTo>
                  <a:pt x="3030308" y="55959"/>
                  <a:pt x="3024752" y="56753"/>
                  <a:pt x="3016021" y="58340"/>
                </a:cubicBezTo>
                <a:cubicBezTo>
                  <a:pt x="2995383" y="61515"/>
                  <a:pt x="2979905" y="63897"/>
                  <a:pt x="2969586" y="65484"/>
                </a:cubicBezTo>
                <a:cubicBezTo>
                  <a:pt x="2968793" y="65484"/>
                  <a:pt x="2967602" y="65484"/>
                  <a:pt x="2966015" y="65484"/>
                </a:cubicBezTo>
                <a:cubicBezTo>
                  <a:pt x="2963633" y="66278"/>
                  <a:pt x="2961649" y="66675"/>
                  <a:pt x="2960061" y="66675"/>
                </a:cubicBezTo>
                <a:cubicBezTo>
                  <a:pt x="2963236" y="67469"/>
                  <a:pt x="2966411" y="69056"/>
                  <a:pt x="2969586" y="71437"/>
                </a:cubicBezTo>
                <a:cubicBezTo>
                  <a:pt x="2970380" y="72231"/>
                  <a:pt x="2971174" y="72628"/>
                  <a:pt x="2971968" y="72628"/>
                </a:cubicBezTo>
                <a:cubicBezTo>
                  <a:pt x="2975937" y="75803"/>
                  <a:pt x="2975540" y="78978"/>
                  <a:pt x="2970777" y="82153"/>
                </a:cubicBezTo>
                <a:cubicBezTo>
                  <a:pt x="2960459" y="90884"/>
                  <a:pt x="2948155" y="100012"/>
                  <a:pt x="2933868" y="109537"/>
                </a:cubicBezTo>
                <a:cubicBezTo>
                  <a:pt x="2940218" y="108743"/>
                  <a:pt x="2948949" y="107553"/>
                  <a:pt x="2960061" y="105965"/>
                </a:cubicBezTo>
                <a:cubicBezTo>
                  <a:pt x="2964824" y="105172"/>
                  <a:pt x="2968396" y="104775"/>
                  <a:pt x="2970777" y="104775"/>
                </a:cubicBezTo>
                <a:cubicBezTo>
                  <a:pt x="2973952" y="103981"/>
                  <a:pt x="2979111" y="103187"/>
                  <a:pt x="2986255" y="102393"/>
                </a:cubicBezTo>
                <a:cubicBezTo>
                  <a:pt x="3015624" y="97631"/>
                  <a:pt x="3031102" y="94456"/>
                  <a:pt x="3032690" y="92869"/>
                </a:cubicBezTo>
                <a:cubicBezTo>
                  <a:pt x="3043008" y="90487"/>
                  <a:pt x="3050549" y="90884"/>
                  <a:pt x="3055311" y="94059"/>
                </a:cubicBezTo>
                <a:cubicBezTo>
                  <a:pt x="3064836" y="101203"/>
                  <a:pt x="3072774" y="109537"/>
                  <a:pt x="3079124" y="119062"/>
                </a:cubicBezTo>
                <a:cubicBezTo>
                  <a:pt x="3083886" y="127000"/>
                  <a:pt x="3083886" y="133747"/>
                  <a:pt x="3079124" y="139303"/>
                </a:cubicBezTo>
                <a:cubicBezTo>
                  <a:pt x="3077537" y="141684"/>
                  <a:pt x="3074759" y="149225"/>
                  <a:pt x="3070790" y="161925"/>
                </a:cubicBezTo>
                <a:cubicBezTo>
                  <a:pt x="3069996" y="165894"/>
                  <a:pt x="3068408" y="173037"/>
                  <a:pt x="3066027" y="183356"/>
                </a:cubicBezTo>
                <a:cubicBezTo>
                  <a:pt x="3061265" y="206375"/>
                  <a:pt x="3058487" y="219472"/>
                  <a:pt x="3057693" y="222647"/>
                </a:cubicBezTo>
                <a:cubicBezTo>
                  <a:pt x="3052930" y="237728"/>
                  <a:pt x="3047771" y="246856"/>
                  <a:pt x="3042215" y="250031"/>
                </a:cubicBezTo>
                <a:cubicBezTo>
                  <a:pt x="3034277" y="253206"/>
                  <a:pt x="3028721" y="252412"/>
                  <a:pt x="3025546" y="247650"/>
                </a:cubicBezTo>
                <a:cubicBezTo>
                  <a:pt x="3019989" y="239712"/>
                  <a:pt x="3018402" y="231775"/>
                  <a:pt x="3020783" y="223837"/>
                </a:cubicBezTo>
                <a:cubicBezTo>
                  <a:pt x="3008084" y="224631"/>
                  <a:pt x="2983874" y="225822"/>
                  <a:pt x="2948155" y="227409"/>
                </a:cubicBezTo>
                <a:cubicBezTo>
                  <a:pt x="2921961" y="229790"/>
                  <a:pt x="2904896" y="230981"/>
                  <a:pt x="2896958" y="230981"/>
                </a:cubicBezTo>
                <a:cubicBezTo>
                  <a:pt x="2896164" y="238125"/>
                  <a:pt x="2894974" y="242887"/>
                  <a:pt x="2893386" y="245268"/>
                </a:cubicBezTo>
                <a:cubicBezTo>
                  <a:pt x="2889417" y="250825"/>
                  <a:pt x="2884259" y="250825"/>
                  <a:pt x="2877908" y="245268"/>
                </a:cubicBezTo>
                <a:cubicBezTo>
                  <a:pt x="2872352" y="241300"/>
                  <a:pt x="2869177" y="233362"/>
                  <a:pt x="2868383" y="221456"/>
                </a:cubicBezTo>
                <a:cubicBezTo>
                  <a:pt x="2868383" y="219869"/>
                  <a:pt x="2867987" y="212725"/>
                  <a:pt x="2867193" y="200025"/>
                </a:cubicBezTo>
                <a:cubicBezTo>
                  <a:pt x="2865605" y="181768"/>
                  <a:pt x="2864415" y="169069"/>
                  <a:pt x="2863621" y="161925"/>
                </a:cubicBezTo>
                <a:cubicBezTo>
                  <a:pt x="2860446" y="142875"/>
                  <a:pt x="2856080" y="128984"/>
                  <a:pt x="2850524" y="120253"/>
                </a:cubicBezTo>
                <a:cubicBezTo>
                  <a:pt x="2848937" y="115490"/>
                  <a:pt x="2850524" y="113109"/>
                  <a:pt x="2855286" y="113109"/>
                </a:cubicBezTo>
                <a:cubicBezTo>
                  <a:pt x="2860049" y="113109"/>
                  <a:pt x="2867193" y="114697"/>
                  <a:pt x="2876718" y="117872"/>
                </a:cubicBezTo>
                <a:cubicBezTo>
                  <a:pt x="2877512" y="117872"/>
                  <a:pt x="2879496" y="117475"/>
                  <a:pt x="2882671" y="116681"/>
                </a:cubicBezTo>
                <a:cubicBezTo>
                  <a:pt x="2895371" y="115093"/>
                  <a:pt x="2905690" y="113903"/>
                  <a:pt x="2913627" y="113109"/>
                </a:cubicBezTo>
                <a:cubicBezTo>
                  <a:pt x="2915215" y="109140"/>
                  <a:pt x="2917596" y="103981"/>
                  <a:pt x="2920771" y="97631"/>
                </a:cubicBezTo>
                <a:cubicBezTo>
                  <a:pt x="2926327" y="86519"/>
                  <a:pt x="2930296" y="77787"/>
                  <a:pt x="2932677" y="71437"/>
                </a:cubicBezTo>
                <a:cubicBezTo>
                  <a:pt x="2921565" y="73025"/>
                  <a:pt x="2914818" y="74215"/>
                  <a:pt x="2912436" y="75009"/>
                </a:cubicBezTo>
                <a:cubicBezTo>
                  <a:pt x="2906880" y="75009"/>
                  <a:pt x="2902515" y="73819"/>
                  <a:pt x="2899340" y="71437"/>
                </a:cubicBezTo>
                <a:cubicBezTo>
                  <a:pt x="2892196" y="64294"/>
                  <a:pt x="2887433" y="59134"/>
                  <a:pt x="2885052" y="55959"/>
                </a:cubicBezTo>
                <a:cubicBezTo>
                  <a:pt x="2883465" y="52784"/>
                  <a:pt x="2884655" y="50800"/>
                  <a:pt x="2888624" y="50006"/>
                </a:cubicBezTo>
                <a:cubicBezTo>
                  <a:pt x="2944980" y="42068"/>
                  <a:pt x="2983874" y="34925"/>
                  <a:pt x="3005305" y="28575"/>
                </a:cubicBezTo>
                <a:cubicBezTo>
                  <a:pt x="3009274" y="27781"/>
                  <a:pt x="3012449" y="27384"/>
                  <a:pt x="3014830" y="27384"/>
                </a:cubicBezTo>
                <a:close/>
                <a:moveTo>
                  <a:pt x="5225225" y="26789"/>
                </a:moveTo>
                <a:cubicBezTo>
                  <a:pt x="5228004" y="26789"/>
                  <a:pt x="5230186" y="27384"/>
                  <a:pt x="5231774" y="28575"/>
                </a:cubicBezTo>
                <a:cubicBezTo>
                  <a:pt x="5240505" y="35718"/>
                  <a:pt x="5247252" y="42465"/>
                  <a:pt x="5252014" y="48815"/>
                </a:cubicBezTo>
                <a:cubicBezTo>
                  <a:pt x="5255190" y="51990"/>
                  <a:pt x="5255586" y="55959"/>
                  <a:pt x="5253205" y="60722"/>
                </a:cubicBezTo>
                <a:cubicBezTo>
                  <a:pt x="5250030" y="71040"/>
                  <a:pt x="5248443" y="80565"/>
                  <a:pt x="5248443" y="89297"/>
                </a:cubicBezTo>
                <a:cubicBezTo>
                  <a:pt x="5245268" y="119459"/>
                  <a:pt x="5243680" y="139303"/>
                  <a:pt x="5243680" y="148828"/>
                </a:cubicBezTo>
                <a:cubicBezTo>
                  <a:pt x="5244474" y="158353"/>
                  <a:pt x="5241299" y="165894"/>
                  <a:pt x="5234155" y="171450"/>
                </a:cubicBezTo>
                <a:cubicBezTo>
                  <a:pt x="5231774" y="173831"/>
                  <a:pt x="5228599" y="173434"/>
                  <a:pt x="5224630" y="170259"/>
                </a:cubicBezTo>
                <a:cubicBezTo>
                  <a:pt x="5214311" y="163116"/>
                  <a:pt x="5210740" y="152003"/>
                  <a:pt x="5213914" y="136922"/>
                </a:cubicBezTo>
                <a:cubicBezTo>
                  <a:pt x="5215502" y="117078"/>
                  <a:pt x="5215502" y="90487"/>
                  <a:pt x="5213914" y="57150"/>
                </a:cubicBezTo>
                <a:cubicBezTo>
                  <a:pt x="5213914" y="53975"/>
                  <a:pt x="5212327" y="52387"/>
                  <a:pt x="5209152" y="52387"/>
                </a:cubicBezTo>
                <a:cubicBezTo>
                  <a:pt x="5206771" y="53181"/>
                  <a:pt x="5202405" y="53975"/>
                  <a:pt x="5196055" y="54768"/>
                </a:cubicBezTo>
                <a:cubicBezTo>
                  <a:pt x="5184149" y="57150"/>
                  <a:pt x="5175418" y="59134"/>
                  <a:pt x="5169861" y="60722"/>
                </a:cubicBezTo>
                <a:lnTo>
                  <a:pt x="5169861" y="64294"/>
                </a:lnTo>
                <a:cubicBezTo>
                  <a:pt x="5169861" y="91281"/>
                  <a:pt x="5170258" y="114300"/>
                  <a:pt x="5171052" y="133350"/>
                </a:cubicBezTo>
                <a:lnTo>
                  <a:pt x="5171052" y="145256"/>
                </a:lnTo>
                <a:cubicBezTo>
                  <a:pt x="5171846" y="142875"/>
                  <a:pt x="5172640" y="139303"/>
                  <a:pt x="5173433" y="134540"/>
                </a:cubicBezTo>
                <a:cubicBezTo>
                  <a:pt x="5175021" y="130572"/>
                  <a:pt x="5175814" y="127397"/>
                  <a:pt x="5175814" y="125015"/>
                </a:cubicBezTo>
                <a:cubicBezTo>
                  <a:pt x="5178990" y="104378"/>
                  <a:pt x="5178593" y="90487"/>
                  <a:pt x="5174624" y="83343"/>
                </a:cubicBezTo>
                <a:cubicBezTo>
                  <a:pt x="5173037" y="79375"/>
                  <a:pt x="5173037" y="76597"/>
                  <a:pt x="5174624" y="75009"/>
                </a:cubicBezTo>
                <a:cubicBezTo>
                  <a:pt x="5175418" y="72628"/>
                  <a:pt x="5177799" y="71834"/>
                  <a:pt x="5181768" y="72628"/>
                </a:cubicBezTo>
                <a:cubicBezTo>
                  <a:pt x="5194468" y="75803"/>
                  <a:pt x="5203596" y="81359"/>
                  <a:pt x="5209152" y="89297"/>
                </a:cubicBezTo>
                <a:cubicBezTo>
                  <a:pt x="5211533" y="93265"/>
                  <a:pt x="5211930" y="97234"/>
                  <a:pt x="5210343" y="101203"/>
                </a:cubicBezTo>
                <a:cubicBezTo>
                  <a:pt x="5209549" y="102790"/>
                  <a:pt x="5208358" y="107553"/>
                  <a:pt x="5206771" y="115490"/>
                </a:cubicBezTo>
                <a:cubicBezTo>
                  <a:pt x="5205184" y="122634"/>
                  <a:pt x="5203993" y="128190"/>
                  <a:pt x="5203199" y="132159"/>
                </a:cubicBezTo>
                <a:cubicBezTo>
                  <a:pt x="5202405" y="137715"/>
                  <a:pt x="5200818" y="143669"/>
                  <a:pt x="5198436" y="150019"/>
                </a:cubicBezTo>
                <a:cubicBezTo>
                  <a:pt x="5206374" y="156369"/>
                  <a:pt x="5211137" y="160337"/>
                  <a:pt x="5212724" y="161925"/>
                </a:cubicBezTo>
                <a:cubicBezTo>
                  <a:pt x="5215899" y="165894"/>
                  <a:pt x="5216296" y="169862"/>
                  <a:pt x="5213914" y="173831"/>
                </a:cubicBezTo>
                <a:cubicBezTo>
                  <a:pt x="5211533" y="177006"/>
                  <a:pt x="5210343" y="188912"/>
                  <a:pt x="5210343" y="209550"/>
                </a:cubicBezTo>
                <a:cubicBezTo>
                  <a:pt x="5210343" y="218281"/>
                  <a:pt x="5215899" y="222647"/>
                  <a:pt x="5227011" y="222647"/>
                </a:cubicBezTo>
                <a:cubicBezTo>
                  <a:pt x="5249237" y="222647"/>
                  <a:pt x="5261936" y="219075"/>
                  <a:pt x="5265111" y="211931"/>
                </a:cubicBezTo>
                <a:cubicBezTo>
                  <a:pt x="5267493" y="208756"/>
                  <a:pt x="5270271" y="200819"/>
                  <a:pt x="5273446" y="188118"/>
                </a:cubicBezTo>
                <a:cubicBezTo>
                  <a:pt x="5275033" y="184150"/>
                  <a:pt x="5276224" y="180975"/>
                  <a:pt x="5277018" y="178593"/>
                </a:cubicBezTo>
                <a:cubicBezTo>
                  <a:pt x="5277812" y="176212"/>
                  <a:pt x="5278605" y="175022"/>
                  <a:pt x="5279399" y="175022"/>
                </a:cubicBezTo>
                <a:cubicBezTo>
                  <a:pt x="5280986" y="175022"/>
                  <a:pt x="5281780" y="176212"/>
                  <a:pt x="5281780" y="178593"/>
                </a:cubicBezTo>
                <a:cubicBezTo>
                  <a:pt x="5284955" y="193675"/>
                  <a:pt x="5289321" y="206375"/>
                  <a:pt x="5294877" y="216693"/>
                </a:cubicBezTo>
                <a:cubicBezTo>
                  <a:pt x="5297258" y="221456"/>
                  <a:pt x="5298449" y="225425"/>
                  <a:pt x="5298449" y="228600"/>
                </a:cubicBezTo>
                <a:cubicBezTo>
                  <a:pt x="5296862" y="235743"/>
                  <a:pt x="5292893" y="241300"/>
                  <a:pt x="5286543" y="245268"/>
                </a:cubicBezTo>
                <a:cubicBezTo>
                  <a:pt x="5273049" y="251618"/>
                  <a:pt x="5254396" y="254000"/>
                  <a:pt x="5230583" y="252412"/>
                </a:cubicBezTo>
                <a:cubicBezTo>
                  <a:pt x="5215502" y="252412"/>
                  <a:pt x="5203596" y="247650"/>
                  <a:pt x="5194864" y="238125"/>
                </a:cubicBezTo>
                <a:cubicBezTo>
                  <a:pt x="5187721" y="229393"/>
                  <a:pt x="5184149" y="217090"/>
                  <a:pt x="5184149" y="201215"/>
                </a:cubicBezTo>
                <a:lnTo>
                  <a:pt x="5184149" y="182165"/>
                </a:lnTo>
                <a:cubicBezTo>
                  <a:pt x="5183355" y="183753"/>
                  <a:pt x="5182165" y="185737"/>
                  <a:pt x="5180577" y="188118"/>
                </a:cubicBezTo>
                <a:cubicBezTo>
                  <a:pt x="5178990" y="190500"/>
                  <a:pt x="5178196" y="192087"/>
                  <a:pt x="5178196" y="192881"/>
                </a:cubicBezTo>
                <a:cubicBezTo>
                  <a:pt x="5159940" y="219869"/>
                  <a:pt x="5131365" y="235743"/>
                  <a:pt x="5092471" y="240506"/>
                </a:cubicBezTo>
                <a:cubicBezTo>
                  <a:pt x="5089296" y="241300"/>
                  <a:pt x="5087708" y="240903"/>
                  <a:pt x="5087708" y="239315"/>
                </a:cubicBezTo>
                <a:cubicBezTo>
                  <a:pt x="5087708" y="237728"/>
                  <a:pt x="5088899" y="236537"/>
                  <a:pt x="5091280" y="235743"/>
                </a:cubicBezTo>
                <a:cubicBezTo>
                  <a:pt x="5123030" y="219075"/>
                  <a:pt x="5146843" y="195262"/>
                  <a:pt x="5162718" y="164306"/>
                </a:cubicBezTo>
                <a:cubicBezTo>
                  <a:pt x="5158749" y="165894"/>
                  <a:pt x="5154780" y="165497"/>
                  <a:pt x="5150811" y="163116"/>
                </a:cubicBezTo>
                <a:cubicBezTo>
                  <a:pt x="5147636" y="160734"/>
                  <a:pt x="5145255" y="157956"/>
                  <a:pt x="5143668" y="154781"/>
                </a:cubicBezTo>
                <a:lnTo>
                  <a:pt x="5141286" y="157162"/>
                </a:lnTo>
                <a:cubicBezTo>
                  <a:pt x="5134937" y="163512"/>
                  <a:pt x="5121840" y="174625"/>
                  <a:pt x="5101996" y="190500"/>
                </a:cubicBezTo>
                <a:cubicBezTo>
                  <a:pt x="5098027" y="193675"/>
                  <a:pt x="5092868" y="197247"/>
                  <a:pt x="5086518" y="201215"/>
                </a:cubicBezTo>
                <a:cubicBezTo>
                  <a:pt x="5076199" y="209153"/>
                  <a:pt x="5069055" y="214709"/>
                  <a:pt x="5065086" y="217884"/>
                </a:cubicBezTo>
                <a:cubicBezTo>
                  <a:pt x="5061118" y="221853"/>
                  <a:pt x="5056752" y="222250"/>
                  <a:pt x="5051989" y="219075"/>
                </a:cubicBezTo>
                <a:cubicBezTo>
                  <a:pt x="5040083" y="211931"/>
                  <a:pt x="5033734" y="203200"/>
                  <a:pt x="5032939" y="192881"/>
                </a:cubicBezTo>
                <a:cubicBezTo>
                  <a:pt x="5032146" y="188118"/>
                  <a:pt x="5033734" y="185737"/>
                  <a:pt x="5037702" y="185737"/>
                </a:cubicBezTo>
                <a:cubicBezTo>
                  <a:pt x="5044052" y="186531"/>
                  <a:pt x="5053180" y="184547"/>
                  <a:pt x="5065086" y="179784"/>
                </a:cubicBezTo>
                <a:cubicBezTo>
                  <a:pt x="5069055" y="178197"/>
                  <a:pt x="5072627" y="177006"/>
                  <a:pt x="5075802" y="176212"/>
                </a:cubicBezTo>
                <a:cubicBezTo>
                  <a:pt x="5075802" y="164306"/>
                  <a:pt x="5075802" y="151606"/>
                  <a:pt x="5075802" y="138112"/>
                </a:cubicBezTo>
                <a:cubicBezTo>
                  <a:pt x="5073421" y="138112"/>
                  <a:pt x="5070643" y="138509"/>
                  <a:pt x="5067468" y="139303"/>
                </a:cubicBezTo>
                <a:cubicBezTo>
                  <a:pt x="5061118" y="140097"/>
                  <a:pt x="5055958" y="139303"/>
                  <a:pt x="5051989" y="136922"/>
                </a:cubicBezTo>
                <a:cubicBezTo>
                  <a:pt x="5047227" y="133747"/>
                  <a:pt x="5043655" y="129778"/>
                  <a:pt x="5041274" y="125015"/>
                </a:cubicBezTo>
                <a:cubicBezTo>
                  <a:pt x="5041274" y="125015"/>
                  <a:pt x="5041274" y="124619"/>
                  <a:pt x="5041274" y="123825"/>
                </a:cubicBezTo>
                <a:cubicBezTo>
                  <a:pt x="5038099" y="120650"/>
                  <a:pt x="5038893" y="118665"/>
                  <a:pt x="5043655" y="117872"/>
                </a:cubicBezTo>
                <a:cubicBezTo>
                  <a:pt x="5050799" y="117872"/>
                  <a:pt x="5061514" y="116284"/>
                  <a:pt x="5075802" y="113109"/>
                </a:cubicBezTo>
                <a:cubicBezTo>
                  <a:pt x="5075802" y="101203"/>
                  <a:pt x="5075008" y="90487"/>
                  <a:pt x="5073421" y="80962"/>
                </a:cubicBezTo>
                <a:cubicBezTo>
                  <a:pt x="5071834" y="81756"/>
                  <a:pt x="5069849" y="82153"/>
                  <a:pt x="5067468" y="82153"/>
                </a:cubicBezTo>
                <a:cubicBezTo>
                  <a:pt x="5062705" y="82947"/>
                  <a:pt x="5058340" y="82153"/>
                  <a:pt x="5054371" y="79772"/>
                </a:cubicBezTo>
                <a:cubicBezTo>
                  <a:pt x="5052784" y="78978"/>
                  <a:pt x="5050402" y="76597"/>
                  <a:pt x="5047227" y="72628"/>
                </a:cubicBezTo>
                <a:cubicBezTo>
                  <a:pt x="5046433" y="71834"/>
                  <a:pt x="5045640" y="71040"/>
                  <a:pt x="5044846" y="70247"/>
                </a:cubicBezTo>
                <a:cubicBezTo>
                  <a:pt x="5042464" y="64690"/>
                  <a:pt x="5043259" y="61912"/>
                  <a:pt x="5047227" y="61912"/>
                </a:cubicBezTo>
                <a:cubicBezTo>
                  <a:pt x="5059133" y="60325"/>
                  <a:pt x="5070246" y="57944"/>
                  <a:pt x="5080564" y="54768"/>
                </a:cubicBezTo>
                <a:cubicBezTo>
                  <a:pt x="5095646" y="50800"/>
                  <a:pt x="5105568" y="48815"/>
                  <a:pt x="5110330" y="48815"/>
                </a:cubicBezTo>
                <a:cubicBezTo>
                  <a:pt x="5110330" y="48815"/>
                  <a:pt x="5110727" y="48815"/>
                  <a:pt x="5111521" y="48815"/>
                </a:cubicBezTo>
                <a:cubicBezTo>
                  <a:pt x="5115490" y="47228"/>
                  <a:pt x="5119061" y="46831"/>
                  <a:pt x="5122236" y="47625"/>
                </a:cubicBezTo>
                <a:cubicBezTo>
                  <a:pt x="5124618" y="48418"/>
                  <a:pt x="5128984" y="51990"/>
                  <a:pt x="5135333" y="58340"/>
                </a:cubicBezTo>
                <a:cubicBezTo>
                  <a:pt x="5137714" y="63103"/>
                  <a:pt x="5136524" y="67072"/>
                  <a:pt x="5131761" y="70247"/>
                </a:cubicBezTo>
                <a:cubicBezTo>
                  <a:pt x="5126999" y="71040"/>
                  <a:pt x="5118664" y="72628"/>
                  <a:pt x="5106758" y="75009"/>
                </a:cubicBezTo>
                <a:cubicBezTo>
                  <a:pt x="5103583" y="75803"/>
                  <a:pt x="5101202" y="76200"/>
                  <a:pt x="5099614" y="76200"/>
                </a:cubicBezTo>
                <a:cubicBezTo>
                  <a:pt x="5101996" y="77787"/>
                  <a:pt x="5103980" y="79375"/>
                  <a:pt x="5105568" y="80962"/>
                </a:cubicBezTo>
                <a:cubicBezTo>
                  <a:pt x="5109536" y="84931"/>
                  <a:pt x="5110727" y="88106"/>
                  <a:pt x="5109139" y="90487"/>
                </a:cubicBezTo>
                <a:cubicBezTo>
                  <a:pt x="5107552" y="92075"/>
                  <a:pt x="5106758" y="96043"/>
                  <a:pt x="5106758" y="102393"/>
                </a:cubicBezTo>
                <a:cubicBezTo>
                  <a:pt x="5105965" y="103981"/>
                  <a:pt x="5105568" y="105569"/>
                  <a:pt x="5105568" y="107156"/>
                </a:cubicBezTo>
                <a:cubicBezTo>
                  <a:pt x="5106362" y="107156"/>
                  <a:pt x="5107552" y="106759"/>
                  <a:pt x="5109139" y="105965"/>
                </a:cubicBezTo>
                <a:cubicBezTo>
                  <a:pt x="5110727" y="105965"/>
                  <a:pt x="5111918" y="105569"/>
                  <a:pt x="5112711" y="104775"/>
                </a:cubicBezTo>
                <a:cubicBezTo>
                  <a:pt x="5115093" y="103981"/>
                  <a:pt x="5117871" y="103981"/>
                  <a:pt x="5121046" y="104775"/>
                </a:cubicBezTo>
                <a:cubicBezTo>
                  <a:pt x="5121840" y="105569"/>
                  <a:pt x="5122633" y="105965"/>
                  <a:pt x="5123427" y="105965"/>
                </a:cubicBezTo>
                <a:cubicBezTo>
                  <a:pt x="5127396" y="108347"/>
                  <a:pt x="5130968" y="111522"/>
                  <a:pt x="5134143" y="115490"/>
                </a:cubicBezTo>
                <a:cubicBezTo>
                  <a:pt x="5137318" y="121840"/>
                  <a:pt x="5136524" y="125809"/>
                  <a:pt x="5131761" y="127397"/>
                </a:cubicBezTo>
                <a:cubicBezTo>
                  <a:pt x="5130968" y="127397"/>
                  <a:pt x="5129777" y="127397"/>
                  <a:pt x="5128189" y="127397"/>
                </a:cubicBezTo>
                <a:cubicBezTo>
                  <a:pt x="5121840" y="128190"/>
                  <a:pt x="5113902" y="129778"/>
                  <a:pt x="5104377" y="132159"/>
                </a:cubicBezTo>
                <a:cubicBezTo>
                  <a:pt x="5103583" y="142478"/>
                  <a:pt x="5103186" y="153590"/>
                  <a:pt x="5103186" y="165497"/>
                </a:cubicBezTo>
                <a:cubicBezTo>
                  <a:pt x="5120649" y="159147"/>
                  <a:pt x="5132555" y="154384"/>
                  <a:pt x="5138905" y="151209"/>
                </a:cubicBezTo>
                <a:cubicBezTo>
                  <a:pt x="5140493" y="151209"/>
                  <a:pt x="5141286" y="151209"/>
                  <a:pt x="5141286" y="151209"/>
                </a:cubicBezTo>
                <a:cubicBezTo>
                  <a:pt x="5140493" y="148034"/>
                  <a:pt x="5140890" y="141684"/>
                  <a:pt x="5142477" y="132159"/>
                </a:cubicBezTo>
                <a:cubicBezTo>
                  <a:pt x="5140890" y="139303"/>
                  <a:pt x="5140890" y="138112"/>
                  <a:pt x="5142477" y="128587"/>
                </a:cubicBezTo>
                <a:cubicBezTo>
                  <a:pt x="5144065" y="122237"/>
                  <a:pt x="5144462" y="109537"/>
                  <a:pt x="5143668" y="90487"/>
                </a:cubicBezTo>
                <a:cubicBezTo>
                  <a:pt x="5143668" y="88106"/>
                  <a:pt x="5143668" y="86519"/>
                  <a:pt x="5143668" y="85725"/>
                </a:cubicBezTo>
                <a:cubicBezTo>
                  <a:pt x="5143668" y="63500"/>
                  <a:pt x="5142080" y="50403"/>
                  <a:pt x="5138905" y="46434"/>
                </a:cubicBezTo>
                <a:cubicBezTo>
                  <a:pt x="5136524" y="40878"/>
                  <a:pt x="5138111" y="38100"/>
                  <a:pt x="5143668" y="38100"/>
                </a:cubicBezTo>
                <a:cubicBezTo>
                  <a:pt x="5147636" y="38100"/>
                  <a:pt x="5152002" y="39290"/>
                  <a:pt x="5156764" y="41672"/>
                </a:cubicBezTo>
                <a:cubicBezTo>
                  <a:pt x="5168671" y="39290"/>
                  <a:pt x="5181371" y="36512"/>
                  <a:pt x="5194864" y="33337"/>
                </a:cubicBezTo>
                <a:cubicBezTo>
                  <a:pt x="5198833" y="32543"/>
                  <a:pt x="5204389" y="31353"/>
                  <a:pt x="5211533" y="29765"/>
                </a:cubicBezTo>
                <a:cubicBezTo>
                  <a:pt x="5213121" y="28972"/>
                  <a:pt x="5214311" y="28575"/>
                  <a:pt x="5215105" y="28575"/>
                </a:cubicBezTo>
                <a:cubicBezTo>
                  <a:pt x="5219074" y="27384"/>
                  <a:pt x="5222448" y="26789"/>
                  <a:pt x="5225225" y="26789"/>
                </a:cubicBezTo>
                <a:close/>
                <a:moveTo>
                  <a:pt x="5777080" y="26193"/>
                </a:moveTo>
                <a:cubicBezTo>
                  <a:pt x="5792162" y="28575"/>
                  <a:pt x="5804068" y="35322"/>
                  <a:pt x="5812799" y="46434"/>
                </a:cubicBezTo>
                <a:cubicBezTo>
                  <a:pt x="5817561" y="51197"/>
                  <a:pt x="5819149" y="56753"/>
                  <a:pt x="5817561" y="63103"/>
                </a:cubicBezTo>
                <a:cubicBezTo>
                  <a:pt x="5815180" y="74215"/>
                  <a:pt x="5813989" y="83343"/>
                  <a:pt x="5813989" y="90487"/>
                </a:cubicBezTo>
                <a:cubicBezTo>
                  <a:pt x="5813989" y="92869"/>
                  <a:pt x="5813593" y="96440"/>
                  <a:pt x="5812799" y="101203"/>
                </a:cubicBezTo>
                <a:cubicBezTo>
                  <a:pt x="5812799" y="105965"/>
                  <a:pt x="5812402" y="109537"/>
                  <a:pt x="5811608" y="111919"/>
                </a:cubicBezTo>
                <a:cubicBezTo>
                  <a:pt x="5820340" y="105569"/>
                  <a:pt x="5830658" y="96043"/>
                  <a:pt x="5842564" y="83343"/>
                </a:cubicBezTo>
                <a:cubicBezTo>
                  <a:pt x="5848915" y="77787"/>
                  <a:pt x="5852486" y="71437"/>
                  <a:pt x="5853280" y="64294"/>
                </a:cubicBezTo>
                <a:cubicBezTo>
                  <a:pt x="5854868" y="55562"/>
                  <a:pt x="5859630" y="53578"/>
                  <a:pt x="5867568" y="58340"/>
                </a:cubicBezTo>
                <a:cubicBezTo>
                  <a:pt x="5876299" y="63103"/>
                  <a:pt x="5884236" y="71040"/>
                  <a:pt x="5891380" y="82153"/>
                </a:cubicBezTo>
                <a:cubicBezTo>
                  <a:pt x="5895349" y="88503"/>
                  <a:pt x="5895349" y="93265"/>
                  <a:pt x="5891380" y="96440"/>
                </a:cubicBezTo>
                <a:cubicBezTo>
                  <a:pt x="5885824" y="98028"/>
                  <a:pt x="5879474" y="101997"/>
                  <a:pt x="5872330" y="108347"/>
                </a:cubicBezTo>
                <a:cubicBezTo>
                  <a:pt x="5856455" y="121840"/>
                  <a:pt x="5835818" y="135334"/>
                  <a:pt x="5810418" y="148828"/>
                </a:cubicBezTo>
                <a:cubicBezTo>
                  <a:pt x="5810418" y="152797"/>
                  <a:pt x="5810418" y="158750"/>
                  <a:pt x="5810418" y="166687"/>
                </a:cubicBezTo>
                <a:cubicBezTo>
                  <a:pt x="5809624" y="174625"/>
                  <a:pt x="5809227" y="180578"/>
                  <a:pt x="5809227" y="184547"/>
                </a:cubicBezTo>
                <a:cubicBezTo>
                  <a:pt x="5809227" y="202803"/>
                  <a:pt x="5816371" y="212328"/>
                  <a:pt x="5830658" y="213122"/>
                </a:cubicBezTo>
                <a:cubicBezTo>
                  <a:pt x="5846533" y="213122"/>
                  <a:pt x="5859233" y="211931"/>
                  <a:pt x="5868758" y="209550"/>
                </a:cubicBezTo>
                <a:cubicBezTo>
                  <a:pt x="5877490" y="208756"/>
                  <a:pt x="5883443" y="202803"/>
                  <a:pt x="5886618" y="191690"/>
                </a:cubicBezTo>
                <a:cubicBezTo>
                  <a:pt x="5888205" y="187722"/>
                  <a:pt x="5890189" y="181768"/>
                  <a:pt x="5892571" y="173831"/>
                </a:cubicBezTo>
                <a:cubicBezTo>
                  <a:pt x="5894952" y="168275"/>
                  <a:pt x="5896540" y="164306"/>
                  <a:pt x="5897333" y="161925"/>
                </a:cubicBezTo>
                <a:cubicBezTo>
                  <a:pt x="5898921" y="159544"/>
                  <a:pt x="5899714" y="158353"/>
                  <a:pt x="5899714" y="158353"/>
                </a:cubicBezTo>
                <a:cubicBezTo>
                  <a:pt x="5900509" y="158353"/>
                  <a:pt x="5901302" y="159544"/>
                  <a:pt x="5902096" y="161925"/>
                </a:cubicBezTo>
                <a:cubicBezTo>
                  <a:pt x="5905271" y="174625"/>
                  <a:pt x="5911621" y="186928"/>
                  <a:pt x="5921146" y="198834"/>
                </a:cubicBezTo>
                <a:cubicBezTo>
                  <a:pt x="5925115" y="204390"/>
                  <a:pt x="5926702" y="209153"/>
                  <a:pt x="5925908" y="213122"/>
                </a:cubicBezTo>
                <a:cubicBezTo>
                  <a:pt x="5925115" y="218678"/>
                  <a:pt x="5921146" y="224631"/>
                  <a:pt x="5914002" y="230981"/>
                </a:cubicBezTo>
                <a:cubicBezTo>
                  <a:pt x="5898921" y="242093"/>
                  <a:pt x="5878680" y="247650"/>
                  <a:pt x="5853280" y="247650"/>
                </a:cubicBezTo>
                <a:cubicBezTo>
                  <a:pt x="5837405" y="247650"/>
                  <a:pt x="5824705" y="246459"/>
                  <a:pt x="5815180" y="244078"/>
                </a:cubicBezTo>
                <a:cubicBezTo>
                  <a:pt x="5789780" y="238522"/>
                  <a:pt x="5777477" y="219472"/>
                  <a:pt x="5778271" y="186928"/>
                </a:cubicBezTo>
                <a:cubicBezTo>
                  <a:pt x="5777477" y="179784"/>
                  <a:pt x="5777080" y="173037"/>
                  <a:pt x="5777080" y="166687"/>
                </a:cubicBezTo>
                <a:cubicBezTo>
                  <a:pt x="5768349" y="169862"/>
                  <a:pt x="5756839" y="173434"/>
                  <a:pt x="5742552" y="177403"/>
                </a:cubicBezTo>
                <a:cubicBezTo>
                  <a:pt x="5740965" y="178197"/>
                  <a:pt x="5739377" y="178197"/>
                  <a:pt x="5737789" y="177403"/>
                </a:cubicBezTo>
                <a:cubicBezTo>
                  <a:pt x="5737789" y="182165"/>
                  <a:pt x="5737789" y="189309"/>
                  <a:pt x="5737789" y="198834"/>
                </a:cubicBezTo>
                <a:cubicBezTo>
                  <a:pt x="5736996" y="209947"/>
                  <a:pt x="5736599" y="218281"/>
                  <a:pt x="5736599" y="223837"/>
                </a:cubicBezTo>
                <a:cubicBezTo>
                  <a:pt x="5735805" y="237331"/>
                  <a:pt x="5733424" y="246459"/>
                  <a:pt x="5729455" y="251222"/>
                </a:cubicBezTo>
                <a:cubicBezTo>
                  <a:pt x="5727074" y="254397"/>
                  <a:pt x="5723105" y="254794"/>
                  <a:pt x="5717549" y="252412"/>
                </a:cubicBezTo>
                <a:cubicBezTo>
                  <a:pt x="5712786" y="249237"/>
                  <a:pt x="5709214" y="244475"/>
                  <a:pt x="5706833" y="238125"/>
                </a:cubicBezTo>
                <a:cubicBezTo>
                  <a:pt x="5701277" y="227806"/>
                  <a:pt x="5700484" y="215900"/>
                  <a:pt x="5704452" y="202406"/>
                </a:cubicBezTo>
                <a:cubicBezTo>
                  <a:pt x="5707627" y="185737"/>
                  <a:pt x="5709214" y="168672"/>
                  <a:pt x="5709214" y="151209"/>
                </a:cubicBezTo>
                <a:lnTo>
                  <a:pt x="5709214" y="130969"/>
                </a:lnTo>
                <a:lnTo>
                  <a:pt x="5698499" y="141684"/>
                </a:lnTo>
                <a:cubicBezTo>
                  <a:pt x="5686593" y="153590"/>
                  <a:pt x="5671511" y="163512"/>
                  <a:pt x="5653255" y="171450"/>
                </a:cubicBezTo>
                <a:cubicBezTo>
                  <a:pt x="5646905" y="173831"/>
                  <a:pt x="5646111" y="173037"/>
                  <a:pt x="5650874" y="169069"/>
                </a:cubicBezTo>
                <a:cubicBezTo>
                  <a:pt x="5678655" y="137319"/>
                  <a:pt x="5698896" y="104775"/>
                  <a:pt x="5711596" y="71437"/>
                </a:cubicBezTo>
                <a:cubicBezTo>
                  <a:pt x="5717152" y="55562"/>
                  <a:pt x="5719136" y="42068"/>
                  <a:pt x="5717549" y="30956"/>
                </a:cubicBezTo>
                <a:cubicBezTo>
                  <a:pt x="5717549" y="26193"/>
                  <a:pt x="5719930" y="25003"/>
                  <a:pt x="5724693" y="27384"/>
                </a:cubicBezTo>
                <a:cubicBezTo>
                  <a:pt x="5738980" y="32940"/>
                  <a:pt x="5749696" y="40481"/>
                  <a:pt x="5756839" y="50006"/>
                </a:cubicBezTo>
                <a:cubicBezTo>
                  <a:pt x="5760808" y="56356"/>
                  <a:pt x="5760808" y="61119"/>
                  <a:pt x="5756839" y="64294"/>
                </a:cubicBezTo>
                <a:cubicBezTo>
                  <a:pt x="5750490" y="71437"/>
                  <a:pt x="5744933" y="79375"/>
                  <a:pt x="5740171" y="88106"/>
                </a:cubicBezTo>
                <a:cubicBezTo>
                  <a:pt x="5736996" y="95250"/>
                  <a:pt x="5733027" y="101997"/>
                  <a:pt x="5728264" y="108347"/>
                </a:cubicBezTo>
                <a:cubicBezTo>
                  <a:pt x="5736202" y="113109"/>
                  <a:pt x="5739774" y="123825"/>
                  <a:pt x="5738980" y="140493"/>
                </a:cubicBezTo>
                <a:cubicBezTo>
                  <a:pt x="5738980" y="150812"/>
                  <a:pt x="5738980" y="161528"/>
                  <a:pt x="5738980" y="172640"/>
                </a:cubicBezTo>
                <a:cubicBezTo>
                  <a:pt x="5738980" y="171847"/>
                  <a:pt x="5739377" y="171450"/>
                  <a:pt x="5740171" y="171450"/>
                </a:cubicBezTo>
                <a:cubicBezTo>
                  <a:pt x="5742552" y="169862"/>
                  <a:pt x="5746124" y="167084"/>
                  <a:pt x="5750886" y="163116"/>
                </a:cubicBezTo>
                <a:cubicBezTo>
                  <a:pt x="5756443" y="159147"/>
                  <a:pt x="5765174" y="152003"/>
                  <a:pt x="5777080" y="141684"/>
                </a:cubicBezTo>
                <a:cubicBezTo>
                  <a:pt x="5777080" y="132953"/>
                  <a:pt x="5777874" y="118665"/>
                  <a:pt x="5779461" y="98822"/>
                </a:cubicBezTo>
                <a:cubicBezTo>
                  <a:pt x="5779461" y="94853"/>
                  <a:pt x="5779461" y="91678"/>
                  <a:pt x="5779461" y="89297"/>
                </a:cubicBezTo>
                <a:cubicBezTo>
                  <a:pt x="5781843" y="63897"/>
                  <a:pt x="5778271" y="45243"/>
                  <a:pt x="5768746" y="33337"/>
                </a:cubicBezTo>
                <a:cubicBezTo>
                  <a:pt x="5768746" y="28575"/>
                  <a:pt x="5771524" y="26193"/>
                  <a:pt x="5777080" y="26193"/>
                </a:cubicBezTo>
                <a:close/>
                <a:moveTo>
                  <a:pt x="6167903" y="25896"/>
                </a:moveTo>
                <a:cubicBezTo>
                  <a:pt x="6169689" y="26094"/>
                  <a:pt x="6171971" y="26590"/>
                  <a:pt x="6174749" y="27384"/>
                </a:cubicBezTo>
                <a:cubicBezTo>
                  <a:pt x="6187449" y="34528"/>
                  <a:pt x="6195784" y="40878"/>
                  <a:pt x="6199752" y="46434"/>
                </a:cubicBezTo>
                <a:cubicBezTo>
                  <a:pt x="6203721" y="51197"/>
                  <a:pt x="6204118" y="55959"/>
                  <a:pt x="6200943" y="60722"/>
                </a:cubicBezTo>
                <a:cubicBezTo>
                  <a:pt x="6197768" y="71040"/>
                  <a:pt x="6195784" y="88900"/>
                  <a:pt x="6194989" y="114300"/>
                </a:cubicBezTo>
                <a:cubicBezTo>
                  <a:pt x="6194989" y="173831"/>
                  <a:pt x="6195386" y="208359"/>
                  <a:pt x="6196180" y="217884"/>
                </a:cubicBezTo>
                <a:cubicBezTo>
                  <a:pt x="6195386" y="228997"/>
                  <a:pt x="6191418" y="240109"/>
                  <a:pt x="6184274" y="251222"/>
                </a:cubicBezTo>
                <a:cubicBezTo>
                  <a:pt x="6180305" y="255190"/>
                  <a:pt x="6175543" y="255587"/>
                  <a:pt x="6169986" y="252412"/>
                </a:cubicBezTo>
                <a:cubicBezTo>
                  <a:pt x="6165224" y="246856"/>
                  <a:pt x="6161652" y="240506"/>
                  <a:pt x="6159271" y="233362"/>
                </a:cubicBezTo>
                <a:cubicBezTo>
                  <a:pt x="6159271" y="232568"/>
                  <a:pt x="6159271" y="231378"/>
                  <a:pt x="6159271" y="229790"/>
                </a:cubicBezTo>
                <a:cubicBezTo>
                  <a:pt x="6158477" y="227409"/>
                  <a:pt x="6158080" y="225425"/>
                  <a:pt x="6158080" y="223837"/>
                </a:cubicBezTo>
                <a:cubicBezTo>
                  <a:pt x="6125537" y="221456"/>
                  <a:pt x="6090611" y="223043"/>
                  <a:pt x="6053305" y="228600"/>
                </a:cubicBezTo>
                <a:cubicBezTo>
                  <a:pt x="6048543" y="228600"/>
                  <a:pt x="6044971" y="227806"/>
                  <a:pt x="6042589" y="226218"/>
                </a:cubicBezTo>
                <a:cubicBezTo>
                  <a:pt x="6042589" y="226218"/>
                  <a:pt x="6041796" y="225822"/>
                  <a:pt x="6040208" y="225028"/>
                </a:cubicBezTo>
                <a:cubicBezTo>
                  <a:pt x="6037827" y="223440"/>
                  <a:pt x="6036240" y="222250"/>
                  <a:pt x="6035446" y="221456"/>
                </a:cubicBezTo>
                <a:cubicBezTo>
                  <a:pt x="6034652" y="233362"/>
                  <a:pt x="6032271" y="240506"/>
                  <a:pt x="6028302" y="242887"/>
                </a:cubicBezTo>
                <a:cubicBezTo>
                  <a:pt x="6025127" y="246062"/>
                  <a:pt x="6021158" y="246459"/>
                  <a:pt x="6016396" y="244078"/>
                </a:cubicBezTo>
                <a:cubicBezTo>
                  <a:pt x="6016396" y="244078"/>
                  <a:pt x="6015999" y="243681"/>
                  <a:pt x="6015205" y="242887"/>
                </a:cubicBezTo>
                <a:cubicBezTo>
                  <a:pt x="6009649" y="240506"/>
                  <a:pt x="6006077" y="236934"/>
                  <a:pt x="6004489" y="232172"/>
                </a:cubicBezTo>
                <a:cubicBezTo>
                  <a:pt x="6001315" y="221853"/>
                  <a:pt x="6000521" y="213122"/>
                  <a:pt x="6002108" y="205978"/>
                </a:cubicBezTo>
                <a:cubicBezTo>
                  <a:pt x="6006077" y="189309"/>
                  <a:pt x="6008458" y="148828"/>
                  <a:pt x="6009252" y="84534"/>
                </a:cubicBezTo>
                <a:cubicBezTo>
                  <a:pt x="6009252" y="67072"/>
                  <a:pt x="6006077" y="53578"/>
                  <a:pt x="5999727" y="44053"/>
                </a:cubicBezTo>
                <a:cubicBezTo>
                  <a:pt x="5998140" y="39290"/>
                  <a:pt x="6000521" y="36512"/>
                  <a:pt x="6006871" y="35718"/>
                </a:cubicBezTo>
                <a:cubicBezTo>
                  <a:pt x="6014014" y="37306"/>
                  <a:pt x="6021158" y="39290"/>
                  <a:pt x="6028302" y="41672"/>
                </a:cubicBezTo>
                <a:cubicBezTo>
                  <a:pt x="6044177" y="40084"/>
                  <a:pt x="6069180" y="37703"/>
                  <a:pt x="6103311" y="34528"/>
                </a:cubicBezTo>
                <a:cubicBezTo>
                  <a:pt x="6112043" y="32940"/>
                  <a:pt x="6118393" y="32147"/>
                  <a:pt x="6122361" y="32147"/>
                </a:cubicBezTo>
                <a:cubicBezTo>
                  <a:pt x="6134268" y="31353"/>
                  <a:pt x="6148159" y="29369"/>
                  <a:pt x="6164033" y="26193"/>
                </a:cubicBezTo>
                <a:cubicBezTo>
                  <a:pt x="6164827" y="25797"/>
                  <a:pt x="6166117" y="25697"/>
                  <a:pt x="6167903" y="25896"/>
                </a:cubicBezTo>
                <a:close/>
                <a:moveTo>
                  <a:pt x="4499540" y="25003"/>
                </a:moveTo>
                <a:cubicBezTo>
                  <a:pt x="4522558" y="26590"/>
                  <a:pt x="4539227" y="30559"/>
                  <a:pt x="4549546" y="36909"/>
                </a:cubicBezTo>
                <a:cubicBezTo>
                  <a:pt x="4561452" y="45640"/>
                  <a:pt x="4563833" y="57944"/>
                  <a:pt x="4556690" y="73819"/>
                </a:cubicBezTo>
                <a:cubicBezTo>
                  <a:pt x="4551133" y="79375"/>
                  <a:pt x="4543990" y="79772"/>
                  <a:pt x="4535258" y="75009"/>
                </a:cubicBezTo>
                <a:cubicBezTo>
                  <a:pt x="4516208" y="55959"/>
                  <a:pt x="4503508" y="40878"/>
                  <a:pt x="4497158" y="29765"/>
                </a:cubicBezTo>
                <a:cubicBezTo>
                  <a:pt x="4496365" y="28972"/>
                  <a:pt x="4495968" y="27781"/>
                  <a:pt x="4495968" y="26193"/>
                </a:cubicBezTo>
                <a:cubicBezTo>
                  <a:pt x="4496762" y="25400"/>
                  <a:pt x="4497952" y="25003"/>
                  <a:pt x="4499540" y="25003"/>
                </a:cubicBezTo>
                <a:close/>
                <a:moveTo>
                  <a:pt x="3931611" y="23812"/>
                </a:moveTo>
                <a:cubicBezTo>
                  <a:pt x="3932802" y="23415"/>
                  <a:pt x="3934389" y="23415"/>
                  <a:pt x="3936374" y="23812"/>
                </a:cubicBezTo>
                <a:cubicBezTo>
                  <a:pt x="3952249" y="25400"/>
                  <a:pt x="3966140" y="32940"/>
                  <a:pt x="3978046" y="46434"/>
                </a:cubicBezTo>
                <a:cubicBezTo>
                  <a:pt x="3980427" y="50403"/>
                  <a:pt x="3981221" y="55165"/>
                  <a:pt x="3980427" y="60722"/>
                </a:cubicBezTo>
                <a:cubicBezTo>
                  <a:pt x="3978046" y="66278"/>
                  <a:pt x="3976062" y="78978"/>
                  <a:pt x="3974474" y="98822"/>
                </a:cubicBezTo>
                <a:cubicBezTo>
                  <a:pt x="3974474" y="99615"/>
                  <a:pt x="3974474" y="101600"/>
                  <a:pt x="3974474" y="104775"/>
                </a:cubicBezTo>
                <a:cubicBezTo>
                  <a:pt x="3973680" y="107950"/>
                  <a:pt x="3973283" y="110331"/>
                  <a:pt x="3973283" y="111919"/>
                </a:cubicBezTo>
                <a:cubicBezTo>
                  <a:pt x="3980427" y="110331"/>
                  <a:pt x="3985983" y="109140"/>
                  <a:pt x="3989952" y="108347"/>
                </a:cubicBezTo>
                <a:cubicBezTo>
                  <a:pt x="3989952" y="108347"/>
                  <a:pt x="3990349" y="108347"/>
                  <a:pt x="3991143" y="108347"/>
                </a:cubicBezTo>
                <a:cubicBezTo>
                  <a:pt x="3997493" y="106759"/>
                  <a:pt x="4002255" y="106759"/>
                  <a:pt x="4005430" y="108347"/>
                </a:cubicBezTo>
                <a:cubicBezTo>
                  <a:pt x="4010987" y="109934"/>
                  <a:pt x="4016146" y="113506"/>
                  <a:pt x="4020908" y="119062"/>
                </a:cubicBezTo>
                <a:cubicBezTo>
                  <a:pt x="4024877" y="128587"/>
                  <a:pt x="4022893" y="133350"/>
                  <a:pt x="4014955" y="133350"/>
                </a:cubicBezTo>
                <a:cubicBezTo>
                  <a:pt x="4012574" y="133350"/>
                  <a:pt x="4008208" y="133747"/>
                  <a:pt x="4001858" y="134540"/>
                </a:cubicBezTo>
                <a:cubicBezTo>
                  <a:pt x="3989159" y="136128"/>
                  <a:pt x="3979236" y="137319"/>
                  <a:pt x="3972093" y="138112"/>
                </a:cubicBezTo>
                <a:cubicBezTo>
                  <a:pt x="3972093" y="158750"/>
                  <a:pt x="3972093" y="177403"/>
                  <a:pt x="3972093" y="194072"/>
                </a:cubicBezTo>
                <a:cubicBezTo>
                  <a:pt x="3972887" y="193278"/>
                  <a:pt x="3973283" y="192881"/>
                  <a:pt x="3973283" y="192881"/>
                </a:cubicBezTo>
                <a:cubicBezTo>
                  <a:pt x="3982808" y="192881"/>
                  <a:pt x="3995112" y="191690"/>
                  <a:pt x="4010193" y="189309"/>
                </a:cubicBezTo>
                <a:cubicBezTo>
                  <a:pt x="4018130" y="187722"/>
                  <a:pt x="4024877" y="188912"/>
                  <a:pt x="4030433" y="192881"/>
                </a:cubicBezTo>
                <a:cubicBezTo>
                  <a:pt x="4035990" y="195262"/>
                  <a:pt x="4041149" y="199628"/>
                  <a:pt x="4045911" y="205978"/>
                </a:cubicBezTo>
                <a:cubicBezTo>
                  <a:pt x="4049087" y="214709"/>
                  <a:pt x="4045911" y="219472"/>
                  <a:pt x="4036386" y="220265"/>
                </a:cubicBezTo>
                <a:cubicBezTo>
                  <a:pt x="4014161" y="217090"/>
                  <a:pt x="3989159" y="216693"/>
                  <a:pt x="3961377" y="219075"/>
                </a:cubicBezTo>
                <a:cubicBezTo>
                  <a:pt x="3938358" y="219075"/>
                  <a:pt x="3918912" y="221059"/>
                  <a:pt x="3903036" y="225028"/>
                </a:cubicBezTo>
                <a:cubicBezTo>
                  <a:pt x="3899068" y="226615"/>
                  <a:pt x="3895099" y="225822"/>
                  <a:pt x="3891130" y="222647"/>
                </a:cubicBezTo>
                <a:cubicBezTo>
                  <a:pt x="3884780" y="216297"/>
                  <a:pt x="3880018" y="211931"/>
                  <a:pt x="3876843" y="209550"/>
                </a:cubicBezTo>
                <a:cubicBezTo>
                  <a:pt x="3874461" y="205581"/>
                  <a:pt x="3875255" y="203200"/>
                  <a:pt x="3879224" y="202406"/>
                </a:cubicBezTo>
                <a:cubicBezTo>
                  <a:pt x="3887955" y="202406"/>
                  <a:pt x="3903036" y="201215"/>
                  <a:pt x="3924468" y="198834"/>
                </a:cubicBezTo>
                <a:cubicBezTo>
                  <a:pt x="3926055" y="198834"/>
                  <a:pt x="3928437" y="198834"/>
                  <a:pt x="3931611" y="198834"/>
                </a:cubicBezTo>
                <a:cubicBezTo>
                  <a:pt x="3934787" y="198040"/>
                  <a:pt x="3937565" y="197643"/>
                  <a:pt x="3939946" y="197643"/>
                </a:cubicBezTo>
                <a:lnTo>
                  <a:pt x="3939946" y="141684"/>
                </a:lnTo>
                <a:cubicBezTo>
                  <a:pt x="3932802" y="143272"/>
                  <a:pt x="3926452" y="144065"/>
                  <a:pt x="3920896" y="144065"/>
                </a:cubicBezTo>
                <a:cubicBezTo>
                  <a:pt x="3916927" y="144859"/>
                  <a:pt x="3913752" y="144859"/>
                  <a:pt x="3911371" y="144065"/>
                </a:cubicBezTo>
                <a:cubicBezTo>
                  <a:pt x="3905021" y="140097"/>
                  <a:pt x="3899862" y="135334"/>
                  <a:pt x="3895893" y="129778"/>
                </a:cubicBezTo>
                <a:cubicBezTo>
                  <a:pt x="3893511" y="126603"/>
                  <a:pt x="3892718" y="124222"/>
                  <a:pt x="3893511" y="122634"/>
                </a:cubicBezTo>
                <a:cubicBezTo>
                  <a:pt x="3894305" y="121840"/>
                  <a:pt x="3896687" y="121047"/>
                  <a:pt x="3900655" y="120253"/>
                </a:cubicBezTo>
                <a:cubicBezTo>
                  <a:pt x="3903830" y="120253"/>
                  <a:pt x="3910974" y="119459"/>
                  <a:pt x="3922086" y="117872"/>
                </a:cubicBezTo>
                <a:cubicBezTo>
                  <a:pt x="3930024" y="117078"/>
                  <a:pt x="3935977" y="116681"/>
                  <a:pt x="3939946" y="116681"/>
                </a:cubicBezTo>
                <a:cubicBezTo>
                  <a:pt x="3939946" y="107950"/>
                  <a:pt x="3939946" y="99615"/>
                  <a:pt x="3939946" y="91678"/>
                </a:cubicBezTo>
                <a:cubicBezTo>
                  <a:pt x="3942327" y="62309"/>
                  <a:pt x="3939946" y="43656"/>
                  <a:pt x="3932802" y="35718"/>
                </a:cubicBezTo>
                <a:cubicBezTo>
                  <a:pt x="3930421" y="31750"/>
                  <a:pt x="3929230" y="28575"/>
                  <a:pt x="3929230" y="26193"/>
                </a:cubicBezTo>
                <a:cubicBezTo>
                  <a:pt x="3929627" y="25003"/>
                  <a:pt x="3930421" y="24209"/>
                  <a:pt x="3931611" y="23812"/>
                </a:cubicBezTo>
                <a:close/>
                <a:moveTo>
                  <a:pt x="3832790" y="22622"/>
                </a:moveTo>
                <a:cubicBezTo>
                  <a:pt x="3832790" y="22622"/>
                  <a:pt x="3833187" y="22622"/>
                  <a:pt x="3833980" y="22622"/>
                </a:cubicBezTo>
                <a:cubicBezTo>
                  <a:pt x="3846680" y="22622"/>
                  <a:pt x="3858587" y="23415"/>
                  <a:pt x="3869699" y="25003"/>
                </a:cubicBezTo>
                <a:cubicBezTo>
                  <a:pt x="3883986" y="27384"/>
                  <a:pt x="3890733" y="37306"/>
                  <a:pt x="3889940" y="54768"/>
                </a:cubicBezTo>
                <a:cubicBezTo>
                  <a:pt x="3887558" y="67469"/>
                  <a:pt x="3880415" y="71040"/>
                  <a:pt x="3868508" y="65484"/>
                </a:cubicBezTo>
                <a:cubicBezTo>
                  <a:pt x="3862952" y="61515"/>
                  <a:pt x="3851046" y="48815"/>
                  <a:pt x="3832790" y="27384"/>
                </a:cubicBezTo>
                <a:cubicBezTo>
                  <a:pt x="3830408" y="25003"/>
                  <a:pt x="3830408" y="23415"/>
                  <a:pt x="3832790" y="22622"/>
                </a:cubicBezTo>
                <a:close/>
                <a:moveTo>
                  <a:pt x="4860001" y="22473"/>
                </a:moveTo>
                <a:cubicBezTo>
                  <a:pt x="4861391" y="22175"/>
                  <a:pt x="4863077" y="22225"/>
                  <a:pt x="4865061" y="22622"/>
                </a:cubicBezTo>
                <a:cubicBezTo>
                  <a:pt x="4881730" y="29765"/>
                  <a:pt x="4894033" y="40481"/>
                  <a:pt x="4901971" y="54768"/>
                </a:cubicBezTo>
                <a:cubicBezTo>
                  <a:pt x="4904352" y="59531"/>
                  <a:pt x="4903955" y="63500"/>
                  <a:pt x="4900780" y="66675"/>
                </a:cubicBezTo>
                <a:cubicBezTo>
                  <a:pt x="4896018" y="73025"/>
                  <a:pt x="4891652" y="84137"/>
                  <a:pt x="4887683" y="100012"/>
                </a:cubicBezTo>
                <a:cubicBezTo>
                  <a:pt x="4882127" y="122237"/>
                  <a:pt x="4872602" y="144462"/>
                  <a:pt x="4859108" y="166687"/>
                </a:cubicBezTo>
                <a:cubicBezTo>
                  <a:pt x="4874983" y="182562"/>
                  <a:pt x="4890461" y="194468"/>
                  <a:pt x="4905543" y="202406"/>
                </a:cubicBezTo>
                <a:cubicBezTo>
                  <a:pt x="4930149" y="216693"/>
                  <a:pt x="4957136" y="227012"/>
                  <a:pt x="4986505" y="233362"/>
                </a:cubicBezTo>
                <a:cubicBezTo>
                  <a:pt x="4990474" y="234156"/>
                  <a:pt x="4992458" y="235743"/>
                  <a:pt x="4992458" y="238125"/>
                </a:cubicBezTo>
                <a:cubicBezTo>
                  <a:pt x="4993252" y="239712"/>
                  <a:pt x="4991665" y="240903"/>
                  <a:pt x="4987696" y="241697"/>
                </a:cubicBezTo>
                <a:cubicBezTo>
                  <a:pt x="4955946" y="250428"/>
                  <a:pt x="4930943" y="255587"/>
                  <a:pt x="4912686" y="257175"/>
                </a:cubicBezTo>
                <a:cubicBezTo>
                  <a:pt x="4903955" y="257175"/>
                  <a:pt x="4897605" y="255984"/>
                  <a:pt x="4893636" y="253603"/>
                </a:cubicBezTo>
                <a:cubicBezTo>
                  <a:pt x="4874586" y="240903"/>
                  <a:pt x="4854743" y="222250"/>
                  <a:pt x="4834105" y="197643"/>
                </a:cubicBezTo>
                <a:cubicBezTo>
                  <a:pt x="4833311" y="198437"/>
                  <a:pt x="4832121" y="199628"/>
                  <a:pt x="4830533" y="201215"/>
                </a:cubicBezTo>
                <a:cubicBezTo>
                  <a:pt x="4828152" y="202803"/>
                  <a:pt x="4826565" y="203993"/>
                  <a:pt x="4825771" y="204787"/>
                </a:cubicBezTo>
                <a:cubicBezTo>
                  <a:pt x="4794814" y="228600"/>
                  <a:pt x="4759493" y="241300"/>
                  <a:pt x="4719805" y="242887"/>
                </a:cubicBezTo>
                <a:cubicBezTo>
                  <a:pt x="4716630" y="242887"/>
                  <a:pt x="4714646" y="242093"/>
                  <a:pt x="4713852" y="240506"/>
                </a:cubicBezTo>
                <a:cubicBezTo>
                  <a:pt x="4713852" y="239712"/>
                  <a:pt x="4715440" y="238522"/>
                  <a:pt x="4718615" y="236934"/>
                </a:cubicBezTo>
                <a:cubicBezTo>
                  <a:pt x="4755921" y="222647"/>
                  <a:pt x="4787274" y="200025"/>
                  <a:pt x="4812674" y="169069"/>
                </a:cubicBezTo>
                <a:cubicBezTo>
                  <a:pt x="4799180" y="150812"/>
                  <a:pt x="4788861" y="134937"/>
                  <a:pt x="4781718" y="121443"/>
                </a:cubicBezTo>
                <a:cubicBezTo>
                  <a:pt x="4774574" y="109537"/>
                  <a:pt x="4766240" y="103584"/>
                  <a:pt x="4756715" y="103584"/>
                </a:cubicBezTo>
                <a:cubicBezTo>
                  <a:pt x="4751952" y="102790"/>
                  <a:pt x="4749174" y="100409"/>
                  <a:pt x="4748380" y="96440"/>
                </a:cubicBezTo>
                <a:cubicBezTo>
                  <a:pt x="4749174" y="90884"/>
                  <a:pt x="4755921" y="87312"/>
                  <a:pt x="4768621" y="85725"/>
                </a:cubicBezTo>
                <a:cubicBezTo>
                  <a:pt x="4782908" y="85725"/>
                  <a:pt x="4794021" y="90487"/>
                  <a:pt x="4801958" y="100012"/>
                </a:cubicBezTo>
                <a:cubicBezTo>
                  <a:pt x="4811483" y="112712"/>
                  <a:pt x="4821802" y="125809"/>
                  <a:pt x="4832914" y="139303"/>
                </a:cubicBezTo>
                <a:cubicBezTo>
                  <a:pt x="4841646" y="125809"/>
                  <a:pt x="4848790" y="107553"/>
                  <a:pt x="4854346" y="84534"/>
                </a:cubicBezTo>
                <a:cubicBezTo>
                  <a:pt x="4859108" y="61515"/>
                  <a:pt x="4859505" y="44847"/>
                  <a:pt x="4855536" y="34528"/>
                </a:cubicBezTo>
                <a:cubicBezTo>
                  <a:pt x="4854346" y="27384"/>
                  <a:pt x="4855834" y="23366"/>
                  <a:pt x="4860001" y="22473"/>
                </a:cubicBezTo>
                <a:close/>
                <a:moveTo>
                  <a:pt x="2614780" y="20836"/>
                </a:moveTo>
                <a:cubicBezTo>
                  <a:pt x="2616368" y="20042"/>
                  <a:pt x="2618749" y="20240"/>
                  <a:pt x="2621924" y="21431"/>
                </a:cubicBezTo>
                <a:cubicBezTo>
                  <a:pt x="2633037" y="26193"/>
                  <a:pt x="2642165" y="32543"/>
                  <a:pt x="2649308" y="40481"/>
                </a:cubicBezTo>
                <a:cubicBezTo>
                  <a:pt x="2651690" y="42862"/>
                  <a:pt x="2651690" y="46434"/>
                  <a:pt x="2649308" y="51197"/>
                </a:cubicBezTo>
                <a:cubicBezTo>
                  <a:pt x="2649308" y="51990"/>
                  <a:pt x="2649308" y="52387"/>
                  <a:pt x="2649308" y="52387"/>
                </a:cubicBezTo>
                <a:cubicBezTo>
                  <a:pt x="2646927" y="55562"/>
                  <a:pt x="2645340" y="58737"/>
                  <a:pt x="2644546" y="61912"/>
                </a:cubicBezTo>
                <a:cubicBezTo>
                  <a:pt x="2685821" y="102393"/>
                  <a:pt x="2731858" y="129778"/>
                  <a:pt x="2782658" y="144065"/>
                </a:cubicBezTo>
                <a:cubicBezTo>
                  <a:pt x="2786627" y="145653"/>
                  <a:pt x="2788611" y="146843"/>
                  <a:pt x="2788611" y="147637"/>
                </a:cubicBezTo>
                <a:cubicBezTo>
                  <a:pt x="2789405" y="149225"/>
                  <a:pt x="2787818" y="150415"/>
                  <a:pt x="2783849" y="151209"/>
                </a:cubicBezTo>
                <a:cubicBezTo>
                  <a:pt x="2782262" y="151209"/>
                  <a:pt x="2780277" y="151606"/>
                  <a:pt x="2777896" y="152400"/>
                </a:cubicBezTo>
                <a:cubicBezTo>
                  <a:pt x="2759640" y="156369"/>
                  <a:pt x="2739796" y="159940"/>
                  <a:pt x="2718365" y="163116"/>
                </a:cubicBezTo>
                <a:cubicBezTo>
                  <a:pt x="2712015" y="163909"/>
                  <a:pt x="2706458" y="162322"/>
                  <a:pt x="2701696" y="158353"/>
                </a:cubicBezTo>
                <a:cubicBezTo>
                  <a:pt x="2693758" y="152797"/>
                  <a:pt x="2686218" y="146447"/>
                  <a:pt x="2679074" y="139303"/>
                </a:cubicBezTo>
                <a:lnTo>
                  <a:pt x="2682646" y="144065"/>
                </a:lnTo>
                <a:cubicBezTo>
                  <a:pt x="2685821" y="148034"/>
                  <a:pt x="2684630" y="151209"/>
                  <a:pt x="2679074" y="153590"/>
                </a:cubicBezTo>
                <a:cubicBezTo>
                  <a:pt x="2677487" y="153590"/>
                  <a:pt x="2674708" y="153987"/>
                  <a:pt x="2670740" y="154781"/>
                </a:cubicBezTo>
                <a:cubicBezTo>
                  <a:pt x="2668358" y="155575"/>
                  <a:pt x="2660421" y="156766"/>
                  <a:pt x="2646927" y="158353"/>
                </a:cubicBezTo>
                <a:cubicBezTo>
                  <a:pt x="2650102" y="162322"/>
                  <a:pt x="2651690" y="166687"/>
                  <a:pt x="2651690" y="171450"/>
                </a:cubicBezTo>
                <a:cubicBezTo>
                  <a:pt x="2650896" y="172244"/>
                  <a:pt x="2650499" y="173831"/>
                  <a:pt x="2650499" y="176212"/>
                </a:cubicBezTo>
                <a:cubicBezTo>
                  <a:pt x="2656055" y="174625"/>
                  <a:pt x="2661215" y="173831"/>
                  <a:pt x="2665977" y="173831"/>
                </a:cubicBezTo>
                <a:cubicBezTo>
                  <a:pt x="2675502" y="171450"/>
                  <a:pt x="2683043" y="176212"/>
                  <a:pt x="2688599" y="188118"/>
                </a:cubicBezTo>
                <a:cubicBezTo>
                  <a:pt x="2690980" y="192881"/>
                  <a:pt x="2690186" y="195659"/>
                  <a:pt x="2686218" y="196453"/>
                </a:cubicBezTo>
                <a:cubicBezTo>
                  <a:pt x="2682249" y="197247"/>
                  <a:pt x="2675899" y="198040"/>
                  <a:pt x="2667168" y="198834"/>
                </a:cubicBezTo>
                <a:cubicBezTo>
                  <a:pt x="2658437" y="200422"/>
                  <a:pt x="2651690" y="201612"/>
                  <a:pt x="2646927" y="202406"/>
                </a:cubicBezTo>
                <a:cubicBezTo>
                  <a:pt x="2646927" y="211137"/>
                  <a:pt x="2646134" y="219869"/>
                  <a:pt x="2644546" y="228600"/>
                </a:cubicBezTo>
                <a:cubicBezTo>
                  <a:pt x="2649308" y="228600"/>
                  <a:pt x="2653277" y="228600"/>
                  <a:pt x="2656452" y="228600"/>
                </a:cubicBezTo>
                <a:cubicBezTo>
                  <a:pt x="2657246" y="228600"/>
                  <a:pt x="2658437" y="228600"/>
                  <a:pt x="2660024" y="228600"/>
                </a:cubicBezTo>
                <a:cubicBezTo>
                  <a:pt x="2670343" y="227806"/>
                  <a:pt x="2681455" y="226218"/>
                  <a:pt x="2693361" y="223837"/>
                </a:cubicBezTo>
                <a:cubicBezTo>
                  <a:pt x="2700505" y="223043"/>
                  <a:pt x="2707649" y="224631"/>
                  <a:pt x="2714793" y="228600"/>
                </a:cubicBezTo>
                <a:cubicBezTo>
                  <a:pt x="2721143" y="234156"/>
                  <a:pt x="2726302" y="240506"/>
                  <a:pt x="2730271" y="247650"/>
                </a:cubicBezTo>
                <a:cubicBezTo>
                  <a:pt x="2731858" y="254794"/>
                  <a:pt x="2729080" y="257968"/>
                  <a:pt x="2721936" y="257175"/>
                </a:cubicBezTo>
                <a:cubicBezTo>
                  <a:pt x="2695743" y="252412"/>
                  <a:pt x="2667168" y="250825"/>
                  <a:pt x="2636211" y="252412"/>
                </a:cubicBezTo>
                <a:cubicBezTo>
                  <a:pt x="2610018" y="252412"/>
                  <a:pt x="2587396" y="254397"/>
                  <a:pt x="2568346" y="258365"/>
                </a:cubicBezTo>
                <a:cubicBezTo>
                  <a:pt x="2561202" y="259953"/>
                  <a:pt x="2556440" y="259159"/>
                  <a:pt x="2554058" y="255984"/>
                </a:cubicBezTo>
                <a:cubicBezTo>
                  <a:pt x="2549296" y="252809"/>
                  <a:pt x="2544930" y="248047"/>
                  <a:pt x="2540961" y="241697"/>
                </a:cubicBezTo>
                <a:cubicBezTo>
                  <a:pt x="2539374" y="240109"/>
                  <a:pt x="2538580" y="238522"/>
                  <a:pt x="2538580" y="236934"/>
                </a:cubicBezTo>
                <a:cubicBezTo>
                  <a:pt x="2539374" y="236140"/>
                  <a:pt x="2540961" y="235743"/>
                  <a:pt x="2543343" y="235743"/>
                </a:cubicBezTo>
                <a:cubicBezTo>
                  <a:pt x="2548105" y="234950"/>
                  <a:pt x="2554852" y="234553"/>
                  <a:pt x="2563583" y="234553"/>
                </a:cubicBezTo>
                <a:cubicBezTo>
                  <a:pt x="2572315" y="233759"/>
                  <a:pt x="2578665" y="233362"/>
                  <a:pt x="2582633" y="233362"/>
                </a:cubicBezTo>
                <a:cubicBezTo>
                  <a:pt x="2583427" y="233362"/>
                  <a:pt x="2584221" y="233362"/>
                  <a:pt x="2585015" y="233362"/>
                </a:cubicBezTo>
                <a:cubicBezTo>
                  <a:pt x="2593746" y="231775"/>
                  <a:pt x="2603271" y="230981"/>
                  <a:pt x="2613590" y="230981"/>
                </a:cubicBezTo>
                <a:cubicBezTo>
                  <a:pt x="2613590" y="223043"/>
                  <a:pt x="2613986" y="214312"/>
                  <a:pt x="2614780" y="204787"/>
                </a:cubicBezTo>
                <a:cubicBezTo>
                  <a:pt x="2609224" y="205581"/>
                  <a:pt x="2603271" y="205978"/>
                  <a:pt x="2596921" y="205978"/>
                </a:cubicBezTo>
                <a:cubicBezTo>
                  <a:pt x="2588190" y="206772"/>
                  <a:pt x="2580252" y="202803"/>
                  <a:pt x="2573108" y="194072"/>
                </a:cubicBezTo>
                <a:cubicBezTo>
                  <a:pt x="2570727" y="189309"/>
                  <a:pt x="2571521" y="186928"/>
                  <a:pt x="2575490" y="186928"/>
                </a:cubicBezTo>
                <a:cubicBezTo>
                  <a:pt x="2580252" y="186134"/>
                  <a:pt x="2586999" y="184943"/>
                  <a:pt x="2595730" y="183356"/>
                </a:cubicBezTo>
                <a:cubicBezTo>
                  <a:pt x="2604461" y="182562"/>
                  <a:pt x="2610812" y="181768"/>
                  <a:pt x="2614780" y="180975"/>
                </a:cubicBezTo>
                <a:cubicBezTo>
                  <a:pt x="2614780" y="180181"/>
                  <a:pt x="2614780" y="178990"/>
                  <a:pt x="2614780" y="177403"/>
                </a:cubicBezTo>
                <a:cubicBezTo>
                  <a:pt x="2613986" y="176609"/>
                  <a:pt x="2613590" y="175816"/>
                  <a:pt x="2613590" y="175022"/>
                </a:cubicBezTo>
                <a:cubicBezTo>
                  <a:pt x="2613590" y="170259"/>
                  <a:pt x="2613193" y="166290"/>
                  <a:pt x="2612399" y="163116"/>
                </a:cubicBezTo>
                <a:cubicBezTo>
                  <a:pt x="2611605" y="163116"/>
                  <a:pt x="2610018" y="163116"/>
                  <a:pt x="2607636" y="163116"/>
                </a:cubicBezTo>
                <a:cubicBezTo>
                  <a:pt x="2604461" y="163909"/>
                  <a:pt x="2602080" y="164306"/>
                  <a:pt x="2600493" y="164306"/>
                </a:cubicBezTo>
                <a:cubicBezTo>
                  <a:pt x="2591762" y="163512"/>
                  <a:pt x="2584221" y="158353"/>
                  <a:pt x="2577871" y="148828"/>
                </a:cubicBezTo>
                <a:cubicBezTo>
                  <a:pt x="2577077" y="148034"/>
                  <a:pt x="2576283" y="147240"/>
                  <a:pt x="2575490" y="146447"/>
                </a:cubicBezTo>
                <a:cubicBezTo>
                  <a:pt x="2574696" y="145653"/>
                  <a:pt x="2574299" y="145256"/>
                  <a:pt x="2574299" y="145256"/>
                </a:cubicBezTo>
                <a:cubicBezTo>
                  <a:pt x="2560011" y="157162"/>
                  <a:pt x="2543343" y="166290"/>
                  <a:pt x="2524293" y="172640"/>
                </a:cubicBezTo>
                <a:cubicBezTo>
                  <a:pt x="2519530" y="174228"/>
                  <a:pt x="2517149" y="174228"/>
                  <a:pt x="2517149" y="172640"/>
                </a:cubicBezTo>
                <a:cubicBezTo>
                  <a:pt x="2516355" y="171847"/>
                  <a:pt x="2517943" y="169862"/>
                  <a:pt x="2521911" y="166687"/>
                </a:cubicBezTo>
                <a:cubicBezTo>
                  <a:pt x="2554455" y="142081"/>
                  <a:pt x="2582237" y="106759"/>
                  <a:pt x="2605255" y="60722"/>
                </a:cubicBezTo>
                <a:cubicBezTo>
                  <a:pt x="2611605" y="49609"/>
                  <a:pt x="2613986" y="38100"/>
                  <a:pt x="2612399" y="26193"/>
                </a:cubicBezTo>
                <a:cubicBezTo>
                  <a:pt x="2612399" y="23415"/>
                  <a:pt x="2613193" y="21629"/>
                  <a:pt x="2614780" y="20836"/>
                </a:cubicBezTo>
                <a:close/>
                <a:moveTo>
                  <a:pt x="3636336" y="19943"/>
                </a:moveTo>
                <a:cubicBezTo>
                  <a:pt x="3638718" y="19744"/>
                  <a:pt x="3641099" y="20240"/>
                  <a:pt x="3643480" y="21431"/>
                </a:cubicBezTo>
                <a:cubicBezTo>
                  <a:pt x="3649037" y="24606"/>
                  <a:pt x="3654593" y="29765"/>
                  <a:pt x="3660149" y="36909"/>
                </a:cubicBezTo>
                <a:cubicBezTo>
                  <a:pt x="3664118" y="42465"/>
                  <a:pt x="3663721" y="47228"/>
                  <a:pt x="3658958" y="51197"/>
                </a:cubicBezTo>
                <a:cubicBezTo>
                  <a:pt x="3652608" y="55959"/>
                  <a:pt x="3648640" y="65087"/>
                  <a:pt x="3647052" y="78581"/>
                </a:cubicBezTo>
                <a:cubicBezTo>
                  <a:pt x="3646259" y="84137"/>
                  <a:pt x="3648640" y="86519"/>
                  <a:pt x="3654196" y="85725"/>
                </a:cubicBezTo>
                <a:cubicBezTo>
                  <a:pt x="3657371" y="85725"/>
                  <a:pt x="3662133" y="84137"/>
                  <a:pt x="3668483" y="80962"/>
                </a:cubicBezTo>
                <a:cubicBezTo>
                  <a:pt x="3670071" y="80169"/>
                  <a:pt x="3671262" y="79772"/>
                  <a:pt x="3672055" y="79772"/>
                </a:cubicBezTo>
                <a:cubicBezTo>
                  <a:pt x="3678405" y="76597"/>
                  <a:pt x="3683961" y="76200"/>
                  <a:pt x="3688724" y="78581"/>
                </a:cubicBezTo>
                <a:cubicBezTo>
                  <a:pt x="3694280" y="81756"/>
                  <a:pt x="3698646" y="84931"/>
                  <a:pt x="3701821" y="88106"/>
                </a:cubicBezTo>
                <a:cubicBezTo>
                  <a:pt x="3707377" y="93662"/>
                  <a:pt x="3706980" y="99615"/>
                  <a:pt x="3700630" y="105965"/>
                </a:cubicBezTo>
                <a:cubicBezTo>
                  <a:pt x="3691105" y="110728"/>
                  <a:pt x="3676818" y="113506"/>
                  <a:pt x="3657768" y="114300"/>
                </a:cubicBezTo>
                <a:cubicBezTo>
                  <a:pt x="3648243" y="115093"/>
                  <a:pt x="3639115" y="113506"/>
                  <a:pt x="3630383" y="109537"/>
                </a:cubicBezTo>
                <a:cubicBezTo>
                  <a:pt x="3621652" y="105569"/>
                  <a:pt x="3617684" y="97234"/>
                  <a:pt x="3618477" y="84534"/>
                </a:cubicBezTo>
                <a:cubicBezTo>
                  <a:pt x="3617684" y="75009"/>
                  <a:pt x="3618477" y="65087"/>
                  <a:pt x="3620858" y="54768"/>
                </a:cubicBezTo>
                <a:cubicBezTo>
                  <a:pt x="3621652" y="53181"/>
                  <a:pt x="3621652" y="51990"/>
                  <a:pt x="3620858" y="51197"/>
                </a:cubicBezTo>
                <a:cubicBezTo>
                  <a:pt x="3620065" y="50403"/>
                  <a:pt x="3619271" y="50403"/>
                  <a:pt x="3618477" y="51197"/>
                </a:cubicBezTo>
                <a:cubicBezTo>
                  <a:pt x="3616096" y="52784"/>
                  <a:pt x="3611730" y="54768"/>
                  <a:pt x="3605380" y="57150"/>
                </a:cubicBezTo>
                <a:cubicBezTo>
                  <a:pt x="3605380" y="63500"/>
                  <a:pt x="3604190" y="70644"/>
                  <a:pt x="3601808" y="78581"/>
                </a:cubicBezTo>
                <a:cubicBezTo>
                  <a:pt x="3597046" y="102393"/>
                  <a:pt x="3576805" y="122634"/>
                  <a:pt x="3541086" y="139303"/>
                </a:cubicBezTo>
                <a:cubicBezTo>
                  <a:pt x="3538705" y="141684"/>
                  <a:pt x="3536721" y="142081"/>
                  <a:pt x="3535133" y="140493"/>
                </a:cubicBezTo>
                <a:cubicBezTo>
                  <a:pt x="3535133" y="142875"/>
                  <a:pt x="3534340" y="146843"/>
                  <a:pt x="3532752" y="152400"/>
                </a:cubicBezTo>
                <a:cubicBezTo>
                  <a:pt x="3531959" y="157956"/>
                  <a:pt x="3531165" y="162322"/>
                  <a:pt x="3530371" y="165497"/>
                </a:cubicBezTo>
                <a:cubicBezTo>
                  <a:pt x="3528783" y="179784"/>
                  <a:pt x="3527593" y="188912"/>
                  <a:pt x="3526799" y="192881"/>
                </a:cubicBezTo>
                <a:cubicBezTo>
                  <a:pt x="3529974" y="191293"/>
                  <a:pt x="3535530" y="187722"/>
                  <a:pt x="3543468" y="182165"/>
                </a:cubicBezTo>
                <a:cubicBezTo>
                  <a:pt x="3551405" y="176609"/>
                  <a:pt x="3556565" y="173037"/>
                  <a:pt x="3558946" y="171450"/>
                </a:cubicBezTo>
                <a:cubicBezTo>
                  <a:pt x="3562121" y="169069"/>
                  <a:pt x="3564105" y="168275"/>
                  <a:pt x="3564899" y="169069"/>
                </a:cubicBezTo>
                <a:cubicBezTo>
                  <a:pt x="3564899" y="169862"/>
                  <a:pt x="3564105" y="172244"/>
                  <a:pt x="3562518" y="176212"/>
                </a:cubicBezTo>
                <a:cubicBezTo>
                  <a:pt x="3560930" y="178593"/>
                  <a:pt x="3558549" y="182562"/>
                  <a:pt x="3555374" y="188118"/>
                </a:cubicBezTo>
                <a:cubicBezTo>
                  <a:pt x="3549024" y="200819"/>
                  <a:pt x="3543071" y="210740"/>
                  <a:pt x="3537515" y="217884"/>
                </a:cubicBezTo>
                <a:cubicBezTo>
                  <a:pt x="3535927" y="220265"/>
                  <a:pt x="3533149" y="224631"/>
                  <a:pt x="3529180" y="230981"/>
                </a:cubicBezTo>
                <a:cubicBezTo>
                  <a:pt x="3523624" y="238918"/>
                  <a:pt x="3520052" y="244078"/>
                  <a:pt x="3518465" y="246459"/>
                </a:cubicBezTo>
                <a:cubicBezTo>
                  <a:pt x="3514496" y="251222"/>
                  <a:pt x="3509733" y="251618"/>
                  <a:pt x="3504177" y="247650"/>
                </a:cubicBezTo>
                <a:cubicBezTo>
                  <a:pt x="3496240" y="240506"/>
                  <a:pt x="3490683" y="232172"/>
                  <a:pt x="3487508" y="222647"/>
                </a:cubicBezTo>
                <a:cubicBezTo>
                  <a:pt x="3485921" y="216297"/>
                  <a:pt x="3486714" y="211931"/>
                  <a:pt x="3489890" y="209550"/>
                </a:cubicBezTo>
                <a:cubicBezTo>
                  <a:pt x="3495446" y="204787"/>
                  <a:pt x="3498224" y="194865"/>
                  <a:pt x="3498224" y="179784"/>
                </a:cubicBezTo>
                <a:cubicBezTo>
                  <a:pt x="3499018" y="159940"/>
                  <a:pt x="3499415" y="146447"/>
                  <a:pt x="3499415" y="139303"/>
                </a:cubicBezTo>
                <a:cubicBezTo>
                  <a:pt x="3497827" y="140097"/>
                  <a:pt x="3494255" y="141684"/>
                  <a:pt x="3488699" y="144065"/>
                </a:cubicBezTo>
                <a:cubicBezTo>
                  <a:pt x="3483936" y="146447"/>
                  <a:pt x="3480365" y="148034"/>
                  <a:pt x="3477983" y="148828"/>
                </a:cubicBezTo>
                <a:cubicBezTo>
                  <a:pt x="3475602" y="150415"/>
                  <a:pt x="3472824" y="150415"/>
                  <a:pt x="3469649" y="148828"/>
                </a:cubicBezTo>
                <a:cubicBezTo>
                  <a:pt x="3467268" y="147240"/>
                  <a:pt x="3461315" y="141684"/>
                  <a:pt x="3451790" y="132159"/>
                </a:cubicBezTo>
                <a:cubicBezTo>
                  <a:pt x="3448615" y="127397"/>
                  <a:pt x="3449805" y="124222"/>
                  <a:pt x="3455361" y="122634"/>
                </a:cubicBezTo>
                <a:cubicBezTo>
                  <a:pt x="3482349" y="117872"/>
                  <a:pt x="3499018" y="111919"/>
                  <a:pt x="3505368" y="104775"/>
                </a:cubicBezTo>
                <a:cubicBezTo>
                  <a:pt x="3509337" y="100806"/>
                  <a:pt x="3514099" y="100012"/>
                  <a:pt x="3519655" y="102393"/>
                </a:cubicBezTo>
                <a:cubicBezTo>
                  <a:pt x="3529974" y="107156"/>
                  <a:pt x="3536324" y="111919"/>
                  <a:pt x="3538705" y="116681"/>
                </a:cubicBezTo>
                <a:cubicBezTo>
                  <a:pt x="3542674" y="121443"/>
                  <a:pt x="3543071" y="125015"/>
                  <a:pt x="3539896" y="127397"/>
                </a:cubicBezTo>
                <a:cubicBezTo>
                  <a:pt x="3539896" y="128190"/>
                  <a:pt x="3539499" y="129381"/>
                  <a:pt x="3538705" y="130969"/>
                </a:cubicBezTo>
                <a:lnTo>
                  <a:pt x="3538486" y="131627"/>
                </a:lnTo>
                <a:lnTo>
                  <a:pt x="3574424" y="67865"/>
                </a:lnTo>
                <a:cubicBezTo>
                  <a:pt x="3574424" y="58340"/>
                  <a:pt x="3572043" y="50006"/>
                  <a:pt x="3567280" y="42862"/>
                </a:cubicBezTo>
                <a:cubicBezTo>
                  <a:pt x="3564899" y="39687"/>
                  <a:pt x="3564502" y="36909"/>
                  <a:pt x="3566090" y="34528"/>
                </a:cubicBezTo>
                <a:cubicBezTo>
                  <a:pt x="3567677" y="31353"/>
                  <a:pt x="3570455" y="30559"/>
                  <a:pt x="3574424" y="32147"/>
                </a:cubicBezTo>
                <a:cubicBezTo>
                  <a:pt x="3580774" y="33734"/>
                  <a:pt x="3587124" y="35718"/>
                  <a:pt x="3593474" y="38100"/>
                </a:cubicBezTo>
                <a:cubicBezTo>
                  <a:pt x="3599824" y="35718"/>
                  <a:pt x="3604983" y="33734"/>
                  <a:pt x="3608952" y="32147"/>
                </a:cubicBezTo>
                <a:cubicBezTo>
                  <a:pt x="3617684" y="28178"/>
                  <a:pt x="3624430" y="25003"/>
                  <a:pt x="3629193" y="22622"/>
                </a:cubicBezTo>
                <a:cubicBezTo>
                  <a:pt x="3631574" y="21034"/>
                  <a:pt x="3633955" y="20141"/>
                  <a:pt x="3636336" y="19943"/>
                </a:cubicBezTo>
                <a:close/>
                <a:moveTo>
                  <a:pt x="7383828" y="19050"/>
                </a:moveTo>
                <a:cubicBezTo>
                  <a:pt x="7386210" y="18653"/>
                  <a:pt x="7388392" y="18653"/>
                  <a:pt x="7390376" y="19050"/>
                </a:cubicBezTo>
                <a:cubicBezTo>
                  <a:pt x="7399108" y="21431"/>
                  <a:pt x="7405458" y="24606"/>
                  <a:pt x="7409426" y="28575"/>
                </a:cubicBezTo>
                <a:cubicBezTo>
                  <a:pt x="7413396" y="34925"/>
                  <a:pt x="7412205" y="39290"/>
                  <a:pt x="7405855" y="41672"/>
                </a:cubicBezTo>
                <a:cubicBezTo>
                  <a:pt x="7393155" y="44847"/>
                  <a:pt x="7381645" y="47228"/>
                  <a:pt x="7371326" y="48815"/>
                </a:cubicBezTo>
                <a:cubicBezTo>
                  <a:pt x="7372914" y="49609"/>
                  <a:pt x="7374898" y="50800"/>
                  <a:pt x="7377280" y="52387"/>
                </a:cubicBezTo>
                <a:cubicBezTo>
                  <a:pt x="7382042" y="54768"/>
                  <a:pt x="7384424" y="56356"/>
                  <a:pt x="7384424" y="57150"/>
                </a:cubicBezTo>
                <a:cubicBezTo>
                  <a:pt x="7386805" y="59531"/>
                  <a:pt x="7387202" y="62706"/>
                  <a:pt x="7385614" y="66675"/>
                </a:cubicBezTo>
                <a:cubicBezTo>
                  <a:pt x="7385614" y="67469"/>
                  <a:pt x="7385614" y="68262"/>
                  <a:pt x="7385614" y="69056"/>
                </a:cubicBezTo>
                <a:cubicBezTo>
                  <a:pt x="7384820" y="69850"/>
                  <a:pt x="7384424" y="70644"/>
                  <a:pt x="7384424" y="71437"/>
                </a:cubicBezTo>
                <a:cubicBezTo>
                  <a:pt x="7383630" y="73025"/>
                  <a:pt x="7383233" y="74215"/>
                  <a:pt x="7383233" y="75009"/>
                </a:cubicBezTo>
                <a:cubicBezTo>
                  <a:pt x="7391170" y="74215"/>
                  <a:pt x="7397520" y="72628"/>
                  <a:pt x="7402283" y="70247"/>
                </a:cubicBezTo>
                <a:cubicBezTo>
                  <a:pt x="7407839" y="67865"/>
                  <a:pt x="7412998" y="68262"/>
                  <a:pt x="7417761" y="71437"/>
                </a:cubicBezTo>
                <a:cubicBezTo>
                  <a:pt x="7425698" y="76200"/>
                  <a:pt x="7432048" y="81756"/>
                  <a:pt x="7436811" y="88106"/>
                </a:cubicBezTo>
                <a:cubicBezTo>
                  <a:pt x="7440780" y="92869"/>
                  <a:pt x="7440383" y="97234"/>
                  <a:pt x="7435620" y="101203"/>
                </a:cubicBezTo>
                <a:cubicBezTo>
                  <a:pt x="7432446" y="105965"/>
                  <a:pt x="7426492" y="117078"/>
                  <a:pt x="7417761" y="134540"/>
                </a:cubicBezTo>
                <a:cubicBezTo>
                  <a:pt x="7413792" y="142478"/>
                  <a:pt x="7409824" y="148034"/>
                  <a:pt x="7405855" y="151209"/>
                </a:cubicBezTo>
                <a:cubicBezTo>
                  <a:pt x="7402680" y="153590"/>
                  <a:pt x="7399108" y="153590"/>
                  <a:pt x="7395139" y="151209"/>
                </a:cubicBezTo>
                <a:cubicBezTo>
                  <a:pt x="7390376" y="147240"/>
                  <a:pt x="7387996" y="143272"/>
                  <a:pt x="7387996" y="139303"/>
                </a:cubicBezTo>
                <a:cubicBezTo>
                  <a:pt x="7383233" y="140097"/>
                  <a:pt x="7375296" y="140890"/>
                  <a:pt x="7364183" y="141684"/>
                </a:cubicBezTo>
                <a:cubicBezTo>
                  <a:pt x="7358627" y="142478"/>
                  <a:pt x="7354658" y="142875"/>
                  <a:pt x="7352276" y="142875"/>
                </a:cubicBezTo>
                <a:cubicBezTo>
                  <a:pt x="7353070" y="142875"/>
                  <a:pt x="7353468" y="143272"/>
                  <a:pt x="7353468" y="144065"/>
                </a:cubicBezTo>
                <a:cubicBezTo>
                  <a:pt x="7357436" y="148034"/>
                  <a:pt x="7358230" y="151606"/>
                  <a:pt x="7355848" y="154781"/>
                </a:cubicBezTo>
                <a:cubicBezTo>
                  <a:pt x="7353468" y="157162"/>
                  <a:pt x="7350292" y="160337"/>
                  <a:pt x="7346324" y="164306"/>
                </a:cubicBezTo>
                <a:cubicBezTo>
                  <a:pt x="7353468" y="162719"/>
                  <a:pt x="7361008" y="161528"/>
                  <a:pt x="7368946" y="160734"/>
                </a:cubicBezTo>
                <a:cubicBezTo>
                  <a:pt x="7368946" y="160734"/>
                  <a:pt x="7368946" y="159940"/>
                  <a:pt x="7368946" y="158353"/>
                </a:cubicBezTo>
                <a:cubicBezTo>
                  <a:pt x="7368946" y="155972"/>
                  <a:pt x="7369342" y="154384"/>
                  <a:pt x="7370136" y="153590"/>
                </a:cubicBezTo>
                <a:cubicBezTo>
                  <a:pt x="7371724" y="152797"/>
                  <a:pt x="7374105" y="153194"/>
                  <a:pt x="7377280" y="154781"/>
                </a:cubicBezTo>
                <a:cubicBezTo>
                  <a:pt x="7382042" y="155575"/>
                  <a:pt x="7386011" y="157162"/>
                  <a:pt x="7389186" y="159544"/>
                </a:cubicBezTo>
                <a:cubicBezTo>
                  <a:pt x="7396330" y="158750"/>
                  <a:pt x="7406252" y="157559"/>
                  <a:pt x="7418952" y="155972"/>
                </a:cubicBezTo>
                <a:cubicBezTo>
                  <a:pt x="7434827" y="153590"/>
                  <a:pt x="7445146" y="152003"/>
                  <a:pt x="7449908" y="151209"/>
                </a:cubicBezTo>
                <a:cubicBezTo>
                  <a:pt x="7456258" y="148828"/>
                  <a:pt x="7463005" y="148828"/>
                  <a:pt x="7470148" y="151209"/>
                </a:cubicBezTo>
                <a:cubicBezTo>
                  <a:pt x="7480467" y="155972"/>
                  <a:pt x="7488008" y="161528"/>
                  <a:pt x="7492770" y="167878"/>
                </a:cubicBezTo>
                <a:cubicBezTo>
                  <a:pt x="7495945" y="175022"/>
                  <a:pt x="7493168" y="178990"/>
                  <a:pt x="7484436" y="179784"/>
                </a:cubicBezTo>
                <a:cubicBezTo>
                  <a:pt x="7461417" y="178197"/>
                  <a:pt x="7433636" y="178593"/>
                  <a:pt x="7401092" y="180975"/>
                </a:cubicBezTo>
                <a:cubicBezTo>
                  <a:pt x="7397918" y="188118"/>
                  <a:pt x="7394346" y="194468"/>
                  <a:pt x="7390376" y="200025"/>
                </a:cubicBezTo>
                <a:cubicBezTo>
                  <a:pt x="7389583" y="200819"/>
                  <a:pt x="7388789" y="201612"/>
                  <a:pt x="7387996" y="202406"/>
                </a:cubicBezTo>
                <a:cubicBezTo>
                  <a:pt x="7386408" y="205581"/>
                  <a:pt x="7384026" y="208756"/>
                  <a:pt x="7380852" y="211931"/>
                </a:cubicBezTo>
                <a:cubicBezTo>
                  <a:pt x="7391170" y="215106"/>
                  <a:pt x="7401092" y="219075"/>
                  <a:pt x="7410618" y="223837"/>
                </a:cubicBezTo>
                <a:cubicBezTo>
                  <a:pt x="7428080" y="231775"/>
                  <a:pt x="7437208" y="244475"/>
                  <a:pt x="7438002" y="261937"/>
                </a:cubicBezTo>
                <a:cubicBezTo>
                  <a:pt x="7435620" y="273050"/>
                  <a:pt x="7428476" y="276622"/>
                  <a:pt x="7416570" y="272653"/>
                </a:cubicBezTo>
                <a:cubicBezTo>
                  <a:pt x="7413396" y="271065"/>
                  <a:pt x="7406648" y="265906"/>
                  <a:pt x="7396330" y="257175"/>
                </a:cubicBezTo>
                <a:cubicBezTo>
                  <a:pt x="7389980" y="251618"/>
                  <a:pt x="7385614" y="248047"/>
                  <a:pt x="7383233" y="246459"/>
                </a:cubicBezTo>
                <a:cubicBezTo>
                  <a:pt x="7376089" y="240903"/>
                  <a:pt x="7368946" y="235743"/>
                  <a:pt x="7361802" y="230981"/>
                </a:cubicBezTo>
                <a:cubicBezTo>
                  <a:pt x="7352276" y="238918"/>
                  <a:pt x="7341561" y="245665"/>
                  <a:pt x="7329655" y="251222"/>
                </a:cubicBezTo>
                <a:cubicBezTo>
                  <a:pt x="7303461" y="260747"/>
                  <a:pt x="7275283" y="265509"/>
                  <a:pt x="7245120" y="265509"/>
                </a:cubicBezTo>
                <a:cubicBezTo>
                  <a:pt x="7240358" y="264715"/>
                  <a:pt x="7237976" y="263922"/>
                  <a:pt x="7237976" y="263128"/>
                </a:cubicBezTo>
                <a:cubicBezTo>
                  <a:pt x="7237976" y="261540"/>
                  <a:pt x="7240358" y="260350"/>
                  <a:pt x="7245120" y="259556"/>
                </a:cubicBezTo>
                <a:cubicBezTo>
                  <a:pt x="7283220" y="252412"/>
                  <a:pt x="7313780" y="238522"/>
                  <a:pt x="7336798" y="217884"/>
                </a:cubicBezTo>
                <a:cubicBezTo>
                  <a:pt x="7335211" y="217090"/>
                  <a:pt x="7332830" y="216297"/>
                  <a:pt x="7329655" y="215503"/>
                </a:cubicBezTo>
                <a:cubicBezTo>
                  <a:pt x="7316161" y="209947"/>
                  <a:pt x="7305445" y="206375"/>
                  <a:pt x="7297508" y="204787"/>
                </a:cubicBezTo>
                <a:cubicBezTo>
                  <a:pt x="7295126" y="203993"/>
                  <a:pt x="7293539" y="203200"/>
                  <a:pt x="7292746" y="202406"/>
                </a:cubicBezTo>
                <a:cubicBezTo>
                  <a:pt x="7292746" y="200819"/>
                  <a:pt x="7293539" y="199231"/>
                  <a:pt x="7295126" y="197643"/>
                </a:cubicBezTo>
                <a:cubicBezTo>
                  <a:pt x="7296714" y="195262"/>
                  <a:pt x="7297905" y="193278"/>
                  <a:pt x="7298698" y="191690"/>
                </a:cubicBezTo>
                <a:cubicBezTo>
                  <a:pt x="7278061" y="194072"/>
                  <a:pt x="7262186" y="196850"/>
                  <a:pt x="7251074" y="200025"/>
                </a:cubicBezTo>
                <a:cubicBezTo>
                  <a:pt x="7246311" y="201612"/>
                  <a:pt x="7241548" y="201215"/>
                  <a:pt x="7236786" y="198834"/>
                </a:cubicBezTo>
                <a:cubicBezTo>
                  <a:pt x="7233611" y="196453"/>
                  <a:pt x="7228848" y="191293"/>
                  <a:pt x="7222498" y="183356"/>
                </a:cubicBezTo>
                <a:cubicBezTo>
                  <a:pt x="7220118" y="180181"/>
                  <a:pt x="7220514" y="178197"/>
                  <a:pt x="7223689" y="177403"/>
                </a:cubicBezTo>
                <a:cubicBezTo>
                  <a:pt x="7226070" y="177403"/>
                  <a:pt x="7230833" y="177006"/>
                  <a:pt x="7237976" y="176212"/>
                </a:cubicBezTo>
                <a:cubicBezTo>
                  <a:pt x="7257026" y="174625"/>
                  <a:pt x="7272505" y="173037"/>
                  <a:pt x="7284411" y="171450"/>
                </a:cubicBezTo>
                <a:cubicBezTo>
                  <a:pt x="7287586" y="171450"/>
                  <a:pt x="7292348" y="171053"/>
                  <a:pt x="7298698" y="170259"/>
                </a:cubicBezTo>
                <a:cubicBezTo>
                  <a:pt x="7304254" y="169466"/>
                  <a:pt x="7308224" y="169069"/>
                  <a:pt x="7310605" y="169069"/>
                </a:cubicBezTo>
                <a:cubicBezTo>
                  <a:pt x="7310605" y="168275"/>
                  <a:pt x="7311002" y="167878"/>
                  <a:pt x="7311796" y="167878"/>
                </a:cubicBezTo>
                <a:cubicBezTo>
                  <a:pt x="7312589" y="165497"/>
                  <a:pt x="7313383" y="162719"/>
                  <a:pt x="7314176" y="159544"/>
                </a:cubicBezTo>
                <a:cubicBezTo>
                  <a:pt x="7314970" y="157162"/>
                  <a:pt x="7316161" y="153194"/>
                  <a:pt x="7317748" y="147637"/>
                </a:cubicBezTo>
                <a:cubicBezTo>
                  <a:pt x="7316161" y="147637"/>
                  <a:pt x="7313780" y="147637"/>
                  <a:pt x="7310605" y="147637"/>
                </a:cubicBezTo>
                <a:cubicBezTo>
                  <a:pt x="7307430" y="148431"/>
                  <a:pt x="7305048" y="148828"/>
                  <a:pt x="7303461" y="148828"/>
                </a:cubicBezTo>
                <a:cubicBezTo>
                  <a:pt x="7303461" y="150415"/>
                  <a:pt x="7303064" y="152003"/>
                  <a:pt x="7302270" y="153590"/>
                </a:cubicBezTo>
                <a:cubicBezTo>
                  <a:pt x="7302270" y="155178"/>
                  <a:pt x="7302270" y="156369"/>
                  <a:pt x="7302270" y="157162"/>
                </a:cubicBezTo>
                <a:cubicBezTo>
                  <a:pt x="7299096" y="161925"/>
                  <a:pt x="7294730" y="162719"/>
                  <a:pt x="7289174" y="159544"/>
                </a:cubicBezTo>
                <a:cubicBezTo>
                  <a:pt x="7284411" y="155575"/>
                  <a:pt x="7281236" y="150812"/>
                  <a:pt x="7279648" y="145256"/>
                </a:cubicBezTo>
                <a:cubicBezTo>
                  <a:pt x="7276474" y="127000"/>
                  <a:pt x="7270520" y="110728"/>
                  <a:pt x="7261789" y="96440"/>
                </a:cubicBezTo>
                <a:cubicBezTo>
                  <a:pt x="7259408" y="92472"/>
                  <a:pt x="7260598" y="88900"/>
                  <a:pt x="7265361" y="85725"/>
                </a:cubicBezTo>
                <a:cubicBezTo>
                  <a:pt x="7277268" y="85725"/>
                  <a:pt x="7285204" y="87709"/>
                  <a:pt x="7289174" y="91678"/>
                </a:cubicBezTo>
                <a:cubicBezTo>
                  <a:pt x="7291555" y="90884"/>
                  <a:pt x="7296318" y="90090"/>
                  <a:pt x="7303461" y="89297"/>
                </a:cubicBezTo>
                <a:cubicBezTo>
                  <a:pt x="7306636" y="88503"/>
                  <a:pt x="7309017" y="88106"/>
                  <a:pt x="7310605" y="88106"/>
                </a:cubicBezTo>
                <a:cubicBezTo>
                  <a:pt x="7310605" y="86519"/>
                  <a:pt x="7310208" y="84137"/>
                  <a:pt x="7309414" y="80962"/>
                </a:cubicBezTo>
                <a:cubicBezTo>
                  <a:pt x="7308620" y="70644"/>
                  <a:pt x="7307430" y="63500"/>
                  <a:pt x="7305842" y="59531"/>
                </a:cubicBezTo>
                <a:cubicBezTo>
                  <a:pt x="7297905" y="58737"/>
                  <a:pt x="7290761" y="55562"/>
                  <a:pt x="7284411" y="50006"/>
                </a:cubicBezTo>
                <a:cubicBezTo>
                  <a:pt x="7282030" y="47625"/>
                  <a:pt x="7280839" y="45640"/>
                  <a:pt x="7280839" y="44053"/>
                </a:cubicBezTo>
                <a:cubicBezTo>
                  <a:pt x="7280839" y="42465"/>
                  <a:pt x="7282427" y="41275"/>
                  <a:pt x="7285602" y="40481"/>
                </a:cubicBezTo>
                <a:cubicBezTo>
                  <a:pt x="7298302" y="38893"/>
                  <a:pt x="7318542" y="35322"/>
                  <a:pt x="7346324" y="29765"/>
                </a:cubicBezTo>
                <a:cubicBezTo>
                  <a:pt x="7359024" y="26590"/>
                  <a:pt x="7368946" y="23812"/>
                  <a:pt x="7376089" y="21431"/>
                </a:cubicBezTo>
                <a:cubicBezTo>
                  <a:pt x="7378868" y="20240"/>
                  <a:pt x="7381447" y="19447"/>
                  <a:pt x="7383828" y="19050"/>
                </a:cubicBezTo>
                <a:close/>
                <a:moveTo>
                  <a:pt x="6756964" y="16669"/>
                </a:moveTo>
                <a:cubicBezTo>
                  <a:pt x="6772045" y="21431"/>
                  <a:pt x="6782761" y="28178"/>
                  <a:pt x="6789111" y="36909"/>
                </a:cubicBezTo>
                <a:cubicBezTo>
                  <a:pt x="6792286" y="40878"/>
                  <a:pt x="6791890" y="44450"/>
                  <a:pt x="6787920" y="47625"/>
                </a:cubicBezTo>
                <a:cubicBezTo>
                  <a:pt x="6787920" y="49212"/>
                  <a:pt x="6785936" y="53975"/>
                  <a:pt x="6781968" y="61912"/>
                </a:cubicBezTo>
                <a:cubicBezTo>
                  <a:pt x="6780380" y="63500"/>
                  <a:pt x="6779586" y="64690"/>
                  <a:pt x="6779586" y="65484"/>
                </a:cubicBezTo>
                <a:cubicBezTo>
                  <a:pt x="6776411" y="72628"/>
                  <a:pt x="6772442" y="79375"/>
                  <a:pt x="6767680" y="85725"/>
                </a:cubicBezTo>
                <a:cubicBezTo>
                  <a:pt x="6769268" y="85725"/>
                  <a:pt x="6771648" y="85328"/>
                  <a:pt x="6774824" y="84534"/>
                </a:cubicBezTo>
                <a:cubicBezTo>
                  <a:pt x="6777998" y="84534"/>
                  <a:pt x="6780380" y="84534"/>
                  <a:pt x="6781968" y="84534"/>
                </a:cubicBezTo>
                <a:cubicBezTo>
                  <a:pt x="6789904" y="82947"/>
                  <a:pt x="6799033" y="80565"/>
                  <a:pt x="6809352" y="77390"/>
                </a:cubicBezTo>
                <a:cubicBezTo>
                  <a:pt x="6814114" y="75009"/>
                  <a:pt x="6818876" y="75406"/>
                  <a:pt x="6823639" y="78581"/>
                </a:cubicBezTo>
                <a:cubicBezTo>
                  <a:pt x="6834752" y="84931"/>
                  <a:pt x="6842292" y="91678"/>
                  <a:pt x="6846261" y="98822"/>
                </a:cubicBezTo>
                <a:cubicBezTo>
                  <a:pt x="6848642" y="101997"/>
                  <a:pt x="6848245" y="107156"/>
                  <a:pt x="6845070" y="114300"/>
                </a:cubicBezTo>
                <a:cubicBezTo>
                  <a:pt x="6842689" y="119856"/>
                  <a:pt x="6841102" y="129381"/>
                  <a:pt x="6840308" y="142875"/>
                </a:cubicBezTo>
                <a:cubicBezTo>
                  <a:pt x="6837926" y="175418"/>
                  <a:pt x="6833561" y="202009"/>
                  <a:pt x="6827211" y="222647"/>
                </a:cubicBezTo>
                <a:cubicBezTo>
                  <a:pt x="6820861" y="243284"/>
                  <a:pt x="6812130" y="256381"/>
                  <a:pt x="6801018" y="261937"/>
                </a:cubicBezTo>
                <a:cubicBezTo>
                  <a:pt x="6793080" y="264318"/>
                  <a:pt x="6786730" y="261540"/>
                  <a:pt x="6781968" y="253603"/>
                </a:cubicBezTo>
                <a:cubicBezTo>
                  <a:pt x="6774824" y="236934"/>
                  <a:pt x="6764505" y="223837"/>
                  <a:pt x="6751011" y="214312"/>
                </a:cubicBezTo>
                <a:cubicBezTo>
                  <a:pt x="6749424" y="212725"/>
                  <a:pt x="6748630" y="211534"/>
                  <a:pt x="6748630" y="210740"/>
                </a:cubicBezTo>
                <a:cubicBezTo>
                  <a:pt x="6748630" y="209947"/>
                  <a:pt x="6749820" y="209550"/>
                  <a:pt x="6752202" y="209550"/>
                </a:cubicBezTo>
                <a:cubicBezTo>
                  <a:pt x="6761726" y="211931"/>
                  <a:pt x="6772045" y="213915"/>
                  <a:pt x="6783158" y="215503"/>
                </a:cubicBezTo>
                <a:cubicBezTo>
                  <a:pt x="6789508" y="216297"/>
                  <a:pt x="6793080" y="214709"/>
                  <a:pt x="6793874" y="210740"/>
                </a:cubicBezTo>
                <a:cubicBezTo>
                  <a:pt x="6801811" y="193278"/>
                  <a:pt x="6805382" y="159544"/>
                  <a:pt x="6804589" y="109537"/>
                </a:cubicBezTo>
                <a:cubicBezTo>
                  <a:pt x="6804589" y="106362"/>
                  <a:pt x="6802605" y="104775"/>
                  <a:pt x="6798636" y="104775"/>
                </a:cubicBezTo>
                <a:cubicBezTo>
                  <a:pt x="6793080" y="104775"/>
                  <a:pt x="6784348" y="106362"/>
                  <a:pt x="6772442" y="109537"/>
                </a:cubicBezTo>
                <a:cubicBezTo>
                  <a:pt x="6770061" y="110331"/>
                  <a:pt x="6768474" y="110728"/>
                  <a:pt x="6767680" y="110728"/>
                </a:cubicBezTo>
                <a:cubicBezTo>
                  <a:pt x="6766886" y="110728"/>
                  <a:pt x="6766092" y="110728"/>
                  <a:pt x="6765298" y="110728"/>
                </a:cubicBezTo>
                <a:cubicBezTo>
                  <a:pt x="6762124" y="111522"/>
                  <a:pt x="6759742" y="111125"/>
                  <a:pt x="6758155" y="109537"/>
                </a:cubicBezTo>
                <a:cubicBezTo>
                  <a:pt x="6756567" y="109537"/>
                  <a:pt x="6754583" y="108743"/>
                  <a:pt x="6752202" y="107156"/>
                </a:cubicBezTo>
                <a:cubicBezTo>
                  <a:pt x="6751408" y="107950"/>
                  <a:pt x="6749820" y="109537"/>
                  <a:pt x="6747439" y="111919"/>
                </a:cubicBezTo>
                <a:cubicBezTo>
                  <a:pt x="6741883" y="119856"/>
                  <a:pt x="6737120" y="125412"/>
                  <a:pt x="6733152" y="128587"/>
                </a:cubicBezTo>
                <a:cubicBezTo>
                  <a:pt x="6743470" y="130175"/>
                  <a:pt x="6754583" y="132953"/>
                  <a:pt x="6766489" y="136922"/>
                </a:cubicBezTo>
                <a:cubicBezTo>
                  <a:pt x="6778396" y="139303"/>
                  <a:pt x="6784746" y="148431"/>
                  <a:pt x="6785539" y="164306"/>
                </a:cubicBezTo>
                <a:cubicBezTo>
                  <a:pt x="6782364" y="180975"/>
                  <a:pt x="6774426" y="185340"/>
                  <a:pt x="6761726" y="177403"/>
                </a:cubicBezTo>
                <a:cubicBezTo>
                  <a:pt x="6753790" y="171053"/>
                  <a:pt x="6743470" y="157956"/>
                  <a:pt x="6730770" y="138112"/>
                </a:cubicBezTo>
                <a:cubicBezTo>
                  <a:pt x="6729182" y="135731"/>
                  <a:pt x="6727992" y="134143"/>
                  <a:pt x="6727198" y="133350"/>
                </a:cubicBezTo>
                <a:cubicBezTo>
                  <a:pt x="6723230" y="137319"/>
                  <a:pt x="6719261" y="140493"/>
                  <a:pt x="6715292" y="142875"/>
                </a:cubicBezTo>
                <a:cubicBezTo>
                  <a:pt x="6715292" y="142875"/>
                  <a:pt x="6714895" y="142875"/>
                  <a:pt x="6714102" y="142875"/>
                </a:cubicBezTo>
                <a:cubicBezTo>
                  <a:pt x="6714102" y="152400"/>
                  <a:pt x="6714102" y="161528"/>
                  <a:pt x="6714102" y="170259"/>
                </a:cubicBezTo>
                <a:cubicBezTo>
                  <a:pt x="6714895" y="178990"/>
                  <a:pt x="6714895" y="189309"/>
                  <a:pt x="6714102" y="201215"/>
                </a:cubicBezTo>
                <a:cubicBezTo>
                  <a:pt x="6714102" y="206772"/>
                  <a:pt x="6714102" y="210740"/>
                  <a:pt x="6714102" y="213122"/>
                </a:cubicBezTo>
                <a:cubicBezTo>
                  <a:pt x="6713308" y="224234"/>
                  <a:pt x="6708546" y="229790"/>
                  <a:pt x="6699814" y="229790"/>
                </a:cubicBezTo>
                <a:cubicBezTo>
                  <a:pt x="6690289" y="228997"/>
                  <a:pt x="6684733" y="222647"/>
                  <a:pt x="6683146" y="210740"/>
                </a:cubicBezTo>
                <a:cubicBezTo>
                  <a:pt x="6668858" y="212328"/>
                  <a:pt x="6658540" y="213122"/>
                  <a:pt x="6652189" y="213122"/>
                </a:cubicBezTo>
                <a:lnTo>
                  <a:pt x="6650998" y="213122"/>
                </a:lnTo>
                <a:cubicBezTo>
                  <a:pt x="6650998" y="219472"/>
                  <a:pt x="6649808" y="223837"/>
                  <a:pt x="6647426" y="226218"/>
                </a:cubicBezTo>
                <a:cubicBezTo>
                  <a:pt x="6642664" y="229393"/>
                  <a:pt x="6637504" y="229393"/>
                  <a:pt x="6631948" y="226218"/>
                </a:cubicBezTo>
                <a:cubicBezTo>
                  <a:pt x="6625598" y="219075"/>
                  <a:pt x="6622424" y="212328"/>
                  <a:pt x="6622424" y="205978"/>
                </a:cubicBezTo>
                <a:cubicBezTo>
                  <a:pt x="6623217" y="195659"/>
                  <a:pt x="6622820" y="174625"/>
                  <a:pt x="6621233" y="142875"/>
                </a:cubicBezTo>
                <a:cubicBezTo>
                  <a:pt x="6621233" y="122237"/>
                  <a:pt x="6618454" y="108743"/>
                  <a:pt x="6612898" y="102393"/>
                </a:cubicBezTo>
                <a:cubicBezTo>
                  <a:pt x="6610518" y="96837"/>
                  <a:pt x="6611708" y="93662"/>
                  <a:pt x="6616470" y="92869"/>
                </a:cubicBezTo>
                <a:cubicBezTo>
                  <a:pt x="6618852" y="92869"/>
                  <a:pt x="6624011" y="93662"/>
                  <a:pt x="6631948" y="95250"/>
                </a:cubicBezTo>
                <a:cubicBezTo>
                  <a:pt x="6635124" y="96043"/>
                  <a:pt x="6637504" y="96440"/>
                  <a:pt x="6639092" y="96440"/>
                </a:cubicBezTo>
                <a:cubicBezTo>
                  <a:pt x="6640680" y="93265"/>
                  <a:pt x="6643061" y="88900"/>
                  <a:pt x="6646236" y="83343"/>
                </a:cubicBezTo>
                <a:cubicBezTo>
                  <a:pt x="6649411" y="77787"/>
                  <a:pt x="6651792" y="73422"/>
                  <a:pt x="6653380" y="70247"/>
                </a:cubicBezTo>
                <a:cubicBezTo>
                  <a:pt x="6659730" y="53578"/>
                  <a:pt x="6662111" y="43259"/>
                  <a:pt x="6660524" y="39290"/>
                </a:cubicBezTo>
                <a:cubicBezTo>
                  <a:pt x="6658936" y="33734"/>
                  <a:pt x="6662111" y="30559"/>
                  <a:pt x="6670048" y="29765"/>
                </a:cubicBezTo>
                <a:cubicBezTo>
                  <a:pt x="6678780" y="32147"/>
                  <a:pt x="6687114" y="37703"/>
                  <a:pt x="6695052" y="46434"/>
                </a:cubicBezTo>
                <a:cubicBezTo>
                  <a:pt x="6699814" y="52784"/>
                  <a:pt x="6699417" y="59134"/>
                  <a:pt x="6693861" y="65484"/>
                </a:cubicBezTo>
                <a:cubicBezTo>
                  <a:pt x="6691480" y="67865"/>
                  <a:pt x="6686718" y="72628"/>
                  <a:pt x="6679574" y="79772"/>
                </a:cubicBezTo>
                <a:cubicBezTo>
                  <a:pt x="6671636" y="86915"/>
                  <a:pt x="6666080" y="92075"/>
                  <a:pt x="6662905" y="95250"/>
                </a:cubicBezTo>
                <a:cubicBezTo>
                  <a:pt x="6666080" y="94456"/>
                  <a:pt x="6670446" y="92869"/>
                  <a:pt x="6676002" y="90487"/>
                </a:cubicBezTo>
                <a:cubicBezTo>
                  <a:pt x="6679970" y="88900"/>
                  <a:pt x="6682352" y="88106"/>
                  <a:pt x="6683146" y="88106"/>
                </a:cubicBezTo>
                <a:cubicBezTo>
                  <a:pt x="6689496" y="85725"/>
                  <a:pt x="6695052" y="86122"/>
                  <a:pt x="6699814" y="89297"/>
                </a:cubicBezTo>
                <a:cubicBezTo>
                  <a:pt x="6702196" y="90884"/>
                  <a:pt x="6704974" y="92472"/>
                  <a:pt x="6708148" y="94059"/>
                </a:cubicBezTo>
                <a:cubicBezTo>
                  <a:pt x="6711324" y="96440"/>
                  <a:pt x="6714102" y="98028"/>
                  <a:pt x="6716483" y="98822"/>
                </a:cubicBezTo>
                <a:cubicBezTo>
                  <a:pt x="6720452" y="102790"/>
                  <a:pt x="6721246" y="107156"/>
                  <a:pt x="6718864" y="111919"/>
                </a:cubicBezTo>
                <a:cubicBezTo>
                  <a:pt x="6718070" y="113506"/>
                  <a:pt x="6716880" y="119856"/>
                  <a:pt x="6715292" y="130969"/>
                </a:cubicBezTo>
                <a:cubicBezTo>
                  <a:pt x="6729580" y="108743"/>
                  <a:pt x="6740296" y="83343"/>
                  <a:pt x="6747439" y="54768"/>
                </a:cubicBezTo>
                <a:cubicBezTo>
                  <a:pt x="6749820" y="45243"/>
                  <a:pt x="6750614" y="34528"/>
                  <a:pt x="6749820" y="22622"/>
                </a:cubicBezTo>
                <a:cubicBezTo>
                  <a:pt x="6749027" y="17065"/>
                  <a:pt x="6751408" y="15081"/>
                  <a:pt x="6756964" y="16669"/>
                </a:cubicBezTo>
                <a:close/>
                <a:moveTo>
                  <a:pt x="5469601" y="13990"/>
                </a:moveTo>
                <a:cubicBezTo>
                  <a:pt x="5470593" y="13791"/>
                  <a:pt x="5471884" y="13890"/>
                  <a:pt x="5473471" y="14287"/>
                </a:cubicBezTo>
                <a:cubicBezTo>
                  <a:pt x="5488552" y="17462"/>
                  <a:pt x="5500459" y="23019"/>
                  <a:pt x="5509189" y="30956"/>
                </a:cubicBezTo>
                <a:cubicBezTo>
                  <a:pt x="5513158" y="34131"/>
                  <a:pt x="5515143" y="38893"/>
                  <a:pt x="5515143" y="45243"/>
                </a:cubicBezTo>
                <a:cubicBezTo>
                  <a:pt x="5513555" y="65087"/>
                  <a:pt x="5514349" y="83343"/>
                  <a:pt x="5517524" y="100012"/>
                </a:cubicBezTo>
                <a:cubicBezTo>
                  <a:pt x="5520699" y="99219"/>
                  <a:pt x="5525462" y="97234"/>
                  <a:pt x="5531811" y="94059"/>
                </a:cubicBezTo>
                <a:cubicBezTo>
                  <a:pt x="5535780" y="92472"/>
                  <a:pt x="5538955" y="91281"/>
                  <a:pt x="5541336" y="90487"/>
                </a:cubicBezTo>
                <a:cubicBezTo>
                  <a:pt x="5547686" y="87312"/>
                  <a:pt x="5554037" y="86915"/>
                  <a:pt x="5560386" y="89297"/>
                </a:cubicBezTo>
                <a:cubicBezTo>
                  <a:pt x="5567530" y="90884"/>
                  <a:pt x="5573483" y="93662"/>
                  <a:pt x="5578246" y="97631"/>
                </a:cubicBezTo>
                <a:cubicBezTo>
                  <a:pt x="5583802" y="103187"/>
                  <a:pt x="5583008" y="107553"/>
                  <a:pt x="5575864" y="110728"/>
                </a:cubicBezTo>
                <a:cubicBezTo>
                  <a:pt x="5556814" y="115490"/>
                  <a:pt x="5538955" y="120253"/>
                  <a:pt x="5522286" y="125015"/>
                </a:cubicBezTo>
                <a:cubicBezTo>
                  <a:pt x="5522286" y="125809"/>
                  <a:pt x="5522683" y="127000"/>
                  <a:pt x="5523477" y="128587"/>
                </a:cubicBezTo>
                <a:cubicBezTo>
                  <a:pt x="5523477" y="129381"/>
                  <a:pt x="5523874" y="130175"/>
                  <a:pt x="5524668" y="130969"/>
                </a:cubicBezTo>
                <a:cubicBezTo>
                  <a:pt x="5534193" y="165894"/>
                  <a:pt x="5552846" y="194072"/>
                  <a:pt x="5580627" y="215503"/>
                </a:cubicBezTo>
                <a:cubicBezTo>
                  <a:pt x="5584596" y="217884"/>
                  <a:pt x="5586977" y="217487"/>
                  <a:pt x="5587771" y="214312"/>
                </a:cubicBezTo>
                <a:cubicBezTo>
                  <a:pt x="5590946" y="204787"/>
                  <a:pt x="5594518" y="194865"/>
                  <a:pt x="5598486" y="184547"/>
                </a:cubicBezTo>
                <a:cubicBezTo>
                  <a:pt x="5600074" y="179784"/>
                  <a:pt x="5601662" y="177006"/>
                  <a:pt x="5603249" y="176212"/>
                </a:cubicBezTo>
                <a:cubicBezTo>
                  <a:pt x="5604836" y="176212"/>
                  <a:pt x="5605630" y="178197"/>
                  <a:pt x="5605630" y="182165"/>
                </a:cubicBezTo>
                <a:cubicBezTo>
                  <a:pt x="5607218" y="202009"/>
                  <a:pt x="5611187" y="221853"/>
                  <a:pt x="5617536" y="241697"/>
                </a:cubicBezTo>
                <a:cubicBezTo>
                  <a:pt x="5619918" y="254397"/>
                  <a:pt x="5616346" y="262334"/>
                  <a:pt x="5606821" y="265509"/>
                </a:cubicBezTo>
                <a:cubicBezTo>
                  <a:pt x="5598090" y="267097"/>
                  <a:pt x="5587771" y="263525"/>
                  <a:pt x="5575864" y="254794"/>
                </a:cubicBezTo>
                <a:cubicBezTo>
                  <a:pt x="5536177" y="227012"/>
                  <a:pt x="5509984" y="190103"/>
                  <a:pt x="5497283" y="144065"/>
                </a:cubicBezTo>
                <a:cubicBezTo>
                  <a:pt x="5497283" y="142478"/>
                  <a:pt x="5496887" y="140097"/>
                  <a:pt x="5496093" y="136922"/>
                </a:cubicBezTo>
                <a:cubicBezTo>
                  <a:pt x="5496887" y="138509"/>
                  <a:pt x="5496490" y="137715"/>
                  <a:pt x="5494902" y="134540"/>
                </a:cubicBezTo>
                <a:cubicBezTo>
                  <a:pt x="5493315" y="135334"/>
                  <a:pt x="5490934" y="136525"/>
                  <a:pt x="5487758" y="138112"/>
                </a:cubicBezTo>
                <a:cubicBezTo>
                  <a:pt x="5484583" y="139700"/>
                  <a:pt x="5479424" y="141684"/>
                  <a:pt x="5472280" y="144065"/>
                </a:cubicBezTo>
                <a:cubicBezTo>
                  <a:pt x="5469105" y="146447"/>
                  <a:pt x="5465533" y="146447"/>
                  <a:pt x="5461564" y="144065"/>
                </a:cubicBezTo>
                <a:cubicBezTo>
                  <a:pt x="5458390" y="142478"/>
                  <a:pt x="5453230" y="139303"/>
                  <a:pt x="5446086" y="134540"/>
                </a:cubicBezTo>
                <a:cubicBezTo>
                  <a:pt x="5445293" y="133747"/>
                  <a:pt x="5444896" y="133350"/>
                  <a:pt x="5444896" y="133350"/>
                </a:cubicBezTo>
                <a:cubicBezTo>
                  <a:pt x="5440927" y="128587"/>
                  <a:pt x="5441324" y="125412"/>
                  <a:pt x="5446086" y="123825"/>
                </a:cubicBezTo>
                <a:cubicBezTo>
                  <a:pt x="5449262" y="123031"/>
                  <a:pt x="5454818" y="121443"/>
                  <a:pt x="5462755" y="119062"/>
                </a:cubicBezTo>
                <a:cubicBezTo>
                  <a:pt x="5474661" y="115093"/>
                  <a:pt x="5483790" y="112315"/>
                  <a:pt x="5490139" y="110728"/>
                </a:cubicBezTo>
                <a:cubicBezTo>
                  <a:pt x="5487758" y="101997"/>
                  <a:pt x="5485377" y="89297"/>
                  <a:pt x="5482996" y="72628"/>
                </a:cubicBezTo>
                <a:cubicBezTo>
                  <a:pt x="5482202" y="66278"/>
                  <a:pt x="5481409" y="61912"/>
                  <a:pt x="5480614" y="59531"/>
                </a:cubicBezTo>
                <a:cubicBezTo>
                  <a:pt x="5479027" y="42068"/>
                  <a:pt x="5474661" y="29369"/>
                  <a:pt x="5467518" y="21431"/>
                </a:cubicBezTo>
                <a:cubicBezTo>
                  <a:pt x="5466724" y="19050"/>
                  <a:pt x="5466724" y="17065"/>
                  <a:pt x="5467518" y="15478"/>
                </a:cubicBezTo>
                <a:cubicBezTo>
                  <a:pt x="5467915" y="14684"/>
                  <a:pt x="5468609" y="14188"/>
                  <a:pt x="5469601" y="13990"/>
                </a:cubicBezTo>
                <a:close/>
                <a:moveTo>
                  <a:pt x="2056976" y="13097"/>
                </a:moveTo>
                <a:cubicBezTo>
                  <a:pt x="2059357" y="13097"/>
                  <a:pt x="2061143" y="13493"/>
                  <a:pt x="2062334" y="14287"/>
                </a:cubicBezTo>
                <a:cubicBezTo>
                  <a:pt x="2069477" y="17462"/>
                  <a:pt x="2078208" y="23415"/>
                  <a:pt x="2088528" y="32147"/>
                </a:cubicBezTo>
                <a:cubicBezTo>
                  <a:pt x="2090909" y="36115"/>
                  <a:pt x="2090512" y="40084"/>
                  <a:pt x="2087337" y="44053"/>
                </a:cubicBezTo>
                <a:cubicBezTo>
                  <a:pt x="2083368" y="46434"/>
                  <a:pt x="2080193" y="49212"/>
                  <a:pt x="2077812" y="52387"/>
                </a:cubicBezTo>
                <a:cubicBezTo>
                  <a:pt x="2078605" y="53181"/>
                  <a:pt x="2079400" y="53975"/>
                  <a:pt x="2080193" y="54768"/>
                </a:cubicBezTo>
                <a:cubicBezTo>
                  <a:pt x="2080987" y="56356"/>
                  <a:pt x="2081383" y="57547"/>
                  <a:pt x="2081383" y="58340"/>
                </a:cubicBezTo>
                <a:cubicBezTo>
                  <a:pt x="2082971" y="62309"/>
                  <a:pt x="2081383" y="65087"/>
                  <a:pt x="2076621" y="66675"/>
                </a:cubicBezTo>
                <a:cubicBezTo>
                  <a:pt x="2071065" y="67469"/>
                  <a:pt x="2064318" y="68659"/>
                  <a:pt x="2056380" y="70247"/>
                </a:cubicBezTo>
                <a:cubicBezTo>
                  <a:pt x="2058762" y="71040"/>
                  <a:pt x="2061143" y="72231"/>
                  <a:pt x="2063524" y="73819"/>
                </a:cubicBezTo>
                <a:cubicBezTo>
                  <a:pt x="2069081" y="76994"/>
                  <a:pt x="2070272" y="81359"/>
                  <a:pt x="2067096" y="86915"/>
                </a:cubicBezTo>
                <a:cubicBezTo>
                  <a:pt x="2067096" y="86915"/>
                  <a:pt x="2067096" y="87312"/>
                  <a:pt x="2067096" y="88106"/>
                </a:cubicBezTo>
                <a:cubicBezTo>
                  <a:pt x="2066302" y="88106"/>
                  <a:pt x="2065905" y="88503"/>
                  <a:pt x="2065905" y="89297"/>
                </a:cubicBezTo>
                <a:cubicBezTo>
                  <a:pt x="2066699" y="89297"/>
                  <a:pt x="2067493" y="88900"/>
                  <a:pt x="2068287" y="88106"/>
                </a:cubicBezTo>
                <a:cubicBezTo>
                  <a:pt x="2073049" y="86519"/>
                  <a:pt x="2077414" y="86915"/>
                  <a:pt x="2081383" y="89297"/>
                </a:cubicBezTo>
                <a:cubicBezTo>
                  <a:pt x="2086940" y="91678"/>
                  <a:pt x="2090909" y="95250"/>
                  <a:pt x="2093290" y="100012"/>
                </a:cubicBezTo>
                <a:cubicBezTo>
                  <a:pt x="2094877" y="105569"/>
                  <a:pt x="2093687" y="108743"/>
                  <a:pt x="2089718" y="109537"/>
                </a:cubicBezTo>
                <a:cubicBezTo>
                  <a:pt x="2080193" y="110331"/>
                  <a:pt x="2070668" y="111522"/>
                  <a:pt x="2061143" y="113109"/>
                </a:cubicBezTo>
                <a:cubicBezTo>
                  <a:pt x="2061143" y="114697"/>
                  <a:pt x="2060746" y="117475"/>
                  <a:pt x="2059953" y="121443"/>
                </a:cubicBezTo>
                <a:cubicBezTo>
                  <a:pt x="2059953" y="125412"/>
                  <a:pt x="2059556" y="128190"/>
                  <a:pt x="2058762" y="129778"/>
                </a:cubicBezTo>
                <a:cubicBezTo>
                  <a:pt x="2060349" y="129778"/>
                  <a:pt x="2061937" y="129778"/>
                  <a:pt x="2063524" y="129778"/>
                </a:cubicBezTo>
                <a:cubicBezTo>
                  <a:pt x="2073049" y="128984"/>
                  <a:pt x="2080987" y="127397"/>
                  <a:pt x="2087337" y="125015"/>
                </a:cubicBezTo>
                <a:cubicBezTo>
                  <a:pt x="2091306" y="122634"/>
                  <a:pt x="2096068" y="123031"/>
                  <a:pt x="2101625" y="126206"/>
                </a:cubicBezTo>
                <a:cubicBezTo>
                  <a:pt x="2109562" y="130175"/>
                  <a:pt x="2115118" y="135334"/>
                  <a:pt x="2118293" y="141684"/>
                </a:cubicBezTo>
                <a:cubicBezTo>
                  <a:pt x="2119087" y="147240"/>
                  <a:pt x="2116705" y="150415"/>
                  <a:pt x="2111150" y="151209"/>
                </a:cubicBezTo>
                <a:cubicBezTo>
                  <a:pt x="2104005" y="151209"/>
                  <a:pt x="2096465" y="151209"/>
                  <a:pt x="2088528" y="151209"/>
                </a:cubicBezTo>
                <a:cubicBezTo>
                  <a:pt x="2097259" y="155972"/>
                  <a:pt x="2103609" y="161528"/>
                  <a:pt x="2107577" y="167878"/>
                </a:cubicBezTo>
                <a:cubicBezTo>
                  <a:pt x="2109958" y="171847"/>
                  <a:pt x="2109165" y="175022"/>
                  <a:pt x="2105196" y="177403"/>
                </a:cubicBezTo>
                <a:cubicBezTo>
                  <a:pt x="2093290" y="180578"/>
                  <a:pt x="2079796" y="184150"/>
                  <a:pt x="2064715" y="188118"/>
                </a:cubicBezTo>
                <a:cubicBezTo>
                  <a:pt x="2071065" y="192087"/>
                  <a:pt x="2080193" y="197247"/>
                  <a:pt x="2092099" y="203597"/>
                </a:cubicBezTo>
                <a:cubicBezTo>
                  <a:pt x="2098449" y="206772"/>
                  <a:pt x="2103212" y="209153"/>
                  <a:pt x="2106387" y="210740"/>
                </a:cubicBezTo>
                <a:cubicBezTo>
                  <a:pt x="2107975" y="211534"/>
                  <a:pt x="2109958" y="212328"/>
                  <a:pt x="2112340" y="213122"/>
                </a:cubicBezTo>
                <a:cubicBezTo>
                  <a:pt x="2132977" y="220265"/>
                  <a:pt x="2147264" y="224631"/>
                  <a:pt x="2155202" y="226218"/>
                </a:cubicBezTo>
                <a:cubicBezTo>
                  <a:pt x="2156791" y="227012"/>
                  <a:pt x="2157981" y="228203"/>
                  <a:pt x="2158774" y="229790"/>
                </a:cubicBezTo>
                <a:cubicBezTo>
                  <a:pt x="2158774" y="230584"/>
                  <a:pt x="2157584" y="231378"/>
                  <a:pt x="2155202" y="232172"/>
                </a:cubicBezTo>
                <a:cubicBezTo>
                  <a:pt x="2139328" y="235347"/>
                  <a:pt x="2116309" y="238522"/>
                  <a:pt x="2086146" y="241697"/>
                </a:cubicBezTo>
                <a:cubicBezTo>
                  <a:pt x="2082178" y="241697"/>
                  <a:pt x="2079400" y="241300"/>
                  <a:pt x="2077812" y="240506"/>
                </a:cubicBezTo>
                <a:cubicBezTo>
                  <a:pt x="2047649" y="216693"/>
                  <a:pt x="2023439" y="189706"/>
                  <a:pt x="2005183" y="159544"/>
                </a:cubicBezTo>
                <a:cubicBezTo>
                  <a:pt x="2003596" y="159544"/>
                  <a:pt x="2001612" y="159544"/>
                  <a:pt x="1999231" y="159544"/>
                </a:cubicBezTo>
                <a:cubicBezTo>
                  <a:pt x="1996055" y="160337"/>
                  <a:pt x="1993674" y="160734"/>
                  <a:pt x="1992087" y="160734"/>
                </a:cubicBezTo>
                <a:cubicBezTo>
                  <a:pt x="1992881" y="161528"/>
                  <a:pt x="1994072" y="161925"/>
                  <a:pt x="1995658" y="161925"/>
                </a:cubicBezTo>
                <a:cubicBezTo>
                  <a:pt x="1998040" y="162719"/>
                  <a:pt x="2000421" y="164306"/>
                  <a:pt x="2002803" y="166687"/>
                </a:cubicBezTo>
                <a:cubicBezTo>
                  <a:pt x="2006771" y="169069"/>
                  <a:pt x="2007962" y="172244"/>
                  <a:pt x="2006373" y="176212"/>
                </a:cubicBezTo>
                <a:cubicBezTo>
                  <a:pt x="2003993" y="180181"/>
                  <a:pt x="2002803" y="184547"/>
                  <a:pt x="2002803" y="189309"/>
                </a:cubicBezTo>
                <a:cubicBezTo>
                  <a:pt x="2001214" y="199628"/>
                  <a:pt x="1999628" y="209550"/>
                  <a:pt x="1998040" y="219075"/>
                </a:cubicBezTo>
                <a:cubicBezTo>
                  <a:pt x="2008359" y="215900"/>
                  <a:pt x="2019471" y="212725"/>
                  <a:pt x="2031377" y="209550"/>
                </a:cubicBezTo>
                <a:cubicBezTo>
                  <a:pt x="2032965" y="208756"/>
                  <a:pt x="2034155" y="209153"/>
                  <a:pt x="2034949" y="210740"/>
                </a:cubicBezTo>
                <a:cubicBezTo>
                  <a:pt x="2035743" y="211534"/>
                  <a:pt x="2035346" y="212725"/>
                  <a:pt x="2033759" y="214312"/>
                </a:cubicBezTo>
                <a:cubicBezTo>
                  <a:pt x="2014708" y="230981"/>
                  <a:pt x="1997643" y="247253"/>
                  <a:pt x="1982562" y="263128"/>
                </a:cubicBezTo>
                <a:cubicBezTo>
                  <a:pt x="1978593" y="267890"/>
                  <a:pt x="1974625" y="268684"/>
                  <a:pt x="1970655" y="265509"/>
                </a:cubicBezTo>
                <a:cubicBezTo>
                  <a:pt x="1965893" y="260747"/>
                  <a:pt x="1961527" y="252809"/>
                  <a:pt x="1957559" y="241697"/>
                </a:cubicBezTo>
                <a:cubicBezTo>
                  <a:pt x="1955971" y="234553"/>
                  <a:pt x="1956765" y="230584"/>
                  <a:pt x="1959941" y="229790"/>
                </a:cubicBezTo>
                <a:cubicBezTo>
                  <a:pt x="1966290" y="227409"/>
                  <a:pt x="1969465" y="222647"/>
                  <a:pt x="1969465" y="215503"/>
                </a:cubicBezTo>
                <a:cubicBezTo>
                  <a:pt x="1970258" y="210740"/>
                  <a:pt x="1971052" y="202406"/>
                  <a:pt x="1971846" y="190500"/>
                </a:cubicBezTo>
                <a:cubicBezTo>
                  <a:pt x="1971846" y="192881"/>
                  <a:pt x="1972243" y="189706"/>
                  <a:pt x="1973038" y="180975"/>
                </a:cubicBezTo>
                <a:cubicBezTo>
                  <a:pt x="1973038" y="175418"/>
                  <a:pt x="1971846" y="170259"/>
                  <a:pt x="1969465" y="165497"/>
                </a:cubicBezTo>
                <a:cubicBezTo>
                  <a:pt x="1969465" y="165497"/>
                  <a:pt x="1968671" y="165100"/>
                  <a:pt x="1967084" y="164306"/>
                </a:cubicBezTo>
                <a:cubicBezTo>
                  <a:pt x="1966290" y="163512"/>
                  <a:pt x="1965099" y="162322"/>
                  <a:pt x="1963511" y="160734"/>
                </a:cubicBezTo>
                <a:cubicBezTo>
                  <a:pt x="1961131" y="159147"/>
                  <a:pt x="1959543" y="157956"/>
                  <a:pt x="1958749" y="157162"/>
                </a:cubicBezTo>
                <a:cubicBezTo>
                  <a:pt x="1946049" y="193675"/>
                  <a:pt x="1923824" y="219472"/>
                  <a:pt x="1892074" y="234553"/>
                </a:cubicBezTo>
                <a:cubicBezTo>
                  <a:pt x="1890487" y="235347"/>
                  <a:pt x="1888900" y="235347"/>
                  <a:pt x="1887311" y="234553"/>
                </a:cubicBezTo>
                <a:cubicBezTo>
                  <a:pt x="1886518" y="232965"/>
                  <a:pt x="1886914" y="231378"/>
                  <a:pt x="1888502" y="229790"/>
                </a:cubicBezTo>
                <a:cubicBezTo>
                  <a:pt x="1922633" y="191690"/>
                  <a:pt x="1942477" y="138906"/>
                  <a:pt x="1948033" y="71437"/>
                </a:cubicBezTo>
                <a:cubicBezTo>
                  <a:pt x="1950415" y="51593"/>
                  <a:pt x="1949621" y="38100"/>
                  <a:pt x="1945652" y="30956"/>
                </a:cubicBezTo>
                <a:cubicBezTo>
                  <a:pt x="1944065" y="26193"/>
                  <a:pt x="1945652" y="23812"/>
                  <a:pt x="1950415" y="23812"/>
                </a:cubicBezTo>
                <a:cubicBezTo>
                  <a:pt x="1951208" y="23812"/>
                  <a:pt x="1952399" y="24209"/>
                  <a:pt x="1953986" y="25003"/>
                </a:cubicBezTo>
                <a:cubicBezTo>
                  <a:pt x="1964305" y="26590"/>
                  <a:pt x="1971846" y="28972"/>
                  <a:pt x="1976609" y="32147"/>
                </a:cubicBezTo>
                <a:cubicBezTo>
                  <a:pt x="1995658" y="28178"/>
                  <a:pt x="2013121" y="24606"/>
                  <a:pt x="2028996" y="21431"/>
                </a:cubicBezTo>
                <a:cubicBezTo>
                  <a:pt x="2034553" y="19843"/>
                  <a:pt x="2040902" y="17462"/>
                  <a:pt x="2048046" y="14287"/>
                </a:cubicBezTo>
                <a:cubicBezTo>
                  <a:pt x="2051619" y="13493"/>
                  <a:pt x="2054594" y="13097"/>
                  <a:pt x="2056976" y="13097"/>
                </a:cubicBezTo>
                <a:close/>
                <a:moveTo>
                  <a:pt x="1430410" y="13097"/>
                </a:moveTo>
                <a:cubicBezTo>
                  <a:pt x="1432593" y="13097"/>
                  <a:pt x="1434477" y="13493"/>
                  <a:pt x="1436065" y="14287"/>
                </a:cubicBezTo>
                <a:cubicBezTo>
                  <a:pt x="1442415" y="15875"/>
                  <a:pt x="1451940" y="22622"/>
                  <a:pt x="1464640" y="34528"/>
                </a:cubicBezTo>
                <a:cubicBezTo>
                  <a:pt x="1467021" y="38497"/>
                  <a:pt x="1465831" y="42862"/>
                  <a:pt x="1461068" y="47625"/>
                </a:cubicBezTo>
                <a:cubicBezTo>
                  <a:pt x="1457893" y="53181"/>
                  <a:pt x="1454321" y="61515"/>
                  <a:pt x="1450353" y="72628"/>
                </a:cubicBezTo>
                <a:cubicBezTo>
                  <a:pt x="1447177" y="80565"/>
                  <a:pt x="1444002" y="86519"/>
                  <a:pt x="1440827" y="90487"/>
                </a:cubicBezTo>
                <a:cubicBezTo>
                  <a:pt x="1440034" y="91281"/>
                  <a:pt x="1439637" y="92075"/>
                  <a:pt x="1439637" y="92869"/>
                </a:cubicBezTo>
                <a:lnTo>
                  <a:pt x="1438446" y="95250"/>
                </a:lnTo>
                <a:cubicBezTo>
                  <a:pt x="1445590" y="93662"/>
                  <a:pt x="1456306" y="91678"/>
                  <a:pt x="1470593" y="89297"/>
                </a:cubicBezTo>
                <a:cubicBezTo>
                  <a:pt x="1477736" y="88503"/>
                  <a:pt x="1482896" y="87709"/>
                  <a:pt x="1486071" y="86915"/>
                </a:cubicBezTo>
                <a:cubicBezTo>
                  <a:pt x="1490834" y="85328"/>
                  <a:pt x="1495993" y="84931"/>
                  <a:pt x="1501549" y="85725"/>
                </a:cubicBezTo>
                <a:cubicBezTo>
                  <a:pt x="1510280" y="88900"/>
                  <a:pt x="1517028" y="94456"/>
                  <a:pt x="1521789" y="102393"/>
                </a:cubicBezTo>
                <a:cubicBezTo>
                  <a:pt x="1524171" y="106362"/>
                  <a:pt x="1524965" y="109537"/>
                  <a:pt x="1524171" y="111919"/>
                </a:cubicBezTo>
                <a:cubicBezTo>
                  <a:pt x="1522584" y="115093"/>
                  <a:pt x="1519807" y="116284"/>
                  <a:pt x="1515837" y="115490"/>
                </a:cubicBezTo>
                <a:cubicBezTo>
                  <a:pt x="1484880" y="113109"/>
                  <a:pt x="1446383" y="114300"/>
                  <a:pt x="1400346" y="119062"/>
                </a:cubicBezTo>
                <a:cubicBezTo>
                  <a:pt x="1362246" y="123825"/>
                  <a:pt x="1329702" y="128984"/>
                  <a:pt x="1302715" y="134540"/>
                </a:cubicBezTo>
                <a:cubicBezTo>
                  <a:pt x="1296365" y="136922"/>
                  <a:pt x="1291205" y="137319"/>
                  <a:pt x="1287236" y="135731"/>
                </a:cubicBezTo>
                <a:cubicBezTo>
                  <a:pt x="1280093" y="130969"/>
                  <a:pt x="1273743" y="125015"/>
                  <a:pt x="1268187" y="117872"/>
                </a:cubicBezTo>
                <a:cubicBezTo>
                  <a:pt x="1267393" y="114697"/>
                  <a:pt x="1268584" y="113109"/>
                  <a:pt x="1271758" y="113109"/>
                </a:cubicBezTo>
                <a:cubicBezTo>
                  <a:pt x="1305096" y="110728"/>
                  <a:pt x="1345577" y="106362"/>
                  <a:pt x="1393202" y="100012"/>
                </a:cubicBezTo>
                <a:cubicBezTo>
                  <a:pt x="1396377" y="100012"/>
                  <a:pt x="1402727" y="99219"/>
                  <a:pt x="1412252" y="97631"/>
                </a:cubicBezTo>
                <a:cubicBezTo>
                  <a:pt x="1419397" y="96837"/>
                  <a:pt x="1424555" y="96440"/>
                  <a:pt x="1427731" y="96440"/>
                </a:cubicBezTo>
                <a:cubicBezTo>
                  <a:pt x="1427731" y="96440"/>
                  <a:pt x="1427334" y="96043"/>
                  <a:pt x="1426540" y="95250"/>
                </a:cubicBezTo>
                <a:cubicBezTo>
                  <a:pt x="1426540" y="95250"/>
                  <a:pt x="1426143" y="95250"/>
                  <a:pt x="1425349" y="95250"/>
                </a:cubicBezTo>
                <a:cubicBezTo>
                  <a:pt x="1422174" y="92869"/>
                  <a:pt x="1419793" y="90487"/>
                  <a:pt x="1418205" y="88106"/>
                </a:cubicBezTo>
                <a:cubicBezTo>
                  <a:pt x="1413443" y="88900"/>
                  <a:pt x="1405506" y="90090"/>
                  <a:pt x="1394393" y="91678"/>
                </a:cubicBezTo>
                <a:cubicBezTo>
                  <a:pt x="1381693" y="93265"/>
                  <a:pt x="1372564" y="94456"/>
                  <a:pt x="1367008" y="95250"/>
                </a:cubicBezTo>
                <a:cubicBezTo>
                  <a:pt x="1367008" y="97631"/>
                  <a:pt x="1366612" y="98822"/>
                  <a:pt x="1365818" y="98822"/>
                </a:cubicBezTo>
                <a:cubicBezTo>
                  <a:pt x="1356293" y="108347"/>
                  <a:pt x="1348355" y="102790"/>
                  <a:pt x="1342006" y="82153"/>
                </a:cubicBezTo>
                <a:cubicBezTo>
                  <a:pt x="1337243" y="66278"/>
                  <a:pt x="1330496" y="50403"/>
                  <a:pt x="1321765" y="34528"/>
                </a:cubicBezTo>
                <a:cubicBezTo>
                  <a:pt x="1318590" y="30559"/>
                  <a:pt x="1318987" y="27781"/>
                  <a:pt x="1322956" y="26193"/>
                </a:cubicBezTo>
                <a:cubicBezTo>
                  <a:pt x="1332481" y="25400"/>
                  <a:pt x="1340419" y="26590"/>
                  <a:pt x="1346768" y="29765"/>
                </a:cubicBezTo>
                <a:cubicBezTo>
                  <a:pt x="1363437" y="27384"/>
                  <a:pt x="1381693" y="24209"/>
                  <a:pt x="1401536" y="20240"/>
                </a:cubicBezTo>
                <a:cubicBezTo>
                  <a:pt x="1408681" y="18653"/>
                  <a:pt x="1415824" y="16669"/>
                  <a:pt x="1422968" y="14287"/>
                </a:cubicBezTo>
                <a:cubicBezTo>
                  <a:pt x="1425746" y="13493"/>
                  <a:pt x="1428227" y="13097"/>
                  <a:pt x="1430410" y="13097"/>
                </a:cubicBezTo>
                <a:close/>
                <a:moveTo>
                  <a:pt x="1692049" y="11906"/>
                </a:moveTo>
                <a:cubicBezTo>
                  <a:pt x="1708718" y="18256"/>
                  <a:pt x="1719830" y="28178"/>
                  <a:pt x="1725387" y="41672"/>
                </a:cubicBezTo>
                <a:cubicBezTo>
                  <a:pt x="1726974" y="46434"/>
                  <a:pt x="1726974" y="50006"/>
                  <a:pt x="1725387" y="52387"/>
                </a:cubicBezTo>
                <a:cubicBezTo>
                  <a:pt x="1722212" y="57944"/>
                  <a:pt x="1718640" y="65484"/>
                  <a:pt x="1714671" y="75009"/>
                </a:cubicBezTo>
                <a:cubicBezTo>
                  <a:pt x="1713878" y="79772"/>
                  <a:pt x="1712289" y="84534"/>
                  <a:pt x="1709909" y="89297"/>
                </a:cubicBezTo>
                <a:cubicBezTo>
                  <a:pt x="1723403" y="86915"/>
                  <a:pt x="1735308" y="84137"/>
                  <a:pt x="1745627" y="80962"/>
                </a:cubicBezTo>
                <a:cubicBezTo>
                  <a:pt x="1754358" y="77787"/>
                  <a:pt x="1760312" y="77390"/>
                  <a:pt x="1763486" y="79772"/>
                </a:cubicBezTo>
                <a:cubicBezTo>
                  <a:pt x="1775393" y="85328"/>
                  <a:pt x="1781743" y="92075"/>
                  <a:pt x="1782538" y="100012"/>
                </a:cubicBezTo>
                <a:cubicBezTo>
                  <a:pt x="1782538" y="104775"/>
                  <a:pt x="1779362" y="107156"/>
                  <a:pt x="1773011" y="107156"/>
                </a:cubicBezTo>
                <a:cubicBezTo>
                  <a:pt x="1753168" y="107156"/>
                  <a:pt x="1729752" y="109140"/>
                  <a:pt x="1702765" y="113109"/>
                </a:cubicBezTo>
                <a:cubicBezTo>
                  <a:pt x="1701971" y="113109"/>
                  <a:pt x="1701178" y="113109"/>
                  <a:pt x="1700384" y="113109"/>
                </a:cubicBezTo>
                <a:cubicBezTo>
                  <a:pt x="1699590" y="115490"/>
                  <a:pt x="1698002" y="119459"/>
                  <a:pt x="1695621" y="125015"/>
                </a:cubicBezTo>
                <a:cubicBezTo>
                  <a:pt x="1693240" y="129778"/>
                  <a:pt x="1691255" y="133747"/>
                  <a:pt x="1689668" y="136922"/>
                </a:cubicBezTo>
                <a:cubicBezTo>
                  <a:pt x="1696811" y="135334"/>
                  <a:pt x="1707527" y="131762"/>
                  <a:pt x="1721815" y="126206"/>
                </a:cubicBezTo>
                <a:cubicBezTo>
                  <a:pt x="1724196" y="125412"/>
                  <a:pt x="1726181" y="124619"/>
                  <a:pt x="1727768" y="123825"/>
                </a:cubicBezTo>
                <a:cubicBezTo>
                  <a:pt x="1733324" y="120650"/>
                  <a:pt x="1739673" y="120650"/>
                  <a:pt x="1746818" y="123825"/>
                </a:cubicBezTo>
                <a:cubicBezTo>
                  <a:pt x="1751580" y="127793"/>
                  <a:pt x="1756740" y="133350"/>
                  <a:pt x="1762296" y="140493"/>
                </a:cubicBezTo>
                <a:cubicBezTo>
                  <a:pt x="1764677" y="144462"/>
                  <a:pt x="1764280" y="148431"/>
                  <a:pt x="1761105" y="152400"/>
                </a:cubicBezTo>
                <a:cubicBezTo>
                  <a:pt x="1754756" y="158750"/>
                  <a:pt x="1749596" y="166687"/>
                  <a:pt x="1745627" y="176212"/>
                </a:cubicBezTo>
                <a:cubicBezTo>
                  <a:pt x="1742452" y="184150"/>
                  <a:pt x="1738087" y="192484"/>
                  <a:pt x="1732531" y="201215"/>
                </a:cubicBezTo>
                <a:cubicBezTo>
                  <a:pt x="1765868" y="223440"/>
                  <a:pt x="1802777" y="239315"/>
                  <a:pt x="1843259" y="248840"/>
                </a:cubicBezTo>
                <a:cubicBezTo>
                  <a:pt x="1845640" y="249634"/>
                  <a:pt x="1846831" y="250428"/>
                  <a:pt x="1846831" y="251222"/>
                </a:cubicBezTo>
                <a:cubicBezTo>
                  <a:pt x="1846831" y="252809"/>
                  <a:pt x="1845640" y="254000"/>
                  <a:pt x="1843259" y="254794"/>
                </a:cubicBezTo>
                <a:cubicBezTo>
                  <a:pt x="1820240" y="261144"/>
                  <a:pt x="1798808" y="265112"/>
                  <a:pt x="1778964" y="266700"/>
                </a:cubicBezTo>
                <a:cubicBezTo>
                  <a:pt x="1774202" y="267494"/>
                  <a:pt x="1769440" y="266700"/>
                  <a:pt x="1764677" y="264318"/>
                </a:cubicBezTo>
                <a:cubicBezTo>
                  <a:pt x="1752771" y="257968"/>
                  <a:pt x="1739278" y="248444"/>
                  <a:pt x="1724196" y="235743"/>
                </a:cubicBezTo>
                <a:cubicBezTo>
                  <a:pt x="1719433" y="230981"/>
                  <a:pt x="1715465" y="227012"/>
                  <a:pt x="1712289" y="223837"/>
                </a:cubicBezTo>
                <a:cubicBezTo>
                  <a:pt x="1712289" y="223837"/>
                  <a:pt x="1711496" y="224234"/>
                  <a:pt x="1709909" y="225028"/>
                </a:cubicBezTo>
                <a:cubicBezTo>
                  <a:pt x="1708321" y="226615"/>
                  <a:pt x="1707130" y="227806"/>
                  <a:pt x="1706336" y="228600"/>
                </a:cubicBezTo>
                <a:cubicBezTo>
                  <a:pt x="1681731" y="242887"/>
                  <a:pt x="1653156" y="250825"/>
                  <a:pt x="1620611" y="252412"/>
                </a:cubicBezTo>
                <a:cubicBezTo>
                  <a:pt x="1616643" y="252412"/>
                  <a:pt x="1614658" y="251618"/>
                  <a:pt x="1614658" y="250031"/>
                </a:cubicBezTo>
                <a:cubicBezTo>
                  <a:pt x="1613865" y="249237"/>
                  <a:pt x="1615452" y="248047"/>
                  <a:pt x="1619421" y="246459"/>
                </a:cubicBezTo>
                <a:cubicBezTo>
                  <a:pt x="1655933" y="232965"/>
                  <a:pt x="1680936" y="218281"/>
                  <a:pt x="1694431" y="202406"/>
                </a:cubicBezTo>
                <a:cubicBezTo>
                  <a:pt x="1692049" y="200025"/>
                  <a:pt x="1690065" y="197643"/>
                  <a:pt x="1688477" y="195262"/>
                </a:cubicBezTo>
                <a:cubicBezTo>
                  <a:pt x="1681334" y="186531"/>
                  <a:pt x="1673793" y="180578"/>
                  <a:pt x="1665856" y="177403"/>
                </a:cubicBezTo>
                <a:cubicBezTo>
                  <a:pt x="1643630" y="210740"/>
                  <a:pt x="1615055" y="232568"/>
                  <a:pt x="1580131" y="242887"/>
                </a:cubicBezTo>
                <a:cubicBezTo>
                  <a:pt x="1574575" y="244475"/>
                  <a:pt x="1571796" y="244872"/>
                  <a:pt x="1571796" y="244078"/>
                </a:cubicBezTo>
                <a:cubicBezTo>
                  <a:pt x="1571003" y="243284"/>
                  <a:pt x="1572987" y="241300"/>
                  <a:pt x="1577749" y="238125"/>
                </a:cubicBezTo>
                <a:cubicBezTo>
                  <a:pt x="1615850" y="205581"/>
                  <a:pt x="1644821" y="166687"/>
                  <a:pt x="1664665" y="121443"/>
                </a:cubicBezTo>
                <a:cubicBezTo>
                  <a:pt x="1653552" y="123825"/>
                  <a:pt x="1644424" y="127000"/>
                  <a:pt x="1637281" y="130969"/>
                </a:cubicBezTo>
                <a:cubicBezTo>
                  <a:pt x="1631725" y="134143"/>
                  <a:pt x="1626564" y="134540"/>
                  <a:pt x="1621802" y="132159"/>
                </a:cubicBezTo>
                <a:cubicBezTo>
                  <a:pt x="1617041" y="128984"/>
                  <a:pt x="1613071" y="125015"/>
                  <a:pt x="1609896" y="120253"/>
                </a:cubicBezTo>
                <a:cubicBezTo>
                  <a:pt x="1605133" y="113903"/>
                  <a:pt x="1605531" y="109140"/>
                  <a:pt x="1611086" y="105965"/>
                </a:cubicBezTo>
                <a:cubicBezTo>
                  <a:pt x="1616643" y="101997"/>
                  <a:pt x="1621802" y="92075"/>
                  <a:pt x="1626564" y="76200"/>
                </a:cubicBezTo>
                <a:cubicBezTo>
                  <a:pt x="1628947" y="67469"/>
                  <a:pt x="1628947" y="59134"/>
                  <a:pt x="1626564" y="51197"/>
                </a:cubicBezTo>
                <a:cubicBezTo>
                  <a:pt x="1625771" y="47228"/>
                  <a:pt x="1627359" y="45640"/>
                  <a:pt x="1631328" y="46434"/>
                </a:cubicBezTo>
                <a:cubicBezTo>
                  <a:pt x="1640059" y="48022"/>
                  <a:pt x="1648790" y="53578"/>
                  <a:pt x="1657521" y="63103"/>
                </a:cubicBezTo>
                <a:cubicBezTo>
                  <a:pt x="1662284" y="67865"/>
                  <a:pt x="1663077" y="73025"/>
                  <a:pt x="1659902" y="78581"/>
                </a:cubicBezTo>
                <a:cubicBezTo>
                  <a:pt x="1657521" y="84931"/>
                  <a:pt x="1653552" y="92472"/>
                  <a:pt x="1647996" y="101203"/>
                </a:cubicBezTo>
                <a:cubicBezTo>
                  <a:pt x="1651965" y="99615"/>
                  <a:pt x="1660696" y="97631"/>
                  <a:pt x="1674190" y="95250"/>
                </a:cubicBezTo>
                <a:cubicBezTo>
                  <a:pt x="1678158" y="83343"/>
                  <a:pt x="1681731" y="70247"/>
                  <a:pt x="1684906" y="55959"/>
                </a:cubicBezTo>
                <a:cubicBezTo>
                  <a:pt x="1688875" y="40878"/>
                  <a:pt x="1688875" y="28575"/>
                  <a:pt x="1684906" y="19050"/>
                </a:cubicBezTo>
                <a:cubicBezTo>
                  <a:pt x="1684906" y="14287"/>
                  <a:pt x="1687286" y="11906"/>
                  <a:pt x="1692049" y="11906"/>
                </a:cubicBezTo>
                <a:close/>
                <a:moveTo>
                  <a:pt x="4188787" y="10715"/>
                </a:moveTo>
                <a:cubicBezTo>
                  <a:pt x="4190374" y="9922"/>
                  <a:pt x="4192755" y="9922"/>
                  <a:pt x="4195930" y="10715"/>
                </a:cubicBezTo>
                <a:cubicBezTo>
                  <a:pt x="4207837" y="13890"/>
                  <a:pt x="4216965" y="19050"/>
                  <a:pt x="4223315" y="26193"/>
                </a:cubicBezTo>
                <a:cubicBezTo>
                  <a:pt x="4228871" y="31750"/>
                  <a:pt x="4229665" y="36909"/>
                  <a:pt x="4225696" y="41672"/>
                </a:cubicBezTo>
                <a:cubicBezTo>
                  <a:pt x="4224902" y="42465"/>
                  <a:pt x="4223711" y="43656"/>
                  <a:pt x="4222124" y="45243"/>
                </a:cubicBezTo>
                <a:cubicBezTo>
                  <a:pt x="4263399" y="92075"/>
                  <a:pt x="4309834" y="120253"/>
                  <a:pt x="4361427" y="129778"/>
                </a:cubicBezTo>
                <a:cubicBezTo>
                  <a:pt x="4365396" y="130572"/>
                  <a:pt x="4367380" y="131762"/>
                  <a:pt x="4367380" y="133350"/>
                </a:cubicBezTo>
                <a:cubicBezTo>
                  <a:pt x="4367380" y="134937"/>
                  <a:pt x="4365396" y="136128"/>
                  <a:pt x="4361427" y="136922"/>
                </a:cubicBezTo>
                <a:cubicBezTo>
                  <a:pt x="4341583" y="139303"/>
                  <a:pt x="4321740" y="141287"/>
                  <a:pt x="4301896" y="142875"/>
                </a:cubicBezTo>
                <a:cubicBezTo>
                  <a:pt x="4292371" y="144462"/>
                  <a:pt x="4283640" y="142081"/>
                  <a:pt x="4275702" y="135731"/>
                </a:cubicBezTo>
                <a:cubicBezTo>
                  <a:pt x="4252684" y="119062"/>
                  <a:pt x="4234030" y="99219"/>
                  <a:pt x="4219743" y="76200"/>
                </a:cubicBezTo>
                <a:cubicBezTo>
                  <a:pt x="4218949" y="75406"/>
                  <a:pt x="4217362" y="73025"/>
                  <a:pt x="4214980" y="69056"/>
                </a:cubicBezTo>
                <a:cubicBezTo>
                  <a:pt x="4212599" y="65881"/>
                  <a:pt x="4211012" y="63500"/>
                  <a:pt x="4210218" y="61912"/>
                </a:cubicBezTo>
                <a:cubicBezTo>
                  <a:pt x="4209424" y="62706"/>
                  <a:pt x="4207837" y="64690"/>
                  <a:pt x="4205455" y="67865"/>
                </a:cubicBezTo>
                <a:cubicBezTo>
                  <a:pt x="4203868" y="70247"/>
                  <a:pt x="4202280" y="72231"/>
                  <a:pt x="4200693" y="73819"/>
                </a:cubicBezTo>
                <a:cubicBezTo>
                  <a:pt x="4168149" y="123031"/>
                  <a:pt x="4130446" y="153194"/>
                  <a:pt x="4087583" y="164306"/>
                </a:cubicBezTo>
                <a:cubicBezTo>
                  <a:pt x="4083615" y="165100"/>
                  <a:pt x="4081630" y="165100"/>
                  <a:pt x="4081630" y="164306"/>
                </a:cubicBezTo>
                <a:cubicBezTo>
                  <a:pt x="4080836" y="162719"/>
                  <a:pt x="4082027" y="161131"/>
                  <a:pt x="4085202" y="159544"/>
                </a:cubicBezTo>
                <a:cubicBezTo>
                  <a:pt x="4124096" y="128587"/>
                  <a:pt x="4155449" y="91678"/>
                  <a:pt x="4179262" y="48815"/>
                </a:cubicBezTo>
                <a:cubicBezTo>
                  <a:pt x="4186405" y="34528"/>
                  <a:pt x="4189183" y="23812"/>
                  <a:pt x="4187596" y="16669"/>
                </a:cubicBezTo>
                <a:cubicBezTo>
                  <a:pt x="4186802" y="13493"/>
                  <a:pt x="4187199" y="11509"/>
                  <a:pt x="4188787" y="10715"/>
                </a:cubicBezTo>
                <a:close/>
                <a:moveTo>
                  <a:pt x="2373976" y="9822"/>
                </a:moveTo>
                <a:cubicBezTo>
                  <a:pt x="2376556" y="10021"/>
                  <a:pt x="2378640" y="10715"/>
                  <a:pt x="2380227" y="11906"/>
                </a:cubicBezTo>
                <a:cubicBezTo>
                  <a:pt x="2389752" y="16669"/>
                  <a:pt x="2396499" y="23019"/>
                  <a:pt x="2400468" y="30956"/>
                </a:cubicBezTo>
                <a:cubicBezTo>
                  <a:pt x="2403643" y="36512"/>
                  <a:pt x="2403643" y="41672"/>
                  <a:pt x="2400468" y="46434"/>
                </a:cubicBezTo>
                <a:cubicBezTo>
                  <a:pt x="2400468" y="47228"/>
                  <a:pt x="2399277" y="50006"/>
                  <a:pt x="2396896" y="54768"/>
                </a:cubicBezTo>
                <a:cubicBezTo>
                  <a:pt x="2395308" y="59531"/>
                  <a:pt x="2394118" y="62309"/>
                  <a:pt x="2393324" y="63103"/>
                </a:cubicBezTo>
                <a:cubicBezTo>
                  <a:pt x="2390943" y="71834"/>
                  <a:pt x="2388561" y="80962"/>
                  <a:pt x="2386180" y="90487"/>
                </a:cubicBezTo>
                <a:cubicBezTo>
                  <a:pt x="2383799" y="99219"/>
                  <a:pt x="2378640" y="106362"/>
                  <a:pt x="2370702" y="111919"/>
                </a:cubicBezTo>
                <a:cubicBezTo>
                  <a:pt x="2365146" y="115093"/>
                  <a:pt x="2360780" y="113903"/>
                  <a:pt x="2357605" y="108347"/>
                </a:cubicBezTo>
                <a:cubicBezTo>
                  <a:pt x="2356811" y="105965"/>
                  <a:pt x="2355621" y="103584"/>
                  <a:pt x="2354033" y="101203"/>
                </a:cubicBezTo>
                <a:cubicBezTo>
                  <a:pt x="2342921" y="101203"/>
                  <a:pt x="2332602" y="101997"/>
                  <a:pt x="2323077" y="103584"/>
                </a:cubicBezTo>
                <a:cubicBezTo>
                  <a:pt x="2322283" y="103584"/>
                  <a:pt x="2321093" y="103584"/>
                  <a:pt x="2319505" y="103584"/>
                </a:cubicBezTo>
                <a:cubicBezTo>
                  <a:pt x="2319505" y="105172"/>
                  <a:pt x="2319108" y="106759"/>
                  <a:pt x="2318315" y="108347"/>
                </a:cubicBezTo>
                <a:cubicBezTo>
                  <a:pt x="2318315" y="109934"/>
                  <a:pt x="2318315" y="110728"/>
                  <a:pt x="2318315" y="110728"/>
                </a:cubicBezTo>
                <a:cubicBezTo>
                  <a:pt x="2315140" y="115490"/>
                  <a:pt x="2311174" y="116681"/>
                  <a:pt x="2306411" y="114300"/>
                </a:cubicBezTo>
                <a:cubicBezTo>
                  <a:pt x="2306411" y="114300"/>
                  <a:pt x="2305618" y="113903"/>
                  <a:pt x="2304031" y="113109"/>
                </a:cubicBezTo>
                <a:cubicBezTo>
                  <a:pt x="2303237" y="113109"/>
                  <a:pt x="2301252" y="111919"/>
                  <a:pt x="2298077" y="109537"/>
                </a:cubicBezTo>
                <a:cubicBezTo>
                  <a:pt x="2296490" y="107156"/>
                  <a:pt x="2294902" y="98822"/>
                  <a:pt x="2293315" y="84534"/>
                </a:cubicBezTo>
                <a:cubicBezTo>
                  <a:pt x="2292521" y="75009"/>
                  <a:pt x="2290140" y="62706"/>
                  <a:pt x="2286172" y="47625"/>
                </a:cubicBezTo>
                <a:cubicBezTo>
                  <a:pt x="2284583" y="41275"/>
                  <a:pt x="2282599" y="35718"/>
                  <a:pt x="2280218" y="30956"/>
                </a:cubicBezTo>
                <a:cubicBezTo>
                  <a:pt x="2279424" y="30162"/>
                  <a:pt x="2279027" y="29765"/>
                  <a:pt x="2279027" y="29765"/>
                </a:cubicBezTo>
                <a:cubicBezTo>
                  <a:pt x="2278233" y="27384"/>
                  <a:pt x="2278233" y="25400"/>
                  <a:pt x="2279027" y="23812"/>
                </a:cubicBezTo>
                <a:cubicBezTo>
                  <a:pt x="2279027" y="23019"/>
                  <a:pt x="2279027" y="22225"/>
                  <a:pt x="2279027" y="21431"/>
                </a:cubicBezTo>
                <a:cubicBezTo>
                  <a:pt x="2280614" y="19050"/>
                  <a:pt x="2283393" y="17859"/>
                  <a:pt x="2287362" y="17859"/>
                </a:cubicBezTo>
                <a:cubicBezTo>
                  <a:pt x="2288950" y="17859"/>
                  <a:pt x="2291331" y="18256"/>
                  <a:pt x="2294506" y="19050"/>
                </a:cubicBezTo>
                <a:cubicBezTo>
                  <a:pt x="2296093" y="19843"/>
                  <a:pt x="2297283" y="20240"/>
                  <a:pt x="2298077" y="20240"/>
                </a:cubicBezTo>
                <a:cubicBezTo>
                  <a:pt x="2298871" y="20240"/>
                  <a:pt x="2299665" y="20637"/>
                  <a:pt x="2300458" y="21431"/>
                </a:cubicBezTo>
                <a:cubicBezTo>
                  <a:pt x="2302046" y="21431"/>
                  <a:pt x="2302840" y="21828"/>
                  <a:pt x="2302840" y="22622"/>
                </a:cubicBezTo>
                <a:cubicBezTo>
                  <a:pt x="2305221" y="22622"/>
                  <a:pt x="2309190" y="22225"/>
                  <a:pt x="2314743" y="21431"/>
                </a:cubicBezTo>
                <a:cubicBezTo>
                  <a:pt x="2316330" y="20637"/>
                  <a:pt x="2317918" y="20240"/>
                  <a:pt x="2319505" y="20240"/>
                </a:cubicBezTo>
                <a:cubicBezTo>
                  <a:pt x="2328236" y="19447"/>
                  <a:pt x="2343318" y="16272"/>
                  <a:pt x="2364749" y="10715"/>
                </a:cubicBezTo>
                <a:cubicBezTo>
                  <a:pt x="2368321" y="9922"/>
                  <a:pt x="2371396" y="9624"/>
                  <a:pt x="2373976" y="9822"/>
                </a:cubicBezTo>
                <a:close/>
                <a:moveTo>
                  <a:pt x="1125312" y="8334"/>
                </a:moveTo>
                <a:cubicBezTo>
                  <a:pt x="1127694" y="7937"/>
                  <a:pt x="1130074" y="7937"/>
                  <a:pt x="1132456" y="8334"/>
                </a:cubicBezTo>
                <a:cubicBezTo>
                  <a:pt x="1133249" y="8334"/>
                  <a:pt x="1134439" y="8731"/>
                  <a:pt x="1136027" y="9525"/>
                </a:cubicBezTo>
                <a:cubicBezTo>
                  <a:pt x="1146346" y="14287"/>
                  <a:pt x="1153887" y="19050"/>
                  <a:pt x="1158649" y="23812"/>
                </a:cubicBezTo>
                <a:cubicBezTo>
                  <a:pt x="1164205" y="28575"/>
                  <a:pt x="1163809" y="32543"/>
                  <a:pt x="1157459" y="35718"/>
                </a:cubicBezTo>
                <a:cubicBezTo>
                  <a:pt x="1148728" y="38893"/>
                  <a:pt x="1138012" y="42465"/>
                  <a:pt x="1125312" y="46434"/>
                </a:cubicBezTo>
                <a:cubicBezTo>
                  <a:pt x="1124518" y="46434"/>
                  <a:pt x="1123327" y="46831"/>
                  <a:pt x="1121740" y="47625"/>
                </a:cubicBezTo>
                <a:cubicBezTo>
                  <a:pt x="1120947" y="47625"/>
                  <a:pt x="1120549" y="47625"/>
                  <a:pt x="1120549" y="47625"/>
                </a:cubicBezTo>
                <a:cubicBezTo>
                  <a:pt x="1121342" y="48418"/>
                  <a:pt x="1122534" y="49212"/>
                  <a:pt x="1124121" y="50006"/>
                </a:cubicBezTo>
                <a:cubicBezTo>
                  <a:pt x="1125708" y="51593"/>
                  <a:pt x="1126899" y="52784"/>
                  <a:pt x="1127694" y="53578"/>
                </a:cubicBezTo>
                <a:cubicBezTo>
                  <a:pt x="1130868" y="55165"/>
                  <a:pt x="1130868" y="59531"/>
                  <a:pt x="1127694" y="66675"/>
                </a:cubicBezTo>
                <a:lnTo>
                  <a:pt x="1126502" y="71437"/>
                </a:lnTo>
                <a:cubicBezTo>
                  <a:pt x="1145553" y="66675"/>
                  <a:pt x="1159046" y="63897"/>
                  <a:pt x="1166983" y="63103"/>
                </a:cubicBezTo>
                <a:cubicBezTo>
                  <a:pt x="1173333" y="60722"/>
                  <a:pt x="1178096" y="60722"/>
                  <a:pt x="1181271" y="63103"/>
                </a:cubicBezTo>
                <a:cubicBezTo>
                  <a:pt x="1186828" y="63897"/>
                  <a:pt x="1194765" y="68262"/>
                  <a:pt x="1205084" y="76200"/>
                </a:cubicBezTo>
                <a:cubicBezTo>
                  <a:pt x="1208259" y="78581"/>
                  <a:pt x="1209450" y="81359"/>
                  <a:pt x="1208656" y="84534"/>
                </a:cubicBezTo>
                <a:cubicBezTo>
                  <a:pt x="1207068" y="87709"/>
                  <a:pt x="1204290" y="89297"/>
                  <a:pt x="1200321" y="89297"/>
                </a:cubicBezTo>
                <a:cubicBezTo>
                  <a:pt x="1175714" y="89297"/>
                  <a:pt x="1151903" y="90884"/>
                  <a:pt x="1128883" y="94059"/>
                </a:cubicBezTo>
                <a:cubicBezTo>
                  <a:pt x="1128090" y="94059"/>
                  <a:pt x="1126502" y="94059"/>
                  <a:pt x="1124121" y="94059"/>
                </a:cubicBezTo>
                <a:cubicBezTo>
                  <a:pt x="1120947" y="94853"/>
                  <a:pt x="1118565" y="95250"/>
                  <a:pt x="1116977" y="95250"/>
                </a:cubicBezTo>
                <a:cubicBezTo>
                  <a:pt x="1114596" y="102393"/>
                  <a:pt x="1112215" y="109140"/>
                  <a:pt x="1109833" y="115490"/>
                </a:cubicBezTo>
                <a:cubicBezTo>
                  <a:pt x="1111422" y="114697"/>
                  <a:pt x="1114596" y="113903"/>
                  <a:pt x="1119359" y="113109"/>
                </a:cubicBezTo>
                <a:cubicBezTo>
                  <a:pt x="1128090" y="110728"/>
                  <a:pt x="1133249" y="109140"/>
                  <a:pt x="1134836" y="108347"/>
                </a:cubicBezTo>
                <a:cubicBezTo>
                  <a:pt x="1140393" y="106759"/>
                  <a:pt x="1145553" y="107156"/>
                  <a:pt x="1150314" y="109537"/>
                </a:cubicBezTo>
                <a:cubicBezTo>
                  <a:pt x="1155078" y="111919"/>
                  <a:pt x="1162221" y="117872"/>
                  <a:pt x="1171745" y="127397"/>
                </a:cubicBezTo>
                <a:cubicBezTo>
                  <a:pt x="1174127" y="131365"/>
                  <a:pt x="1174127" y="135731"/>
                  <a:pt x="1171745" y="140493"/>
                </a:cubicBezTo>
                <a:cubicBezTo>
                  <a:pt x="1169365" y="146843"/>
                  <a:pt x="1168175" y="160734"/>
                  <a:pt x="1168175" y="182165"/>
                </a:cubicBezTo>
                <a:cubicBezTo>
                  <a:pt x="1167380" y="199628"/>
                  <a:pt x="1164999" y="209947"/>
                  <a:pt x="1161031" y="213122"/>
                </a:cubicBezTo>
                <a:cubicBezTo>
                  <a:pt x="1157061" y="217884"/>
                  <a:pt x="1151903" y="218281"/>
                  <a:pt x="1145553" y="214312"/>
                </a:cubicBezTo>
                <a:cubicBezTo>
                  <a:pt x="1140790" y="211137"/>
                  <a:pt x="1137219" y="207169"/>
                  <a:pt x="1134836" y="202406"/>
                </a:cubicBezTo>
                <a:cubicBezTo>
                  <a:pt x="1134043" y="199231"/>
                  <a:pt x="1134043" y="195659"/>
                  <a:pt x="1134836" y="191690"/>
                </a:cubicBezTo>
                <a:cubicBezTo>
                  <a:pt x="1135631" y="184547"/>
                  <a:pt x="1136027" y="166290"/>
                  <a:pt x="1136027" y="136922"/>
                </a:cubicBezTo>
                <a:cubicBezTo>
                  <a:pt x="1136027" y="133747"/>
                  <a:pt x="1134439" y="132159"/>
                  <a:pt x="1131265" y="132159"/>
                </a:cubicBezTo>
                <a:cubicBezTo>
                  <a:pt x="1106658" y="136128"/>
                  <a:pt x="1089196" y="139303"/>
                  <a:pt x="1078878" y="141684"/>
                </a:cubicBezTo>
                <a:cubicBezTo>
                  <a:pt x="1077290" y="150415"/>
                  <a:pt x="1076497" y="167084"/>
                  <a:pt x="1076497" y="191690"/>
                </a:cubicBezTo>
                <a:cubicBezTo>
                  <a:pt x="1076497" y="205184"/>
                  <a:pt x="1074909" y="213915"/>
                  <a:pt x="1071733" y="217884"/>
                </a:cubicBezTo>
                <a:cubicBezTo>
                  <a:pt x="1069352" y="221059"/>
                  <a:pt x="1065781" y="221059"/>
                  <a:pt x="1061018" y="217884"/>
                </a:cubicBezTo>
                <a:cubicBezTo>
                  <a:pt x="1054667" y="214709"/>
                  <a:pt x="1050699" y="211931"/>
                  <a:pt x="1049112" y="209550"/>
                </a:cubicBezTo>
                <a:cubicBezTo>
                  <a:pt x="1045936" y="206375"/>
                  <a:pt x="1045142" y="201215"/>
                  <a:pt x="1046730" y="194072"/>
                </a:cubicBezTo>
                <a:cubicBezTo>
                  <a:pt x="1049112" y="178990"/>
                  <a:pt x="1050302" y="163909"/>
                  <a:pt x="1050302" y="148828"/>
                </a:cubicBezTo>
                <a:cubicBezTo>
                  <a:pt x="1050302" y="136922"/>
                  <a:pt x="1048715" y="128587"/>
                  <a:pt x="1045540" y="123825"/>
                </a:cubicBezTo>
                <a:cubicBezTo>
                  <a:pt x="1043159" y="119856"/>
                  <a:pt x="1044747" y="117475"/>
                  <a:pt x="1050302" y="116681"/>
                </a:cubicBezTo>
                <a:cubicBezTo>
                  <a:pt x="1057447" y="117475"/>
                  <a:pt x="1064987" y="119856"/>
                  <a:pt x="1072925" y="123825"/>
                </a:cubicBezTo>
                <a:cubicBezTo>
                  <a:pt x="1076893" y="122237"/>
                  <a:pt x="1081656" y="121047"/>
                  <a:pt x="1087212" y="120253"/>
                </a:cubicBezTo>
                <a:cubicBezTo>
                  <a:pt x="1088799" y="113903"/>
                  <a:pt x="1089593" y="107156"/>
                  <a:pt x="1089593" y="100012"/>
                </a:cubicBezTo>
                <a:cubicBezTo>
                  <a:pt x="1082449" y="101600"/>
                  <a:pt x="1076099" y="102393"/>
                  <a:pt x="1070544" y="102393"/>
                </a:cubicBezTo>
                <a:cubicBezTo>
                  <a:pt x="1069749" y="102393"/>
                  <a:pt x="1069352" y="102393"/>
                  <a:pt x="1069352" y="102393"/>
                </a:cubicBezTo>
                <a:cubicBezTo>
                  <a:pt x="1064591" y="103981"/>
                  <a:pt x="1060225" y="104378"/>
                  <a:pt x="1056256" y="103584"/>
                </a:cubicBezTo>
                <a:cubicBezTo>
                  <a:pt x="1052287" y="101997"/>
                  <a:pt x="1048319" y="100012"/>
                  <a:pt x="1044349" y="97631"/>
                </a:cubicBezTo>
                <a:cubicBezTo>
                  <a:pt x="1044349" y="97631"/>
                  <a:pt x="1044349" y="98028"/>
                  <a:pt x="1044349" y="98822"/>
                </a:cubicBezTo>
                <a:cubicBezTo>
                  <a:pt x="1043556" y="98822"/>
                  <a:pt x="1043159" y="99219"/>
                  <a:pt x="1043159" y="100012"/>
                </a:cubicBezTo>
                <a:cubicBezTo>
                  <a:pt x="1040776" y="126206"/>
                  <a:pt x="1032840" y="153194"/>
                  <a:pt x="1019345" y="180975"/>
                </a:cubicBezTo>
                <a:cubicBezTo>
                  <a:pt x="1006645" y="205581"/>
                  <a:pt x="987199" y="225822"/>
                  <a:pt x="961005" y="241697"/>
                </a:cubicBezTo>
                <a:cubicBezTo>
                  <a:pt x="957830" y="243284"/>
                  <a:pt x="955847" y="243681"/>
                  <a:pt x="955053" y="242887"/>
                </a:cubicBezTo>
                <a:cubicBezTo>
                  <a:pt x="954259" y="241300"/>
                  <a:pt x="955053" y="239315"/>
                  <a:pt x="957433" y="236934"/>
                </a:cubicBezTo>
                <a:cubicBezTo>
                  <a:pt x="983627" y="208359"/>
                  <a:pt x="1001486" y="165894"/>
                  <a:pt x="1011011" y="109537"/>
                </a:cubicBezTo>
                <a:cubicBezTo>
                  <a:pt x="1016568" y="77787"/>
                  <a:pt x="1016170" y="58340"/>
                  <a:pt x="1009821" y="51197"/>
                </a:cubicBezTo>
                <a:cubicBezTo>
                  <a:pt x="1007439" y="45640"/>
                  <a:pt x="1009027" y="42465"/>
                  <a:pt x="1014584" y="41672"/>
                </a:cubicBezTo>
                <a:cubicBezTo>
                  <a:pt x="1017758" y="41672"/>
                  <a:pt x="1022918" y="42862"/>
                  <a:pt x="1030062" y="45243"/>
                </a:cubicBezTo>
                <a:cubicBezTo>
                  <a:pt x="1031650" y="46037"/>
                  <a:pt x="1032840" y="46434"/>
                  <a:pt x="1033633" y="46434"/>
                </a:cubicBezTo>
                <a:cubicBezTo>
                  <a:pt x="1036016" y="45640"/>
                  <a:pt x="1039587" y="44450"/>
                  <a:pt x="1044349" y="42862"/>
                </a:cubicBezTo>
                <a:cubicBezTo>
                  <a:pt x="1064193" y="36512"/>
                  <a:pt x="1078084" y="31750"/>
                  <a:pt x="1086021" y="28575"/>
                </a:cubicBezTo>
                <a:cubicBezTo>
                  <a:pt x="1094752" y="24606"/>
                  <a:pt x="1105468" y="18653"/>
                  <a:pt x="1118168" y="10715"/>
                </a:cubicBezTo>
                <a:cubicBezTo>
                  <a:pt x="1120549" y="9525"/>
                  <a:pt x="1122930" y="8731"/>
                  <a:pt x="1125312" y="8334"/>
                </a:cubicBezTo>
                <a:close/>
                <a:moveTo>
                  <a:pt x="7951161" y="7143"/>
                </a:moveTo>
                <a:cubicBezTo>
                  <a:pt x="7959098" y="7143"/>
                  <a:pt x="7969020" y="13890"/>
                  <a:pt x="7980926" y="27384"/>
                </a:cubicBezTo>
                <a:cubicBezTo>
                  <a:pt x="7981720" y="28178"/>
                  <a:pt x="7982118" y="28575"/>
                  <a:pt x="7982118" y="28575"/>
                </a:cubicBezTo>
                <a:cubicBezTo>
                  <a:pt x="7984498" y="32543"/>
                  <a:pt x="7984498" y="36115"/>
                  <a:pt x="7982118" y="39290"/>
                </a:cubicBezTo>
                <a:cubicBezTo>
                  <a:pt x="7981324" y="40878"/>
                  <a:pt x="7979736" y="42862"/>
                  <a:pt x="7977355" y="45243"/>
                </a:cubicBezTo>
                <a:cubicBezTo>
                  <a:pt x="7974974" y="47625"/>
                  <a:pt x="7973386" y="49609"/>
                  <a:pt x="7972592" y="51197"/>
                </a:cubicBezTo>
                <a:cubicBezTo>
                  <a:pt x="7973386" y="51197"/>
                  <a:pt x="7974180" y="50800"/>
                  <a:pt x="7974974" y="50006"/>
                </a:cubicBezTo>
                <a:cubicBezTo>
                  <a:pt x="7978148" y="49212"/>
                  <a:pt x="7981324" y="48815"/>
                  <a:pt x="7984498" y="48815"/>
                </a:cubicBezTo>
                <a:cubicBezTo>
                  <a:pt x="7992436" y="47228"/>
                  <a:pt x="7998389" y="45243"/>
                  <a:pt x="8002358" y="42862"/>
                </a:cubicBezTo>
                <a:cubicBezTo>
                  <a:pt x="8007914" y="39687"/>
                  <a:pt x="8013074" y="40084"/>
                  <a:pt x="8017836" y="44053"/>
                </a:cubicBezTo>
                <a:cubicBezTo>
                  <a:pt x="8018630" y="44053"/>
                  <a:pt x="8019424" y="44450"/>
                  <a:pt x="8020218" y="45243"/>
                </a:cubicBezTo>
                <a:cubicBezTo>
                  <a:pt x="8028948" y="52387"/>
                  <a:pt x="8034505" y="57944"/>
                  <a:pt x="8036886" y="61912"/>
                </a:cubicBezTo>
                <a:cubicBezTo>
                  <a:pt x="8040855" y="66675"/>
                  <a:pt x="8040458" y="70644"/>
                  <a:pt x="8035696" y="73819"/>
                </a:cubicBezTo>
                <a:cubicBezTo>
                  <a:pt x="8026170" y="80169"/>
                  <a:pt x="8015058" y="90487"/>
                  <a:pt x="8002358" y="104775"/>
                </a:cubicBezTo>
                <a:lnTo>
                  <a:pt x="8001168" y="105965"/>
                </a:lnTo>
                <a:cubicBezTo>
                  <a:pt x="8023392" y="121047"/>
                  <a:pt x="8063080" y="132159"/>
                  <a:pt x="8120230" y="139303"/>
                </a:cubicBezTo>
                <a:cubicBezTo>
                  <a:pt x="8122611" y="140097"/>
                  <a:pt x="8123802" y="141287"/>
                  <a:pt x="8123802" y="142875"/>
                </a:cubicBezTo>
                <a:cubicBezTo>
                  <a:pt x="8123802" y="144462"/>
                  <a:pt x="8122214" y="145653"/>
                  <a:pt x="8119039" y="146447"/>
                </a:cubicBezTo>
                <a:cubicBezTo>
                  <a:pt x="8096814" y="152797"/>
                  <a:pt x="8074589" y="157162"/>
                  <a:pt x="8052364" y="159544"/>
                </a:cubicBezTo>
                <a:cubicBezTo>
                  <a:pt x="8047602" y="160337"/>
                  <a:pt x="8043632" y="160337"/>
                  <a:pt x="8040458" y="159544"/>
                </a:cubicBezTo>
                <a:cubicBezTo>
                  <a:pt x="8021408" y="150812"/>
                  <a:pt x="8001564" y="138906"/>
                  <a:pt x="7980926" y="123825"/>
                </a:cubicBezTo>
                <a:cubicBezTo>
                  <a:pt x="7977752" y="126206"/>
                  <a:pt x="7974180" y="128587"/>
                  <a:pt x="7970211" y="130969"/>
                </a:cubicBezTo>
                <a:cubicBezTo>
                  <a:pt x="7970211" y="130969"/>
                  <a:pt x="7970608" y="131365"/>
                  <a:pt x="7971402" y="132159"/>
                </a:cubicBezTo>
                <a:cubicBezTo>
                  <a:pt x="7972195" y="132159"/>
                  <a:pt x="7972592" y="132556"/>
                  <a:pt x="7972592" y="133350"/>
                </a:cubicBezTo>
                <a:cubicBezTo>
                  <a:pt x="7978942" y="135731"/>
                  <a:pt x="7984896" y="139303"/>
                  <a:pt x="7990452" y="144065"/>
                </a:cubicBezTo>
                <a:cubicBezTo>
                  <a:pt x="7992833" y="145653"/>
                  <a:pt x="7993230" y="148828"/>
                  <a:pt x="7991642" y="153590"/>
                </a:cubicBezTo>
                <a:cubicBezTo>
                  <a:pt x="7990848" y="155972"/>
                  <a:pt x="7989658" y="158750"/>
                  <a:pt x="7988070" y="161925"/>
                </a:cubicBezTo>
                <a:cubicBezTo>
                  <a:pt x="7993626" y="161131"/>
                  <a:pt x="7999580" y="159544"/>
                  <a:pt x="8005930" y="157162"/>
                </a:cubicBezTo>
                <a:cubicBezTo>
                  <a:pt x="8009898" y="156369"/>
                  <a:pt x="8013867" y="156766"/>
                  <a:pt x="8017836" y="158353"/>
                </a:cubicBezTo>
                <a:cubicBezTo>
                  <a:pt x="8029742" y="163909"/>
                  <a:pt x="8038076" y="171847"/>
                  <a:pt x="8042839" y="182165"/>
                </a:cubicBezTo>
                <a:cubicBezTo>
                  <a:pt x="8045220" y="185340"/>
                  <a:pt x="8044824" y="188912"/>
                  <a:pt x="8041648" y="192881"/>
                </a:cubicBezTo>
                <a:cubicBezTo>
                  <a:pt x="8038474" y="194468"/>
                  <a:pt x="8034902" y="202803"/>
                  <a:pt x="8030933" y="217884"/>
                </a:cubicBezTo>
                <a:cubicBezTo>
                  <a:pt x="8021408" y="250428"/>
                  <a:pt x="8005532" y="268684"/>
                  <a:pt x="7983308" y="272653"/>
                </a:cubicBezTo>
                <a:cubicBezTo>
                  <a:pt x="7980133" y="272653"/>
                  <a:pt x="7977355" y="270668"/>
                  <a:pt x="7974974" y="266700"/>
                </a:cubicBezTo>
                <a:cubicBezTo>
                  <a:pt x="7967830" y="247650"/>
                  <a:pt x="7960289" y="234950"/>
                  <a:pt x="7952352" y="228600"/>
                </a:cubicBezTo>
                <a:cubicBezTo>
                  <a:pt x="7949970" y="226218"/>
                  <a:pt x="7949177" y="224631"/>
                  <a:pt x="7949970" y="223837"/>
                </a:cubicBezTo>
                <a:cubicBezTo>
                  <a:pt x="7950764" y="223043"/>
                  <a:pt x="7952748" y="223043"/>
                  <a:pt x="7955924" y="223837"/>
                </a:cubicBezTo>
                <a:cubicBezTo>
                  <a:pt x="7959098" y="224631"/>
                  <a:pt x="7964655" y="225822"/>
                  <a:pt x="7972592" y="227409"/>
                </a:cubicBezTo>
                <a:cubicBezTo>
                  <a:pt x="7975767" y="228203"/>
                  <a:pt x="7977752" y="228600"/>
                  <a:pt x="7978546" y="228600"/>
                </a:cubicBezTo>
                <a:cubicBezTo>
                  <a:pt x="7984102" y="229393"/>
                  <a:pt x="7988468" y="227012"/>
                  <a:pt x="7991642" y="221456"/>
                </a:cubicBezTo>
                <a:cubicBezTo>
                  <a:pt x="7997992" y="207169"/>
                  <a:pt x="8001168" y="194865"/>
                  <a:pt x="8001168" y="184547"/>
                </a:cubicBezTo>
                <a:cubicBezTo>
                  <a:pt x="8001168" y="182165"/>
                  <a:pt x="7999580" y="180975"/>
                  <a:pt x="7996405" y="180975"/>
                </a:cubicBezTo>
                <a:cubicBezTo>
                  <a:pt x="7994817" y="180975"/>
                  <a:pt x="7992040" y="181372"/>
                  <a:pt x="7988070" y="182165"/>
                </a:cubicBezTo>
                <a:cubicBezTo>
                  <a:pt x="7984102" y="182165"/>
                  <a:pt x="7980926" y="182562"/>
                  <a:pt x="7978546" y="183356"/>
                </a:cubicBezTo>
                <a:cubicBezTo>
                  <a:pt x="7967432" y="204787"/>
                  <a:pt x="7954336" y="220662"/>
                  <a:pt x="7939255" y="230981"/>
                </a:cubicBezTo>
                <a:cubicBezTo>
                  <a:pt x="7922586" y="244475"/>
                  <a:pt x="7900758" y="253603"/>
                  <a:pt x="7873770" y="258365"/>
                </a:cubicBezTo>
                <a:cubicBezTo>
                  <a:pt x="7869802" y="259953"/>
                  <a:pt x="7867818" y="260350"/>
                  <a:pt x="7867818" y="259556"/>
                </a:cubicBezTo>
                <a:cubicBezTo>
                  <a:pt x="7867024" y="258762"/>
                  <a:pt x="7868611" y="257175"/>
                  <a:pt x="7872580" y="254794"/>
                </a:cubicBezTo>
                <a:cubicBezTo>
                  <a:pt x="7899567" y="238918"/>
                  <a:pt x="7921396" y="217090"/>
                  <a:pt x="7938064" y="189309"/>
                </a:cubicBezTo>
                <a:cubicBezTo>
                  <a:pt x="7930920" y="190103"/>
                  <a:pt x="7923776" y="191293"/>
                  <a:pt x="7916633" y="192881"/>
                </a:cubicBezTo>
                <a:cubicBezTo>
                  <a:pt x="7911870" y="194468"/>
                  <a:pt x="7908298" y="194468"/>
                  <a:pt x="7905918" y="192881"/>
                </a:cubicBezTo>
                <a:cubicBezTo>
                  <a:pt x="7904330" y="191293"/>
                  <a:pt x="7901552" y="188912"/>
                  <a:pt x="7897583" y="185737"/>
                </a:cubicBezTo>
                <a:cubicBezTo>
                  <a:pt x="7893614" y="182562"/>
                  <a:pt x="7890836" y="180181"/>
                  <a:pt x="7889248" y="178593"/>
                </a:cubicBezTo>
                <a:cubicBezTo>
                  <a:pt x="7886868" y="175418"/>
                  <a:pt x="7887264" y="173434"/>
                  <a:pt x="7890439" y="172640"/>
                </a:cubicBezTo>
                <a:cubicBezTo>
                  <a:pt x="7896790" y="172640"/>
                  <a:pt x="7909886" y="171450"/>
                  <a:pt x="7929730" y="169069"/>
                </a:cubicBezTo>
                <a:cubicBezTo>
                  <a:pt x="7938461" y="168275"/>
                  <a:pt x="7944811" y="167481"/>
                  <a:pt x="7948780" y="166687"/>
                </a:cubicBezTo>
                <a:cubicBezTo>
                  <a:pt x="7951954" y="158750"/>
                  <a:pt x="7954733" y="150019"/>
                  <a:pt x="7957114" y="140493"/>
                </a:cubicBezTo>
                <a:cubicBezTo>
                  <a:pt x="7955526" y="141287"/>
                  <a:pt x="7952352" y="142875"/>
                  <a:pt x="7947589" y="145256"/>
                </a:cubicBezTo>
                <a:cubicBezTo>
                  <a:pt x="7943620" y="146843"/>
                  <a:pt x="7940446" y="148431"/>
                  <a:pt x="7938064" y="150019"/>
                </a:cubicBezTo>
                <a:cubicBezTo>
                  <a:pt x="7910282" y="161925"/>
                  <a:pt x="7882502" y="167878"/>
                  <a:pt x="7854720" y="167878"/>
                </a:cubicBezTo>
                <a:cubicBezTo>
                  <a:pt x="7850752" y="167878"/>
                  <a:pt x="7848768" y="167481"/>
                  <a:pt x="7848768" y="166687"/>
                </a:cubicBezTo>
                <a:cubicBezTo>
                  <a:pt x="7848768" y="165894"/>
                  <a:pt x="7850355" y="164703"/>
                  <a:pt x="7853530" y="163116"/>
                </a:cubicBezTo>
                <a:cubicBezTo>
                  <a:pt x="7900361" y="145653"/>
                  <a:pt x="7935683" y="125809"/>
                  <a:pt x="7959496" y="103584"/>
                </a:cubicBezTo>
                <a:cubicBezTo>
                  <a:pt x="7957908" y="102790"/>
                  <a:pt x="7956320" y="101600"/>
                  <a:pt x="7954733" y="100012"/>
                </a:cubicBezTo>
                <a:cubicBezTo>
                  <a:pt x="7948382" y="94456"/>
                  <a:pt x="7942430" y="90487"/>
                  <a:pt x="7936874" y="88106"/>
                </a:cubicBezTo>
                <a:cubicBezTo>
                  <a:pt x="7927348" y="95250"/>
                  <a:pt x="7915045" y="101600"/>
                  <a:pt x="7899964" y="107156"/>
                </a:cubicBezTo>
                <a:cubicBezTo>
                  <a:pt x="7895202" y="109537"/>
                  <a:pt x="7892820" y="110331"/>
                  <a:pt x="7892820" y="109537"/>
                </a:cubicBezTo>
                <a:cubicBezTo>
                  <a:pt x="7892027" y="109537"/>
                  <a:pt x="7893218" y="107553"/>
                  <a:pt x="7896392" y="103584"/>
                </a:cubicBezTo>
                <a:cubicBezTo>
                  <a:pt x="7917030" y="79772"/>
                  <a:pt x="7932508" y="55562"/>
                  <a:pt x="7942826" y="30956"/>
                </a:cubicBezTo>
                <a:cubicBezTo>
                  <a:pt x="7942826" y="30956"/>
                  <a:pt x="7943224" y="30559"/>
                  <a:pt x="7944018" y="29765"/>
                </a:cubicBezTo>
                <a:cubicBezTo>
                  <a:pt x="7946398" y="23415"/>
                  <a:pt x="7947192" y="17859"/>
                  <a:pt x="7946398" y="13097"/>
                </a:cubicBezTo>
                <a:cubicBezTo>
                  <a:pt x="7945605" y="9922"/>
                  <a:pt x="7947192" y="7937"/>
                  <a:pt x="7951161" y="7143"/>
                </a:cubicBezTo>
                <a:close/>
                <a:moveTo>
                  <a:pt x="7076052" y="7143"/>
                </a:moveTo>
                <a:cubicBezTo>
                  <a:pt x="7080814" y="8731"/>
                  <a:pt x="7089546" y="14287"/>
                  <a:pt x="7102246" y="23812"/>
                </a:cubicBezTo>
                <a:cubicBezTo>
                  <a:pt x="7105420" y="25400"/>
                  <a:pt x="7107405" y="26590"/>
                  <a:pt x="7108198" y="27384"/>
                </a:cubicBezTo>
                <a:cubicBezTo>
                  <a:pt x="7112168" y="31353"/>
                  <a:pt x="7111374" y="36115"/>
                  <a:pt x="7105818" y="41672"/>
                </a:cubicBezTo>
                <a:cubicBezTo>
                  <a:pt x="7104230" y="43259"/>
                  <a:pt x="7095498" y="50403"/>
                  <a:pt x="7079624" y="63103"/>
                </a:cubicBezTo>
                <a:cubicBezTo>
                  <a:pt x="7071686" y="68659"/>
                  <a:pt x="7066130" y="73025"/>
                  <a:pt x="7062955" y="76200"/>
                </a:cubicBezTo>
                <a:cubicBezTo>
                  <a:pt x="7065336" y="76200"/>
                  <a:pt x="7068114" y="75803"/>
                  <a:pt x="7071289" y="75009"/>
                </a:cubicBezTo>
                <a:cubicBezTo>
                  <a:pt x="7099070" y="73422"/>
                  <a:pt x="7117724" y="71040"/>
                  <a:pt x="7127248" y="67865"/>
                </a:cubicBezTo>
                <a:cubicBezTo>
                  <a:pt x="7130424" y="66278"/>
                  <a:pt x="7136376" y="66278"/>
                  <a:pt x="7145108" y="67865"/>
                </a:cubicBezTo>
                <a:cubicBezTo>
                  <a:pt x="7156220" y="72628"/>
                  <a:pt x="7164158" y="78581"/>
                  <a:pt x="7168920" y="85725"/>
                </a:cubicBezTo>
                <a:cubicBezTo>
                  <a:pt x="7173683" y="94456"/>
                  <a:pt x="7171302" y="99615"/>
                  <a:pt x="7161776" y="101203"/>
                </a:cubicBezTo>
                <a:cubicBezTo>
                  <a:pt x="7132408" y="98028"/>
                  <a:pt x="7097880" y="97631"/>
                  <a:pt x="7058192" y="100012"/>
                </a:cubicBezTo>
                <a:cubicBezTo>
                  <a:pt x="7060574" y="103187"/>
                  <a:pt x="7059780" y="105569"/>
                  <a:pt x="7055811" y="107156"/>
                </a:cubicBezTo>
                <a:cubicBezTo>
                  <a:pt x="7055018" y="107950"/>
                  <a:pt x="7053032" y="109140"/>
                  <a:pt x="7049858" y="110728"/>
                </a:cubicBezTo>
                <a:cubicBezTo>
                  <a:pt x="7040333" y="117078"/>
                  <a:pt x="7033189" y="122237"/>
                  <a:pt x="7028426" y="126206"/>
                </a:cubicBezTo>
                <a:cubicBezTo>
                  <a:pt x="7030014" y="125412"/>
                  <a:pt x="7032396" y="125015"/>
                  <a:pt x="7035570" y="125015"/>
                </a:cubicBezTo>
                <a:cubicBezTo>
                  <a:pt x="7038745" y="124222"/>
                  <a:pt x="7041126" y="123825"/>
                  <a:pt x="7042714" y="123825"/>
                </a:cubicBezTo>
                <a:cubicBezTo>
                  <a:pt x="7045889" y="123825"/>
                  <a:pt x="7050255" y="123428"/>
                  <a:pt x="7055811" y="122634"/>
                </a:cubicBezTo>
                <a:cubicBezTo>
                  <a:pt x="7070098" y="121047"/>
                  <a:pt x="7077640" y="119459"/>
                  <a:pt x="7078433" y="117872"/>
                </a:cubicBezTo>
                <a:cubicBezTo>
                  <a:pt x="7083196" y="115490"/>
                  <a:pt x="7087164" y="115490"/>
                  <a:pt x="7090339" y="117872"/>
                </a:cubicBezTo>
                <a:cubicBezTo>
                  <a:pt x="7099864" y="122634"/>
                  <a:pt x="7107008" y="128587"/>
                  <a:pt x="7111770" y="135731"/>
                </a:cubicBezTo>
                <a:cubicBezTo>
                  <a:pt x="7114945" y="141287"/>
                  <a:pt x="7115342" y="146447"/>
                  <a:pt x="7112961" y="151209"/>
                </a:cubicBezTo>
                <a:cubicBezTo>
                  <a:pt x="7110580" y="155178"/>
                  <a:pt x="7109389" y="166290"/>
                  <a:pt x="7109389" y="184547"/>
                </a:cubicBezTo>
                <a:cubicBezTo>
                  <a:pt x="7109389" y="188515"/>
                  <a:pt x="7109389" y="194072"/>
                  <a:pt x="7109389" y="201215"/>
                </a:cubicBezTo>
                <a:cubicBezTo>
                  <a:pt x="7110182" y="209947"/>
                  <a:pt x="7110580" y="217884"/>
                  <a:pt x="7110580" y="225028"/>
                </a:cubicBezTo>
                <a:cubicBezTo>
                  <a:pt x="7110580" y="247253"/>
                  <a:pt x="7105024" y="262334"/>
                  <a:pt x="7093911" y="270272"/>
                </a:cubicBezTo>
                <a:cubicBezTo>
                  <a:pt x="7087561" y="275034"/>
                  <a:pt x="7082402" y="273844"/>
                  <a:pt x="7078433" y="266700"/>
                </a:cubicBezTo>
                <a:cubicBezTo>
                  <a:pt x="7076845" y="257968"/>
                  <a:pt x="7076052" y="248840"/>
                  <a:pt x="7076052" y="239315"/>
                </a:cubicBezTo>
                <a:cubicBezTo>
                  <a:pt x="7068908" y="240109"/>
                  <a:pt x="7055414" y="240903"/>
                  <a:pt x="7035570" y="241697"/>
                </a:cubicBezTo>
                <a:cubicBezTo>
                  <a:pt x="7022870" y="242490"/>
                  <a:pt x="7013742" y="242887"/>
                  <a:pt x="7008186" y="242887"/>
                </a:cubicBezTo>
                <a:cubicBezTo>
                  <a:pt x="7006598" y="252412"/>
                  <a:pt x="7005408" y="257968"/>
                  <a:pt x="7004614" y="259556"/>
                </a:cubicBezTo>
                <a:cubicBezTo>
                  <a:pt x="7000645" y="265906"/>
                  <a:pt x="6994692" y="265906"/>
                  <a:pt x="6986755" y="259556"/>
                </a:cubicBezTo>
                <a:cubicBezTo>
                  <a:pt x="6978024" y="246062"/>
                  <a:pt x="6974848" y="234950"/>
                  <a:pt x="6977230" y="226218"/>
                </a:cubicBezTo>
                <a:cubicBezTo>
                  <a:pt x="6981198" y="211137"/>
                  <a:pt x="6983183" y="192881"/>
                  <a:pt x="6983183" y="171450"/>
                </a:cubicBezTo>
                <a:cubicBezTo>
                  <a:pt x="6982390" y="151606"/>
                  <a:pt x="6980008" y="139303"/>
                  <a:pt x="6976039" y="134540"/>
                </a:cubicBezTo>
                <a:cubicBezTo>
                  <a:pt x="6973658" y="128984"/>
                  <a:pt x="6975642" y="126206"/>
                  <a:pt x="6981992" y="126206"/>
                </a:cubicBezTo>
                <a:cubicBezTo>
                  <a:pt x="6989136" y="127000"/>
                  <a:pt x="6994692" y="128190"/>
                  <a:pt x="6998661" y="129778"/>
                </a:cubicBezTo>
                <a:cubicBezTo>
                  <a:pt x="7001042" y="129778"/>
                  <a:pt x="7003820" y="129381"/>
                  <a:pt x="7006996" y="128587"/>
                </a:cubicBezTo>
                <a:cubicBezTo>
                  <a:pt x="7007789" y="126206"/>
                  <a:pt x="7008980" y="123031"/>
                  <a:pt x="7010568" y="119062"/>
                </a:cubicBezTo>
                <a:cubicBezTo>
                  <a:pt x="7012155" y="114300"/>
                  <a:pt x="7013346" y="111125"/>
                  <a:pt x="7014139" y="109537"/>
                </a:cubicBezTo>
                <a:cubicBezTo>
                  <a:pt x="7014932" y="107156"/>
                  <a:pt x="7015330" y="105172"/>
                  <a:pt x="7015330" y="103584"/>
                </a:cubicBezTo>
                <a:cubicBezTo>
                  <a:pt x="6995486" y="105172"/>
                  <a:pt x="6972864" y="108347"/>
                  <a:pt x="6947464" y="113109"/>
                </a:cubicBezTo>
                <a:cubicBezTo>
                  <a:pt x="6941908" y="113903"/>
                  <a:pt x="6937542" y="113109"/>
                  <a:pt x="6934368" y="110728"/>
                </a:cubicBezTo>
                <a:cubicBezTo>
                  <a:pt x="6932780" y="109140"/>
                  <a:pt x="6930796" y="107156"/>
                  <a:pt x="6928414" y="104775"/>
                </a:cubicBezTo>
                <a:cubicBezTo>
                  <a:pt x="6922858" y="100012"/>
                  <a:pt x="6919286" y="96440"/>
                  <a:pt x="6917698" y="94059"/>
                </a:cubicBezTo>
                <a:cubicBezTo>
                  <a:pt x="6916111" y="92472"/>
                  <a:pt x="6915714" y="90884"/>
                  <a:pt x="6916508" y="89297"/>
                </a:cubicBezTo>
                <a:cubicBezTo>
                  <a:pt x="6917302" y="88503"/>
                  <a:pt x="6918889" y="88106"/>
                  <a:pt x="6921270" y="88106"/>
                </a:cubicBezTo>
                <a:cubicBezTo>
                  <a:pt x="6943495" y="87312"/>
                  <a:pt x="6966911" y="85725"/>
                  <a:pt x="6991518" y="83343"/>
                </a:cubicBezTo>
                <a:cubicBezTo>
                  <a:pt x="6997074" y="82550"/>
                  <a:pt x="7005408" y="81756"/>
                  <a:pt x="7016520" y="80962"/>
                </a:cubicBezTo>
                <a:cubicBezTo>
                  <a:pt x="7030014" y="79375"/>
                  <a:pt x="7039936" y="78184"/>
                  <a:pt x="7046286" y="77390"/>
                </a:cubicBezTo>
                <a:cubicBezTo>
                  <a:pt x="7047080" y="75009"/>
                  <a:pt x="7048668" y="71437"/>
                  <a:pt x="7051048" y="66675"/>
                </a:cubicBezTo>
                <a:cubicBezTo>
                  <a:pt x="7056604" y="57150"/>
                  <a:pt x="7059780" y="51197"/>
                  <a:pt x="7060574" y="48815"/>
                </a:cubicBezTo>
                <a:cubicBezTo>
                  <a:pt x="7067718" y="29765"/>
                  <a:pt x="7070098" y="17462"/>
                  <a:pt x="7067718" y="11906"/>
                </a:cubicBezTo>
                <a:cubicBezTo>
                  <a:pt x="7067718" y="7143"/>
                  <a:pt x="7070496" y="5556"/>
                  <a:pt x="7076052" y="7143"/>
                </a:cubicBezTo>
                <a:close/>
                <a:moveTo>
                  <a:pt x="6378346" y="7143"/>
                </a:moveTo>
                <a:cubicBezTo>
                  <a:pt x="6408508" y="7143"/>
                  <a:pt x="6423986" y="11112"/>
                  <a:pt x="6424780" y="19050"/>
                </a:cubicBezTo>
                <a:cubicBezTo>
                  <a:pt x="6430337" y="26193"/>
                  <a:pt x="6430337" y="35322"/>
                  <a:pt x="6424780" y="46434"/>
                </a:cubicBezTo>
                <a:cubicBezTo>
                  <a:pt x="6426368" y="46434"/>
                  <a:pt x="6428749" y="46037"/>
                  <a:pt x="6431924" y="45243"/>
                </a:cubicBezTo>
                <a:cubicBezTo>
                  <a:pt x="6435099" y="45243"/>
                  <a:pt x="6437480" y="44847"/>
                  <a:pt x="6439068" y="44053"/>
                </a:cubicBezTo>
                <a:cubicBezTo>
                  <a:pt x="6456530" y="42465"/>
                  <a:pt x="6468833" y="40481"/>
                  <a:pt x="6475977" y="38100"/>
                </a:cubicBezTo>
                <a:cubicBezTo>
                  <a:pt x="6482327" y="35718"/>
                  <a:pt x="6488280" y="35718"/>
                  <a:pt x="6493836" y="38100"/>
                </a:cubicBezTo>
                <a:cubicBezTo>
                  <a:pt x="6506536" y="42862"/>
                  <a:pt x="6515268" y="50403"/>
                  <a:pt x="6520030" y="60722"/>
                </a:cubicBezTo>
                <a:cubicBezTo>
                  <a:pt x="6523204" y="69453"/>
                  <a:pt x="6520427" y="74215"/>
                  <a:pt x="6511696" y="75009"/>
                </a:cubicBezTo>
                <a:cubicBezTo>
                  <a:pt x="6491058" y="75803"/>
                  <a:pt x="6473199" y="81359"/>
                  <a:pt x="6458118" y="91678"/>
                </a:cubicBezTo>
                <a:lnTo>
                  <a:pt x="6456927" y="92869"/>
                </a:lnTo>
                <a:cubicBezTo>
                  <a:pt x="6458515" y="96837"/>
                  <a:pt x="6457324" y="99219"/>
                  <a:pt x="6453355" y="100012"/>
                </a:cubicBezTo>
                <a:cubicBezTo>
                  <a:pt x="6441449" y="102393"/>
                  <a:pt x="6427955" y="104378"/>
                  <a:pt x="6412874" y="105965"/>
                </a:cubicBezTo>
                <a:cubicBezTo>
                  <a:pt x="6413668" y="106759"/>
                  <a:pt x="6414461" y="107156"/>
                  <a:pt x="6415255" y="107156"/>
                </a:cubicBezTo>
                <a:cubicBezTo>
                  <a:pt x="6416843" y="107950"/>
                  <a:pt x="6418827" y="109537"/>
                  <a:pt x="6421208" y="111919"/>
                </a:cubicBezTo>
                <a:cubicBezTo>
                  <a:pt x="6425971" y="115887"/>
                  <a:pt x="6425971" y="119459"/>
                  <a:pt x="6421208" y="122634"/>
                </a:cubicBezTo>
                <a:cubicBezTo>
                  <a:pt x="6413271" y="125015"/>
                  <a:pt x="6406524" y="127793"/>
                  <a:pt x="6400968" y="130969"/>
                </a:cubicBezTo>
                <a:cubicBezTo>
                  <a:pt x="6399380" y="130969"/>
                  <a:pt x="6398586" y="131365"/>
                  <a:pt x="6398586" y="132159"/>
                </a:cubicBezTo>
                <a:cubicBezTo>
                  <a:pt x="6402555" y="135334"/>
                  <a:pt x="6405730" y="138906"/>
                  <a:pt x="6408111" y="142875"/>
                </a:cubicBezTo>
                <a:cubicBezTo>
                  <a:pt x="6408111" y="142875"/>
                  <a:pt x="6408111" y="143272"/>
                  <a:pt x="6408111" y="144065"/>
                </a:cubicBezTo>
                <a:cubicBezTo>
                  <a:pt x="6408111" y="144065"/>
                  <a:pt x="6408508" y="144462"/>
                  <a:pt x="6409302" y="145256"/>
                </a:cubicBezTo>
                <a:cubicBezTo>
                  <a:pt x="6412477" y="146843"/>
                  <a:pt x="6414859" y="148828"/>
                  <a:pt x="6416446" y="151209"/>
                </a:cubicBezTo>
                <a:cubicBezTo>
                  <a:pt x="6433909" y="132953"/>
                  <a:pt x="6443830" y="119062"/>
                  <a:pt x="6446211" y="109537"/>
                </a:cubicBezTo>
                <a:cubicBezTo>
                  <a:pt x="6447799" y="104775"/>
                  <a:pt x="6450974" y="102790"/>
                  <a:pt x="6455736" y="103584"/>
                </a:cubicBezTo>
                <a:cubicBezTo>
                  <a:pt x="6467643" y="105965"/>
                  <a:pt x="6477565" y="112315"/>
                  <a:pt x="6485502" y="122634"/>
                </a:cubicBezTo>
                <a:cubicBezTo>
                  <a:pt x="6487883" y="126603"/>
                  <a:pt x="6487486" y="129381"/>
                  <a:pt x="6484311" y="130969"/>
                </a:cubicBezTo>
                <a:cubicBezTo>
                  <a:pt x="6481136" y="132556"/>
                  <a:pt x="6476770" y="134540"/>
                  <a:pt x="6471214" y="136922"/>
                </a:cubicBezTo>
                <a:cubicBezTo>
                  <a:pt x="6460896" y="140890"/>
                  <a:pt x="6447799" y="146843"/>
                  <a:pt x="6431924" y="154781"/>
                </a:cubicBezTo>
                <a:cubicBezTo>
                  <a:pt x="6470817" y="180975"/>
                  <a:pt x="6509711" y="197247"/>
                  <a:pt x="6548605" y="203597"/>
                </a:cubicBezTo>
                <a:cubicBezTo>
                  <a:pt x="6551780" y="204390"/>
                  <a:pt x="6553764" y="205184"/>
                  <a:pt x="6554558" y="205978"/>
                </a:cubicBezTo>
                <a:cubicBezTo>
                  <a:pt x="6553764" y="207565"/>
                  <a:pt x="6551780" y="208756"/>
                  <a:pt x="6548605" y="209550"/>
                </a:cubicBezTo>
                <a:cubicBezTo>
                  <a:pt x="6526380" y="214312"/>
                  <a:pt x="6505345" y="218281"/>
                  <a:pt x="6485502" y="221456"/>
                </a:cubicBezTo>
                <a:cubicBezTo>
                  <a:pt x="6484708" y="221456"/>
                  <a:pt x="6483518" y="221456"/>
                  <a:pt x="6481930" y="221456"/>
                </a:cubicBezTo>
                <a:cubicBezTo>
                  <a:pt x="6477168" y="222250"/>
                  <a:pt x="6473596" y="221456"/>
                  <a:pt x="6471214" y="219075"/>
                </a:cubicBezTo>
                <a:cubicBezTo>
                  <a:pt x="6467245" y="216693"/>
                  <a:pt x="6459705" y="210740"/>
                  <a:pt x="6448593" y="201215"/>
                </a:cubicBezTo>
                <a:cubicBezTo>
                  <a:pt x="6443036" y="197247"/>
                  <a:pt x="6439068" y="194072"/>
                  <a:pt x="6436686" y="191690"/>
                </a:cubicBezTo>
                <a:cubicBezTo>
                  <a:pt x="6437480" y="198834"/>
                  <a:pt x="6437877" y="207169"/>
                  <a:pt x="6437877" y="216693"/>
                </a:cubicBezTo>
                <a:cubicBezTo>
                  <a:pt x="6433909" y="253206"/>
                  <a:pt x="6421208" y="272256"/>
                  <a:pt x="6399777" y="273844"/>
                </a:cubicBezTo>
                <a:cubicBezTo>
                  <a:pt x="6395809" y="273844"/>
                  <a:pt x="6393824" y="272256"/>
                  <a:pt x="6393824" y="269081"/>
                </a:cubicBezTo>
                <a:cubicBezTo>
                  <a:pt x="6385886" y="252412"/>
                  <a:pt x="6375171" y="240109"/>
                  <a:pt x="6361677" y="232172"/>
                </a:cubicBezTo>
                <a:cubicBezTo>
                  <a:pt x="6360090" y="230584"/>
                  <a:pt x="6359296" y="229393"/>
                  <a:pt x="6359296" y="228600"/>
                </a:cubicBezTo>
                <a:cubicBezTo>
                  <a:pt x="6360090" y="227806"/>
                  <a:pt x="6361677" y="227409"/>
                  <a:pt x="6364058" y="227409"/>
                </a:cubicBezTo>
                <a:cubicBezTo>
                  <a:pt x="6375171" y="228997"/>
                  <a:pt x="6384696" y="229790"/>
                  <a:pt x="6392633" y="229790"/>
                </a:cubicBezTo>
                <a:cubicBezTo>
                  <a:pt x="6396602" y="230584"/>
                  <a:pt x="6399777" y="228600"/>
                  <a:pt x="6402158" y="223837"/>
                </a:cubicBezTo>
                <a:cubicBezTo>
                  <a:pt x="6402158" y="223043"/>
                  <a:pt x="6402158" y="222250"/>
                  <a:pt x="6402158" y="221456"/>
                </a:cubicBezTo>
                <a:cubicBezTo>
                  <a:pt x="6403746" y="215900"/>
                  <a:pt x="6404539" y="209947"/>
                  <a:pt x="6404539" y="203597"/>
                </a:cubicBezTo>
                <a:cubicBezTo>
                  <a:pt x="6404539" y="201215"/>
                  <a:pt x="6404539" y="198834"/>
                  <a:pt x="6404539" y="196453"/>
                </a:cubicBezTo>
                <a:cubicBezTo>
                  <a:pt x="6374377" y="215503"/>
                  <a:pt x="6345802" y="227012"/>
                  <a:pt x="6318814" y="230981"/>
                </a:cubicBezTo>
                <a:cubicBezTo>
                  <a:pt x="6313258" y="231775"/>
                  <a:pt x="6310480" y="231775"/>
                  <a:pt x="6310480" y="230981"/>
                </a:cubicBezTo>
                <a:cubicBezTo>
                  <a:pt x="6309686" y="230187"/>
                  <a:pt x="6311671" y="228600"/>
                  <a:pt x="6316433" y="226218"/>
                </a:cubicBezTo>
                <a:cubicBezTo>
                  <a:pt x="6345008" y="208756"/>
                  <a:pt x="6371996" y="189309"/>
                  <a:pt x="6397396" y="167878"/>
                </a:cubicBezTo>
                <a:cubicBezTo>
                  <a:pt x="6395809" y="166290"/>
                  <a:pt x="6395014" y="164306"/>
                  <a:pt x="6395014" y="161925"/>
                </a:cubicBezTo>
                <a:cubicBezTo>
                  <a:pt x="6371202" y="177800"/>
                  <a:pt x="6347786" y="189309"/>
                  <a:pt x="6324768" y="196453"/>
                </a:cubicBezTo>
                <a:cubicBezTo>
                  <a:pt x="6320005" y="197247"/>
                  <a:pt x="6317227" y="197247"/>
                  <a:pt x="6316433" y="196453"/>
                </a:cubicBezTo>
                <a:cubicBezTo>
                  <a:pt x="6315640" y="194865"/>
                  <a:pt x="6317227" y="192881"/>
                  <a:pt x="6321196" y="190500"/>
                </a:cubicBezTo>
                <a:cubicBezTo>
                  <a:pt x="6341040" y="177006"/>
                  <a:pt x="6357311" y="161528"/>
                  <a:pt x="6370011" y="144065"/>
                </a:cubicBezTo>
                <a:cubicBezTo>
                  <a:pt x="6350961" y="151209"/>
                  <a:pt x="6331515" y="155972"/>
                  <a:pt x="6311671" y="158353"/>
                </a:cubicBezTo>
                <a:cubicBezTo>
                  <a:pt x="6306908" y="158353"/>
                  <a:pt x="6304527" y="157559"/>
                  <a:pt x="6304527" y="155972"/>
                </a:cubicBezTo>
                <a:cubicBezTo>
                  <a:pt x="6304527" y="154384"/>
                  <a:pt x="6306908" y="152797"/>
                  <a:pt x="6311671" y="151209"/>
                </a:cubicBezTo>
                <a:cubicBezTo>
                  <a:pt x="6334690" y="140890"/>
                  <a:pt x="6357709" y="127000"/>
                  <a:pt x="6380727" y="109537"/>
                </a:cubicBezTo>
                <a:cubicBezTo>
                  <a:pt x="6379140" y="109537"/>
                  <a:pt x="6377155" y="109537"/>
                  <a:pt x="6374774" y="109537"/>
                </a:cubicBezTo>
                <a:cubicBezTo>
                  <a:pt x="6370011" y="110331"/>
                  <a:pt x="6362868" y="105172"/>
                  <a:pt x="6353343" y="94059"/>
                </a:cubicBezTo>
                <a:cubicBezTo>
                  <a:pt x="6351755" y="91678"/>
                  <a:pt x="6351358" y="90090"/>
                  <a:pt x="6352152" y="89297"/>
                </a:cubicBezTo>
                <a:cubicBezTo>
                  <a:pt x="6352946" y="88503"/>
                  <a:pt x="6354533" y="88106"/>
                  <a:pt x="6356914" y="88106"/>
                </a:cubicBezTo>
                <a:cubicBezTo>
                  <a:pt x="6381521" y="85725"/>
                  <a:pt x="6404143" y="81756"/>
                  <a:pt x="6424780" y="76200"/>
                </a:cubicBezTo>
                <a:cubicBezTo>
                  <a:pt x="6430337" y="74612"/>
                  <a:pt x="6435893" y="75009"/>
                  <a:pt x="6441449" y="77390"/>
                </a:cubicBezTo>
                <a:cubicBezTo>
                  <a:pt x="6444624" y="78978"/>
                  <a:pt x="6448990" y="82550"/>
                  <a:pt x="6454546" y="88106"/>
                </a:cubicBezTo>
                <a:cubicBezTo>
                  <a:pt x="6460102" y="77787"/>
                  <a:pt x="6464468" y="69850"/>
                  <a:pt x="6467643" y="64294"/>
                </a:cubicBezTo>
                <a:cubicBezTo>
                  <a:pt x="6453355" y="65087"/>
                  <a:pt x="6427955" y="67469"/>
                  <a:pt x="6391443" y="71437"/>
                </a:cubicBezTo>
                <a:cubicBezTo>
                  <a:pt x="6381124" y="72231"/>
                  <a:pt x="6373583" y="73025"/>
                  <a:pt x="6368821" y="73819"/>
                </a:cubicBezTo>
                <a:cubicBezTo>
                  <a:pt x="6368027" y="73819"/>
                  <a:pt x="6366439" y="74215"/>
                  <a:pt x="6364058" y="75009"/>
                </a:cubicBezTo>
                <a:cubicBezTo>
                  <a:pt x="6357709" y="75803"/>
                  <a:pt x="6353343" y="75803"/>
                  <a:pt x="6350961" y="75009"/>
                </a:cubicBezTo>
                <a:cubicBezTo>
                  <a:pt x="6350168" y="84534"/>
                  <a:pt x="6346199" y="93662"/>
                  <a:pt x="6339055" y="102393"/>
                </a:cubicBezTo>
                <a:cubicBezTo>
                  <a:pt x="6332705" y="107950"/>
                  <a:pt x="6326355" y="107950"/>
                  <a:pt x="6320005" y="102393"/>
                </a:cubicBezTo>
                <a:cubicBezTo>
                  <a:pt x="6311274" y="89693"/>
                  <a:pt x="6310480" y="78581"/>
                  <a:pt x="6317624" y="69056"/>
                </a:cubicBezTo>
                <a:cubicBezTo>
                  <a:pt x="6328736" y="57150"/>
                  <a:pt x="6335483" y="46831"/>
                  <a:pt x="6337864" y="38100"/>
                </a:cubicBezTo>
                <a:cubicBezTo>
                  <a:pt x="6339452" y="34925"/>
                  <a:pt x="6340643" y="33734"/>
                  <a:pt x="6341436" y="34528"/>
                </a:cubicBezTo>
                <a:cubicBezTo>
                  <a:pt x="6342230" y="34528"/>
                  <a:pt x="6343024" y="35718"/>
                  <a:pt x="6343818" y="38100"/>
                </a:cubicBezTo>
                <a:cubicBezTo>
                  <a:pt x="6346199" y="42862"/>
                  <a:pt x="6348184" y="48022"/>
                  <a:pt x="6349771" y="53578"/>
                </a:cubicBezTo>
                <a:cubicBezTo>
                  <a:pt x="6352946" y="53578"/>
                  <a:pt x="6358502" y="53181"/>
                  <a:pt x="6366439" y="52387"/>
                </a:cubicBezTo>
                <a:cubicBezTo>
                  <a:pt x="6383902" y="50800"/>
                  <a:pt x="6397396" y="49609"/>
                  <a:pt x="6406921" y="48815"/>
                </a:cubicBezTo>
                <a:cubicBezTo>
                  <a:pt x="6395809" y="36115"/>
                  <a:pt x="6385093" y="23415"/>
                  <a:pt x="6374774" y="10715"/>
                </a:cubicBezTo>
                <a:cubicBezTo>
                  <a:pt x="6373980" y="9128"/>
                  <a:pt x="6373583" y="8334"/>
                  <a:pt x="6373583" y="8334"/>
                </a:cubicBezTo>
                <a:cubicBezTo>
                  <a:pt x="6374377" y="7540"/>
                  <a:pt x="6375964" y="7143"/>
                  <a:pt x="6378346" y="7143"/>
                </a:cubicBezTo>
                <a:close/>
                <a:moveTo>
                  <a:pt x="720499" y="7143"/>
                </a:moveTo>
                <a:cubicBezTo>
                  <a:pt x="734786" y="7937"/>
                  <a:pt x="746296" y="8731"/>
                  <a:pt x="755027" y="9525"/>
                </a:cubicBezTo>
                <a:cubicBezTo>
                  <a:pt x="769316" y="10319"/>
                  <a:pt x="776856" y="17065"/>
                  <a:pt x="777649" y="29765"/>
                </a:cubicBezTo>
                <a:cubicBezTo>
                  <a:pt x="778442" y="33734"/>
                  <a:pt x="777252" y="37306"/>
                  <a:pt x="774077" y="40481"/>
                </a:cubicBezTo>
                <a:cubicBezTo>
                  <a:pt x="775665" y="40481"/>
                  <a:pt x="777252" y="40481"/>
                  <a:pt x="778839" y="40481"/>
                </a:cubicBezTo>
                <a:cubicBezTo>
                  <a:pt x="780427" y="40481"/>
                  <a:pt x="782808" y="40084"/>
                  <a:pt x="785983" y="39290"/>
                </a:cubicBezTo>
                <a:cubicBezTo>
                  <a:pt x="799477" y="37703"/>
                  <a:pt x="810590" y="35718"/>
                  <a:pt x="819321" y="33337"/>
                </a:cubicBezTo>
                <a:cubicBezTo>
                  <a:pt x="828053" y="31750"/>
                  <a:pt x="835196" y="31750"/>
                  <a:pt x="840752" y="33337"/>
                </a:cubicBezTo>
                <a:cubicBezTo>
                  <a:pt x="847896" y="35718"/>
                  <a:pt x="854246" y="40481"/>
                  <a:pt x="859802" y="47625"/>
                </a:cubicBezTo>
                <a:cubicBezTo>
                  <a:pt x="862976" y="55562"/>
                  <a:pt x="859008" y="59928"/>
                  <a:pt x="847896" y="60722"/>
                </a:cubicBezTo>
                <a:cubicBezTo>
                  <a:pt x="826465" y="59134"/>
                  <a:pt x="797493" y="60325"/>
                  <a:pt x="760981" y="64294"/>
                </a:cubicBezTo>
                <a:cubicBezTo>
                  <a:pt x="733993" y="66675"/>
                  <a:pt x="712165" y="71040"/>
                  <a:pt x="695496" y="77390"/>
                </a:cubicBezTo>
                <a:cubicBezTo>
                  <a:pt x="688352" y="77390"/>
                  <a:pt x="683193" y="76597"/>
                  <a:pt x="680018" y="75009"/>
                </a:cubicBezTo>
                <a:cubicBezTo>
                  <a:pt x="672874" y="71834"/>
                  <a:pt x="667318" y="67865"/>
                  <a:pt x="663349" y="63103"/>
                </a:cubicBezTo>
                <a:cubicBezTo>
                  <a:pt x="661762" y="61515"/>
                  <a:pt x="660968" y="59928"/>
                  <a:pt x="660968" y="58340"/>
                </a:cubicBezTo>
                <a:cubicBezTo>
                  <a:pt x="661762" y="57547"/>
                  <a:pt x="663349" y="56753"/>
                  <a:pt x="665730" y="55959"/>
                </a:cubicBezTo>
                <a:cubicBezTo>
                  <a:pt x="669699" y="55959"/>
                  <a:pt x="676447" y="55165"/>
                  <a:pt x="685971" y="53578"/>
                </a:cubicBezTo>
                <a:cubicBezTo>
                  <a:pt x="697877" y="52784"/>
                  <a:pt x="706608" y="51990"/>
                  <a:pt x="712165" y="51197"/>
                </a:cubicBezTo>
                <a:cubicBezTo>
                  <a:pt x="716134" y="50403"/>
                  <a:pt x="722086" y="49609"/>
                  <a:pt x="730024" y="48815"/>
                </a:cubicBezTo>
                <a:cubicBezTo>
                  <a:pt x="740343" y="47228"/>
                  <a:pt x="747884" y="46037"/>
                  <a:pt x="752645" y="45243"/>
                </a:cubicBezTo>
                <a:cubicBezTo>
                  <a:pt x="748677" y="42862"/>
                  <a:pt x="739549" y="34131"/>
                  <a:pt x="725262" y="19050"/>
                </a:cubicBezTo>
                <a:cubicBezTo>
                  <a:pt x="722086" y="15875"/>
                  <a:pt x="719706" y="13493"/>
                  <a:pt x="718118" y="11906"/>
                </a:cubicBezTo>
                <a:cubicBezTo>
                  <a:pt x="716530" y="10319"/>
                  <a:pt x="716134" y="9128"/>
                  <a:pt x="716927" y="8334"/>
                </a:cubicBezTo>
                <a:cubicBezTo>
                  <a:pt x="716927" y="7540"/>
                  <a:pt x="718118" y="7143"/>
                  <a:pt x="720499" y="7143"/>
                </a:cubicBezTo>
                <a:close/>
                <a:moveTo>
                  <a:pt x="3282721" y="0"/>
                </a:moveTo>
                <a:cubicBezTo>
                  <a:pt x="3293040" y="1587"/>
                  <a:pt x="3303755" y="5953"/>
                  <a:pt x="3314868" y="13097"/>
                </a:cubicBezTo>
                <a:cubicBezTo>
                  <a:pt x="3319630" y="15478"/>
                  <a:pt x="3320821" y="20240"/>
                  <a:pt x="3318440" y="27384"/>
                </a:cubicBezTo>
                <a:cubicBezTo>
                  <a:pt x="3315265" y="34528"/>
                  <a:pt x="3313677" y="42465"/>
                  <a:pt x="3313677" y="51197"/>
                </a:cubicBezTo>
                <a:cubicBezTo>
                  <a:pt x="3314471" y="51197"/>
                  <a:pt x="3316058" y="50800"/>
                  <a:pt x="3318440" y="50006"/>
                </a:cubicBezTo>
                <a:cubicBezTo>
                  <a:pt x="3327965" y="47625"/>
                  <a:pt x="3333521" y="45640"/>
                  <a:pt x="3335108" y="44053"/>
                </a:cubicBezTo>
                <a:cubicBezTo>
                  <a:pt x="3335902" y="44053"/>
                  <a:pt x="3336696" y="43656"/>
                  <a:pt x="3337490" y="42862"/>
                </a:cubicBezTo>
                <a:cubicBezTo>
                  <a:pt x="3341459" y="41275"/>
                  <a:pt x="3345427" y="41672"/>
                  <a:pt x="3349396" y="44053"/>
                </a:cubicBezTo>
                <a:cubicBezTo>
                  <a:pt x="3356540" y="49609"/>
                  <a:pt x="3362096" y="55165"/>
                  <a:pt x="3366065" y="60722"/>
                </a:cubicBezTo>
                <a:cubicBezTo>
                  <a:pt x="3367652" y="64690"/>
                  <a:pt x="3367652" y="68262"/>
                  <a:pt x="3366065" y="71437"/>
                </a:cubicBezTo>
                <a:cubicBezTo>
                  <a:pt x="3366065" y="71437"/>
                  <a:pt x="3365668" y="71834"/>
                  <a:pt x="3364874" y="72628"/>
                </a:cubicBezTo>
                <a:cubicBezTo>
                  <a:pt x="3364874" y="73422"/>
                  <a:pt x="3364477" y="74215"/>
                  <a:pt x="3363683" y="75009"/>
                </a:cubicBezTo>
                <a:cubicBezTo>
                  <a:pt x="3367652" y="75009"/>
                  <a:pt x="3370827" y="74215"/>
                  <a:pt x="3373208" y="72628"/>
                </a:cubicBezTo>
                <a:cubicBezTo>
                  <a:pt x="3379559" y="71040"/>
                  <a:pt x="3385115" y="71437"/>
                  <a:pt x="3389877" y="73819"/>
                </a:cubicBezTo>
                <a:cubicBezTo>
                  <a:pt x="3396227" y="76200"/>
                  <a:pt x="3400990" y="80962"/>
                  <a:pt x="3404165" y="88106"/>
                </a:cubicBezTo>
                <a:cubicBezTo>
                  <a:pt x="3406546" y="93662"/>
                  <a:pt x="3404165" y="96837"/>
                  <a:pt x="3397021" y="97631"/>
                </a:cubicBezTo>
                <a:cubicBezTo>
                  <a:pt x="3389877" y="97631"/>
                  <a:pt x="3375987" y="98425"/>
                  <a:pt x="3355349" y="100012"/>
                </a:cubicBezTo>
                <a:cubicBezTo>
                  <a:pt x="3353761" y="102393"/>
                  <a:pt x="3352968" y="105569"/>
                  <a:pt x="3352968" y="109537"/>
                </a:cubicBezTo>
                <a:cubicBezTo>
                  <a:pt x="3353761" y="109537"/>
                  <a:pt x="3354158" y="109537"/>
                  <a:pt x="3354158" y="109537"/>
                </a:cubicBezTo>
                <a:cubicBezTo>
                  <a:pt x="3358921" y="110331"/>
                  <a:pt x="3362493" y="113903"/>
                  <a:pt x="3364874" y="120253"/>
                </a:cubicBezTo>
                <a:cubicBezTo>
                  <a:pt x="3366462" y="125809"/>
                  <a:pt x="3364477" y="129381"/>
                  <a:pt x="3358921" y="130969"/>
                </a:cubicBezTo>
                <a:cubicBezTo>
                  <a:pt x="3350189" y="131762"/>
                  <a:pt x="3334712" y="133747"/>
                  <a:pt x="3312486" y="136922"/>
                </a:cubicBezTo>
                <a:lnTo>
                  <a:pt x="3312486" y="146447"/>
                </a:lnTo>
                <a:cubicBezTo>
                  <a:pt x="3314074" y="146447"/>
                  <a:pt x="3315265" y="146447"/>
                  <a:pt x="3316058" y="146447"/>
                </a:cubicBezTo>
                <a:cubicBezTo>
                  <a:pt x="3324790" y="144065"/>
                  <a:pt x="3332330" y="142081"/>
                  <a:pt x="3338680" y="140493"/>
                </a:cubicBezTo>
                <a:cubicBezTo>
                  <a:pt x="3344237" y="138906"/>
                  <a:pt x="3348205" y="138906"/>
                  <a:pt x="3350586" y="140493"/>
                </a:cubicBezTo>
                <a:cubicBezTo>
                  <a:pt x="3353761" y="142081"/>
                  <a:pt x="3358524" y="146050"/>
                  <a:pt x="3364874" y="152400"/>
                </a:cubicBezTo>
                <a:cubicBezTo>
                  <a:pt x="3367255" y="158750"/>
                  <a:pt x="3365271" y="162719"/>
                  <a:pt x="3358921" y="164306"/>
                </a:cubicBezTo>
                <a:cubicBezTo>
                  <a:pt x="3354158" y="164306"/>
                  <a:pt x="3346617" y="165100"/>
                  <a:pt x="3336299" y="166687"/>
                </a:cubicBezTo>
                <a:cubicBezTo>
                  <a:pt x="3325980" y="167481"/>
                  <a:pt x="3318043" y="168275"/>
                  <a:pt x="3312486" y="169069"/>
                </a:cubicBezTo>
                <a:lnTo>
                  <a:pt x="3312486" y="178593"/>
                </a:lnTo>
                <a:cubicBezTo>
                  <a:pt x="3314074" y="178593"/>
                  <a:pt x="3315662" y="178593"/>
                  <a:pt x="3317249" y="178593"/>
                </a:cubicBezTo>
                <a:cubicBezTo>
                  <a:pt x="3321218" y="177800"/>
                  <a:pt x="3328758" y="176212"/>
                  <a:pt x="3339871" y="173831"/>
                </a:cubicBezTo>
                <a:cubicBezTo>
                  <a:pt x="3343839" y="173037"/>
                  <a:pt x="3346221" y="172640"/>
                  <a:pt x="3347015" y="172640"/>
                </a:cubicBezTo>
                <a:cubicBezTo>
                  <a:pt x="3350984" y="171053"/>
                  <a:pt x="3354952" y="171053"/>
                  <a:pt x="3358921" y="172640"/>
                </a:cubicBezTo>
                <a:cubicBezTo>
                  <a:pt x="3369240" y="176609"/>
                  <a:pt x="3375590" y="181768"/>
                  <a:pt x="3377971" y="188118"/>
                </a:cubicBezTo>
                <a:cubicBezTo>
                  <a:pt x="3379559" y="193675"/>
                  <a:pt x="3377177" y="196850"/>
                  <a:pt x="3370827" y="197643"/>
                </a:cubicBezTo>
                <a:cubicBezTo>
                  <a:pt x="3362890" y="197643"/>
                  <a:pt x="3347808" y="198437"/>
                  <a:pt x="3325583" y="200025"/>
                </a:cubicBezTo>
                <a:cubicBezTo>
                  <a:pt x="3341459" y="198437"/>
                  <a:pt x="3339077" y="198437"/>
                  <a:pt x="3318440" y="200025"/>
                </a:cubicBezTo>
                <a:cubicBezTo>
                  <a:pt x="3316852" y="200819"/>
                  <a:pt x="3315265" y="201215"/>
                  <a:pt x="3313677" y="201215"/>
                </a:cubicBezTo>
                <a:cubicBezTo>
                  <a:pt x="3313677" y="213122"/>
                  <a:pt x="3312090" y="222250"/>
                  <a:pt x="3308915" y="228600"/>
                </a:cubicBezTo>
                <a:cubicBezTo>
                  <a:pt x="3341459" y="235743"/>
                  <a:pt x="3376780" y="240109"/>
                  <a:pt x="3414880" y="241697"/>
                </a:cubicBezTo>
                <a:cubicBezTo>
                  <a:pt x="3418055" y="242490"/>
                  <a:pt x="3419643" y="243284"/>
                  <a:pt x="3419643" y="244078"/>
                </a:cubicBezTo>
                <a:cubicBezTo>
                  <a:pt x="3420436" y="245665"/>
                  <a:pt x="3419246" y="247253"/>
                  <a:pt x="3416071" y="248840"/>
                </a:cubicBezTo>
                <a:cubicBezTo>
                  <a:pt x="3392258" y="259159"/>
                  <a:pt x="3369636" y="267494"/>
                  <a:pt x="3348205" y="273844"/>
                </a:cubicBezTo>
                <a:cubicBezTo>
                  <a:pt x="3341855" y="275431"/>
                  <a:pt x="3335505" y="275431"/>
                  <a:pt x="3329155" y="273844"/>
                </a:cubicBezTo>
                <a:cubicBezTo>
                  <a:pt x="3301374" y="267494"/>
                  <a:pt x="3277164" y="256778"/>
                  <a:pt x="3256527" y="241697"/>
                </a:cubicBezTo>
                <a:cubicBezTo>
                  <a:pt x="3246209" y="234553"/>
                  <a:pt x="3234699" y="227409"/>
                  <a:pt x="3221999" y="220265"/>
                </a:cubicBezTo>
                <a:cubicBezTo>
                  <a:pt x="3210093" y="236140"/>
                  <a:pt x="3187074" y="250428"/>
                  <a:pt x="3152943" y="263128"/>
                </a:cubicBezTo>
                <a:cubicBezTo>
                  <a:pt x="3149768" y="263922"/>
                  <a:pt x="3147783" y="263922"/>
                  <a:pt x="3146990" y="263128"/>
                </a:cubicBezTo>
                <a:cubicBezTo>
                  <a:pt x="3146990" y="261540"/>
                  <a:pt x="3148577" y="259556"/>
                  <a:pt x="3151752" y="257175"/>
                </a:cubicBezTo>
                <a:cubicBezTo>
                  <a:pt x="3173183" y="241300"/>
                  <a:pt x="3188661" y="224631"/>
                  <a:pt x="3198186" y="207169"/>
                </a:cubicBezTo>
                <a:cubicBezTo>
                  <a:pt x="3191837" y="203200"/>
                  <a:pt x="3187471" y="200819"/>
                  <a:pt x="3185090" y="200025"/>
                </a:cubicBezTo>
                <a:cubicBezTo>
                  <a:pt x="3177946" y="197643"/>
                  <a:pt x="3171596" y="196850"/>
                  <a:pt x="3166040" y="197643"/>
                </a:cubicBezTo>
                <a:cubicBezTo>
                  <a:pt x="3160484" y="197643"/>
                  <a:pt x="3157308" y="195262"/>
                  <a:pt x="3156515" y="190500"/>
                </a:cubicBezTo>
                <a:cubicBezTo>
                  <a:pt x="3156515" y="182562"/>
                  <a:pt x="3161277" y="178593"/>
                  <a:pt x="3170802" y="178593"/>
                </a:cubicBezTo>
                <a:cubicBezTo>
                  <a:pt x="3183502" y="179387"/>
                  <a:pt x="3193027" y="181372"/>
                  <a:pt x="3199377" y="184547"/>
                </a:cubicBezTo>
                <a:cubicBezTo>
                  <a:pt x="3201758" y="185340"/>
                  <a:pt x="3204537" y="186531"/>
                  <a:pt x="3207711" y="188118"/>
                </a:cubicBezTo>
                <a:cubicBezTo>
                  <a:pt x="3208505" y="184943"/>
                  <a:pt x="3209696" y="180975"/>
                  <a:pt x="3211283" y="176212"/>
                </a:cubicBezTo>
                <a:cubicBezTo>
                  <a:pt x="3212871" y="170656"/>
                  <a:pt x="3214062" y="166687"/>
                  <a:pt x="3214855" y="164306"/>
                </a:cubicBezTo>
                <a:cubicBezTo>
                  <a:pt x="3210093" y="165894"/>
                  <a:pt x="3204933" y="168275"/>
                  <a:pt x="3199377" y="171450"/>
                </a:cubicBezTo>
                <a:cubicBezTo>
                  <a:pt x="3196202" y="173831"/>
                  <a:pt x="3193027" y="173037"/>
                  <a:pt x="3189852" y="169069"/>
                </a:cubicBezTo>
                <a:cubicBezTo>
                  <a:pt x="3185090" y="164306"/>
                  <a:pt x="3181915" y="160337"/>
                  <a:pt x="3180327" y="157162"/>
                </a:cubicBezTo>
                <a:cubicBezTo>
                  <a:pt x="3177946" y="153194"/>
                  <a:pt x="3178740" y="150415"/>
                  <a:pt x="3182708" y="148828"/>
                </a:cubicBezTo>
                <a:cubicBezTo>
                  <a:pt x="3186677" y="144859"/>
                  <a:pt x="3189455" y="140097"/>
                  <a:pt x="3191043" y="134540"/>
                </a:cubicBezTo>
                <a:cubicBezTo>
                  <a:pt x="3193424" y="128984"/>
                  <a:pt x="3196996" y="119062"/>
                  <a:pt x="3201758" y="104775"/>
                </a:cubicBezTo>
                <a:cubicBezTo>
                  <a:pt x="3201758" y="103187"/>
                  <a:pt x="3200568" y="102393"/>
                  <a:pt x="3198186" y="102393"/>
                </a:cubicBezTo>
                <a:cubicBezTo>
                  <a:pt x="3194218" y="103981"/>
                  <a:pt x="3190249" y="105965"/>
                  <a:pt x="3186280" y="108347"/>
                </a:cubicBezTo>
                <a:cubicBezTo>
                  <a:pt x="3183899" y="109140"/>
                  <a:pt x="3181121" y="109140"/>
                  <a:pt x="3177946" y="108347"/>
                </a:cubicBezTo>
                <a:cubicBezTo>
                  <a:pt x="3177152" y="107553"/>
                  <a:pt x="3175565" y="106362"/>
                  <a:pt x="3173183" y="104775"/>
                </a:cubicBezTo>
                <a:cubicBezTo>
                  <a:pt x="3167627" y="100806"/>
                  <a:pt x="3164055" y="98028"/>
                  <a:pt x="3162468" y="96440"/>
                </a:cubicBezTo>
                <a:cubicBezTo>
                  <a:pt x="3160086" y="92472"/>
                  <a:pt x="3161277" y="89693"/>
                  <a:pt x="3166040" y="88106"/>
                </a:cubicBezTo>
                <a:cubicBezTo>
                  <a:pt x="3181915" y="83343"/>
                  <a:pt x="3196599" y="76597"/>
                  <a:pt x="3210093" y="67865"/>
                </a:cubicBezTo>
                <a:cubicBezTo>
                  <a:pt x="3214062" y="64690"/>
                  <a:pt x="3218427" y="64690"/>
                  <a:pt x="3223190" y="67865"/>
                </a:cubicBezTo>
                <a:cubicBezTo>
                  <a:pt x="3232715" y="73422"/>
                  <a:pt x="3238271" y="77787"/>
                  <a:pt x="3239858" y="80962"/>
                </a:cubicBezTo>
                <a:cubicBezTo>
                  <a:pt x="3243033" y="84931"/>
                  <a:pt x="3243033" y="88900"/>
                  <a:pt x="3239858" y="92869"/>
                </a:cubicBezTo>
                <a:cubicBezTo>
                  <a:pt x="3239858" y="93662"/>
                  <a:pt x="3239462" y="94456"/>
                  <a:pt x="3238668" y="95250"/>
                </a:cubicBezTo>
                <a:cubicBezTo>
                  <a:pt x="3237874" y="96837"/>
                  <a:pt x="3237080" y="98028"/>
                  <a:pt x="3236286" y="98822"/>
                </a:cubicBezTo>
                <a:cubicBezTo>
                  <a:pt x="3239462" y="98028"/>
                  <a:pt x="3245415" y="96837"/>
                  <a:pt x="3254146" y="95250"/>
                </a:cubicBezTo>
                <a:cubicBezTo>
                  <a:pt x="3262877" y="94456"/>
                  <a:pt x="3268830" y="93662"/>
                  <a:pt x="3272005" y="92869"/>
                </a:cubicBezTo>
                <a:cubicBezTo>
                  <a:pt x="3276768" y="91281"/>
                  <a:pt x="3281530" y="90487"/>
                  <a:pt x="3286293" y="90487"/>
                </a:cubicBezTo>
                <a:lnTo>
                  <a:pt x="3286293" y="78581"/>
                </a:lnTo>
                <a:cubicBezTo>
                  <a:pt x="3285499" y="78581"/>
                  <a:pt x="3284705" y="78978"/>
                  <a:pt x="3283911" y="79772"/>
                </a:cubicBezTo>
                <a:cubicBezTo>
                  <a:pt x="3280737" y="80565"/>
                  <a:pt x="3277562" y="80962"/>
                  <a:pt x="3274386" y="80962"/>
                </a:cubicBezTo>
                <a:cubicBezTo>
                  <a:pt x="3268830" y="82550"/>
                  <a:pt x="3264465" y="82550"/>
                  <a:pt x="3261290" y="80962"/>
                </a:cubicBezTo>
                <a:cubicBezTo>
                  <a:pt x="3256527" y="78581"/>
                  <a:pt x="3252162" y="74612"/>
                  <a:pt x="3248193" y="69056"/>
                </a:cubicBezTo>
                <a:cubicBezTo>
                  <a:pt x="3245018" y="64294"/>
                  <a:pt x="3246209" y="61515"/>
                  <a:pt x="3251765" y="60722"/>
                </a:cubicBezTo>
                <a:cubicBezTo>
                  <a:pt x="3255734" y="60722"/>
                  <a:pt x="3262480" y="59928"/>
                  <a:pt x="3272005" y="58340"/>
                </a:cubicBezTo>
                <a:cubicBezTo>
                  <a:pt x="3277562" y="57547"/>
                  <a:pt x="3281927" y="57150"/>
                  <a:pt x="3285102" y="57150"/>
                </a:cubicBezTo>
                <a:lnTo>
                  <a:pt x="3285102" y="53578"/>
                </a:lnTo>
                <a:cubicBezTo>
                  <a:pt x="3285102" y="31353"/>
                  <a:pt x="3282324" y="16272"/>
                  <a:pt x="3276768" y="8334"/>
                </a:cubicBezTo>
                <a:cubicBezTo>
                  <a:pt x="3275974" y="2778"/>
                  <a:pt x="3277958" y="0"/>
                  <a:pt x="3282721" y="0"/>
                </a:cubicBezTo>
                <a:close/>
              </a:path>
            </a:pathLst>
          </a:custGeom>
          <a:gradFill>
            <a:gsLst>
              <a:gs pos="100000">
                <a:schemeClr val="accent1">
                  <a:lumMod val="5000"/>
                  <a:lumOff val="95000"/>
                </a:schemeClr>
              </a:gs>
              <a:gs pos="48000">
                <a:srgbClr val="FFF2C9"/>
              </a:gs>
            </a:gsLst>
            <a:lin ang="0" scaled="0"/>
          </a:gradFill>
          <a:ln>
            <a:noFill/>
          </a:ln>
          <a:effectLst>
            <a:outerShdw blurRad="50800" dist="38100" dir="2700000" algn="tl" rotWithShape="0">
              <a:prstClr val="black">
                <a:alpha val="4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lgn="just">
              <a:lnSpc>
                <a:spcPct val="150000"/>
              </a:lnSpc>
              <a:defRPr sz="2400">
                <a:gradFill>
                  <a:gsLst>
                    <a:gs pos="100000">
                      <a:schemeClr val="accent1">
                        <a:lumMod val="5000"/>
                        <a:lumOff val="95000"/>
                      </a:schemeClr>
                    </a:gs>
                    <a:gs pos="48000">
                      <a:srgbClr val="FFF2C9"/>
                    </a:gs>
                  </a:gsLst>
                  <a:lin ang="0" scaled="0"/>
                </a:gradFill>
                <a:effectLst>
                  <a:outerShdw blurRad="127000" dist="101600" dir="2700000" algn="tl" rotWithShape="0">
                    <a:prstClr val="black">
                      <a:alpha val="40000"/>
                    </a:prstClr>
                  </a:outerShdw>
                </a:effectLst>
                <a:latin typeface="方正粗楷简体" panose="02000000000000000000" pitchFamily="2" charset="-122"/>
                <a:ea typeface="方正粗楷简体" panose="02000000000000000000" pitchFamily="2" charset="-122"/>
              </a:defRPr>
            </a:lvl1pPr>
          </a:lstStyle>
          <a:p>
            <a:endParaRPr lang="zh-CN" altLang="en-US" dirty="0"/>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2"/>
          <a:stretch>
            <a:fillRect/>
          </a:stretch>
        </p:blipFill>
        <p:spPr>
          <a:xfrm>
            <a:off x="1" y="0"/>
            <a:ext cx="12192000" cy="6858000"/>
          </a:xfrm>
          <a:prstGeom prst="rect">
            <a:avLst/>
          </a:prstGeom>
          <a:noFill/>
        </p:spPr>
      </p:pic>
      <p:grpSp>
        <p:nvGrpSpPr>
          <p:cNvPr id="10" name="组合 9"/>
          <p:cNvGrpSpPr/>
          <p:nvPr/>
        </p:nvGrpSpPr>
        <p:grpSpPr>
          <a:xfrm>
            <a:off x="169891" y="1536700"/>
            <a:ext cx="11852216" cy="4953000"/>
            <a:chOff x="340243" y="1994762"/>
            <a:chExt cx="11515060" cy="3916941"/>
          </a:xfrm>
        </p:grpSpPr>
        <p:pic>
          <p:nvPicPr>
            <p:cNvPr id="11" name="图片 10"/>
            <p:cNvPicPr>
              <a:picLocks noChangeAspect="1"/>
            </p:cNvPicPr>
            <p:nvPr/>
          </p:nvPicPr>
          <p:blipFill rotWithShape="1">
            <a:blip r:embed="rId3">
              <a:extLst>
                <a:ext uri="{28A0092B-C50C-407E-A947-70E740481C1C}">
                  <a14:useLocalDpi xmlns:a14="http://schemas.microsoft.com/office/drawing/2010/main" val="0"/>
                </a:ext>
              </a:extLst>
            </a:blip>
            <a:srcRect l="65" r="2569"/>
            <a:stretch>
              <a:fillRect/>
            </a:stretch>
          </p:blipFill>
          <p:spPr>
            <a:xfrm>
              <a:off x="340243" y="1994763"/>
              <a:ext cx="11515060" cy="3916940"/>
            </a:xfrm>
            <a:prstGeom prst="rect">
              <a:avLst/>
            </a:prstGeom>
          </p:spPr>
        </p:pic>
        <p:sp>
          <p:nvSpPr>
            <p:cNvPr id="12" name="矩形 11"/>
            <p:cNvSpPr/>
            <p:nvPr/>
          </p:nvSpPr>
          <p:spPr>
            <a:xfrm>
              <a:off x="1056000" y="1994762"/>
              <a:ext cx="10080000" cy="3600000"/>
            </a:xfrm>
            <a:prstGeom prst="rect">
              <a:avLst/>
            </a:prstGeom>
            <a:gradFill>
              <a:gsLst>
                <a:gs pos="75000">
                  <a:srgbClr val="FFFDFD"/>
                </a:gs>
                <a:gs pos="0">
                  <a:srgbClr val="FFFDEB"/>
                </a:gs>
              </a:gsLst>
              <a:lin ang="2700000" scaled="0"/>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等线" panose="02010600030101010101" charset="-122"/>
                <a:ea typeface="等线" panose="02010600030101010101" charset="-122"/>
              </a:endParaRPr>
            </a:p>
          </p:txBody>
        </p:sp>
      </p:grpSp>
      <p:grpSp>
        <p:nvGrpSpPr>
          <p:cNvPr id="25" name="组合 24"/>
          <p:cNvGrpSpPr/>
          <p:nvPr/>
        </p:nvGrpSpPr>
        <p:grpSpPr>
          <a:xfrm>
            <a:off x="3704100" y="805376"/>
            <a:ext cx="4783801" cy="376895"/>
            <a:chOff x="3704100" y="633819"/>
            <a:chExt cx="4783801" cy="376895"/>
          </a:xfrm>
        </p:grpSpPr>
        <p:grpSp>
          <p:nvGrpSpPr>
            <p:cNvPr id="13" name="组合 12"/>
            <p:cNvGrpSpPr/>
            <p:nvPr/>
          </p:nvGrpSpPr>
          <p:grpSpPr>
            <a:xfrm>
              <a:off x="3704100" y="688219"/>
              <a:ext cx="4783801" cy="252000"/>
              <a:chOff x="3704100" y="688219"/>
              <a:chExt cx="4783801" cy="252000"/>
            </a:xfrm>
          </p:grpSpPr>
          <p:grpSp>
            <p:nvGrpSpPr>
              <p:cNvPr id="15" name="组合 14"/>
              <p:cNvGrpSpPr/>
              <p:nvPr/>
            </p:nvGrpSpPr>
            <p:grpSpPr>
              <a:xfrm>
                <a:off x="3704100" y="688219"/>
                <a:ext cx="369525" cy="252000"/>
                <a:chOff x="3704100" y="703626"/>
                <a:chExt cx="369525" cy="252000"/>
              </a:xfrm>
            </p:grpSpPr>
            <p:sp>
              <p:nvSpPr>
                <p:cNvPr id="19" name="燕尾形 10"/>
                <p:cNvSpPr/>
                <p:nvPr/>
              </p:nvSpPr>
              <p:spPr>
                <a:xfrm>
                  <a:off x="3857625" y="703626"/>
                  <a:ext cx="216000" cy="252000"/>
                </a:xfrm>
                <a:prstGeom prst="chevron">
                  <a:avLst/>
                </a:prstGeom>
                <a:solidFill>
                  <a:srgbClr val="FFFDF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20" name="燕尾形 13"/>
                <p:cNvSpPr/>
                <p:nvPr/>
              </p:nvSpPr>
              <p:spPr>
                <a:xfrm>
                  <a:off x="3704100" y="739626"/>
                  <a:ext cx="144000" cy="180000"/>
                </a:xfrm>
                <a:prstGeom prst="chevron">
                  <a:avLst>
                    <a:gd name="adj" fmla="val 58967"/>
                  </a:avLst>
                </a:prstGeom>
                <a:solidFill>
                  <a:srgbClr val="FFFDF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grpSp>
            <p:nvGrpSpPr>
              <p:cNvPr id="16" name="组合 15"/>
              <p:cNvGrpSpPr/>
              <p:nvPr/>
            </p:nvGrpSpPr>
            <p:grpSpPr>
              <a:xfrm flipH="1">
                <a:off x="8118376" y="688219"/>
                <a:ext cx="369525" cy="252000"/>
                <a:chOff x="3704100" y="703626"/>
                <a:chExt cx="369525" cy="252000"/>
              </a:xfrm>
            </p:grpSpPr>
            <p:sp>
              <p:nvSpPr>
                <p:cNvPr id="17" name="燕尾形 16"/>
                <p:cNvSpPr/>
                <p:nvPr/>
              </p:nvSpPr>
              <p:spPr>
                <a:xfrm>
                  <a:off x="3857625" y="703626"/>
                  <a:ext cx="216000" cy="252000"/>
                </a:xfrm>
                <a:prstGeom prst="chevron">
                  <a:avLst/>
                </a:prstGeom>
                <a:solidFill>
                  <a:srgbClr val="FFFDF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18" name="燕尾形 17"/>
                <p:cNvSpPr/>
                <p:nvPr/>
              </p:nvSpPr>
              <p:spPr>
                <a:xfrm>
                  <a:off x="3704100" y="739626"/>
                  <a:ext cx="144000" cy="180000"/>
                </a:xfrm>
                <a:prstGeom prst="chevron">
                  <a:avLst>
                    <a:gd name="adj" fmla="val 58967"/>
                  </a:avLst>
                </a:prstGeom>
                <a:solidFill>
                  <a:srgbClr val="FFFDF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grpSp>
        <p:sp>
          <p:nvSpPr>
            <p:cNvPr id="24" name="文本框 23"/>
            <p:cNvSpPr txBox="1"/>
            <p:nvPr/>
          </p:nvSpPr>
          <p:spPr>
            <a:xfrm>
              <a:off x="4696836" y="633819"/>
              <a:ext cx="2855363" cy="376895"/>
            </a:xfrm>
            <a:custGeom>
              <a:avLst/>
              <a:gdLst/>
              <a:ahLst/>
              <a:cxnLst/>
              <a:rect l="l" t="t" r="r" b="b"/>
              <a:pathLst>
                <a:path w="2855363" h="376895">
                  <a:moveTo>
                    <a:pt x="1402376" y="266874"/>
                  </a:moveTo>
                  <a:cubicBezTo>
                    <a:pt x="1404996" y="267676"/>
                    <a:pt x="1406701" y="269395"/>
                    <a:pt x="1407491" y="272030"/>
                  </a:cubicBezTo>
                  <a:cubicBezTo>
                    <a:pt x="1408654" y="277146"/>
                    <a:pt x="1405422" y="281751"/>
                    <a:pt x="1397794" y="285843"/>
                  </a:cubicBezTo>
                  <a:cubicBezTo>
                    <a:pt x="1382477" y="294447"/>
                    <a:pt x="1360223" y="307028"/>
                    <a:pt x="1331031" y="323585"/>
                  </a:cubicBezTo>
                  <a:cubicBezTo>
                    <a:pt x="1312552" y="332329"/>
                    <a:pt x="1299095" y="339042"/>
                    <a:pt x="1290661" y="343723"/>
                  </a:cubicBezTo>
                  <a:cubicBezTo>
                    <a:pt x="1290661" y="343723"/>
                    <a:pt x="1290127" y="344258"/>
                    <a:pt x="1289057" y="345328"/>
                  </a:cubicBezTo>
                  <a:cubicBezTo>
                    <a:pt x="1283522" y="348088"/>
                    <a:pt x="1279445" y="351211"/>
                    <a:pt x="1276825" y="354700"/>
                  </a:cubicBezTo>
                  <a:cubicBezTo>
                    <a:pt x="1272934" y="360575"/>
                    <a:pt x="1268601" y="363032"/>
                    <a:pt x="1263826" y="362071"/>
                  </a:cubicBezTo>
                  <a:cubicBezTo>
                    <a:pt x="1259578" y="362071"/>
                    <a:pt x="1255571" y="358288"/>
                    <a:pt x="1251803" y="350723"/>
                  </a:cubicBezTo>
                  <a:cubicBezTo>
                    <a:pt x="1246889" y="339948"/>
                    <a:pt x="1241447" y="326081"/>
                    <a:pt x="1235479" y="309121"/>
                  </a:cubicBezTo>
                  <a:cubicBezTo>
                    <a:pt x="1234456" y="300982"/>
                    <a:pt x="1238626" y="296223"/>
                    <a:pt x="1247990" y="294843"/>
                  </a:cubicBezTo>
                  <a:cubicBezTo>
                    <a:pt x="1293274" y="289060"/>
                    <a:pt x="1341201" y="279851"/>
                    <a:pt x="1391772" y="267217"/>
                  </a:cubicBezTo>
                  <a:cubicBezTo>
                    <a:pt x="1396221" y="266186"/>
                    <a:pt x="1399756" y="266071"/>
                    <a:pt x="1402376" y="266874"/>
                  </a:cubicBezTo>
                  <a:close/>
                  <a:moveTo>
                    <a:pt x="2764326" y="256206"/>
                  </a:moveTo>
                  <a:cubicBezTo>
                    <a:pt x="2766159" y="255678"/>
                    <a:pt x="2768421" y="255915"/>
                    <a:pt x="2771111" y="256915"/>
                  </a:cubicBezTo>
                  <a:cubicBezTo>
                    <a:pt x="2809279" y="257922"/>
                    <a:pt x="2836099" y="270286"/>
                    <a:pt x="2851571" y="294006"/>
                  </a:cubicBezTo>
                  <a:cubicBezTo>
                    <a:pt x="2859539" y="313245"/>
                    <a:pt x="2854950" y="328965"/>
                    <a:pt x="2837804" y="341165"/>
                  </a:cubicBezTo>
                  <a:cubicBezTo>
                    <a:pt x="2815154" y="349258"/>
                    <a:pt x="2800341" y="343917"/>
                    <a:pt x="2793365" y="325143"/>
                  </a:cubicBezTo>
                  <a:cubicBezTo>
                    <a:pt x="2787706" y="302493"/>
                    <a:pt x="2778025" y="283851"/>
                    <a:pt x="2764320" y="269216"/>
                  </a:cubicBezTo>
                  <a:cubicBezTo>
                    <a:pt x="2760289" y="265666"/>
                    <a:pt x="2758887" y="262620"/>
                    <a:pt x="2760111" y="260077"/>
                  </a:cubicBezTo>
                  <a:cubicBezTo>
                    <a:pt x="2761088" y="258023"/>
                    <a:pt x="2762493" y="256733"/>
                    <a:pt x="2764326" y="256206"/>
                  </a:cubicBezTo>
                  <a:close/>
                  <a:moveTo>
                    <a:pt x="2543648" y="250787"/>
                  </a:moveTo>
                  <a:cubicBezTo>
                    <a:pt x="2545446" y="251617"/>
                    <a:pt x="2547395" y="253349"/>
                    <a:pt x="2549496" y="255985"/>
                  </a:cubicBezTo>
                  <a:cubicBezTo>
                    <a:pt x="2569154" y="289843"/>
                    <a:pt x="2573471" y="318043"/>
                    <a:pt x="2562449" y="340584"/>
                  </a:cubicBezTo>
                  <a:cubicBezTo>
                    <a:pt x="2550295" y="358800"/>
                    <a:pt x="2534187" y="364854"/>
                    <a:pt x="2514126" y="358746"/>
                  </a:cubicBezTo>
                  <a:cubicBezTo>
                    <a:pt x="2494003" y="346421"/>
                    <a:pt x="2489508" y="332414"/>
                    <a:pt x="2500639" y="316725"/>
                  </a:cubicBezTo>
                  <a:cubicBezTo>
                    <a:pt x="2517816" y="298587"/>
                    <a:pt x="2528792" y="279045"/>
                    <a:pt x="2533567" y="258101"/>
                  </a:cubicBezTo>
                  <a:cubicBezTo>
                    <a:pt x="2535133" y="253372"/>
                    <a:pt x="2536846" y="251008"/>
                    <a:pt x="2538706" y="251008"/>
                  </a:cubicBezTo>
                  <a:cubicBezTo>
                    <a:pt x="2540202" y="250032"/>
                    <a:pt x="2541849" y="249958"/>
                    <a:pt x="2543648" y="250787"/>
                  </a:cubicBezTo>
                  <a:close/>
                  <a:moveTo>
                    <a:pt x="2118932" y="221824"/>
                  </a:moveTo>
                  <a:cubicBezTo>
                    <a:pt x="2122963" y="221824"/>
                    <a:pt x="2126001" y="223870"/>
                    <a:pt x="2128047" y="227963"/>
                  </a:cubicBezTo>
                  <a:cubicBezTo>
                    <a:pt x="2145380" y="263914"/>
                    <a:pt x="2148984" y="295207"/>
                    <a:pt x="2138861" y="321841"/>
                  </a:cubicBezTo>
                  <a:cubicBezTo>
                    <a:pt x="2126768" y="338925"/>
                    <a:pt x="2109808" y="344468"/>
                    <a:pt x="2087980" y="338468"/>
                  </a:cubicBezTo>
                  <a:cubicBezTo>
                    <a:pt x="2069640" y="325973"/>
                    <a:pt x="2066493" y="309989"/>
                    <a:pt x="2078539" y="290517"/>
                  </a:cubicBezTo>
                  <a:cubicBezTo>
                    <a:pt x="2096693" y="273309"/>
                    <a:pt x="2107212" y="253225"/>
                    <a:pt x="2110095" y="230265"/>
                  </a:cubicBezTo>
                  <a:cubicBezTo>
                    <a:pt x="2110095" y="224638"/>
                    <a:pt x="2113041" y="221824"/>
                    <a:pt x="2118932" y="221824"/>
                  </a:cubicBezTo>
                  <a:close/>
                  <a:moveTo>
                    <a:pt x="2348081" y="220336"/>
                  </a:moveTo>
                  <a:cubicBezTo>
                    <a:pt x="2390342" y="232583"/>
                    <a:pt x="2417704" y="252597"/>
                    <a:pt x="2430169" y="280378"/>
                  </a:cubicBezTo>
                  <a:cubicBezTo>
                    <a:pt x="2438695" y="301850"/>
                    <a:pt x="2434866" y="318709"/>
                    <a:pt x="2418681" y="330957"/>
                  </a:cubicBezTo>
                  <a:cubicBezTo>
                    <a:pt x="2392993" y="340026"/>
                    <a:pt x="2376234" y="332220"/>
                    <a:pt x="2368405" y="307540"/>
                  </a:cubicBezTo>
                  <a:cubicBezTo>
                    <a:pt x="2364607" y="278100"/>
                    <a:pt x="2354220" y="254419"/>
                    <a:pt x="2337244" y="236497"/>
                  </a:cubicBezTo>
                  <a:cubicBezTo>
                    <a:pt x="2334639" y="232064"/>
                    <a:pt x="2333949" y="228250"/>
                    <a:pt x="2335174" y="225056"/>
                  </a:cubicBezTo>
                  <a:cubicBezTo>
                    <a:pt x="2338709" y="220948"/>
                    <a:pt x="2343011" y="219374"/>
                    <a:pt x="2348081" y="220336"/>
                  </a:cubicBezTo>
                  <a:close/>
                  <a:moveTo>
                    <a:pt x="1012539" y="198477"/>
                  </a:moveTo>
                  <a:lnTo>
                    <a:pt x="1020004" y="204476"/>
                  </a:lnTo>
                  <a:lnTo>
                    <a:pt x="1020004" y="198477"/>
                  </a:lnTo>
                  <a:close/>
                  <a:moveTo>
                    <a:pt x="2716137" y="157781"/>
                  </a:moveTo>
                  <a:lnTo>
                    <a:pt x="2716137" y="192640"/>
                  </a:lnTo>
                  <a:lnTo>
                    <a:pt x="2768506" y="192640"/>
                  </a:lnTo>
                  <a:lnTo>
                    <a:pt x="2768506" y="157781"/>
                  </a:lnTo>
                  <a:close/>
                  <a:moveTo>
                    <a:pt x="596532" y="134434"/>
                  </a:moveTo>
                  <a:lnTo>
                    <a:pt x="596532" y="142782"/>
                  </a:lnTo>
                  <a:cubicBezTo>
                    <a:pt x="600423" y="216003"/>
                    <a:pt x="570262" y="265418"/>
                    <a:pt x="506049" y="291029"/>
                  </a:cubicBezTo>
                  <a:cubicBezTo>
                    <a:pt x="517397" y="301462"/>
                    <a:pt x="535411" y="307594"/>
                    <a:pt x="560092" y="309423"/>
                  </a:cubicBezTo>
                  <a:lnTo>
                    <a:pt x="621809" y="309423"/>
                  </a:lnTo>
                  <a:lnTo>
                    <a:pt x="620280" y="308063"/>
                  </a:lnTo>
                  <a:cubicBezTo>
                    <a:pt x="617951" y="304830"/>
                    <a:pt x="616786" y="300315"/>
                    <a:pt x="616786" y="294517"/>
                  </a:cubicBezTo>
                  <a:cubicBezTo>
                    <a:pt x="619701" y="269247"/>
                    <a:pt x="621646" y="233366"/>
                    <a:pt x="622623" y="186873"/>
                  </a:cubicBezTo>
                  <a:lnTo>
                    <a:pt x="622623" y="134434"/>
                  </a:lnTo>
                  <a:close/>
                  <a:moveTo>
                    <a:pt x="2283898" y="124202"/>
                  </a:moveTo>
                  <a:lnTo>
                    <a:pt x="2283898" y="176594"/>
                  </a:lnTo>
                  <a:lnTo>
                    <a:pt x="2321664" y="176594"/>
                  </a:lnTo>
                  <a:lnTo>
                    <a:pt x="2321664" y="124202"/>
                  </a:lnTo>
                  <a:close/>
                  <a:moveTo>
                    <a:pt x="2180300" y="124202"/>
                  </a:moveTo>
                  <a:lnTo>
                    <a:pt x="2180300" y="176594"/>
                  </a:lnTo>
                  <a:lnTo>
                    <a:pt x="2218065" y="176594"/>
                  </a:lnTo>
                  <a:lnTo>
                    <a:pt x="2218065" y="124202"/>
                  </a:lnTo>
                  <a:close/>
                  <a:moveTo>
                    <a:pt x="2716137" y="103785"/>
                  </a:moveTo>
                  <a:lnTo>
                    <a:pt x="2716137" y="138666"/>
                  </a:lnTo>
                  <a:lnTo>
                    <a:pt x="2768506" y="138666"/>
                  </a:lnTo>
                  <a:lnTo>
                    <a:pt x="2768506" y="103785"/>
                  </a:lnTo>
                  <a:close/>
                  <a:moveTo>
                    <a:pt x="2654676" y="99413"/>
                  </a:moveTo>
                  <a:cubicBezTo>
                    <a:pt x="2657869" y="100374"/>
                    <a:pt x="2656924" y="100855"/>
                    <a:pt x="2651839" y="100855"/>
                  </a:cubicBezTo>
                  <a:lnTo>
                    <a:pt x="2609609" y="100855"/>
                  </a:lnTo>
                  <a:lnTo>
                    <a:pt x="2609609" y="121830"/>
                  </a:lnTo>
                  <a:cubicBezTo>
                    <a:pt x="2620740" y="123690"/>
                    <a:pt x="2630251" y="126504"/>
                    <a:pt x="2638142" y="130271"/>
                  </a:cubicBezTo>
                  <a:lnTo>
                    <a:pt x="2654676" y="142718"/>
                  </a:lnTo>
                  <a:lnTo>
                    <a:pt x="2654676" y="134341"/>
                  </a:lnTo>
                  <a:close/>
                  <a:moveTo>
                    <a:pt x="1834172" y="81902"/>
                  </a:moveTo>
                  <a:cubicBezTo>
                    <a:pt x="1847319" y="93514"/>
                    <a:pt x="1860605" y="104637"/>
                    <a:pt x="1874030" y="115272"/>
                  </a:cubicBezTo>
                  <a:cubicBezTo>
                    <a:pt x="1883410" y="103164"/>
                    <a:pt x="1890006" y="92041"/>
                    <a:pt x="1893820" y="81902"/>
                  </a:cubicBezTo>
                  <a:close/>
                  <a:moveTo>
                    <a:pt x="851072" y="78321"/>
                  </a:moveTo>
                  <a:cubicBezTo>
                    <a:pt x="853235" y="77732"/>
                    <a:pt x="855975" y="77957"/>
                    <a:pt x="859292" y="78995"/>
                  </a:cubicBezTo>
                  <a:cubicBezTo>
                    <a:pt x="898422" y="85011"/>
                    <a:pt x="924653" y="98777"/>
                    <a:pt x="937985" y="120295"/>
                  </a:cubicBezTo>
                  <a:cubicBezTo>
                    <a:pt x="948884" y="146573"/>
                    <a:pt x="943225" y="166246"/>
                    <a:pt x="921009" y="179315"/>
                  </a:cubicBezTo>
                  <a:cubicBezTo>
                    <a:pt x="894034" y="187330"/>
                    <a:pt x="878330" y="177090"/>
                    <a:pt x="873896" y="148596"/>
                  </a:cubicBezTo>
                  <a:cubicBezTo>
                    <a:pt x="869261" y="125047"/>
                    <a:pt x="860835" y="107164"/>
                    <a:pt x="848619" y="94948"/>
                  </a:cubicBezTo>
                  <a:cubicBezTo>
                    <a:pt x="846014" y="90669"/>
                    <a:pt x="845247" y="86530"/>
                    <a:pt x="846316" y="82530"/>
                  </a:cubicBezTo>
                  <a:cubicBezTo>
                    <a:pt x="847324" y="80313"/>
                    <a:pt x="848909" y="78910"/>
                    <a:pt x="851072" y="78321"/>
                  </a:cubicBezTo>
                  <a:close/>
                  <a:moveTo>
                    <a:pt x="84019" y="74461"/>
                  </a:moveTo>
                  <a:cubicBezTo>
                    <a:pt x="128822" y="79546"/>
                    <a:pt x="158952" y="94963"/>
                    <a:pt x="174409" y="120714"/>
                  </a:cubicBezTo>
                  <a:cubicBezTo>
                    <a:pt x="184206" y="145984"/>
                    <a:pt x="176517" y="164556"/>
                    <a:pt x="151340" y="176431"/>
                  </a:cubicBezTo>
                  <a:cubicBezTo>
                    <a:pt x="126784" y="184415"/>
                    <a:pt x="111102" y="176966"/>
                    <a:pt x="104297" y="154084"/>
                  </a:cubicBezTo>
                  <a:cubicBezTo>
                    <a:pt x="100514" y="130488"/>
                    <a:pt x="90530" y="108691"/>
                    <a:pt x="74345" y="88693"/>
                  </a:cubicBezTo>
                  <a:cubicBezTo>
                    <a:pt x="71927" y="84166"/>
                    <a:pt x="71330" y="80980"/>
                    <a:pt x="72554" y="79135"/>
                  </a:cubicBezTo>
                  <a:cubicBezTo>
                    <a:pt x="74120" y="76019"/>
                    <a:pt x="77942" y="74461"/>
                    <a:pt x="84019" y="74461"/>
                  </a:cubicBezTo>
                  <a:close/>
                  <a:moveTo>
                    <a:pt x="2715881" y="51253"/>
                  </a:moveTo>
                  <a:cubicBezTo>
                    <a:pt x="2716052" y="50912"/>
                    <a:pt x="2716137" y="52338"/>
                    <a:pt x="2716137" y="55532"/>
                  </a:cubicBezTo>
                  <a:lnTo>
                    <a:pt x="2716137" y="86135"/>
                  </a:lnTo>
                  <a:lnTo>
                    <a:pt x="2768506" y="86135"/>
                  </a:lnTo>
                  <a:lnTo>
                    <a:pt x="2768506" y="51253"/>
                  </a:lnTo>
                  <a:close/>
                  <a:moveTo>
                    <a:pt x="2294130" y="51253"/>
                  </a:moveTo>
                  <a:cubicBezTo>
                    <a:pt x="2294130" y="52447"/>
                    <a:pt x="2292642" y="54532"/>
                    <a:pt x="2289665" y="57508"/>
                  </a:cubicBezTo>
                  <a:cubicBezTo>
                    <a:pt x="2285821" y="59818"/>
                    <a:pt x="2283898" y="63051"/>
                    <a:pt x="2283898" y="67205"/>
                  </a:cubicBezTo>
                  <a:lnTo>
                    <a:pt x="2283898" y="105087"/>
                  </a:lnTo>
                  <a:lnTo>
                    <a:pt x="2321664" y="105087"/>
                  </a:lnTo>
                  <a:lnTo>
                    <a:pt x="2321664" y="51253"/>
                  </a:lnTo>
                  <a:close/>
                  <a:moveTo>
                    <a:pt x="2180974" y="51253"/>
                  </a:moveTo>
                  <a:cubicBezTo>
                    <a:pt x="2180525" y="51408"/>
                    <a:pt x="2180300" y="52834"/>
                    <a:pt x="2180300" y="55532"/>
                  </a:cubicBezTo>
                  <a:lnTo>
                    <a:pt x="2180300" y="105087"/>
                  </a:lnTo>
                  <a:lnTo>
                    <a:pt x="2218065" y="105087"/>
                  </a:lnTo>
                  <a:lnTo>
                    <a:pt x="2218065" y="51253"/>
                  </a:lnTo>
                  <a:lnTo>
                    <a:pt x="2181672" y="51253"/>
                  </a:lnTo>
                  <a:cubicBezTo>
                    <a:pt x="2181672" y="51253"/>
                    <a:pt x="2181440" y="51253"/>
                    <a:pt x="2180974" y="51253"/>
                  </a:cubicBezTo>
                  <a:close/>
                  <a:moveTo>
                    <a:pt x="1683786" y="17534"/>
                  </a:moveTo>
                  <a:cubicBezTo>
                    <a:pt x="1725644" y="17534"/>
                    <a:pt x="1751867" y="27053"/>
                    <a:pt x="1762456" y="46090"/>
                  </a:cubicBezTo>
                  <a:cubicBezTo>
                    <a:pt x="1769401" y="69748"/>
                    <a:pt x="1761192" y="86476"/>
                    <a:pt x="1737829" y="96273"/>
                  </a:cubicBezTo>
                  <a:cubicBezTo>
                    <a:pt x="1719443" y="99328"/>
                    <a:pt x="1706769" y="92964"/>
                    <a:pt x="1699809" y="77182"/>
                  </a:cubicBezTo>
                  <a:cubicBezTo>
                    <a:pt x="1697002" y="59353"/>
                    <a:pt x="1689220" y="44060"/>
                    <a:pt x="1676461" y="31301"/>
                  </a:cubicBezTo>
                  <a:cubicBezTo>
                    <a:pt x="1672523" y="27797"/>
                    <a:pt x="1671167" y="24774"/>
                    <a:pt x="1672392" y="22231"/>
                  </a:cubicBezTo>
                  <a:cubicBezTo>
                    <a:pt x="1673957" y="19100"/>
                    <a:pt x="1677756" y="17534"/>
                    <a:pt x="1683786" y="17534"/>
                  </a:cubicBezTo>
                  <a:close/>
                  <a:moveTo>
                    <a:pt x="255032" y="14604"/>
                  </a:moveTo>
                  <a:cubicBezTo>
                    <a:pt x="274147" y="21859"/>
                    <a:pt x="294308" y="35076"/>
                    <a:pt x="315516" y="54253"/>
                  </a:cubicBezTo>
                  <a:cubicBezTo>
                    <a:pt x="319764" y="62268"/>
                    <a:pt x="317160" y="68911"/>
                    <a:pt x="307703" y="74182"/>
                  </a:cubicBezTo>
                  <a:cubicBezTo>
                    <a:pt x="301595" y="77236"/>
                    <a:pt x="298541" y="79747"/>
                    <a:pt x="298541" y="81716"/>
                  </a:cubicBezTo>
                  <a:cubicBezTo>
                    <a:pt x="297517" y="150100"/>
                    <a:pt x="294572" y="221770"/>
                    <a:pt x="289704" y="296726"/>
                  </a:cubicBezTo>
                  <a:cubicBezTo>
                    <a:pt x="287611" y="320926"/>
                    <a:pt x="277573" y="336739"/>
                    <a:pt x="259589" y="344165"/>
                  </a:cubicBezTo>
                  <a:cubicBezTo>
                    <a:pt x="248629" y="352134"/>
                    <a:pt x="233731" y="357102"/>
                    <a:pt x="214895" y="359071"/>
                  </a:cubicBezTo>
                  <a:cubicBezTo>
                    <a:pt x="199919" y="361071"/>
                    <a:pt x="191756" y="356940"/>
                    <a:pt x="190408" y="346677"/>
                  </a:cubicBezTo>
                  <a:cubicBezTo>
                    <a:pt x="186935" y="331081"/>
                    <a:pt x="171285" y="319570"/>
                    <a:pt x="143457" y="312144"/>
                  </a:cubicBezTo>
                  <a:cubicBezTo>
                    <a:pt x="134853" y="306920"/>
                    <a:pt x="131039" y="302036"/>
                    <a:pt x="132016" y="297494"/>
                  </a:cubicBezTo>
                  <a:cubicBezTo>
                    <a:pt x="132016" y="291789"/>
                    <a:pt x="138217" y="289944"/>
                    <a:pt x="150619" y="291959"/>
                  </a:cubicBezTo>
                  <a:cubicBezTo>
                    <a:pt x="174820" y="292858"/>
                    <a:pt x="192338" y="292440"/>
                    <a:pt x="203174" y="290703"/>
                  </a:cubicBezTo>
                  <a:cubicBezTo>
                    <a:pt x="212259" y="289045"/>
                    <a:pt x="217235" y="282533"/>
                    <a:pt x="218104" y="271170"/>
                  </a:cubicBezTo>
                  <a:cubicBezTo>
                    <a:pt x="222010" y="240009"/>
                    <a:pt x="224444" y="214367"/>
                    <a:pt x="225406" y="194244"/>
                  </a:cubicBezTo>
                  <a:cubicBezTo>
                    <a:pt x="172293" y="228986"/>
                    <a:pt x="120164" y="257938"/>
                    <a:pt x="69020" y="281099"/>
                  </a:cubicBezTo>
                  <a:cubicBezTo>
                    <a:pt x="69020" y="281099"/>
                    <a:pt x="68624" y="281495"/>
                    <a:pt x="67834" y="282285"/>
                  </a:cubicBezTo>
                  <a:cubicBezTo>
                    <a:pt x="62842" y="286456"/>
                    <a:pt x="59927" y="291029"/>
                    <a:pt x="59090" y="296005"/>
                  </a:cubicBezTo>
                  <a:cubicBezTo>
                    <a:pt x="56408" y="302656"/>
                    <a:pt x="52292" y="306679"/>
                    <a:pt x="46742" y="308074"/>
                  </a:cubicBezTo>
                  <a:cubicBezTo>
                    <a:pt x="41905" y="308074"/>
                    <a:pt x="36967" y="304927"/>
                    <a:pt x="31929" y="298633"/>
                  </a:cubicBezTo>
                  <a:cubicBezTo>
                    <a:pt x="22922" y="282619"/>
                    <a:pt x="12620" y="263015"/>
                    <a:pt x="1024" y="239823"/>
                  </a:cubicBezTo>
                  <a:cubicBezTo>
                    <a:pt x="-2123" y="228227"/>
                    <a:pt x="1985" y="221762"/>
                    <a:pt x="13349" y="220429"/>
                  </a:cubicBezTo>
                  <a:cubicBezTo>
                    <a:pt x="36216" y="217561"/>
                    <a:pt x="59230" y="213460"/>
                    <a:pt x="82391" y="208127"/>
                  </a:cubicBezTo>
                  <a:cubicBezTo>
                    <a:pt x="149627" y="193074"/>
                    <a:pt x="197337" y="180997"/>
                    <a:pt x="225522" y="171897"/>
                  </a:cubicBezTo>
                  <a:cubicBezTo>
                    <a:pt x="227382" y="144674"/>
                    <a:pt x="228312" y="106405"/>
                    <a:pt x="228312" y="57090"/>
                  </a:cubicBezTo>
                  <a:lnTo>
                    <a:pt x="75182" y="57090"/>
                  </a:lnTo>
                  <a:cubicBezTo>
                    <a:pt x="56052" y="57090"/>
                    <a:pt x="38727" y="58059"/>
                    <a:pt x="23209" y="59997"/>
                  </a:cubicBezTo>
                  <a:cubicBezTo>
                    <a:pt x="17054" y="59997"/>
                    <a:pt x="13201" y="58439"/>
                    <a:pt x="11651" y="55322"/>
                  </a:cubicBezTo>
                  <a:cubicBezTo>
                    <a:pt x="10876" y="54547"/>
                    <a:pt x="8682" y="49726"/>
                    <a:pt x="5070" y="40858"/>
                  </a:cubicBezTo>
                  <a:cubicBezTo>
                    <a:pt x="7008" y="42812"/>
                    <a:pt x="6721" y="44129"/>
                    <a:pt x="4210" y="44811"/>
                  </a:cubicBezTo>
                  <a:cubicBezTo>
                    <a:pt x="2830" y="41153"/>
                    <a:pt x="3055" y="38192"/>
                    <a:pt x="4884" y="35928"/>
                  </a:cubicBezTo>
                  <a:cubicBezTo>
                    <a:pt x="8000" y="33386"/>
                    <a:pt x="10861" y="33169"/>
                    <a:pt x="13465" y="35277"/>
                  </a:cubicBezTo>
                  <a:cubicBezTo>
                    <a:pt x="33045" y="37076"/>
                    <a:pt x="57509" y="37975"/>
                    <a:pt x="86856" y="37975"/>
                  </a:cubicBezTo>
                  <a:lnTo>
                    <a:pt x="229987" y="37975"/>
                  </a:lnTo>
                  <a:cubicBezTo>
                    <a:pt x="239459" y="24704"/>
                    <a:pt x="247807" y="16914"/>
                    <a:pt x="255032" y="14604"/>
                  </a:cubicBezTo>
                  <a:close/>
                  <a:moveTo>
                    <a:pt x="419868" y="7325"/>
                  </a:moveTo>
                  <a:cubicBezTo>
                    <a:pt x="465757" y="7325"/>
                    <a:pt x="493964" y="18394"/>
                    <a:pt x="504491" y="40533"/>
                  </a:cubicBezTo>
                  <a:cubicBezTo>
                    <a:pt x="512335" y="64686"/>
                    <a:pt x="504041" y="83282"/>
                    <a:pt x="479609" y="96320"/>
                  </a:cubicBezTo>
                  <a:cubicBezTo>
                    <a:pt x="460416" y="100320"/>
                    <a:pt x="446828" y="93460"/>
                    <a:pt x="438844" y="75740"/>
                  </a:cubicBezTo>
                  <a:cubicBezTo>
                    <a:pt x="433185" y="53106"/>
                    <a:pt x="424333" y="35766"/>
                    <a:pt x="412287" y="23720"/>
                  </a:cubicBezTo>
                  <a:cubicBezTo>
                    <a:pt x="408535" y="19441"/>
                    <a:pt x="407280" y="15511"/>
                    <a:pt x="408520" y="11930"/>
                  </a:cubicBezTo>
                  <a:cubicBezTo>
                    <a:pt x="410055" y="8860"/>
                    <a:pt x="413837" y="7325"/>
                    <a:pt x="419868" y="7325"/>
                  </a:cubicBezTo>
                  <a:close/>
                  <a:moveTo>
                    <a:pt x="2340314" y="5837"/>
                  </a:moveTo>
                  <a:cubicBezTo>
                    <a:pt x="2359878" y="12069"/>
                    <a:pt x="2379451" y="23945"/>
                    <a:pt x="2399031" y="41463"/>
                  </a:cubicBezTo>
                  <a:cubicBezTo>
                    <a:pt x="2400101" y="50656"/>
                    <a:pt x="2397992" y="56625"/>
                    <a:pt x="2392706" y="59369"/>
                  </a:cubicBezTo>
                  <a:cubicBezTo>
                    <a:pt x="2389884" y="61493"/>
                    <a:pt x="2388155" y="64182"/>
                    <a:pt x="2387520" y="67438"/>
                  </a:cubicBezTo>
                  <a:lnTo>
                    <a:pt x="2387520" y="83274"/>
                  </a:lnTo>
                  <a:cubicBezTo>
                    <a:pt x="2387520" y="122373"/>
                    <a:pt x="2388977" y="154541"/>
                    <a:pt x="2391892" y="179780"/>
                  </a:cubicBezTo>
                  <a:cubicBezTo>
                    <a:pt x="2393830" y="192461"/>
                    <a:pt x="2388845" y="200655"/>
                    <a:pt x="2376939" y="204360"/>
                  </a:cubicBezTo>
                  <a:cubicBezTo>
                    <a:pt x="2370071" y="207305"/>
                    <a:pt x="2358413" y="209739"/>
                    <a:pt x="2341965" y="211662"/>
                  </a:cubicBezTo>
                  <a:cubicBezTo>
                    <a:pt x="2327469" y="212700"/>
                    <a:pt x="2320702" y="206825"/>
                    <a:pt x="2321664" y="194035"/>
                  </a:cubicBezTo>
                  <a:lnTo>
                    <a:pt x="2321664" y="195709"/>
                  </a:lnTo>
                  <a:lnTo>
                    <a:pt x="2180300" y="195709"/>
                  </a:lnTo>
                  <a:cubicBezTo>
                    <a:pt x="2180300" y="200166"/>
                    <a:pt x="2178897" y="203976"/>
                    <a:pt x="2176091" y="207139"/>
                  </a:cubicBezTo>
                  <a:lnTo>
                    <a:pt x="2167725" y="212139"/>
                  </a:lnTo>
                  <a:lnTo>
                    <a:pt x="2217042" y="220684"/>
                  </a:lnTo>
                  <a:lnTo>
                    <a:pt x="2224398" y="227874"/>
                  </a:lnTo>
                  <a:lnTo>
                    <a:pt x="2216344" y="214824"/>
                  </a:lnTo>
                  <a:cubicBezTo>
                    <a:pt x="2213600" y="211538"/>
                    <a:pt x="2212717" y="208391"/>
                    <a:pt x="2213693" y="205383"/>
                  </a:cubicBezTo>
                  <a:cubicBezTo>
                    <a:pt x="2213693" y="201755"/>
                    <a:pt x="2217158" y="199942"/>
                    <a:pt x="2224088" y="199942"/>
                  </a:cubicBezTo>
                  <a:cubicBezTo>
                    <a:pt x="2260194" y="204065"/>
                    <a:pt x="2283480" y="215537"/>
                    <a:pt x="2293944" y="234358"/>
                  </a:cubicBezTo>
                  <a:cubicBezTo>
                    <a:pt x="2298921" y="254667"/>
                    <a:pt x="2293340" y="270317"/>
                    <a:pt x="2277201" y="281309"/>
                  </a:cubicBezTo>
                  <a:cubicBezTo>
                    <a:pt x="2254117" y="289417"/>
                    <a:pt x="2240242" y="282952"/>
                    <a:pt x="2235576" y="261915"/>
                  </a:cubicBezTo>
                  <a:cubicBezTo>
                    <a:pt x="2234181" y="251690"/>
                    <a:pt x="2231880" y="242654"/>
                    <a:pt x="2228675" y="234806"/>
                  </a:cubicBezTo>
                  <a:lnTo>
                    <a:pt x="2227732" y="233277"/>
                  </a:lnTo>
                  <a:lnTo>
                    <a:pt x="2222111" y="246078"/>
                  </a:lnTo>
                  <a:cubicBezTo>
                    <a:pt x="2219538" y="248001"/>
                    <a:pt x="2218251" y="251613"/>
                    <a:pt x="2218251" y="256915"/>
                  </a:cubicBezTo>
                  <a:lnTo>
                    <a:pt x="2218251" y="294843"/>
                  </a:lnTo>
                  <a:cubicBezTo>
                    <a:pt x="2216298" y="307431"/>
                    <a:pt x="2223220" y="313741"/>
                    <a:pt x="2239017" y="313772"/>
                  </a:cubicBezTo>
                  <a:lnTo>
                    <a:pt x="2278108" y="313772"/>
                  </a:lnTo>
                  <a:cubicBezTo>
                    <a:pt x="2298727" y="315694"/>
                    <a:pt x="2311788" y="299687"/>
                    <a:pt x="2317292" y="265751"/>
                  </a:cubicBezTo>
                  <a:cubicBezTo>
                    <a:pt x="2319989" y="253969"/>
                    <a:pt x="2324531" y="249047"/>
                    <a:pt x="2330919" y="250985"/>
                  </a:cubicBezTo>
                  <a:cubicBezTo>
                    <a:pt x="2336546" y="250008"/>
                    <a:pt x="2339360" y="255388"/>
                    <a:pt x="2339360" y="267123"/>
                  </a:cubicBezTo>
                  <a:cubicBezTo>
                    <a:pt x="2339360" y="286719"/>
                    <a:pt x="2344553" y="299548"/>
                    <a:pt x="2354941" y="305610"/>
                  </a:cubicBezTo>
                  <a:cubicBezTo>
                    <a:pt x="2366924" y="311129"/>
                    <a:pt x="2372420" y="318299"/>
                    <a:pt x="2371428" y="327120"/>
                  </a:cubicBezTo>
                  <a:cubicBezTo>
                    <a:pt x="2372420" y="337414"/>
                    <a:pt x="2366382" y="346421"/>
                    <a:pt x="2353313" y="354141"/>
                  </a:cubicBezTo>
                  <a:cubicBezTo>
                    <a:pt x="2343050" y="362342"/>
                    <a:pt x="2325725" y="366443"/>
                    <a:pt x="2301339" y="366443"/>
                  </a:cubicBezTo>
                  <a:lnTo>
                    <a:pt x="2212391" y="366443"/>
                  </a:lnTo>
                  <a:cubicBezTo>
                    <a:pt x="2171432" y="367420"/>
                    <a:pt x="2151434" y="349878"/>
                    <a:pt x="2152395" y="313818"/>
                  </a:cubicBezTo>
                  <a:lnTo>
                    <a:pt x="2152395" y="280262"/>
                  </a:lnTo>
                  <a:cubicBezTo>
                    <a:pt x="2152395" y="259287"/>
                    <a:pt x="2150961" y="242094"/>
                    <a:pt x="2148093" y="228684"/>
                  </a:cubicBezTo>
                  <a:cubicBezTo>
                    <a:pt x="2147597" y="225347"/>
                    <a:pt x="2147587" y="222492"/>
                    <a:pt x="2148065" y="220118"/>
                  </a:cubicBezTo>
                  <a:lnTo>
                    <a:pt x="2149595" y="217116"/>
                  </a:lnTo>
                  <a:lnTo>
                    <a:pt x="2138791" y="219010"/>
                  </a:lnTo>
                  <a:cubicBezTo>
                    <a:pt x="2135783" y="220018"/>
                    <a:pt x="2133171" y="220522"/>
                    <a:pt x="2130954" y="220522"/>
                  </a:cubicBezTo>
                  <a:cubicBezTo>
                    <a:pt x="2117048" y="221498"/>
                    <a:pt x="2110576" y="214553"/>
                    <a:pt x="2111537" y="199686"/>
                  </a:cubicBezTo>
                  <a:cubicBezTo>
                    <a:pt x="2114467" y="173346"/>
                    <a:pt x="2115932" y="144271"/>
                    <a:pt x="2115932" y="112459"/>
                  </a:cubicBezTo>
                  <a:lnTo>
                    <a:pt x="2115932" y="87646"/>
                  </a:lnTo>
                  <a:cubicBezTo>
                    <a:pt x="2115932" y="61849"/>
                    <a:pt x="2114986" y="42339"/>
                    <a:pt x="2113095" y="29115"/>
                  </a:cubicBezTo>
                  <a:cubicBezTo>
                    <a:pt x="2112056" y="14573"/>
                    <a:pt x="2117816" y="9302"/>
                    <a:pt x="2130373" y="13302"/>
                  </a:cubicBezTo>
                  <a:cubicBezTo>
                    <a:pt x="2144171" y="15271"/>
                    <a:pt x="2161146" y="20573"/>
                    <a:pt x="2181300" y="29208"/>
                  </a:cubicBezTo>
                  <a:cubicBezTo>
                    <a:pt x="2184618" y="29208"/>
                    <a:pt x="2186765" y="30184"/>
                    <a:pt x="2187741" y="32138"/>
                  </a:cubicBezTo>
                  <a:lnTo>
                    <a:pt x="2315827" y="32138"/>
                  </a:lnTo>
                  <a:cubicBezTo>
                    <a:pt x="2323206" y="19208"/>
                    <a:pt x="2331368" y="10441"/>
                    <a:pt x="2340314" y="5837"/>
                  </a:cubicBezTo>
                  <a:close/>
                  <a:moveTo>
                    <a:pt x="1847218" y="4419"/>
                  </a:moveTo>
                  <a:cubicBezTo>
                    <a:pt x="1875961" y="4419"/>
                    <a:pt x="1896711" y="10798"/>
                    <a:pt x="1909470" y="23557"/>
                  </a:cubicBezTo>
                  <a:cubicBezTo>
                    <a:pt x="1919578" y="39571"/>
                    <a:pt x="1918307" y="53129"/>
                    <a:pt x="1905656" y="64229"/>
                  </a:cubicBezTo>
                  <a:lnTo>
                    <a:pt x="1941933" y="64229"/>
                  </a:lnTo>
                  <a:cubicBezTo>
                    <a:pt x="1952289" y="46339"/>
                    <a:pt x="1961560" y="35634"/>
                    <a:pt x="1969745" y="32115"/>
                  </a:cubicBezTo>
                  <a:cubicBezTo>
                    <a:pt x="1983466" y="37479"/>
                    <a:pt x="1998217" y="49036"/>
                    <a:pt x="2013999" y="66787"/>
                  </a:cubicBezTo>
                  <a:cubicBezTo>
                    <a:pt x="2017657" y="70849"/>
                    <a:pt x="2018836" y="74585"/>
                    <a:pt x="2017533" y="77996"/>
                  </a:cubicBezTo>
                  <a:cubicBezTo>
                    <a:pt x="2015735" y="81561"/>
                    <a:pt x="2012464" y="83344"/>
                    <a:pt x="2007720" y="83344"/>
                  </a:cubicBezTo>
                  <a:cubicBezTo>
                    <a:pt x="1991876" y="83344"/>
                    <a:pt x="1979140" y="82863"/>
                    <a:pt x="1969513" y="81902"/>
                  </a:cubicBezTo>
                  <a:cubicBezTo>
                    <a:pt x="1957483" y="107032"/>
                    <a:pt x="1942522" y="127768"/>
                    <a:pt x="1924632" y="144108"/>
                  </a:cubicBezTo>
                  <a:cubicBezTo>
                    <a:pt x="1952599" y="156045"/>
                    <a:pt x="1980784" y="162014"/>
                    <a:pt x="2009185" y="162014"/>
                  </a:cubicBezTo>
                  <a:cubicBezTo>
                    <a:pt x="2017991" y="162014"/>
                    <a:pt x="2022393" y="164843"/>
                    <a:pt x="2022393" y="170501"/>
                  </a:cubicBezTo>
                  <a:cubicBezTo>
                    <a:pt x="2023370" y="174098"/>
                    <a:pt x="2019595" y="178121"/>
                    <a:pt x="2011069" y="182571"/>
                  </a:cubicBezTo>
                  <a:cubicBezTo>
                    <a:pt x="1996480" y="190539"/>
                    <a:pt x="1985558" y="202244"/>
                    <a:pt x="1978303" y="217685"/>
                  </a:cubicBezTo>
                  <a:cubicBezTo>
                    <a:pt x="1975482" y="225405"/>
                    <a:pt x="1969474" y="228296"/>
                    <a:pt x="1960281" y="226359"/>
                  </a:cubicBezTo>
                  <a:lnTo>
                    <a:pt x="1958188" y="225722"/>
                  </a:lnTo>
                  <a:lnTo>
                    <a:pt x="1958188" y="251078"/>
                  </a:lnTo>
                  <a:cubicBezTo>
                    <a:pt x="1958188" y="311353"/>
                    <a:pt x="1958676" y="344708"/>
                    <a:pt x="1959653" y="351142"/>
                  </a:cubicBezTo>
                  <a:cubicBezTo>
                    <a:pt x="1961606" y="362955"/>
                    <a:pt x="1956576" y="369489"/>
                    <a:pt x="1944561" y="370745"/>
                  </a:cubicBezTo>
                  <a:cubicBezTo>
                    <a:pt x="1932686" y="373706"/>
                    <a:pt x="1919206" y="375187"/>
                    <a:pt x="1904122" y="375187"/>
                  </a:cubicBezTo>
                  <a:cubicBezTo>
                    <a:pt x="1894339" y="375187"/>
                    <a:pt x="1889952" y="369009"/>
                    <a:pt x="1890960" y="356653"/>
                  </a:cubicBezTo>
                  <a:cubicBezTo>
                    <a:pt x="1893843" y="338499"/>
                    <a:pt x="1895285" y="313524"/>
                    <a:pt x="1895285" y="281727"/>
                  </a:cubicBezTo>
                  <a:lnTo>
                    <a:pt x="1895285" y="240869"/>
                  </a:lnTo>
                  <a:cubicBezTo>
                    <a:pt x="1895285" y="232420"/>
                    <a:pt x="1893828" y="220529"/>
                    <a:pt x="1890913" y="205197"/>
                  </a:cubicBezTo>
                  <a:cubicBezTo>
                    <a:pt x="1889936" y="198407"/>
                    <a:pt x="1889929" y="195004"/>
                    <a:pt x="1890890" y="194988"/>
                  </a:cubicBezTo>
                  <a:cubicBezTo>
                    <a:pt x="1886084" y="191903"/>
                    <a:pt x="1881503" y="187764"/>
                    <a:pt x="1877147" y="182571"/>
                  </a:cubicBezTo>
                  <a:cubicBezTo>
                    <a:pt x="1868155" y="189144"/>
                    <a:pt x="1858690" y="193074"/>
                    <a:pt x="1848753" y="194360"/>
                  </a:cubicBezTo>
                  <a:cubicBezTo>
                    <a:pt x="1850737" y="193368"/>
                    <a:pt x="1854179" y="193857"/>
                    <a:pt x="1859078" y="195826"/>
                  </a:cubicBezTo>
                  <a:cubicBezTo>
                    <a:pt x="1862210" y="196663"/>
                    <a:pt x="1864566" y="197066"/>
                    <a:pt x="1866147" y="197035"/>
                  </a:cubicBezTo>
                  <a:cubicBezTo>
                    <a:pt x="1876922" y="203887"/>
                    <a:pt x="1878201" y="211514"/>
                    <a:pt x="1869984" y="219917"/>
                  </a:cubicBezTo>
                  <a:cubicBezTo>
                    <a:pt x="1865411" y="222196"/>
                    <a:pt x="1862690" y="230754"/>
                    <a:pt x="1861822" y="245590"/>
                  </a:cubicBezTo>
                  <a:cubicBezTo>
                    <a:pt x="1856783" y="321058"/>
                    <a:pt x="1817057" y="362311"/>
                    <a:pt x="1742643" y="369350"/>
                  </a:cubicBezTo>
                  <a:cubicBezTo>
                    <a:pt x="1735450" y="369350"/>
                    <a:pt x="1731853" y="367544"/>
                    <a:pt x="1731853" y="363932"/>
                  </a:cubicBezTo>
                  <a:cubicBezTo>
                    <a:pt x="1730876" y="361451"/>
                    <a:pt x="1732543" y="358769"/>
                    <a:pt x="1736853" y="355885"/>
                  </a:cubicBezTo>
                  <a:cubicBezTo>
                    <a:pt x="1770587" y="339468"/>
                    <a:pt x="1790803" y="309757"/>
                    <a:pt x="1797500" y="266751"/>
                  </a:cubicBezTo>
                  <a:cubicBezTo>
                    <a:pt x="1800430" y="245466"/>
                    <a:pt x="1801500" y="227134"/>
                    <a:pt x="1800709" y="211755"/>
                  </a:cubicBezTo>
                  <a:cubicBezTo>
                    <a:pt x="1786524" y="215615"/>
                    <a:pt x="1770068" y="218537"/>
                    <a:pt x="1751340" y="220522"/>
                  </a:cubicBezTo>
                  <a:lnTo>
                    <a:pt x="1739544" y="217883"/>
                  </a:lnTo>
                  <a:lnTo>
                    <a:pt x="1734620" y="236870"/>
                  </a:lnTo>
                  <a:cubicBezTo>
                    <a:pt x="1730946" y="257054"/>
                    <a:pt x="1733434" y="282541"/>
                    <a:pt x="1742085" y="313330"/>
                  </a:cubicBezTo>
                  <a:cubicBezTo>
                    <a:pt x="1747046" y="329329"/>
                    <a:pt x="1743062" y="342879"/>
                    <a:pt x="1730132" y="353979"/>
                  </a:cubicBezTo>
                  <a:cubicBezTo>
                    <a:pt x="1720458" y="360335"/>
                    <a:pt x="1708521" y="363009"/>
                    <a:pt x="1694321" y="362001"/>
                  </a:cubicBezTo>
                  <a:cubicBezTo>
                    <a:pt x="1670694" y="353134"/>
                    <a:pt x="1663074" y="336685"/>
                    <a:pt x="1671461" y="312656"/>
                  </a:cubicBezTo>
                  <a:cubicBezTo>
                    <a:pt x="1677663" y="297571"/>
                    <a:pt x="1680763" y="284572"/>
                    <a:pt x="1680763" y="273658"/>
                  </a:cubicBezTo>
                  <a:cubicBezTo>
                    <a:pt x="1679058" y="261721"/>
                    <a:pt x="1672593" y="253589"/>
                    <a:pt x="1661369" y="249264"/>
                  </a:cubicBezTo>
                  <a:cubicBezTo>
                    <a:pt x="1654842" y="245047"/>
                    <a:pt x="1652067" y="240691"/>
                    <a:pt x="1653044" y="236195"/>
                  </a:cubicBezTo>
                  <a:cubicBezTo>
                    <a:pt x="1653044" y="231482"/>
                    <a:pt x="1657168" y="229126"/>
                    <a:pt x="1665415" y="229126"/>
                  </a:cubicBezTo>
                  <a:cubicBezTo>
                    <a:pt x="1677988" y="232025"/>
                    <a:pt x="1688646" y="226700"/>
                    <a:pt x="1697390" y="213150"/>
                  </a:cubicBezTo>
                  <a:cubicBezTo>
                    <a:pt x="1704855" y="199903"/>
                    <a:pt x="1711754" y="187361"/>
                    <a:pt x="1718089" y="175524"/>
                  </a:cubicBezTo>
                  <a:lnTo>
                    <a:pt x="1719883" y="172064"/>
                  </a:lnTo>
                  <a:lnTo>
                    <a:pt x="1705506" y="179501"/>
                  </a:lnTo>
                  <a:cubicBezTo>
                    <a:pt x="1688174" y="182524"/>
                    <a:pt x="1676050" y="175617"/>
                    <a:pt x="1669136" y="158781"/>
                  </a:cubicBezTo>
                  <a:cubicBezTo>
                    <a:pt x="1667276" y="139031"/>
                    <a:pt x="1660385" y="123194"/>
                    <a:pt x="1648463" y="111273"/>
                  </a:cubicBezTo>
                  <a:cubicBezTo>
                    <a:pt x="1645688" y="107598"/>
                    <a:pt x="1644882" y="104715"/>
                    <a:pt x="1646044" y="102622"/>
                  </a:cubicBezTo>
                  <a:cubicBezTo>
                    <a:pt x="1647657" y="99413"/>
                    <a:pt x="1650749" y="97808"/>
                    <a:pt x="1655323" y="97808"/>
                  </a:cubicBezTo>
                  <a:cubicBezTo>
                    <a:pt x="1696778" y="99870"/>
                    <a:pt x="1722768" y="110366"/>
                    <a:pt x="1733295" y="129295"/>
                  </a:cubicBezTo>
                  <a:lnTo>
                    <a:pt x="1734644" y="143589"/>
                  </a:lnTo>
                  <a:lnTo>
                    <a:pt x="1735399" y="142131"/>
                  </a:lnTo>
                  <a:cubicBezTo>
                    <a:pt x="1745810" y="121280"/>
                    <a:pt x="1753960" y="103250"/>
                    <a:pt x="1759851" y="88041"/>
                  </a:cubicBezTo>
                  <a:cubicBezTo>
                    <a:pt x="1762549" y="80910"/>
                    <a:pt x="1767207" y="78360"/>
                    <a:pt x="1773827" y="80391"/>
                  </a:cubicBezTo>
                  <a:cubicBezTo>
                    <a:pt x="1779997" y="81988"/>
                    <a:pt x="1782532" y="86274"/>
                    <a:pt x="1781431" y="93250"/>
                  </a:cubicBezTo>
                  <a:cubicBezTo>
                    <a:pt x="1763956" y="139120"/>
                    <a:pt x="1750810" y="177516"/>
                    <a:pt x="1741993" y="208438"/>
                  </a:cubicBezTo>
                  <a:lnTo>
                    <a:pt x="1740906" y="212633"/>
                  </a:lnTo>
                  <a:lnTo>
                    <a:pt x="1749108" y="202825"/>
                  </a:lnTo>
                  <a:cubicBezTo>
                    <a:pt x="1787230" y="187787"/>
                    <a:pt x="1819414" y="168378"/>
                    <a:pt x="1845660" y="144596"/>
                  </a:cubicBezTo>
                  <a:cubicBezTo>
                    <a:pt x="1834358" y="128597"/>
                    <a:pt x="1823181" y="107699"/>
                    <a:pt x="1812127" y="81902"/>
                  </a:cubicBezTo>
                  <a:cubicBezTo>
                    <a:pt x="1810685" y="81902"/>
                    <a:pt x="1807050" y="82383"/>
                    <a:pt x="1801221" y="83344"/>
                  </a:cubicBezTo>
                  <a:cubicBezTo>
                    <a:pt x="1794446" y="83344"/>
                    <a:pt x="1789601" y="83832"/>
                    <a:pt x="1786687" y="84809"/>
                  </a:cubicBezTo>
                  <a:cubicBezTo>
                    <a:pt x="1781959" y="84809"/>
                    <a:pt x="1778199" y="83414"/>
                    <a:pt x="1775409" y="80623"/>
                  </a:cubicBezTo>
                  <a:cubicBezTo>
                    <a:pt x="1774060" y="79228"/>
                    <a:pt x="1772920" y="77600"/>
                    <a:pt x="1771990" y="75740"/>
                  </a:cubicBezTo>
                  <a:cubicBezTo>
                    <a:pt x="1770378" y="74128"/>
                    <a:pt x="1768843" y="72569"/>
                    <a:pt x="1767386" y="71066"/>
                  </a:cubicBezTo>
                  <a:cubicBezTo>
                    <a:pt x="1766068" y="64570"/>
                    <a:pt x="1768494" y="61322"/>
                    <a:pt x="1774664" y="61322"/>
                  </a:cubicBezTo>
                  <a:cubicBezTo>
                    <a:pt x="1786338" y="63260"/>
                    <a:pt x="1804686" y="64229"/>
                    <a:pt x="1829708" y="64229"/>
                  </a:cubicBezTo>
                  <a:lnTo>
                    <a:pt x="1861706" y="64229"/>
                  </a:lnTo>
                  <a:cubicBezTo>
                    <a:pt x="1858946" y="64756"/>
                    <a:pt x="1857032" y="61810"/>
                    <a:pt x="1855962" y="55392"/>
                  </a:cubicBezTo>
                  <a:cubicBezTo>
                    <a:pt x="1854070" y="41176"/>
                    <a:pt x="1848923" y="28929"/>
                    <a:pt x="1840521" y="18650"/>
                  </a:cubicBezTo>
                  <a:cubicBezTo>
                    <a:pt x="1838118" y="15038"/>
                    <a:pt x="1836916" y="12100"/>
                    <a:pt x="1836916" y="9837"/>
                  </a:cubicBezTo>
                  <a:cubicBezTo>
                    <a:pt x="1838715" y="6225"/>
                    <a:pt x="1842149" y="4419"/>
                    <a:pt x="1847218" y="4419"/>
                  </a:cubicBezTo>
                  <a:close/>
                  <a:moveTo>
                    <a:pt x="1300633" y="2557"/>
                  </a:moveTo>
                  <a:cubicBezTo>
                    <a:pt x="1303120" y="2798"/>
                    <a:pt x="1305967" y="3566"/>
                    <a:pt x="1309172" y="4860"/>
                  </a:cubicBezTo>
                  <a:cubicBezTo>
                    <a:pt x="1331450" y="12596"/>
                    <a:pt x="1348294" y="18844"/>
                    <a:pt x="1359704" y="23603"/>
                  </a:cubicBezTo>
                  <a:cubicBezTo>
                    <a:pt x="1366447" y="26332"/>
                    <a:pt x="1369819" y="30657"/>
                    <a:pt x="1369819" y="36579"/>
                  </a:cubicBezTo>
                  <a:cubicBezTo>
                    <a:pt x="1369819" y="43029"/>
                    <a:pt x="1365626" y="46943"/>
                    <a:pt x="1357239" y="48323"/>
                  </a:cubicBezTo>
                  <a:cubicBezTo>
                    <a:pt x="1351580" y="49966"/>
                    <a:pt x="1346681" y="52857"/>
                    <a:pt x="1342542" y="56997"/>
                  </a:cubicBezTo>
                  <a:cubicBezTo>
                    <a:pt x="1323287" y="83941"/>
                    <a:pt x="1304661" y="105800"/>
                    <a:pt x="1286662" y="122574"/>
                  </a:cubicBezTo>
                  <a:cubicBezTo>
                    <a:pt x="1293405" y="122590"/>
                    <a:pt x="1308312" y="122597"/>
                    <a:pt x="1331380" y="122597"/>
                  </a:cubicBezTo>
                  <a:cubicBezTo>
                    <a:pt x="1333581" y="117481"/>
                    <a:pt x="1337147" y="107544"/>
                    <a:pt x="1342077" y="92785"/>
                  </a:cubicBezTo>
                  <a:cubicBezTo>
                    <a:pt x="1344154" y="87592"/>
                    <a:pt x="1345565" y="84390"/>
                    <a:pt x="1346309" y="83181"/>
                  </a:cubicBezTo>
                  <a:cubicBezTo>
                    <a:pt x="1352960" y="71508"/>
                    <a:pt x="1360634" y="68298"/>
                    <a:pt x="1369331" y="73554"/>
                  </a:cubicBezTo>
                  <a:cubicBezTo>
                    <a:pt x="1386756" y="79352"/>
                    <a:pt x="1402251" y="86623"/>
                    <a:pt x="1415817" y="95367"/>
                  </a:cubicBezTo>
                  <a:cubicBezTo>
                    <a:pt x="1422126" y="99351"/>
                    <a:pt x="1424770" y="103382"/>
                    <a:pt x="1423746" y="107459"/>
                  </a:cubicBezTo>
                  <a:cubicBezTo>
                    <a:pt x="1422242" y="113443"/>
                    <a:pt x="1417816" y="117040"/>
                    <a:pt x="1410468" y="118249"/>
                  </a:cubicBezTo>
                  <a:cubicBezTo>
                    <a:pt x="1405600" y="120698"/>
                    <a:pt x="1400825" y="124737"/>
                    <a:pt x="1396143" y="130364"/>
                  </a:cubicBezTo>
                  <a:cubicBezTo>
                    <a:pt x="1361184" y="168223"/>
                    <a:pt x="1332953" y="195306"/>
                    <a:pt x="1311451" y="211615"/>
                  </a:cubicBezTo>
                  <a:cubicBezTo>
                    <a:pt x="1317233" y="211615"/>
                    <a:pt x="1329070" y="211615"/>
                    <a:pt x="1346960" y="211615"/>
                  </a:cubicBezTo>
                  <a:cubicBezTo>
                    <a:pt x="1364370" y="210639"/>
                    <a:pt x="1377803" y="210150"/>
                    <a:pt x="1387260" y="210150"/>
                  </a:cubicBezTo>
                  <a:cubicBezTo>
                    <a:pt x="1400934" y="210150"/>
                    <a:pt x="1406794" y="211615"/>
                    <a:pt x="1404840" y="214545"/>
                  </a:cubicBezTo>
                  <a:cubicBezTo>
                    <a:pt x="1404949" y="214545"/>
                    <a:pt x="1408383" y="215026"/>
                    <a:pt x="1415142" y="215987"/>
                  </a:cubicBezTo>
                  <a:cubicBezTo>
                    <a:pt x="1419902" y="215987"/>
                    <a:pt x="1423250" y="215987"/>
                    <a:pt x="1425188" y="215987"/>
                  </a:cubicBezTo>
                  <a:lnTo>
                    <a:pt x="1489463" y="215987"/>
                  </a:lnTo>
                  <a:cubicBezTo>
                    <a:pt x="1503075" y="195570"/>
                    <a:pt x="1513493" y="185361"/>
                    <a:pt x="1520717" y="185361"/>
                  </a:cubicBezTo>
                  <a:cubicBezTo>
                    <a:pt x="1523023" y="185935"/>
                    <a:pt x="1525625" y="187052"/>
                    <a:pt x="1528523" y="188714"/>
                  </a:cubicBezTo>
                  <a:lnTo>
                    <a:pt x="1534866" y="193094"/>
                  </a:lnTo>
                  <a:lnTo>
                    <a:pt x="1524265" y="174642"/>
                  </a:lnTo>
                  <a:cubicBezTo>
                    <a:pt x="1513641" y="157495"/>
                    <a:pt x="1503125" y="144573"/>
                    <a:pt x="1492719" y="135876"/>
                  </a:cubicBezTo>
                  <a:cubicBezTo>
                    <a:pt x="1461914" y="167672"/>
                    <a:pt x="1418452" y="192430"/>
                    <a:pt x="1362331" y="210150"/>
                  </a:cubicBezTo>
                  <a:cubicBezTo>
                    <a:pt x="1357712" y="211220"/>
                    <a:pt x="1353828" y="210422"/>
                    <a:pt x="1350681" y="207755"/>
                  </a:cubicBezTo>
                  <a:cubicBezTo>
                    <a:pt x="1350681" y="203972"/>
                    <a:pt x="1351929" y="200833"/>
                    <a:pt x="1354425" y="198337"/>
                  </a:cubicBezTo>
                  <a:cubicBezTo>
                    <a:pt x="1414452" y="151859"/>
                    <a:pt x="1454551" y="104777"/>
                    <a:pt x="1474720" y="57090"/>
                  </a:cubicBezTo>
                  <a:lnTo>
                    <a:pt x="1416444" y="57090"/>
                  </a:lnTo>
                  <a:cubicBezTo>
                    <a:pt x="1411902" y="57090"/>
                    <a:pt x="1404755" y="58059"/>
                    <a:pt x="1395004" y="59997"/>
                  </a:cubicBezTo>
                  <a:cubicBezTo>
                    <a:pt x="1389903" y="59997"/>
                    <a:pt x="1386539" y="58392"/>
                    <a:pt x="1384911" y="55183"/>
                  </a:cubicBezTo>
                  <a:cubicBezTo>
                    <a:pt x="1384059" y="54315"/>
                    <a:pt x="1381888" y="49540"/>
                    <a:pt x="1378400" y="40858"/>
                  </a:cubicBezTo>
                  <a:cubicBezTo>
                    <a:pt x="1380354" y="42812"/>
                    <a:pt x="1379873" y="43866"/>
                    <a:pt x="1376958" y="44021"/>
                  </a:cubicBezTo>
                  <a:cubicBezTo>
                    <a:pt x="1376958" y="36083"/>
                    <a:pt x="1380168" y="33246"/>
                    <a:pt x="1386586" y="35510"/>
                  </a:cubicBezTo>
                  <a:cubicBezTo>
                    <a:pt x="1391485" y="37153"/>
                    <a:pt x="1403864" y="37975"/>
                    <a:pt x="1423723" y="37975"/>
                  </a:cubicBezTo>
                  <a:lnTo>
                    <a:pt x="1477859" y="37975"/>
                  </a:lnTo>
                  <a:cubicBezTo>
                    <a:pt x="1486603" y="25324"/>
                    <a:pt x="1494540" y="18999"/>
                    <a:pt x="1501672" y="18999"/>
                  </a:cubicBezTo>
                  <a:cubicBezTo>
                    <a:pt x="1517500" y="23231"/>
                    <a:pt x="1538018" y="34928"/>
                    <a:pt x="1563226" y="54090"/>
                  </a:cubicBezTo>
                  <a:cubicBezTo>
                    <a:pt x="1569520" y="64089"/>
                    <a:pt x="1567792" y="71833"/>
                    <a:pt x="1558040" y="77321"/>
                  </a:cubicBezTo>
                  <a:cubicBezTo>
                    <a:pt x="1550754" y="79135"/>
                    <a:pt x="1544553" y="82600"/>
                    <a:pt x="1539437" y="87716"/>
                  </a:cubicBezTo>
                  <a:cubicBezTo>
                    <a:pt x="1530755" y="99281"/>
                    <a:pt x="1518965" y="110745"/>
                    <a:pt x="1504067" y="122109"/>
                  </a:cubicBezTo>
                  <a:cubicBezTo>
                    <a:pt x="1537615" y="125520"/>
                    <a:pt x="1564544" y="135852"/>
                    <a:pt x="1584853" y="153107"/>
                  </a:cubicBezTo>
                  <a:cubicBezTo>
                    <a:pt x="1600077" y="170005"/>
                    <a:pt x="1600526" y="188059"/>
                    <a:pt x="1586202" y="207267"/>
                  </a:cubicBezTo>
                  <a:cubicBezTo>
                    <a:pt x="1577481" y="214600"/>
                    <a:pt x="1568848" y="217094"/>
                    <a:pt x="1560302" y="214749"/>
                  </a:cubicBezTo>
                  <a:lnTo>
                    <a:pt x="1558055" y="213812"/>
                  </a:lnTo>
                  <a:lnTo>
                    <a:pt x="1562598" y="218359"/>
                  </a:lnTo>
                  <a:cubicBezTo>
                    <a:pt x="1565420" y="221584"/>
                    <a:pt x="1566179" y="224894"/>
                    <a:pt x="1564877" y="228289"/>
                  </a:cubicBezTo>
                  <a:cubicBezTo>
                    <a:pt x="1563079" y="231870"/>
                    <a:pt x="1559808" y="233660"/>
                    <a:pt x="1555064" y="233660"/>
                  </a:cubicBezTo>
                  <a:lnTo>
                    <a:pt x="1505532" y="233660"/>
                  </a:lnTo>
                  <a:cubicBezTo>
                    <a:pt x="1505532" y="233800"/>
                    <a:pt x="1505532" y="233870"/>
                    <a:pt x="1505532" y="233870"/>
                  </a:cubicBezTo>
                  <a:cubicBezTo>
                    <a:pt x="1499703" y="235823"/>
                    <a:pt x="1496788" y="239614"/>
                    <a:pt x="1496788" y="245241"/>
                  </a:cubicBezTo>
                  <a:lnTo>
                    <a:pt x="1496788" y="328352"/>
                  </a:lnTo>
                  <a:lnTo>
                    <a:pt x="1517229" y="328352"/>
                  </a:lnTo>
                  <a:cubicBezTo>
                    <a:pt x="1529709" y="310136"/>
                    <a:pt x="1540367" y="299912"/>
                    <a:pt x="1549204" y="297680"/>
                  </a:cubicBezTo>
                  <a:cubicBezTo>
                    <a:pt x="1557715" y="299866"/>
                    <a:pt x="1572629" y="311113"/>
                    <a:pt x="1593945" y="331422"/>
                  </a:cubicBezTo>
                  <a:cubicBezTo>
                    <a:pt x="1596286" y="334926"/>
                    <a:pt x="1597457" y="337677"/>
                    <a:pt x="1597457" y="339677"/>
                  </a:cubicBezTo>
                  <a:cubicBezTo>
                    <a:pt x="1595364" y="343894"/>
                    <a:pt x="1591930" y="346002"/>
                    <a:pt x="1587155" y="346002"/>
                  </a:cubicBezTo>
                  <a:lnTo>
                    <a:pt x="1379958" y="346002"/>
                  </a:lnTo>
                  <a:cubicBezTo>
                    <a:pt x="1373618" y="346002"/>
                    <a:pt x="1367044" y="346979"/>
                    <a:pt x="1360239" y="348932"/>
                  </a:cubicBezTo>
                  <a:cubicBezTo>
                    <a:pt x="1354595" y="348932"/>
                    <a:pt x="1350673" y="347808"/>
                    <a:pt x="1348472" y="345561"/>
                  </a:cubicBezTo>
                  <a:cubicBezTo>
                    <a:pt x="1347309" y="343266"/>
                    <a:pt x="1345301" y="339266"/>
                    <a:pt x="1342449" y="333561"/>
                  </a:cubicBezTo>
                  <a:cubicBezTo>
                    <a:pt x="1340154" y="326182"/>
                    <a:pt x="1342860" y="323523"/>
                    <a:pt x="1350565" y="325585"/>
                  </a:cubicBezTo>
                  <a:cubicBezTo>
                    <a:pt x="1363572" y="327430"/>
                    <a:pt x="1375803" y="328352"/>
                    <a:pt x="1387260" y="328352"/>
                  </a:cubicBezTo>
                  <a:lnTo>
                    <a:pt x="1432397" y="328352"/>
                  </a:lnTo>
                  <a:lnTo>
                    <a:pt x="1432397" y="233660"/>
                  </a:lnTo>
                  <a:lnTo>
                    <a:pt x="1417886" y="233660"/>
                  </a:lnTo>
                  <a:cubicBezTo>
                    <a:pt x="1411592" y="233660"/>
                    <a:pt x="1404546" y="234629"/>
                    <a:pt x="1396748" y="236567"/>
                  </a:cubicBezTo>
                  <a:cubicBezTo>
                    <a:pt x="1389384" y="236567"/>
                    <a:pt x="1385702" y="234591"/>
                    <a:pt x="1385702" y="230637"/>
                  </a:cubicBezTo>
                  <a:cubicBezTo>
                    <a:pt x="1385702" y="230978"/>
                    <a:pt x="1385470" y="230916"/>
                    <a:pt x="1385004" y="230451"/>
                  </a:cubicBezTo>
                  <a:cubicBezTo>
                    <a:pt x="1384617" y="229661"/>
                    <a:pt x="1385105" y="229265"/>
                    <a:pt x="1386470" y="229265"/>
                  </a:cubicBezTo>
                  <a:cubicBezTo>
                    <a:pt x="1335697" y="245543"/>
                    <a:pt x="1301506" y="258581"/>
                    <a:pt x="1283894" y="268379"/>
                  </a:cubicBezTo>
                  <a:cubicBezTo>
                    <a:pt x="1271601" y="274410"/>
                    <a:pt x="1263338" y="273139"/>
                    <a:pt x="1259105" y="264566"/>
                  </a:cubicBezTo>
                  <a:cubicBezTo>
                    <a:pt x="1256144" y="257667"/>
                    <a:pt x="1251687" y="246784"/>
                    <a:pt x="1245734" y="231916"/>
                  </a:cubicBezTo>
                  <a:cubicBezTo>
                    <a:pt x="1244695" y="227545"/>
                    <a:pt x="1244168" y="224971"/>
                    <a:pt x="1244153" y="224196"/>
                  </a:cubicBezTo>
                  <a:cubicBezTo>
                    <a:pt x="1242215" y="216258"/>
                    <a:pt x="1246377" y="211600"/>
                    <a:pt x="1256640" y="210220"/>
                  </a:cubicBezTo>
                  <a:cubicBezTo>
                    <a:pt x="1269601" y="209367"/>
                    <a:pt x="1278228" y="205081"/>
                    <a:pt x="1282522" y="197360"/>
                  </a:cubicBezTo>
                  <a:cubicBezTo>
                    <a:pt x="1297095" y="179858"/>
                    <a:pt x="1308141" y="166176"/>
                    <a:pt x="1315660" y="156316"/>
                  </a:cubicBezTo>
                  <a:cubicBezTo>
                    <a:pt x="1302281" y="160037"/>
                    <a:pt x="1287483" y="166657"/>
                    <a:pt x="1271267" y="176176"/>
                  </a:cubicBezTo>
                  <a:cubicBezTo>
                    <a:pt x="1258555" y="181416"/>
                    <a:pt x="1250199" y="179927"/>
                    <a:pt x="1246199" y="171711"/>
                  </a:cubicBezTo>
                  <a:cubicBezTo>
                    <a:pt x="1243982" y="167246"/>
                    <a:pt x="1241850" y="160921"/>
                    <a:pt x="1239804" y="152735"/>
                  </a:cubicBezTo>
                  <a:cubicBezTo>
                    <a:pt x="1238083" y="147557"/>
                    <a:pt x="1236192" y="142922"/>
                    <a:pt x="1234130" y="138829"/>
                  </a:cubicBezTo>
                  <a:cubicBezTo>
                    <a:pt x="1233029" y="134008"/>
                    <a:pt x="1233060" y="129706"/>
                    <a:pt x="1234223" y="125923"/>
                  </a:cubicBezTo>
                  <a:cubicBezTo>
                    <a:pt x="1237107" y="123055"/>
                    <a:pt x="1241618" y="121008"/>
                    <a:pt x="1247757" y="119784"/>
                  </a:cubicBezTo>
                  <a:cubicBezTo>
                    <a:pt x="1253648" y="119039"/>
                    <a:pt x="1258772" y="112714"/>
                    <a:pt x="1263128" y="100808"/>
                  </a:cubicBezTo>
                  <a:cubicBezTo>
                    <a:pt x="1272911" y="76096"/>
                    <a:pt x="1281181" y="47362"/>
                    <a:pt x="1287941" y="14604"/>
                  </a:cubicBezTo>
                  <a:cubicBezTo>
                    <a:pt x="1288941" y="5849"/>
                    <a:pt x="1293171" y="1833"/>
                    <a:pt x="1300633" y="2557"/>
                  </a:cubicBezTo>
                  <a:close/>
                  <a:moveTo>
                    <a:pt x="2555744" y="2208"/>
                  </a:moveTo>
                  <a:cubicBezTo>
                    <a:pt x="2557997" y="2015"/>
                    <a:pt x="2560666" y="2295"/>
                    <a:pt x="2563751" y="3047"/>
                  </a:cubicBezTo>
                  <a:cubicBezTo>
                    <a:pt x="2576541" y="4039"/>
                    <a:pt x="2591362" y="7000"/>
                    <a:pt x="2608213" y="11930"/>
                  </a:cubicBezTo>
                  <a:cubicBezTo>
                    <a:pt x="2614988" y="14643"/>
                    <a:pt x="2618376" y="17472"/>
                    <a:pt x="2618376" y="20418"/>
                  </a:cubicBezTo>
                  <a:cubicBezTo>
                    <a:pt x="2619352" y="24619"/>
                    <a:pt x="2617391" y="28704"/>
                    <a:pt x="2612492" y="32673"/>
                  </a:cubicBezTo>
                  <a:cubicBezTo>
                    <a:pt x="2610570" y="34580"/>
                    <a:pt x="2609609" y="36851"/>
                    <a:pt x="2609609" y="39486"/>
                  </a:cubicBezTo>
                  <a:lnTo>
                    <a:pt x="2609609" y="77344"/>
                  </a:lnTo>
                  <a:cubicBezTo>
                    <a:pt x="2612182" y="66120"/>
                    <a:pt x="2616554" y="59307"/>
                    <a:pt x="2622724" y="56904"/>
                  </a:cubicBezTo>
                  <a:cubicBezTo>
                    <a:pt x="2628484" y="59066"/>
                    <a:pt x="2634452" y="62217"/>
                    <a:pt x="2640630" y="66357"/>
                  </a:cubicBezTo>
                  <a:lnTo>
                    <a:pt x="2657106" y="79583"/>
                  </a:lnTo>
                  <a:lnTo>
                    <a:pt x="2655426" y="72926"/>
                  </a:lnTo>
                  <a:cubicBezTo>
                    <a:pt x="2654437" y="66911"/>
                    <a:pt x="2653699" y="59787"/>
                    <a:pt x="2653211" y="51555"/>
                  </a:cubicBezTo>
                  <a:cubicBezTo>
                    <a:pt x="2653211" y="39618"/>
                    <a:pt x="2653211" y="31960"/>
                    <a:pt x="2653211" y="28580"/>
                  </a:cubicBezTo>
                  <a:cubicBezTo>
                    <a:pt x="2652249" y="21836"/>
                    <a:pt x="2652862" y="17286"/>
                    <a:pt x="2655048" y="14930"/>
                  </a:cubicBezTo>
                  <a:cubicBezTo>
                    <a:pt x="2657079" y="10821"/>
                    <a:pt x="2661830" y="10286"/>
                    <a:pt x="2669303" y="13325"/>
                  </a:cubicBezTo>
                  <a:cubicBezTo>
                    <a:pt x="2686124" y="16286"/>
                    <a:pt x="2701688" y="21580"/>
                    <a:pt x="2715998" y="29208"/>
                  </a:cubicBezTo>
                  <a:cubicBezTo>
                    <a:pt x="2720959" y="29208"/>
                    <a:pt x="2723439" y="30184"/>
                    <a:pt x="2723439" y="32138"/>
                  </a:cubicBezTo>
                  <a:lnTo>
                    <a:pt x="2765692" y="32138"/>
                  </a:lnTo>
                  <a:cubicBezTo>
                    <a:pt x="2772281" y="21813"/>
                    <a:pt x="2779172" y="15480"/>
                    <a:pt x="2786365" y="13139"/>
                  </a:cubicBezTo>
                  <a:cubicBezTo>
                    <a:pt x="2807434" y="20332"/>
                    <a:pt x="2825735" y="31177"/>
                    <a:pt x="2841269" y="45672"/>
                  </a:cubicBezTo>
                  <a:cubicBezTo>
                    <a:pt x="2843455" y="52819"/>
                    <a:pt x="2840796" y="58431"/>
                    <a:pt x="2833293" y="62508"/>
                  </a:cubicBezTo>
                  <a:cubicBezTo>
                    <a:pt x="2830657" y="63826"/>
                    <a:pt x="2829060" y="65578"/>
                    <a:pt x="2828502" y="67764"/>
                  </a:cubicBezTo>
                  <a:lnTo>
                    <a:pt x="2828502" y="125574"/>
                  </a:lnTo>
                  <a:cubicBezTo>
                    <a:pt x="2828502" y="131930"/>
                    <a:pt x="2829448" y="147937"/>
                    <a:pt x="2831339" y="173594"/>
                  </a:cubicBezTo>
                  <a:cubicBezTo>
                    <a:pt x="2832331" y="194074"/>
                    <a:pt x="2832843" y="206484"/>
                    <a:pt x="2832874" y="210825"/>
                  </a:cubicBezTo>
                  <a:cubicBezTo>
                    <a:pt x="2833851" y="224204"/>
                    <a:pt x="2828936" y="232715"/>
                    <a:pt x="2818131" y="236358"/>
                  </a:cubicBezTo>
                  <a:cubicBezTo>
                    <a:pt x="2806039" y="240389"/>
                    <a:pt x="2796566" y="242404"/>
                    <a:pt x="2789714" y="242404"/>
                  </a:cubicBezTo>
                  <a:cubicBezTo>
                    <a:pt x="2774599" y="244357"/>
                    <a:pt x="2767529" y="237916"/>
                    <a:pt x="2768506" y="223080"/>
                  </a:cubicBezTo>
                  <a:lnTo>
                    <a:pt x="2768506" y="210313"/>
                  </a:lnTo>
                  <a:lnTo>
                    <a:pt x="2716137" y="210313"/>
                  </a:lnTo>
                  <a:lnTo>
                    <a:pt x="2716137" y="216592"/>
                  </a:lnTo>
                  <a:cubicBezTo>
                    <a:pt x="2717114" y="229382"/>
                    <a:pt x="2711029" y="236994"/>
                    <a:pt x="2697882" y="239428"/>
                  </a:cubicBezTo>
                  <a:cubicBezTo>
                    <a:pt x="2687930" y="241412"/>
                    <a:pt x="2679395" y="242404"/>
                    <a:pt x="2672279" y="242404"/>
                  </a:cubicBezTo>
                  <a:lnTo>
                    <a:pt x="2672372" y="242404"/>
                  </a:lnTo>
                  <a:cubicBezTo>
                    <a:pt x="2695394" y="247970"/>
                    <a:pt x="2708952" y="257907"/>
                    <a:pt x="2713044" y="272216"/>
                  </a:cubicBezTo>
                  <a:cubicBezTo>
                    <a:pt x="2719974" y="290866"/>
                    <a:pt x="2713595" y="304726"/>
                    <a:pt x="2693906" y="313795"/>
                  </a:cubicBezTo>
                  <a:cubicBezTo>
                    <a:pt x="2671008" y="320678"/>
                    <a:pt x="2658428" y="312136"/>
                    <a:pt x="2656164" y="288169"/>
                  </a:cubicBezTo>
                  <a:cubicBezTo>
                    <a:pt x="2652443" y="268589"/>
                    <a:pt x="2646854" y="253682"/>
                    <a:pt x="2639398" y="243451"/>
                  </a:cubicBezTo>
                  <a:cubicBezTo>
                    <a:pt x="2636933" y="238877"/>
                    <a:pt x="2636297" y="235699"/>
                    <a:pt x="2637491" y="233916"/>
                  </a:cubicBezTo>
                  <a:cubicBezTo>
                    <a:pt x="2639382" y="229730"/>
                    <a:pt x="2644126" y="228800"/>
                    <a:pt x="2651722" y="231126"/>
                  </a:cubicBezTo>
                  <a:lnTo>
                    <a:pt x="2653097" y="231455"/>
                  </a:lnTo>
                  <a:lnTo>
                    <a:pt x="2652862" y="231027"/>
                  </a:lnTo>
                  <a:cubicBezTo>
                    <a:pt x="2652133" y="228535"/>
                    <a:pt x="2651769" y="224374"/>
                    <a:pt x="2651769" y="218545"/>
                  </a:cubicBezTo>
                  <a:cubicBezTo>
                    <a:pt x="2653707" y="205879"/>
                    <a:pt x="2654676" y="190973"/>
                    <a:pt x="2654676" y="173827"/>
                  </a:cubicBezTo>
                  <a:cubicBezTo>
                    <a:pt x="2658303" y="179377"/>
                    <a:pt x="2656707" y="184989"/>
                    <a:pt x="2649885" y="190663"/>
                  </a:cubicBezTo>
                  <a:cubicBezTo>
                    <a:pt x="2633235" y="199023"/>
                    <a:pt x="2621503" y="198109"/>
                    <a:pt x="2614690" y="187920"/>
                  </a:cubicBezTo>
                  <a:lnTo>
                    <a:pt x="2609622" y="174912"/>
                  </a:lnTo>
                  <a:lnTo>
                    <a:pt x="2609946" y="204773"/>
                  </a:lnTo>
                  <a:cubicBezTo>
                    <a:pt x="2610171" y="214388"/>
                    <a:pt x="2610508" y="223273"/>
                    <a:pt x="2610958" y="231428"/>
                  </a:cubicBezTo>
                  <a:cubicBezTo>
                    <a:pt x="2611485" y="235970"/>
                    <a:pt x="2610547" y="239984"/>
                    <a:pt x="2608144" y="243468"/>
                  </a:cubicBezTo>
                  <a:lnTo>
                    <a:pt x="2599051" y="250415"/>
                  </a:lnTo>
                  <a:lnTo>
                    <a:pt x="2612649" y="251473"/>
                  </a:lnTo>
                  <a:cubicBezTo>
                    <a:pt x="2621149" y="252745"/>
                    <a:pt x="2629980" y="254651"/>
                    <a:pt x="2639142" y="257194"/>
                  </a:cubicBezTo>
                  <a:cubicBezTo>
                    <a:pt x="2649622" y="262651"/>
                    <a:pt x="2650335" y="270131"/>
                    <a:pt x="2641281" y="279634"/>
                  </a:cubicBezTo>
                  <a:cubicBezTo>
                    <a:pt x="2638661" y="280937"/>
                    <a:pt x="2637351" y="283580"/>
                    <a:pt x="2637351" y="287564"/>
                  </a:cubicBezTo>
                  <a:lnTo>
                    <a:pt x="2637351" y="309446"/>
                  </a:lnTo>
                  <a:cubicBezTo>
                    <a:pt x="2637351" y="315245"/>
                    <a:pt x="2642180" y="318144"/>
                    <a:pt x="2651839" y="318144"/>
                  </a:cubicBezTo>
                  <a:lnTo>
                    <a:pt x="2701464" y="318144"/>
                  </a:lnTo>
                  <a:cubicBezTo>
                    <a:pt x="2713494" y="318144"/>
                    <a:pt x="2723214" y="302385"/>
                    <a:pt x="2730625" y="270867"/>
                  </a:cubicBezTo>
                  <a:cubicBezTo>
                    <a:pt x="2733152" y="259566"/>
                    <a:pt x="2737516" y="254954"/>
                    <a:pt x="2743717" y="257031"/>
                  </a:cubicBezTo>
                  <a:cubicBezTo>
                    <a:pt x="2748492" y="258628"/>
                    <a:pt x="2751461" y="263449"/>
                    <a:pt x="2752623" y="271495"/>
                  </a:cubicBezTo>
                  <a:cubicBezTo>
                    <a:pt x="2752623" y="292734"/>
                    <a:pt x="2758701" y="305524"/>
                    <a:pt x="2770855" y="309865"/>
                  </a:cubicBezTo>
                  <a:cubicBezTo>
                    <a:pt x="2780916" y="315446"/>
                    <a:pt x="2786513" y="321632"/>
                    <a:pt x="2787644" y="328422"/>
                  </a:cubicBezTo>
                  <a:cubicBezTo>
                    <a:pt x="2787644" y="339801"/>
                    <a:pt x="2781784" y="349010"/>
                    <a:pt x="2770064" y="356048"/>
                  </a:cubicBezTo>
                  <a:cubicBezTo>
                    <a:pt x="2752313" y="364916"/>
                    <a:pt x="2732849" y="369350"/>
                    <a:pt x="2711672" y="369350"/>
                  </a:cubicBezTo>
                  <a:lnTo>
                    <a:pt x="2621003" y="369350"/>
                  </a:lnTo>
                  <a:cubicBezTo>
                    <a:pt x="2591021" y="368296"/>
                    <a:pt x="2575495" y="352219"/>
                    <a:pt x="2574425" y="321120"/>
                  </a:cubicBezTo>
                  <a:lnTo>
                    <a:pt x="2574425" y="305075"/>
                  </a:lnTo>
                  <a:cubicBezTo>
                    <a:pt x="2574425" y="282285"/>
                    <a:pt x="2573464" y="268023"/>
                    <a:pt x="2571541" y="262287"/>
                  </a:cubicBezTo>
                  <a:lnTo>
                    <a:pt x="2571903" y="256846"/>
                  </a:lnTo>
                  <a:lnTo>
                    <a:pt x="2563146" y="258450"/>
                  </a:lnTo>
                  <a:cubicBezTo>
                    <a:pt x="2553147" y="258450"/>
                    <a:pt x="2548147" y="253070"/>
                    <a:pt x="2548147" y="242311"/>
                  </a:cubicBezTo>
                  <a:cubicBezTo>
                    <a:pt x="2548147" y="237459"/>
                    <a:pt x="2548147" y="228157"/>
                    <a:pt x="2548147" y="214406"/>
                  </a:cubicBezTo>
                  <a:cubicBezTo>
                    <a:pt x="2549124" y="198717"/>
                    <a:pt x="2549612" y="189082"/>
                    <a:pt x="2549612" y="185501"/>
                  </a:cubicBezTo>
                  <a:cubicBezTo>
                    <a:pt x="2541923" y="203360"/>
                    <a:pt x="2524234" y="219212"/>
                    <a:pt x="2496546" y="233056"/>
                  </a:cubicBezTo>
                  <a:cubicBezTo>
                    <a:pt x="2492282" y="235397"/>
                    <a:pt x="2487965" y="235715"/>
                    <a:pt x="2483593" y="234009"/>
                  </a:cubicBezTo>
                  <a:cubicBezTo>
                    <a:pt x="2481888" y="229947"/>
                    <a:pt x="2482105" y="226056"/>
                    <a:pt x="2484244" y="222336"/>
                  </a:cubicBezTo>
                  <a:cubicBezTo>
                    <a:pt x="2512320" y="186493"/>
                    <a:pt x="2532164" y="145999"/>
                    <a:pt x="2543776" y="100855"/>
                  </a:cubicBezTo>
                  <a:lnTo>
                    <a:pt x="2521986" y="100855"/>
                  </a:lnTo>
                  <a:cubicBezTo>
                    <a:pt x="2521010" y="100855"/>
                    <a:pt x="2518320" y="100855"/>
                    <a:pt x="2513917" y="100855"/>
                  </a:cubicBezTo>
                  <a:cubicBezTo>
                    <a:pt x="2508088" y="101831"/>
                    <a:pt x="2504220" y="102320"/>
                    <a:pt x="2502313" y="102320"/>
                  </a:cubicBezTo>
                  <a:cubicBezTo>
                    <a:pt x="2496298" y="103296"/>
                    <a:pt x="2492368" y="102219"/>
                    <a:pt x="2490523" y="99087"/>
                  </a:cubicBezTo>
                  <a:cubicBezTo>
                    <a:pt x="2487360" y="95925"/>
                    <a:pt x="2485229" y="92142"/>
                    <a:pt x="2484128" y="87739"/>
                  </a:cubicBezTo>
                  <a:cubicBezTo>
                    <a:pt x="2483043" y="82778"/>
                    <a:pt x="2482981" y="80298"/>
                    <a:pt x="2483942" y="80298"/>
                  </a:cubicBezTo>
                  <a:cubicBezTo>
                    <a:pt x="2483942" y="79321"/>
                    <a:pt x="2486508" y="78833"/>
                    <a:pt x="2491639" y="78833"/>
                  </a:cubicBezTo>
                  <a:cubicBezTo>
                    <a:pt x="2505266" y="80771"/>
                    <a:pt x="2517808" y="81739"/>
                    <a:pt x="2529265" y="81739"/>
                  </a:cubicBezTo>
                  <a:lnTo>
                    <a:pt x="2549612" y="81739"/>
                  </a:lnTo>
                  <a:lnTo>
                    <a:pt x="2549612" y="55532"/>
                  </a:lnTo>
                  <a:cubicBezTo>
                    <a:pt x="2549612" y="39378"/>
                    <a:pt x="2548644" y="26433"/>
                    <a:pt x="2546706" y="16697"/>
                  </a:cubicBezTo>
                  <a:cubicBezTo>
                    <a:pt x="2545973" y="7616"/>
                    <a:pt x="2548986" y="2786"/>
                    <a:pt x="2555744" y="2208"/>
                  </a:cubicBezTo>
                  <a:close/>
                  <a:moveTo>
                    <a:pt x="689142" y="1494"/>
                  </a:moveTo>
                  <a:cubicBezTo>
                    <a:pt x="692041" y="1816"/>
                    <a:pt x="695270" y="3124"/>
                    <a:pt x="698828" y="5419"/>
                  </a:cubicBezTo>
                  <a:cubicBezTo>
                    <a:pt x="713788" y="15387"/>
                    <a:pt x="726190" y="28239"/>
                    <a:pt x="736035" y="43974"/>
                  </a:cubicBezTo>
                  <a:cubicBezTo>
                    <a:pt x="739337" y="47850"/>
                    <a:pt x="739756" y="52059"/>
                    <a:pt x="737291" y="56601"/>
                  </a:cubicBezTo>
                  <a:cubicBezTo>
                    <a:pt x="734174" y="60818"/>
                    <a:pt x="729624" y="62407"/>
                    <a:pt x="723640" y="61369"/>
                  </a:cubicBezTo>
                  <a:cubicBezTo>
                    <a:pt x="719253" y="59493"/>
                    <a:pt x="712579" y="59516"/>
                    <a:pt x="703618" y="61438"/>
                  </a:cubicBezTo>
                  <a:cubicBezTo>
                    <a:pt x="675325" y="64353"/>
                    <a:pt x="639932" y="66764"/>
                    <a:pt x="597439" y="68670"/>
                  </a:cubicBezTo>
                  <a:cubicBezTo>
                    <a:pt x="596834" y="69585"/>
                    <a:pt x="596532" y="71531"/>
                    <a:pt x="596532" y="74507"/>
                  </a:cubicBezTo>
                  <a:lnTo>
                    <a:pt x="596532" y="115319"/>
                  </a:lnTo>
                  <a:lnTo>
                    <a:pt x="678038" y="115319"/>
                  </a:lnTo>
                  <a:cubicBezTo>
                    <a:pt x="690689" y="93909"/>
                    <a:pt x="699781" y="83204"/>
                    <a:pt x="705316" y="83204"/>
                  </a:cubicBezTo>
                  <a:cubicBezTo>
                    <a:pt x="722307" y="89576"/>
                    <a:pt x="737973" y="100444"/>
                    <a:pt x="752313" y="115807"/>
                  </a:cubicBezTo>
                  <a:cubicBezTo>
                    <a:pt x="756437" y="126690"/>
                    <a:pt x="753824" y="132899"/>
                    <a:pt x="744476" y="134434"/>
                  </a:cubicBezTo>
                  <a:lnTo>
                    <a:pt x="689131" y="134434"/>
                  </a:lnTo>
                  <a:cubicBezTo>
                    <a:pt x="687704" y="134790"/>
                    <a:pt x="686991" y="136705"/>
                    <a:pt x="686991" y="140178"/>
                  </a:cubicBezTo>
                  <a:lnTo>
                    <a:pt x="686991" y="210220"/>
                  </a:lnTo>
                  <a:cubicBezTo>
                    <a:pt x="686991" y="238792"/>
                    <a:pt x="687968" y="263767"/>
                    <a:pt x="689921" y="285146"/>
                  </a:cubicBezTo>
                  <a:cubicBezTo>
                    <a:pt x="689921" y="296897"/>
                    <a:pt x="685007" y="303997"/>
                    <a:pt x="675178" y="306447"/>
                  </a:cubicBezTo>
                  <a:lnTo>
                    <a:pt x="666895" y="308759"/>
                  </a:lnTo>
                  <a:lnTo>
                    <a:pt x="700671" y="307278"/>
                  </a:lnTo>
                  <a:cubicBezTo>
                    <a:pt x="714581" y="306321"/>
                    <a:pt x="726090" y="305121"/>
                    <a:pt x="735198" y="303679"/>
                  </a:cubicBezTo>
                  <a:cubicBezTo>
                    <a:pt x="747119" y="299680"/>
                    <a:pt x="753840" y="300788"/>
                    <a:pt x="755359" y="307005"/>
                  </a:cubicBezTo>
                  <a:cubicBezTo>
                    <a:pt x="757452" y="310136"/>
                    <a:pt x="755003" y="315043"/>
                    <a:pt x="748011" y="321725"/>
                  </a:cubicBezTo>
                  <a:cubicBezTo>
                    <a:pt x="739174" y="327042"/>
                    <a:pt x="733430" y="337212"/>
                    <a:pt x="730779" y="352235"/>
                  </a:cubicBezTo>
                  <a:cubicBezTo>
                    <a:pt x="731741" y="365598"/>
                    <a:pt x="723710" y="371303"/>
                    <a:pt x="706688" y="369350"/>
                  </a:cubicBezTo>
                  <a:cubicBezTo>
                    <a:pt x="699339" y="369350"/>
                    <a:pt x="687906" y="369350"/>
                    <a:pt x="672388" y="369350"/>
                  </a:cubicBezTo>
                  <a:cubicBezTo>
                    <a:pt x="619430" y="370326"/>
                    <a:pt x="582695" y="369358"/>
                    <a:pt x="562185" y="366443"/>
                  </a:cubicBezTo>
                  <a:cubicBezTo>
                    <a:pt x="519769" y="360366"/>
                    <a:pt x="489926" y="339049"/>
                    <a:pt x="472656" y="302493"/>
                  </a:cubicBezTo>
                  <a:cubicBezTo>
                    <a:pt x="471322" y="297455"/>
                    <a:pt x="468935" y="297385"/>
                    <a:pt x="465493" y="302284"/>
                  </a:cubicBezTo>
                  <a:cubicBezTo>
                    <a:pt x="452533" y="320779"/>
                    <a:pt x="445603" y="336925"/>
                    <a:pt x="444704" y="350723"/>
                  </a:cubicBezTo>
                  <a:cubicBezTo>
                    <a:pt x="443324" y="364118"/>
                    <a:pt x="435681" y="368164"/>
                    <a:pt x="421775" y="362862"/>
                  </a:cubicBezTo>
                  <a:cubicBezTo>
                    <a:pt x="403776" y="348863"/>
                    <a:pt x="390839" y="336453"/>
                    <a:pt x="382963" y="325632"/>
                  </a:cubicBezTo>
                  <a:cubicBezTo>
                    <a:pt x="377351" y="320035"/>
                    <a:pt x="378739" y="313570"/>
                    <a:pt x="387126" y="306237"/>
                  </a:cubicBezTo>
                  <a:cubicBezTo>
                    <a:pt x="419604" y="285463"/>
                    <a:pt x="434379" y="271247"/>
                    <a:pt x="431449" y="263589"/>
                  </a:cubicBezTo>
                  <a:lnTo>
                    <a:pt x="431449" y="159223"/>
                  </a:lnTo>
                  <a:lnTo>
                    <a:pt x="412566" y="159223"/>
                  </a:lnTo>
                  <a:cubicBezTo>
                    <a:pt x="410628" y="159223"/>
                    <a:pt x="407970" y="159223"/>
                    <a:pt x="404590" y="159223"/>
                  </a:cubicBezTo>
                  <a:cubicBezTo>
                    <a:pt x="400683" y="160200"/>
                    <a:pt x="397877" y="160688"/>
                    <a:pt x="396172" y="160688"/>
                  </a:cubicBezTo>
                  <a:cubicBezTo>
                    <a:pt x="389785" y="162641"/>
                    <a:pt x="385692" y="161487"/>
                    <a:pt x="383894" y="157223"/>
                  </a:cubicBezTo>
                  <a:cubicBezTo>
                    <a:pt x="383010" y="156371"/>
                    <a:pt x="382087" y="154991"/>
                    <a:pt x="381126" y="153084"/>
                  </a:cubicBezTo>
                  <a:cubicBezTo>
                    <a:pt x="379529" y="151487"/>
                    <a:pt x="378080" y="150038"/>
                    <a:pt x="376778" y="148735"/>
                  </a:cubicBezTo>
                  <a:cubicBezTo>
                    <a:pt x="375289" y="144875"/>
                    <a:pt x="375770" y="141519"/>
                    <a:pt x="378219" y="138666"/>
                  </a:cubicBezTo>
                  <a:cubicBezTo>
                    <a:pt x="378219" y="138666"/>
                    <a:pt x="380568" y="138666"/>
                    <a:pt x="385266" y="138666"/>
                  </a:cubicBezTo>
                  <a:cubicBezTo>
                    <a:pt x="391110" y="139627"/>
                    <a:pt x="402156" y="140108"/>
                    <a:pt x="418403" y="140108"/>
                  </a:cubicBezTo>
                  <a:lnTo>
                    <a:pt x="428751" y="140108"/>
                  </a:lnTo>
                  <a:cubicBezTo>
                    <a:pt x="438006" y="127148"/>
                    <a:pt x="446138" y="118869"/>
                    <a:pt x="453145" y="115272"/>
                  </a:cubicBezTo>
                  <a:cubicBezTo>
                    <a:pt x="477733" y="123535"/>
                    <a:pt x="496298" y="135511"/>
                    <a:pt x="508839" y="151200"/>
                  </a:cubicBezTo>
                  <a:cubicBezTo>
                    <a:pt x="509894" y="157169"/>
                    <a:pt x="506669" y="162138"/>
                    <a:pt x="499166" y="166106"/>
                  </a:cubicBezTo>
                  <a:cubicBezTo>
                    <a:pt x="496949" y="167223"/>
                    <a:pt x="495840" y="169765"/>
                    <a:pt x="495840" y="173734"/>
                  </a:cubicBezTo>
                  <a:lnTo>
                    <a:pt x="495840" y="259822"/>
                  </a:lnTo>
                  <a:cubicBezTo>
                    <a:pt x="495840" y="265542"/>
                    <a:pt x="496228" y="270379"/>
                    <a:pt x="497003" y="274332"/>
                  </a:cubicBezTo>
                  <a:cubicBezTo>
                    <a:pt x="522381" y="240908"/>
                    <a:pt x="534094" y="196678"/>
                    <a:pt x="532140" y="141643"/>
                  </a:cubicBezTo>
                  <a:lnTo>
                    <a:pt x="532140" y="108063"/>
                  </a:lnTo>
                  <a:cubicBezTo>
                    <a:pt x="532140" y="92002"/>
                    <a:pt x="530195" y="70345"/>
                    <a:pt x="526303" y="43091"/>
                  </a:cubicBezTo>
                  <a:cubicBezTo>
                    <a:pt x="524366" y="30905"/>
                    <a:pt x="530032" y="26309"/>
                    <a:pt x="543302" y="29301"/>
                  </a:cubicBezTo>
                  <a:cubicBezTo>
                    <a:pt x="557519" y="32355"/>
                    <a:pt x="574866" y="38261"/>
                    <a:pt x="595346" y="47021"/>
                  </a:cubicBezTo>
                  <a:lnTo>
                    <a:pt x="596694" y="46695"/>
                  </a:lnTo>
                  <a:cubicBezTo>
                    <a:pt x="629778" y="34479"/>
                    <a:pt x="658024" y="20077"/>
                    <a:pt x="681434" y="3488"/>
                  </a:cubicBezTo>
                  <a:cubicBezTo>
                    <a:pt x="683674" y="1837"/>
                    <a:pt x="686243" y="1173"/>
                    <a:pt x="689142" y="1494"/>
                  </a:cubicBezTo>
                  <a:close/>
                  <a:moveTo>
                    <a:pt x="1100208" y="0"/>
                  </a:moveTo>
                  <a:cubicBezTo>
                    <a:pt x="1114734" y="5302"/>
                    <a:pt x="1133012" y="18472"/>
                    <a:pt x="1155042" y="39509"/>
                  </a:cubicBezTo>
                  <a:cubicBezTo>
                    <a:pt x="1158406" y="44424"/>
                    <a:pt x="1159460" y="48447"/>
                    <a:pt x="1158204" y="51579"/>
                  </a:cubicBezTo>
                  <a:cubicBezTo>
                    <a:pt x="1156654" y="56229"/>
                    <a:pt x="1152802" y="58555"/>
                    <a:pt x="1146647" y="58555"/>
                  </a:cubicBezTo>
                  <a:cubicBezTo>
                    <a:pt x="1123439" y="57578"/>
                    <a:pt x="1089953" y="57090"/>
                    <a:pt x="1046188" y="57090"/>
                  </a:cubicBezTo>
                  <a:lnTo>
                    <a:pt x="1030212" y="57090"/>
                  </a:lnTo>
                  <a:cubicBezTo>
                    <a:pt x="1033127" y="59880"/>
                    <a:pt x="1031569" y="63958"/>
                    <a:pt x="1025538" y="69322"/>
                  </a:cubicBezTo>
                  <a:cubicBezTo>
                    <a:pt x="1021848" y="71539"/>
                    <a:pt x="1020004" y="75213"/>
                    <a:pt x="1020004" y="80344"/>
                  </a:cubicBezTo>
                  <a:lnTo>
                    <a:pt x="1020004" y="185315"/>
                  </a:lnTo>
                  <a:cubicBezTo>
                    <a:pt x="1038405" y="145131"/>
                    <a:pt x="1050994" y="109544"/>
                    <a:pt x="1057769" y="78554"/>
                  </a:cubicBezTo>
                  <a:cubicBezTo>
                    <a:pt x="1059071" y="68012"/>
                    <a:pt x="1065404" y="64275"/>
                    <a:pt x="1076767" y="67345"/>
                  </a:cubicBezTo>
                  <a:cubicBezTo>
                    <a:pt x="1088999" y="71422"/>
                    <a:pt x="1107673" y="80995"/>
                    <a:pt x="1132787" y="96064"/>
                  </a:cubicBezTo>
                  <a:cubicBezTo>
                    <a:pt x="1141252" y="105025"/>
                    <a:pt x="1139508" y="112947"/>
                    <a:pt x="1127555" y="119830"/>
                  </a:cubicBezTo>
                  <a:cubicBezTo>
                    <a:pt x="1120424" y="119830"/>
                    <a:pt x="1114866" y="122218"/>
                    <a:pt x="1110882" y="126993"/>
                  </a:cubicBezTo>
                  <a:cubicBezTo>
                    <a:pt x="1086232" y="156557"/>
                    <a:pt x="1057885" y="180385"/>
                    <a:pt x="1025840" y="198477"/>
                  </a:cubicBezTo>
                  <a:lnTo>
                    <a:pt x="1078000" y="198477"/>
                  </a:lnTo>
                  <a:cubicBezTo>
                    <a:pt x="1089302" y="175873"/>
                    <a:pt x="1099557" y="162246"/>
                    <a:pt x="1108766" y="157595"/>
                  </a:cubicBezTo>
                  <a:cubicBezTo>
                    <a:pt x="1129369" y="165889"/>
                    <a:pt x="1149275" y="180656"/>
                    <a:pt x="1168483" y="201895"/>
                  </a:cubicBezTo>
                  <a:cubicBezTo>
                    <a:pt x="1172607" y="212778"/>
                    <a:pt x="1169917" y="218987"/>
                    <a:pt x="1160414" y="220522"/>
                  </a:cubicBezTo>
                  <a:cubicBezTo>
                    <a:pt x="1135810" y="219545"/>
                    <a:pt x="1102107" y="219057"/>
                    <a:pt x="1059303" y="219057"/>
                  </a:cubicBezTo>
                  <a:lnTo>
                    <a:pt x="1020004" y="219057"/>
                  </a:lnTo>
                  <a:cubicBezTo>
                    <a:pt x="1020004" y="227134"/>
                    <a:pt x="1020941" y="241551"/>
                    <a:pt x="1022817" y="262310"/>
                  </a:cubicBezTo>
                  <a:cubicBezTo>
                    <a:pt x="1023810" y="294618"/>
                    <a:pt x="1024794" y="320485"/>
                    <a:pt x="1025771" y="339910"/>
                  </a:cubicBezTo>
                  <a:cubicBezTo>
                    <a:pt x="1026794" y="354994"/>
                    <a:pt x="1022515" y="363761"/>
                    <a:pt x="1012934" y="366210"/>
                  </a:cubicBezTo>
                  <a:cubicBezTo>
                    <a:pt x="1001974" y="373171"/>
                    <a:pt x="987509" y="376652"/>
                    <a:pt x="969541" y="376652"/>
                  </a:cubicBezTo>
                  <a:cubicBezTo>
                    <a:pt x="954426" y="378605"/>
                    <a:pt x="947357" y="368799"/>
                    <a:pt x="948333" y="347235"/>
                  </a:cubicBezTo>
                  <a:cubicBezTo>
                    <a:pt x="949295" y="329732"/>
                    <a:pt x="950264" y="310811"/>
                    <a:pt x="951240" y="290471"/>
                  </a:cubicBezTo>
                  <a:cubicBezTo>
                    <a:pt x="951240" y="272968"/>
                    <a:pt x="951240" y="249163"/>
                    <a:pt x="951240" y="219057"/>
                  </a:cubicBezTo>
                  <a:lnTo>
                    <a:pt x="868152" y="219057"/>
                  </a:lnTo>
                  <a:cubicBezTo>
                    <a:pt x="853890" y="219057"/>
                    <a:pt x="837914" y="220033"/>
                    <a:pt x="820225" y="221987"/>
                  </a:cubicBezTo>
                  <a:cubicBezTo>
                    <a:pt x="820225" y="221987"/>
                    <a:pt x="819899" y="221987"/>
                    <a:pt x="819248" y="221987"/>
                  </a:cubicBezTo>
                  <a:cubicBezTo>
                    <a:pt x="814985" y="222948"/>
                    <a:pt x="811086" y="221878"/>
                    <a:pt x="807551" y="218778"/>
                  </a:cubicBezTo>
                  <a:cubicBezTo>
                    <a:pt x="804544" y="212747"/>
                    <a:pt x="801583" y="207802"/>
                    <a:pt x="798668" y="203941"/>
                  </a:cubicBezTo>
                  <a:cubicBezTo>
                    <a:pt x="797273" y="200267"/>
                    <a:pt x="797474" y="197291"/>
                    <a:pt x="799273" y="195012"/>
                  </a:cubicBezTo>
                  <a:cubicBezTo>
                    <a:pt x="801645" y="192438"/>
                    <a:pt x="804722" y="192190"/>
                    <a:pt x="808505" y="194267"/>
                  </a:cubicBezTo>
                  <a:cubicBezTo>
                    <a:pt x="837573" y="197073"/>
                    <a:pt x="860378" y="198477"/>
                    <a:pt x="876919" y="198477"/>
                  </a:cubicBezTo>
                  <a:lnTo>
                    <a:pt x="951240" y="198477"/>
                  </a:lnTo>
                  <a:lnTo>
                    <a:pt x="951240" y="176664"/>
                  </a:lnTo>
                  <a:lnTo>
                    <a:pt x="951240" y="57090"/>
                  </a:lnTo>
                  <a:lnTo>
                    <a:pt x="884198" y="57090"/>
                  </a:lnTo>
                  <a:cubicBezTo>
                    <a:pt x="870912" y="57090"/>
                    <a:pt x="856851" y="58012"/>
                    <a:pt x="842014" y="59857"/>
                  </a:cubicBezTo>
                  <a:cubicBezTo>
                    <a:pt x="837208" y="61903"/>
                    <a:pt x="832945" y="60748"/>
                    <a:pt x="829225" y="56392"/>
                  </a:cubicBezTo>
                  <a:cubicBezTo>
                    <a:pt x="828294" y="54532"/>
                    <a:pt x="826364" y="51641"/>
                    <a:pt x="823434" y="47718"/>
                  </a:cubicBezTo>
                  <a:cubicBezTo>
                    <a:pt x="822504" y="45889"/>
                    <a:pt x="821558" y="44486"/>
                    <a:pt x="820597" y="43509"/>
                  </a:cubicBezTo>
                  <a:cubicBezTo>
                    <a:pt x="819171" y="39758"/>
                    <a:pt x="818458" y="37882"/>
                    <a:pt x="818458" y="37882"/>
                  </a:cubicBezTo>
                  <a:cubicBezTo>
                    <a:pt x="820907" y="35029"/>
                    <a:pt x="824504" y="33603"/>
                    <a:pt x="829248" y="33603"/>
                  </a:cubicBezTo>
                  <a:cubicBezTo>
                    <a:pt x="838038" y="35541"/>
                    <a:pt x="857331" y="36510"/>
                    <a:pt x="887128" y="36510"/>
                  </a:cubicBezTo>
                  <a:lnTo>
                    <a:pt x="1069326" y="36510"/>
                  </a:lnTo>
                  <a:cubicBezTo>
                    <a:pt x="1080721" y="15643"/>
                    <a:pt x="1091015" y="3473"/>
                    <a:pt x="1100208" y="0"/>
                  </a:cubicBezTo>
                  <a:close/>
                </a:path>
              </a:pathLst>
            </a:custGeom>
            <a:solidFill>
              <a:schemeClr val="bg1"/>
            </a:solidFill>
            <a:ln>
              <a:noFill/>
            </a:ln>
            <a:effectLst>
              <a:outerShdw blurRad="38100" dist="38100" dir="2700000" algn="tl">
                <a:srgbClr val="000000">
                  <a:alpha val="43137"/>
                </a:srgb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3000" spc="300">
                <a:latin typeface="方正粗宋简体" panose="03000509000000000000" pitchFamily="65" charset="-122"/>
                <a:ea typeface="方正粗宋简体" panose="03000509000000000000" pitchFamily="65" charset="-122"/>
              </a:endParaRPr>
            </a:p>
          </p:txBody>
        </p:sp>
      </p:grpSp>
      <p:sp>
        <p:nvSpPr>
          <p:cNvPr id="21" name="矩形 20"/>
          <p:cNvSpPr/>
          <p:nvPr/>
        </p:nvSpPr>
        <p:spPr>
          <a:xfrm>
            <a:off x="1851573" y="1770922"/>
            <a:ext cx="8545887" cy="3883755"/>
          </a:xfrm>
          <a:prstGeom prst="rect">
            <a:avLst/>
          </a:prstGeom>
        </p:spPr>
        <p:txBody>
          <a:bodyPr wrap="square">
            <a:spAutoFit/>
          </a:bodyPr>
          <a:lstStyle/>
          <a:p>
            <a:pPr algn="just" fontAlgn="auto">
              <a:lnSpc>
                <a:spcPct val="150000"/>
              </a:lnSpc>
              <a:tabLst>
                <a:tab pos="3403600" algn="l"/>
              </a:tabLst>
            </a:pPr>
            <a:r>
              <a:rPr lang="zh-CN" altLang="en-US" sz="2400" b="1" kern="100" dirty="0">
                <a:solidFill>
                  <a:schemeClr val="tx1">
                    <a:lumMod val="85000"/>
                    <a:lumOff val="15000"/>
                  </a:schemeClr>
                </a:solidFill>
                <a:latin typeface="楷体" panose="02010609060101010101" pitchFamily="49" charset="-122"/>
                <a:ea typeface="楷体" panose="02010609060101010101" pitchFamily="49" charset="-122"/>
                <a:cs typeface="Times New Roman" panose="02020603050405020304" pitchFamily="18" charset="0"/>
                <a:sym typeface="+mn-ea"/>
              </a:rPr>
              <a:t>    习近平经济思想是习近平新时代中国特色社会主义思想的重要组成部分，是运用马克思主义政治经济学基本原理对新时代经济发展实践作出的系统理论概括，是以习近平同志为核心的党中央治国理政实践创新和理论创新在经济领域的集中体现，是立足国情、放眼世界、引领未来的科学理论，是党和国家十分宝贵的精神财富，为做好新时代经济工作指明了正确方向、提供了根本遵循。</a:t>
            </a:r>
            <a:endParaRPr lang="en-US" altLang="zh-CN" sz="2400" b="1" kern="100" dirty="0">
              <a:solidFill>
                <a:schemeClr val="tx1">
                  <a:lumMod val="85000"/>
                  <a:lumOff val="15000"/>
                </a:schemeClr>
              </a:solidFill>
              <a:latin typeface="楷体" panose="02010609060101010101" pitchFamily="49" charset="-122"/>
              <a:ea typeface="楷体" panose="02010609060101010101" pitchFamily="49" charset="-122"/>
              <a:cs typeface="Times New Roman" panose="02020603050405020304" pitchFamily="18" charset="0"/>
              <a:sym typeface="+mn-ea"/>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rot="16200000">
            <a:off x="4786446" y="-1048865"/>
            <a:ext cx="2625108" cy="12198001"/>
          </a:xfrm>
          <a:prstGeom prst="rect">
            <a:avLst/>
          </a:prstGeom>
          <a:gradFill>
            <a:gsLst>
              <a:gs pos="0">
                <a:srgbClr val="AF0000"/>
              </a:gs>
              <a:gs pos="100000">
                <a:srgbClr val="DD1807"/>
              </a:gs>
            </a:gsLst>
            <a:lin ang="5400000" scaled="0"/>
          </a:gradFill>
          <a:ln w="19050">
            <a:gradFill>
              <a:gsLst>
                <a:gs pos="0">
                  <a:srgbClr val="FAE7D0"/>
                </a:gs>
                <a:gs pos="24000">
                  <a:srgbClr val="FAE7D0"/>
                </a:gs>
                <a:gs pos="83000">
                  <a:srgbClr val="D49A78"/>
                </a:gs>
                <a:gs pos="100000">
                  <a:srgbClr val="EFD0B6"/>
                </a:gs>
              </a:gsLst>
              <a:lin ang="5400000" scaled="1"/>
            </a:gradFill>
          </a:ln>
          <a:effectLst>
            <a:outerShdw dist="101600" dir="16200000" algn="tl" rotWithShape="0">
              <a:srgbClr val="EFD0B6"/>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dirty="0">
              <a:solidFill>
                <a:schemeClr val="tx1"/>
              </a:solidFill>
            </a:endParaRPr>
          </a:p>
        </p:txBody>
      </p:sp>
      <p:sp>
        <p:nvSpPr>
          <p:cNvPr id="3" name="işlídê"/>
          <p:cNvSpPr/>
          <p:nvPr/>
        </p:nvSpPr>
        <p:spPr>
          <a:xfrm>
            <a:off x="850875" y="914396"/>
            <a:ext cx="10693426" cy="4869712"/>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文本框 5"/>
          <p:cNvSpPr txBox="1"/>
          <p:nvPr/>
        </p:nvSpPr>
        <p:spPr>
          <a:xfrm>
            <a:off x="1294084" y="1760247"/>
            <a:ext cx="10047042" cy="3731278"/>
          </a:xfrm>
          <a:prstGeom prst="rect">
            <a:avLst/>
          </a:prstGeom>
          <a:noFill/>
        </p:spPr>
        <p:txBody>
          <a:bodyPr wrap="square" rtlCol="0">
            <a:spAutoFit/>
          </a:bodyPr>
          <a:lstStyle/>
          <a:p>
            <a:pPr marL="285750" indent="-285750" algn="just">
              <a:lnSpc>
                <a:spcPct val="150000"/>
              </a:lnSpc>
              <a:spcAft>
                <a:spcPts val="600"/>
              </a:spcAft>
              <a:buClr>
                <a:srgbClr val="B00000"/>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明确加强党对经济工作的全面领导是我国经济发展的根本保证</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285750" indent="-285750" algn="just">
              <a:lnSpc>
                <a:spcPct val="150000"/>
              </a:lnSpc>
              <a:spcAft>
                <a:spcPts val="600"/>
              </a:spcAft>
              <a:buClr>
                <a:srgbClr val="B00000"/>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明确坚持以人民为中心的发展思想是我国经济发展的根本立场</a:t>
            </a:r>
          </a:p>
          <a:p>
            <a:pPr marL="285750" indent="-285750" algn="just">
              <a:lnSpc>
                <a:spcPct val="150000"/>
              </a:lnSpc>
              <a:spcAft>
                <a:spcPts val="600"/>
              </a:spcAft>
              <a:buClr>
                <a:srgbClr val="B00000"/>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明确进入新发展阶段是我国经济发展的历史方位</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285750" indent="-285750" algn="just">
              <a:lnSpc>
                <a:spcPct val="150000"/>
              </a:lnSpc>
              <a:spcAft>
                <a:spcPts val="600"/>
              </a:spcAft>
              <a:buClr>
                <a:srgbClr val="B00000"/>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明确坚持新发展理念是我国经济发展的指导原则</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285750" indent="-285750" algn="just">
              <a:lnSpc>
                <a:spcPct val="150000"/>
              </a:lnSpc>
              <a:spcAft>
                <a:spcPts val="600"/>
              </a:spcAft>
              <a:buClr>
                <a:srgbClr val="B00000"/>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明确构建新发展格局是我国经济发展的路径选择</a:t>
            </a:r>
          </a:p>
          <a:p>
            <a:pPr marL="285750" indent="-285750" algn="just">
              <a:lnSpc>
                <a:spcPct val="150000"/>
              </a:lnSpc>
              <a:spcAft>
                <a:spcPts val="600"/>
              </a:spcAft>
              <a:buClr>
                <a:srgbClr val="B00000"/>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明确推动高质量发展是我国经济发展的鲜明主题</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285750" indent="-285750" algn="just">
              <a:lnSpc>
                <a:spcPct val="150000"/>
              </a:lnSpc>
              <a:spcAft>
                <a:spcPts val="600"/>
              </a:spcAft>
              <a:buClr>
                <a:srgbClr val="B00000"/>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明确坚持和完善社会主义基本经济制度是我国经济发展的制度基础</a:t>
            </a:r>
          </a:p>
        </p:txBody>
      </p:sp>
      <p:grpSp>
        <p:nvGrpSpPr>
          <p:cNvPr id="13" name="组合 12"/>
          <p:cNvGrpSpPr/>
          <p:nvPr/>
        </p:nvGrpSpPr>
        <p:grpSpPr>
          <a:xfrm>
            <a:off x="1294084" y="1251265"/>
            <a:ext cx="10047042" cy="351282"/>
            <a:chOff x="1294084" y="1410757"/>
            <a:chExt cx="10047042" cy="351282"/>
          </a:xfrm>
        </p:grpSpPr>
        <p:sp>
          <p:nvSpPr>
            <p:cNvPr id="14" name="文本框 13"/>
            <p:cNvSpPr txBox="1"/>
            <p:nvPr/>
          </p:nvSpPr>
          <p:spPr>
            <a:xfrm>
              <a:off x="1294084" y="1410757"/>
              <a:ext cx="1881145" cy="351282"/>
            </a:xfrm>
            <a:custGeom>
              <a:avLst/>
              <a:gdLst/>
              <a:ahLst/>
              <a:cxnLst/>
              <a:rect l="l" t="t" r="r" b="b"/>
              <a:pathLst>
                <a:path w="1881145" h="351282">
                  <a:moveTo>
                    <a:pt x="681990" y="264795"/>
                  </a:moveTo>
                  <a:lnTo>
                    <a:pt x="736092" y="305181"/>
                  </a:lnTo>
                  <a:cubicBezTo>
                    <a:pt x="739902" y="307975"/>
                    <a:pt x="741045" y="310515"/>
                    <a:pt x="739521" y="312801"/>
                  </a:cubicBezTo>
                  <a:cubicBezTo>
                    <a:pt x="737743" y="315341"/>
                    <a:pt x="733806" y="316611"/>
                    <a:pt x="727710" y="316611"/>
                  </a:cubicBezTo>
                  <a:lnTo>
                    <a:pt x="382524" y="316611"/>
                  </a:lnTo>
                  <a:lnTo>
                    <a:pt x="382524" y="305943"/>
                  </a:lnTo>
                  <a:lnTo>
                    <a:pt x="652653" y="305943"/>
                  </a:lnTo>
                  <a:close/>
                  <a:moveTo>
                    <a:pt x="1683639" y="249174"/>
                  </a:moveTo>
                  <a:lnTo>
                    <a:pt x="1683639" y="310134"/>
                  </a:lnTo>
                  <a:lnTo>
                    <a:pt x="1718310" y="310134"/>
                  </a:lnTo>
                  <a:lnTo>
                    <a:pt x="1718310" y="249174"/>
                  </a:lnTo>
                  <a:close/>
                  <a:moveTo>
                    <a:pt x="1683639" y="182880"/>
                  </a:moveTo>
                  <a:lnTo>
                    <a:pt x="1683639" y="240030"/>
                  </a:lnTo>
                  <a:lnTo>
                    <a:pt x="1718310" y="240030"/>
                  </a:lnTo>
                  <a:lnTo>
                    <a:pt x="1718310" y="182880"/>
                  </a:lnTo>
                  <a:close/>
                  <a:moveTo>
                    <a:pt x="645414" y="132969"/>
                  </a:moveTo>
                  <a:lnTo>
                    <a:pt x="695325" y="169164"/>
                  </a:lnTo>
                  <a:cubicBezTo>
                    <a:pt x="699389" y="171958"/>
                    <a:pt x="700659" y="174625"/>
                    <a:pt x="699135" y="177165"/>
                  </a:cubicBezTo>
                  <a:cubicBezTo>
                    <a:pt x="697611" y="179451"/>
                    <a:pt x="693928" y="180594"/>
                    <a:pt x="688086" y="180594"/>
                  </a:cubicBezTo>
                  <a:lnTo>
                    <a:pt x="423672" y="180594"/>
                  </a:lnTo>
                  <a:lnTo>
                    <a:pt x="423672" y="169926"/>
                  </a:lnTo>
                  <a:lnTo>
                    <a:pt x="619125" y="169926"/>
                  </a:lnTo>
                  <a:close/>
                  <a:moveTo>
                    <a:pt x="1772793" y="116586"/>
                  </a:moveTo>
                  <a:lnTo>
                    <a:pt x="1772793" y="310134"/>
                  </a:lnTo>
                  <a:lnTo>
                    <a:pt x="1797177" y="310134"/>
                  </a:lnTo>
                  <a:lnTo>
                    <a:pt x="1797177" y="116586"/>
                  </a:lnTo>
                  <a:close/>
                  <a:moveTo>
                    <a:pt x="1683639" y="116586"/>
                  </a:moveTo>
                  <a:lnTo>
                    <a:pt x="1683639" y="173736"/>
                  </a:lnTo>
                  <a:lnTo>
                    <a:pt x="1718310" y="173736"/>
                  </a:lnTo>
                  <a:lnTo>
                    <a:pt x="1718310" y="116586"/>
                  </a:lnTo>
                  <a:close/>
                  <a:moveTo>
                    <a:pt x="1602105" y="116586"/>
                  </a:moveTo>
                  <a:lnTo>
                    <a:pt x="1602105" y="310134"/>
                  </a:lnTo>
                  <a:lnTo>
                    <a:pt x="1629156" y="310134"/>
                  </a:lnTo>
                  <a:lnTo>
                    <a:pt x="1629156" y="116586"/>
                  </a:lnTo>
                  <a:close/>
                  <a:moveTo>
                    <a:pt x="904494" y="108966"/>
                  </a:moveTo>
                  <a:lnTo>
                    <a:pt x="978408" y="114681"/>
                  </a:lnTo>
                  <a:cubicBezTo>
                    <a:pt x="984250" y="114935"/>
                    <a:pt x="987171" y="116586"/>
                    <a:pt x="987171" y="119634"/>
                  </a:cubicBezTo>
                  <a:cubicBezTo>
                    <a:pt x="987171" y="125984"/>
                    <a:pt x="980948" y="131445"/>
                    <a:pt x="968502" y="136017"/>
                  </a:cubicBezTo>
                  <a:lnTo>
                    <a:pt x="968502" y="219456"/>
                  </a:lnTo>
                  <a:cubicBezTo>
                    <a:pt x="968502" y="254762"/>
                    <a:pt x="969010" y="292989"/>
                    <a:pt x="970026" y="334137"/>
                  </a:cubicBezTo>
                  <a:cubicBezTo>
                    <a:pt x="970026" y="340233"/>
                    <a:pt x="968375" y="343662"/>
                    <a:pt x="965073" y="344424"/>
                  </a:cubicBezTo>
                  <a:cubicBezTo>
                    <a:pt x="946023" y="346964"/>
                    <a:pt x="925576" y="348234"/>
                    <a:pt x="903732" y="348234"/>
                  </a:cubicBezTo>
                  <a:cubicBezTo>
                    <a:pt x="905256" y="312166"/>
                    <a:pt x="906018" y="269240"/>
                    <a:pt x="906018" y="219456"/>
                  </a:cubicBezTo>
                  <a:lnTo>
                    <a:pt x="906018" y="185547"/>
                  </a:lnTo>
                  <a:cubicBezTo>
                    <a:pt x="906018" y="155067"/>
                    <a:pt x="905510" y="129540"/>
                    <a:pt x="904494" y="108966"/>
                  </a:cubicBezTo>
                  <a:close/>
                  <a:moveTo>
                    <a:pt x="1443990" y="39243"/>
                  </a:moveTo>
                  <a:lnTo>
                    <a:pt x="1493901" y="73152"/>
                  </a:lnTo>
                  <a:cubicBezTo>
                    <a:pt x="1499489" y="76962"/>
                    <a:pt x="1501521" y="80264"/>
                    <a:pt x="1499997" y="83058"/>
                  </a:cubicBezTo>
                  <a:cubicBezTo>
                    <a:pt x="1498473" y="85598"/>
                    <a:pt x="1494155" y="86868"/>
                    <a:pt x="1487043" y="86868"/>
                  </a:cubicBezTo>
                  <a:lnTo>
                    <a:pt x="1309497" y="86868"/>
                  </a:lnTo>
                  <a:lnTo>
                    <a:pt x="1309497" y="103632"/>
                  </a:lnTo>
                  <a:cubicBezTo>
                    <a:pt x="1309497" y="123190"/>
                    <a:pt x="1308608" y="140462"/>
                    <a:pt x="1306830" y="155448"/>
                  </a:cubicBezTo>
                  <a:lnTo>
                    <a:pt x="1379220" y="155448"/>
                  </a:lnTo>
                  <a:lnTo>
                    <a:pt x="1397508" y="122682"/>
                  </a:lnTo>
                  <a:lnTo>
                    <a:pt x="1461516" y="149352"/>
                  </a:lnTo>
                  <a:cubicBezTo>
                    <a:pt x="1468374" y="152146"/>
                    <a:pt x="1471803" y="155194"/>
                    <a:pt x="1471803" y="158496"/>
                  </a:cubicBezTo>
                  <a:cubicBezTo>
                    <a:pt x="1471803" y="165354"/>
                    <a:pt x="1464818" y="172466"/>
                    <a:pt x="1450848" y="179832"/>
                  </a:cubicBezTo>
                  <a:cubicBezTo>
                    <a:pt x="1449832" y="215138"/>
                    <a:pt x="1448054" y="246507"/>
                    <a:pt x="1445514" y="273939"/>
                  </a:cubicBezTo>
                  <a:cubicBezTo>
                    <a:pt x="1442974" y="299593"/>
                    <a:pt x="1434465" y="317627"/>
                    <a:pt x="1419987" y="328041"/>
                  </a:cubicBezTo>
                  <a:cubicBezTo>
                    <a:pt x="1405509" y="338455"/>
                    <a:pt x="1380236" y="344551"/>
                    <a:pt x="1344168" y="346329"/>
                  </a:cubicBezTo>
                  <a:cubicBezTo>
                    <a:pt x="1342644" y="330327"/>
                    <a:pt x="1338326" y="318643"/>
                    <a:pt x="1331214" y="311277"/>
                  </a:cubicBezTo>
                  <a:cubicBezTo>
                    <a:pt x="1323848" y="303657"/>
                    <a:pt x="1309370" y="296291"/>
                    <a:pt x="1287780" y="289179"/>
                  </a:cubicBezTo>
                  <a:lnTo>
                    <a:pt x="1289304" y="281559"/>
                  </a:lnTo>
                  <a:lnTo>
                    <a:pt x="1349121" y="285369"/>
                  </a:lnTo>
                  <a:cubicBezTo>
                    <a:pt x="1368425" y="286639"/>
                    <a:pt x="1379093" y="277876"/>
                    <a:pt x="1381125" y="259080"/>
                  </a:cubicBezTo>
                  <a:cubicBezTo>
                    <a:pt x="1384173" y="234442"/>
                    <a:pt x="1386332" y="202946"/>
                    <a:pt x="1387602" y="164592"/>
                  </a:cubicBezTo>
                  <a:lnTo>
                    <a:pt x="1306068" y="164592"/>
                  </a:lnTo>
                  <a:cubicBezTo>
                    <a:pt x="1300226" y="209550"/>
                    <a:pt x="1285621" y="245999"/>
                    <a:pt x="1262253" y="273939"/>
                  </a:cubicBezTo>
                  <a:cubicBezTo>
                    <a:pt x="1239647" y="301117"/>
                    <a:pt x="1203071" y="326898"/>
                    <a:pt x="1152525" y="351282"/>
                  </a:cubicBezTo>
                  <a:lnTo>
                    <a:pt x="1147572" y="345567"/>
                  </a:lnTo>
                  <a:cubicBezTo>
                    <a:pt x="1184910" y="306197"/>
                    <a:pt x="1210437" y="269494"/>
                    <a:pt x="1224153" y="235458"/>
                  </a:cubicBezTo>
                  <a:cubicBezTo>
                    <a:pt x="1237869" y="201168"/>
                    <a:pt x="1244727" y="157099"/>
                    <a:pt x="1244727" y="103251"/>
                  </a:cubicBezTo>
                  <a:lnTo>
                    <a:pt x="1244727" y="86868"/>
                  </a:lnTo>
                  <a:lnTo>
                    <a:pt x="1150620" y="86868"/>
                  </a:lnTo>
                  <a:lnTo>
                    <a:pt x="1150620" y="77724"/>
                  </a:lnTo>
                  <a:lnTo>
                    <a:pt x="1416558" y="77724"/>
                  </a:lnTo>
                  <a:close/>
                  <a:moveTo>
                    <a:pt x="667893" y="10287"/>
                  </a:moveTo>
                  <a:lnTo>
                    <a:pt x="719328" y="47244"/>
                  </a:lnTo>
                  <a:cubicBezTo>
                    <a:pt x="723392" y="50038"/>
                    <a:pt x="724535" y="52705"/>
                    <a:pt x="722757" y="55245"/>
                  </a:cubicBezTo>
                  <a:cubicBezTo>
                    <a:pt x="721233" y="57531"/>
                    <a:pt x="717296" y="58674"/>
                    <a:pt x="710946" y="58674"/>
                  </a:cubicBezTo>
                  <a:lnTo>
                    <a:pt x="400812" y="58674"/>
                  </a:lnTo>
                  <a:lnTo>
                    <a:pt x="400812" y="48006"/>
                  </a:lnTo>
                  <a:lnTo>
                    <a:pt x="640842" y="48006"/>
                  </a:lnTo>
                  <a:close/>
                  <a:moveTo>
                    <a:pt x="139065" y="5715"/>
                  </a:moveTo>
                  <a:lnTo>
                    <a:pt x="219456" y="10287"/>
                  </a:lnTo>
                  <a:cubicBezTo>
                    <a:pt x="224790" y="11049"/>
                    <a:pt x="227711" y="13208"/>
                    <a:pt x="228219" y="16764"/>
                  </a:cubicBezTo>
                  <a:cubicBezTo>
                    <a:pt x="228219" y="24130"/>
                    <a:pt x="221488" y="30099"/>
                    <a:pt x="208026" y="34671"/>
                  </a:cubicBezTo>
                  <a:lnTo>
                    <a:pt x="208026" y="147828"/>
                  </a:lnTo>
                  <a:lnTo>
                    <a:pt x="270510" y="147828"/>
                  </a:lnTo>
                  <a:lnTo>
                    <a:pt x="301752" y="104013"/>
                  </a:lnTo>
                  <a:lnTo>
                    <a:pt x="355473" y="145542"/>
                  </a:lnTo>
                  <a:cubicBezTo>
                    <a:pt x="359029" y="148336"/>
                    <a:pt x="360045" y="150876"/>
                    <a:pt x="358521" y="153162"/>
                  </a:cubicBezTo>
                  <a:cubicBezTo>
                    <a:pt x="356743" y="155702"/>
                    <a:pt x="352933" y="156972"/>
                    <a:pt x="347091" y="156972"/>
                  </a:cubicBezTo>
                  <a:lnTo>
                    <a:pt x="208026" y="156972"/>
                  </a:lnTo>
                  <a:lnTo>
                    <a:pt x="208026" y="219837"/>
                  </a:lnTo>
                  <a:cubicBezTo>
                    <a:pt x="208026" y="260985"/>
                    <a:pt x="208534" y="299212"/>
                    <a:pt x="209550" y="334518"/>
                  </a:cubicBezTo>
                  <a:cubicBezTo>
                    <a:pt x="209550" y="337820"/>
                    <a:pt x="208788" y="340487"/>
                    <a:pt x="207264" y="342519"/>
                  </a:cubicBezTo>
                  <a:cubicBezTo>
                    <a:pt x="206248" y="344043"/>
                    <a:pt x="204978" y="344932"/>
                    <a:pt x="203454" y="345186"/>
                  </a:cubicBezTo>
                  <a:cubicBezTo>
                    <a:pt x="184150" y="347472"/>
                    <a:pt x="162433" y="348615"/>
                    <a:pt x="138303" y="348615"/>
                  </a:cubicBezTo>
                  <a:cubicBezTo>
                    <a:pt x="139827" y="302387"/>
                    <a:pt x="140589" y="259461"/>
                    <a:pt x="140589" y="219837"/>
                  </a:cubicBezTo>
                  <a:lnTo>
                    <a:pt x="140589" y="156972"/>
                  </a:lnTo>
                  <a:lnTo>
                    <a:pt x="0" y="156972"/>
                  </a:lnTo>
                  <a:lnTo>
                    <a:pt x="0" y="147828"/>
                  </a:lnTo>
                  <a:lnTo>
                    <a:pt x="140589" y="147828"/>
                  </a:lnTo>
                  <a:lnTo>
                    <a:pt x="140589" y="86868"/>
                  </a:lnTo>
                  <a:cubicBezTo>
                    <a:pt x="140589" y="62230"/>
                    <a:pt x="140081" y="35179"/>
                    <a:pt x="139065" y="5715"/>
                  </a:cubicBezTo>
                  <a:close/>
                  <a:moveTo>
                    <a:pt x="1831086" y="1143"/>
                  </a:moveTo>
                  <a:lnTo>
                    <a:pt x="1877568" y="32766"/>
                  </a:lnTo>
                  <a:cubicBezTo>
                    <a:pt x="1880870" y="35052"/>
                    <a:pt x="1881886" y="37211"/>
                    <a:pt x="1880616" y="39243"/>
                  </a:cubicBezTo>
                  <a:cubicBezTo>
                    <a:pt x="1879346" y="41275"/>
                    <a:pt x="1876044" y="42291"/>
                    <a:pt x="1870710" y="42291"/>
                  </a:cubicBezTo>
                  <a:lnTo>
                    <a:pt x="1724025" y="42291"/>
                  </a:lnTo>
                  <a:cubicBezTo>
                    <a:pt x="1706245" y="67183"/>
                    <a:pt x="1685798" y="88900"/>
                    <a:pt x="1662684" y="107442"/>
                  </a:cubicBezTo>
                  <a:lnTo>
                    <a:pt x="1790700" y="107442"/>
                  </a:lnTo>
                  <a:lnTo>
                    <a:pt x="1808607" y="75819"/>
                  </a:lnTo>
                  <a:lnTo>
                    <a:pt x="1865757" y="99441"/>
                  </a:lnTo>
                  <a:cubicBezTo>
                    <a:pt x="1869313" y="100965"/>
                    <a:pt x="1871091" y="103124"/>
                    <a:pt x="1871091" y="105918"/>
                  </a:cubicBezTo>
                  <a:cubicBezTo>
                    <a:pt x="1871091" y="111252"/>
                    <a:pt x="1865884" y="118364"/>
                    <a:pt x="1855470" y="127254"/>
                  </a:cubicBezTo>
                  <a:lnTo>
                    <a:pt x="1855470" y="242697"/>
                  </a:lnTo>
                  <a:cubicBezTo>
                    <a:pt x="1855978" y="272669"/>
                    <a:pt x="1856486" y="302641"/>
                    <a:pt x="1856994" y="332613"/>
                  </a:cubicBezTo>
                  <a:cubicBezTo>
                    <a:pt x="1856994" y="334645"/>
                    <a:pt x="1856867" y="336550"/>
                    <a:pt x="1856613" y="338328"/>
                  </a:cubicBezTo>
                  <a:cubicBezTo>
                    <a:pt x="1836547" y="342392"/>
                    <a:pt x="1816735" y="345059"/>
                    <a:pt x="1797177" y="346329"/>
                  </a:cubicBezTo>
                  <a:lnTo>
                    <a:pt x="1797177" y="319278"/>
                  </a:lnTo>
                  <a:lnTo>
                    <a:pt x="1602105" y="319278"/>
                  </a:lnTo>
                  <a:lnTo>
                    <a:pt x="1602105" y="336042"/>
                  </a:lnTo>
                  <a:cubicBezTo>
                    <a:pt x="1602105" y="339344"/>
                    <a:pt x="1599946" y="341630"/>
                    <a:pt x="1595628" y="342900"/>
                  </a:cubicBezTo>
                  <a:cubicBezTo>
                    <a:pt x="1578102" y="345694"/>
                    <a:pt x="1560449" y="347726"/>
                    <a:pt x="1542669" y="348996"/>
                  </a:cubicBezTo>
                  <a:cubicBezTo>
                    <a:pt x="1544701" y="313944"/>
                    <a:pt x="1545717" y="279654"/>
                    <a:pt x="1545717" y="246126"/>
                  </a:cubicBezTo>
                  <a:lnTo>
                    <a:pt x="1545717" y="165735"/>
                  </a:lnTo>
                  <a:cubicBezTo>
                    <a:pt x="1545717" y="139065"/>
                    <a:pt x="1545209" y="113538"/>
                    <a:pt x="1544193" y="89154"/>
                  </a:cubicBezTo>
                  <a:lnTo>
                    <a:pt x="1604772" y="107442"/>
                  </a:lnTo>
                  <a:lnTo>
                    <a:pt x="1645920" y="107442"/>
                  </a:lnTo>
                  <a:cubicBezTo>
                    <a:pt x="1645158" y="80264"/>
                    <a:pt x="1644904" y="58547"/>
                    <a:pt x="1645158" y="42291"/>
                  </a:cubicBezTo>
                  <a:lnTo>
                    <a:pt x="1525143" y="42291"/>
                  </a:lnTo>
                  <a:lnTo>
                    <a:pt x="1525143" y="33147"/>
                  </a:lnTo>
                  <a:lnTo>
                    <a:pt x="1808226" y="33147"/>
                  </a:lnTo>
                  <a:close/>
                  <a:moveTo>
                    <a:pt x="901446" y="381"/>
                  </a:moveTo>
                  <a:lnTo>
                    <a:pt x="977646" y="16764"/>
                  </a:lnTo>
                  <a:cubicBezTo>
                    <a:pt x="982472" y="17780"/>
                    <a:pt x="984885" y="19812"/>
                    <a:pt x="984885" y="22860"/>
                  </a:cubicBezTo>
                  <a:cubicBezTo>
                    <a:pt x="984885" y="29464"/>
                    <a:pt x="977138" y="34290"/>
                    <a:pt x="961644" y="37338"/>
                  </a:cubicBezTo>
                  <a:cubicBezTo>
                    <a:pt x="961390" y="37846"/>
                    <a:pt x="961009" y="38354"/>
                    <a:pt x="960501" y="38862"/>
                  </a:cubicBezTo>
                  <a:cubicBezTo>
                    <a:pt x="985139" y="59182"/>
                    <a:pt x="1009523" y="75057"/>
                    <a:pt x="1033653" y="86487"/>
                  </a:cubicBezTo>
                  <a:cubicBezTo>
                    <a:pt x="1059561" y="98679"/>
                    <a:pt x="1091184" y="108966"/>
                    <a:pt x="1128522" y="117348"/>
                  </a:cubicBezTo>
                  <a:lnTo>
                    <a:pt x="1127760" y="124206"/>
                  </a:lnTo>
                  <a:cubicBezTo>
                    <a:pt x="1109472" y="132080"/>
                    <a:pt x="1094359" y="152019"/>
                    <a:pt x="1082421" y="184023"/>
                  </a:cubicBezTo>
                  <a:cubicBezTo>
                    <a:pt x="1050163" y="166497"/>
                    <a:pt x="1024255" y="147701"/>
                    <a:pt x="1004697" y="127635"/>
                  </a:cubicBezTo>
                  <a:cubicBezTo>
                    <a:pt x="984885" y="107315"/>
                    <a:pt x="967613" y="81407"/>
                    <a:pt x="952881" y="49911"/>
                  </a:cubicBezTo>
                  <a:cubicBezTo>
                    <a:pt x="910209" y="110617"/>
                    <a:pt x="846836" y="156845"/>
                    <a:pt x="762762" y="188595"/>
                  </a:cubicBezTo>
                  <a:lnTo>
                    <a:pt x="758952" y="184023"/>
                  </a:lnTo>
                  <a:cubicBezTo>
                    <a:pt x="811784" y="140843"/>
                    <a:pt x="852932" y="93726"/>
                    <a:pt x="882396" y="42672"/>
                  </a:cubicBezTo>
                  <a:cubicBezTo>
                    <a:pt x="891540" y="26924"/>
                    <a:pt x="897890" y="12827"/>
                    <a:pt x="901446" y="381"/>
                  </a:cubicBezTo>
                  <a:close/>
                  <a:moveTo>
                    <a:pt x="1277493" y="0"/>
                  </a:moveTo>
                  <a:cubicBezTo>
                    <a:pt x="1305687" y="2032"/>
                    <a:pt x="1327023" y="6985"/>
                    <a:pt x="1341501" y="14859"/>
                  </a:cubicBezTo>
                  <a:cubicBezTo>
                    <a:pt x="1353947" y="21463"/>
                    <a:pt x="1360170" y="29845"/>
                    <a:pt x="1360170" y="40005"/>
                  </a:cubicBezTo>
                  <a:cubicBezTo>
                    <a:pt x="1360170" y="50419"/>
                    <a:pt x="1355979" y="59182"/>
                    <a:pt x="1347597" y="66294"/>
                  </a:cubicBezTo>
                  <a:cubicBezTo>
                    <a:pt x="1339469" y="73152"/>
                    <a:pt x="1329182" y="76581"/>
                    <a:pt x="1316736" y="76581"/>
                  </a:cubicBezTo>
                  <a:cubicBezTo>
                    <a:pt x="1301750" y="76581"/>
                    <a:pt x="1293495" y="70231"/>
                    <a:pt x="1291971" y="57531"/>
                  </a:cubicBezTo>
                  <a:cubicBezTo>
                    <a:pt x="1289685" y="39243"/>
                    <a:pt x="1283843" y="21209"/>
                    <a:pt x="1274445" y="3429"/>
                  </a:cubicBezTo>
                  <a:close/>
                </a:path>
              </a:pathLst>
            </a:custGeom>
            <a:solidFill>
              <a:srgbClr val="B00000"/>
            </a:solidFill>
            <a:ln>
              <a:noFill/>
            </a:ln>
            <a:effectLst>
              <a:outerShdw blurRad="76200" dir="18900000" sy="23000" kx="-1200000" algn="bl" rotWithShape="0">
                <a:prstClr val="black">
                  <a:alpha val="2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lgn="just">
                <a:defRPr sz="4400" kern="100">
                  <a:solidFill>
                    <a:schemeClr val="tx1">
                      <a:lumMod val="85000"/>
                      <a:lumOff val="15000"/>
                    </a:schemeClr>
                  </a:solidFill>
                  <a:latin typeface="方正特雅宋简体" panose="02000500000000000000" pitchFamily="2" charset="-122"/>
                  <a:ea typeface="方正特雅宋简体" panose="02000500000000000000" pitchFamily="2" charset="-122"/>
                  <a:cs typeface="方正粗楷简体" panose="02000000000000000000" pitchFamily="2" charset="-122"/>
                </a:defRPr>
              </a:lvl1pPr>
            </a:lstStyle>
            <a:p>
              <a:endParaRPr lang="zh-CN" altLang="en-US" dirty="0"/>
            </a:p>
          </p:txBody>
        </p:sp>
        <p:cxnSp>
          <p:nvCxnSpPr>
            <p:cNvPr id="15" name="直接连接符 14"/>
            <p:cNvCxnSpPr/>
            <p:nvPr/>
          </p:nvCxnSpPr>
          <p:spPr>
            <a:xfrm>
              <a:off x="3346450" y="1599745"/>
              <a:ext cx="7994676" cy="0"/>
            </a:xfrm>
            <a:prstGeom prst="line">
              <a:avLst/>
            </a:prstGeom>
            <a:ln>
              <a:solidFill>
                <a:srgbClr val="B00000"/>
              </a:solidFill>
            </a:ln>
          </p:spPr>
          <p:style>
            <a:lnRef idx="1">
              <a:schemeClr val="accent1"/>
            </a:lnRef>
            <a:fillRef idx="0">
              <a:schemeClr val="accent1"/>
            </a:fillRef>
            <a:effectRef idx="0">
              <a:schemeClr val="accent1"/>
            </a:effectRef>
            <a:fontRef idx="minor">
              <a:schemeClr val="tx1"/>
            </a:fontRef>
          </p:style>
        </p:cxnSp>
      </p:grpSp>
      <p:pic>
        <p:nvPicPr>
          <p:cNvPr id="8" name="图片 7"/>
          <p:cNvPicPr>
            <a:picLocks noChangeAspect="1"/>
          </p:cNvPicPr>
          <p:nvPr/>
        </p:nvPicPr>
        <p:blipFill rotWithShape="1">
          <a:blip r:embed="rId2" cstate="print">
            <a:extLst>
              <a:ext uri="{28A0092B-C50C-407E-A947-70E740481C1C}">
                <a14:useLocalDpi xmlns:a14="http://schemas.microsoft.com/office/drawing/2010/main" val="0"/>
              </a:ext>
            </a:extLst>
          </a:blip>
          <a:srcRect l="52495" t="48554" r="11781" b="13501"/>
          <a:stretch>
            <a:fillRect/>
          </a:stretch>
        </p:blipFill>
        <p:spPr>
          <a:xfrm>
            <a:off x="9090991" y="5240896"/>
            <a:ext cx="3101010" cy="1576062"/>
          </a:xfrm>
          <a:prstGeom prst="rect">
            <a:avLst/>
          </a:prstGeom>
          <a:effectLst/>
        </p:spPr>
      </p:pic>
      <p:sp>
        <p:nvSpPr>
          <p:cNvPr id="9" name="矩形 8"/>
          <p:cNvSpPr/>
          <p:nvPr/>
        </p:nvSpPr>
        <p:spPr>
          <a:xfrm>
            <a:off x="-2" y="6784118"/>
            <a:ext cx="12192000" cy="72000"/>
          </a:xfrm>
          <a:prstGeom prst="rect">
            <a:avLst/>
          </a:prstGeom>
          <a:gradFill>
            <a:gsLst>
              <a:gs pos="0">
                <a:schemeClr val="bg1"/>
              </a:gs>
              <a:gs pos="100000">
                <a:srgbClr val="FF9000"/>
              </a:gs>
            </a:gsLst>
            <a:lin ang="0" scaled="0"/>
          </a:gradFill>
          <a:ln>
            <a:noFill/>
          </a:ln>
          <a:effectLst>
            <a:outerShdw blurRad="127000" dist="635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圆角矩形 4"/>
          <p:cNvSpPr/>
          <p:nvPr/>
        </p:nvSpPr>
        <p:spPr>
          <a:xfrm>
            <a:off x="1180213" y="2841564"/>
            <a:ext cx="8289487" cy="2664000"/>
          </a:xfrm>
          <a:prstGeom prst="roundRect">
            <a:avLst>
              <a:gd name="adj" fmla="val 7321"/>
            </a:avLst>
          </a:prstGeom>
          <a:noFill/>
          <a:ln w="25400" cmpd="sng">
            <a:solidFill>
              <a:srgbClr val="C00000"/>
            </a:solidFill>
            <a:prstDash val="dash"/>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7" name="文本框 6"/>
          <p:cNvSpPr txBox="1"/>
          <p:nvPr/>
        </p:nvSpPr>
        <p:spPr>
          <a:xfrm>
            <a:off x="9646084" y="3296401"/>
            <a:ext cx="571906" cy="1753235"/>
          </a:xfrm>
          <a:prstGeom prst="rect">
            <a:avLst/>
          </a:prstGeom>
          <a:noFill/>
        </p:spPr>
        <p:txBody>
          <a:bodyPr wrap="square" rtlCol="0">
            <a:spAutoFit/>
          </a:bodyPr>
          <a:lstStyle/>
          <a:p>
            <a:r>
              <a:rPr kumimoji="1" lang="zh-CN" altLang="en-US" b="1" dirty="0">
                <a:solidFill>
                  <a:srgbClr val="C00000"/>
                </a:solidFill>
                <a:latin typeface="楷体" panose="02010609060101010101" pitchFamily="49" charset="-122"/>
                <a:ea typeface="楷体" panose="02010609060101010101" pitchFamily="49" charset="-122"/>
              </a:rPr>
              <a:t>本章重点内容</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9"/>
          <p:cNvSpPr/>
          <p:nvPr/>
        </p:nvSpPr>
        <p:spPr>
          <a:xfrm rot="16200000">
            <a:off x="4786446" y="-1048865"/>
            <a:ext cx="2625108" cy="12198001"/>
          </a:xfrm>
          <a:prstGeom prst="rect">
            <a:avLst/>
          </a:prstGeom>
          <a:gradFill>
            <a:gsLst>
              <a:gs pos="0">
                <a:srgbClr val="AF0000"/>
              </a:gs>
              <a:gs pos="100000">
                <a:srgbClr val="DD1807"/>
              </a:gs>
            </a:gsLst>
            <a:lin ang="5400000" scaled="0"/>
          </a:gradFill>
          <a:ln w="19050">
            <a:gradFill>
              <a:gsLst>
                <a:gs pos="0">
                  <a:srgbClr val="FAE7D0"/>
                </a:gs>
                <a:gs pos="24000">
                  <a:srgbClr val="FAE7D0"/>
                </a:gs>
                <a:gs pos="83000">
                  <a:srgbClr val="D49A78"/>
                </a:gs>
                <a:gs pos="100000">
                  <a:srgbClr val="EFD0B6"/>
                </a:gs>
              </a:gsLst>
              <a:lin ang="5400000" scaled="1"/>
            </a:gradFill>
          </a:ln>
          <a:effectLst>
            <a:outerShdw dist="101600" dir="16200000" algn="tl" rotWithShape="0">
              <a:srgbClr val="EFD0B6"/>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dirty="0">
              <a:solidFill>
                <a:schemeClr val="tx1"/>
              </a:solidFill>
            </a:endParaRPr>
          </a:p>
        </p:txBody>
      </p:sp>
      <p:sp>
        <p:nvSpPr>
          <p:cNvPr id="2" name="işlídê"/>
          <p:cNvSpPr/>
          <p:nvPr/>
        </p:nvSpPr>
        <p:spPr>
          <a:xfrm>
            <a:off x="850875" y="914396"/>
            <a:ext cx="10693426" cy="4869712"/>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3" name="组合 2"/>
          <p:cNvGrpSpPr/>
          <p:nvPr/>
        </p:nvGrpSpPr>
        <p:grpSpPr>
          <a:xfrm>
            <a:off x="1294084" y="1251265"/>
            <a:ext cx="10047042" cy="351282"/>
            <a:chOff x="1294084" y="1410757"/>
            <a:chExt cx="10047042" cy="351282"/>
          </a:xfrm>
        </p:grpSpPr>
        <p:sp>
          <p:nvSpPr>
            <p:cNvPr id="4" name="文本框 3"/>
            <p:cNvSpPr txBox="1"/>
            <p:nvPr/>
          </p:nvSpPr>
          <p:spPr>
            <a:xfrm>
              <a:off x="1294084" y="1410757"/>
              <a:ext cx="1881145" cy="351282"/>
            </a:xfrm>
            <a:custGeom>
              <a:avLst/>
              <a:gdLst/>
              <a:ahLst/>
              <a:cxnLst/>
              <a:rect l="l" t="t" r="r" b="b"/>
              <a:pathLst>
                <a:path w="1881145" h="351282">
                  <a:moveTo>
                    <a:pt x="681990" y="264795"/>
                  </a:moveTo>
                  <a:lnTo>
                    <a:pt x="736092" y="305181"/>
                  </a:lnTo>
                  <a:cubicBezTo>
                    <a:pt x="739902" y="307975"/>
                    <a:pt x="741045" y="310515"/>
                    <a:pt x="739521" y="312801"/>
                  </a:cubicBezTo>
                  <a:cubicBezTo>
                    <a:pt x="737743" y="315341"/>
                    <a:pt x="733806" y="316611"/>
                    <a:pt x="727710" y="316611"/>
                  </a:cubicBezTo>
                  <a:lnTo>
                    <a:pt x="382524" y="316611"/>
                  </a:lnTo>
                  <a:lnTo>
                    <a:pt x="382524" y="305943"/>
                  </a:lnTo>
                  <a:lnTo>
                    <a:pt x="652653" y="305943"/>
                  </a:lnTo>
                  <a:close/>
                  <a:moveTo>
                    <a:pt x="1683639" y="249174"/>
                  </a:moveTo>
                  <a:lnTo>
                    <a:pt x="1683639" y="310134"/>
                  </a:lnTo>
                  <a:lnTo>
                    <a:pt x="1718310" y="310134"/>
                  </a:lnTo>
                  <a:lnTo>
                    <a:pt x="1718310" y="249174"/>
                  </a:lnTo>
                  <a:close/>
                  <a:moveTo>
                    <a:pt x="1683639" y="182880"/>
                  </a:moveTo>
                  <a:lnTo>
                    <a:pt x="1683639" y="240030"/>
                  </a:lnTo>
                  <a:lnTo>
                    <a:pt x="1718310" y="240030"/>
                  </a:lnTo>
                  <a:lnTo>
                    <a:pt x="1718310" y="182880"/>
                  </a:lnTo>
                  <a:close/>
                  <a:moveTo>
                    <a:pt x="645414" y="132969"/>
                  </a:moveTo>
                  <a:lnTo>
                    <a:pt x="695325" y="169164"/>
                  </a:lnTo>
                  <a:cubicBezTo>
                    <a:pt x="699389" y="171958"/>
                    <a:pt x="700659" y="174625"/>
                    <a:pt x="699135" y="177165"/>
                  </a:cubicBezTo>
                  <a:cubicBezTo>
                    <a:pt x="697611" y="179451"/>
                    <a:pt x="693928" y="180594"/>
                    <a:pt x="688086" y="180594"/>
                  </a:cubicBezTo>
                  <a:lnTo>
                    <a:pt x="423672" y="180594"/>
                  </a:lnTo>
                  <a:lnTo>
                    <a:pt x="423672" y="169926"/>
                  </a:lnTo>
                  <a:lnTo>
                    <a:pt x="619125" y="169926"/>
                  </a:lnTo>
                  <a:close/>
                  <a:moveTo>
                    <a:pt x="1772793" y="116586"/>
                  </a:moveTo>
                  <a:lnTo>
                    <a:pt x="1772793" y="310134"/>
                  </a:lnTo>
                  <a:lnTo>
                    <a:pt x="1797177" y="310134"/>
                  </a:lnTo>
                  <a:lnTo>
                    <a:pt x="1797177" y="116586"/>
                  </a:lnTo>
                  <a:close/>
                  <a:moveTo>
                    <a:pt x="1683639" y="116586"/>
                  </a:moveTo>
                  <a:lnTo>
                    <a:pt x="1683639" y="173736"/>
                  </a:lnTo>
                  <a:lnTo>
                    <a:pt x="1718310" y="173736"/>
                  </a:lnTo>
                  <a:lnTo>
                    <a:pt x="1718310" y="116586"/>
                  </a:lnTo>
                  <a:close/>
                  <a:moveTo>
                    <a:pt x="1602105" y="116586"/>
                  </a:moveTo>
                  <a:lnTo>
                    <a:pt x="1602105" y="310134"/>
                  </a:lnTo>
                  <a:lnTo>
                    <a:pt x="1629156" y="310134"/>
                  </a:lnTo>
                  <a:lnTo>
                    <a:pt x="1629156" y="116586"/>
                  </a:lnTo>
                  <a:close/>
                  <a:moveTo>
                    <a:pt x="904494" y="108966"/>
                  </a:moveTo>
                  <a:lnTo>
                    <a:pt x="978408" y="114681"/>
                  </a:lnTo>
                  <a:cubicBezTo>
                    <a:pt x="984250" y="114935"/>
                    <a:pt x="987171" y="116586"/>
                    <a:pt x="987171" y="119634"/>
                  </a:cubicBezTo>
                  <a:cubicBezTo>
                    <a:pt x="987171" y="125984"/>
                    <a:pt x="980948" y="131445"/>
                    <a:pt x="968502" y="136017"/>
                  </a:cubicBezTo>
                  <a:lnTo>
                    <a:pt x="968502" y="219456"/>
                  </a:lnTo>
                  <a:cubicBezTo>
                    <a:pt x="968502" y="254762"/>
                    <a:pt x="969010" y="292989"/>
                    <a:pt x="970026" y="334137"/>
                  </a:cubicBezTo>
                  <a:cubicBezTo>
                    <a:pt x="970026" y="340233"/>
                    <a:pt x="968375" y="343662"/>
                    <a:pt x="965073" y="344424"/>
                  </a:cubicBezTo>
                  <a:cubicBezTo>
                    <a:pt x="946023" y="346964"/>
                    <a:pt x="925576" y="348234"/>
                    <a:pt x="903732" y="348234"/>
                  </a:cubicBezTo>
                  <a:cubicBezTo>
                    <a:pt x="905256" y="312166"/>
                    <a:pt x="906018" y="269240"/>
                    <a:pt x="906018" y="219456"/>
                  </a:cubicBezTo>
                  <a:lnTo>
                    <a:pt x="906018" y="185547"/>
                  </a:lnTo>
                  <a:cubicBezTo>
                    <a:pt x="906018" y="155067"/>
                    <a:pt x="905510" y="129540"/>
                    <a:pt x="904494" y="108966"/>
                  </a:cubicBezTo>
                  <a:close/>
                  <a:moveTo>
                    <a:pt x="1443990" y="39243"/>
                  </a:moveTo>
                  <a:lnTo>
                    <a:pt x="1493901" y="73152"/>
                  </a:lnTo>
                  <a:cubicBezTo>
                    <a:pt x="1499489" y="76962"/>
                    <a:pt x="1501521" y="80264"/>
                    <a:pt x="1499997" y="83058"/>
                  </a:cubicBezTo>
                  <a:cubicBezTo>
                    <a:pt x="1498473" y="85598"/>
                    <a:pt x="1494155" y="86868"/>
                    <a:pt x="1487043" y="86868"/>
                  </a:cubicBezTo>
                  <a:lnTo>
                    <a:pt x="1309497" y="86868"/>
                  </a:lnTo>
                  <a:lnTo>
                    <a:pt x="1309497" y="103632"/>
                  </a:lnTo>
                  <a:cubicBezTo>
                    <a:pt x="1309497" y="123190"/>
                    <a:pt x="1308608" y="140462"/>
                    <a:pt x="1306830" y="155448"/>
                  </a:cubicBezTo>
                  <a:lnTo>
                    <a:pt x="1379220" y="155448"/>
                  </a:lnTo>
                  <a:lnTo>
                    <a:pt x="1397508" y="122682"/>
                  </a:lnTo>
                  <a:lnTo>
                    <a:pt x="1461516" y="149352"/>
                  </a:lnTo>
                  <a:cubicBezTo>
                    <a:pt x="1468374" y="152146"/>
                    <a:pt x="1471803" y="155194"/>
                    <a:pt x="1471803" y="158496"/>
                  </a:cubicBezTo>
                  <a:cubicBezTo>
                    <a:pt x="1471803" y="165354"/>
                    <a:pt x="1464818" y="172466"/>
                    <a:pt x="1450848" y="179832"/>
                  </a:cubicBezTo>
                  <a:cubicBezTo>
                    <a:pt x="1449832" y="215138"/>
                    <a:pt x="1448054" y="246507"/>
                    <a:pt x="1445514" y="273939"/>
                  </a:cubicBezTo>
                  <a:cubicBezTo>
                    <a:pt x="1442974" y="299593"/>
                    <a:pt x="1434465" y="317627"/>
                    <a:pt x="1419987" y="328041"/>
                  </a:cubicBezTo>
                  <a:cubicBezTo>
                    <a:pt x="1405509" y="338455"/>
                    <a:pt x="1380236" y="344551"/>
                    <a:pt x="1344168" y="346329"/>
                  </a:cubicBezTo>
                  <a:cubicBezTo>
                    <a:pt x="1342644" y="330327"/>
                    <a:pt x="1338326" y="318643"/>
                    <a:pt x="1331214" y="311277"/>
                  </a:cubicBezTo>
                  <a:cubicBezTo>
                    <a:pt x="1323848" y="303657"/>
                    <a:pt x="1309370" y="296291"/>
                    <a:pt x="1287780" y="289179"/>
                  </a:cubicBezTo>
                  <a:lnTo>
                    <a:pt x="1289304" y="281559"/>
                  </a:lnTo>
                  <a:lnTo>
                    <a:pt x="1349121" y="285369"/>
                  </a:lnTo>
                  <a:cubicBezTo>
                    <a:pt x="1368425" y="286639"/>
                    <a:pt x="1379093" y="277876"/>
                    <a:pt x="1381125" y="259080"/>
                  </a:cubicBezTo>
                  <a:cubicBezTo>
                    <a:pt x="1384173" y="234442"/>
                    <a:pt x="1386332" y="202946"/>
                    <a:pt x="1387602" y="164592"/>
                  </a:cubicBezTo>
                  <a:lnTo>
                    <a:pt x="1306068" y="164592"/>
                  </a:lnTo>
                  <a:cubicBezTo>
                    <a:pt x="1300226" y="209550"/>
                    <a:pt x="1285621" y="245999"/>
                    <a:pt x="1262253" y="273939"/>
                  </a:cubicBezTo>
                  <a:cubicBezTo>
                    <a:pt x="1239647" y="301117"/>
                    <a:pt x="1203071" y="326898"/>
                    <a:pt x="1152525" y="351282"/>
                  </a:cubicBezTo>
                  <a:lnTo>
                    <a:pt x="1147572" y="345567"/>
                  </a:lnTo>
                  <a:cubicBezTo>
                    <a:pt x="1184910" y="306197"/>
                    <a:pt x="1210437" y="269494"/>
                    <a:pt x="1224153" y="235458"/>
                  </a:cubicBezTo>
                  <a:cubicBezTo>
                    <a:pt x="1237869" y="201168"/>
                    <a:pt x="1244727" y="157099"/>
                    <a:pt x="1244727" y="103251"/>
                  </a:cubicBezTo>
                  <a:lnTo>
                    <a:pt x="1244727" y="86868"/>
                  </a:lnTo>
                  <a:lnTo>
                    <a:pt x="1150620" y="86868"/>
                  </a:lnTo>
                  <a:lnTo>
                    <a:pt x="1150620" y="77724"/>
                  </a:lnTo>
                  <a:lnTo>
                    <a:pt x="1416558" y="77724"/>
                  </a:lnTo>
                  <a:close/>
                  <a:moveTo>
                    <a:pt x="667893" y="10287"/>
                  </a:moveTo>
                  <a:lnTo>
                    <a:pt x="719328" y="47244"/>
                  </a:lnTo>
                  <a:cubicBezTo>
                    <a:pt x="723392" y="50038"/>
                    <a:pt x="724535" y="52705"/>
                    <a:pt x="722757" y="55245"/>
                  </a:cubicBezTo>
                  <a:cubicBezTo>
                    <a:pt x="721233" y="57531"/>
                    <a:pt x="717296" y="58674"/>
                    <a:pt x="710946" y="58674"/>
                  </a:cubicBezTo>
                  <a:lnTo>
                    <a:pt x="400812" y="58674"/>
                  </a:lnTo>
                  <a:lnTo>
                    <a:pt x="400812" y="48006"/>
                  </a:lnTo>
                  <a:lnTo>
                    <a:pt x="640842" y="48006"/>
                  </a:lnTo>
                  <a:close/>
                  <a:moveTo>
                    <a:pt x="139065" y="5715"/>
                  </a:moveTo>
                  <a:lnTo>
                    <a:pt x="219456" y="10287"/>
                  </a:lnTo>
                  <a:cubicBezTo>
                    <a:pt x="224790" y="11049"/>
                    <a:pt x="227711" y="13208"/>
                    <a:pt x="228219" y="16764"/>
                  </a:cubicBezTo>
                  <a:cubicBezTo>
                    <a:pt x="228219" y="24130"/>
                    <a:pt x="221488" y="30099"/>
                    <a:pt x="208026" y="34671"/>
                  </a:cubicBezTo>
                  <a:lnTo>
                    <a:pt x="208026" y="147828"/>
                  </a:lnTo>
                  <a:lnTo>
                    <a:pt x="270510" y="147828"/>
                  </a:lnTo>
                  <a:lnTo>
                    <a:pt x="301752" y="104013"/>
                  </a:lnTo>
                  <a:lnTo>
                    <a:pt x="355473" y="145542"/>
                  </a:lnTo>
                  <a:cubicBezTo>
                    <a:pt x="359029" y="148336"/>
                    <a:pt x="360045" y="150876"/>
                    <a:pt x="358521" y="153162"/>
                  </a:cubicBezTo>
                  <a:cubicBezTo>
                    <a:pt x="356743" y="155702"/>
                    <a:pt x="352933" y="156972"/>
                    <a:pt x="347091" y="156972"/>
                  </a:cubicBezTo>
                  <a:lnTo>
                    <a:pt x="208026" y="156972"/>
                  </a:lnTo>
                  <a:lnTo>
                    <a:pt x="208026" y="219837"/>
                  </a:lnTo>
                  <a:cubicBezTo>
                    <a:pt x="208026" y="260985"/>
                    <a:pt x="208534" y="299212"/>
                    <a:pt x="209550" y="334518"/>
                  </a:cubicBezTo>
                  <a:cubicBezTo>
                    <a:pt x="209550" y="337820"/>
                    <a:pt x="208788" y="340487"/>
                    <a:pt x="207264" y="342519"/>
                  </a:cubicBezTo>
                  <a:cubicBezTo>
                    <a:pt x="206248" y="344043"/>
                    <a:pt x="204978" y="344932"/>
                    <a:pt x="203454" y="345186"/>
                  </a:cubicBezTo>
                  <a:cubicBezTo>
                    <a:pt x="184150" y="347472"/>
                    <a:pt x="162433" y="348615"/>
                    <a:pt x="138303" y="348615"/>
                  </a:cubicBezTo>
                  <a:cubicBezTo>
                    <a:pt x="139827" y="302387"/>
                    <a:pt x="140589" y="259461"/>
                    <a:pt x="140589" y="219837"/>
                  </a:cubicBezTo>
                  <a:lnTo>
                    <a:pt x="140589" y="156972"/>
                  </a:lnTo>
                  <a:lnTo>
                    <a:pt x="0" y="156972"/>
                  </a:lnTo>
                  <a:lnTo>
                    <a:pt x="0" y="147828"/>
                  </a:lnTo>
                  <a:lnTo>
                    <a:pt x="140589" y="147828"/>
                  </a:lnTo>
                  <a:lnTo>
                    <a:pt x="140589" y="86868"/>
                  </a:lnTo>
                  <a:cubicBezTo>
                    <a:pt x="140589" y="62230"/>
                    <a:pt x="140081" y="35179"/>
                    <a:pt x="139065" y="5715"/>
                  </a:cubicBezTo>
                  <a:close/>
                  <a:moveTo>
                    <a:pt x="1831086" y="1143"/>
                  </a:moveTo>
                  <a:lnTo>
                    <a:pt x="1877568" y="32766"/>
                  </a:lnTo>
                  <a:cubicBezTo>
                    <a:pt x="1880870" y="35052"/>
                    <a:pt x="1881886" y="37211"/>
                    <a:pt x="1880616" y="39243"/>
                  </a:cubicBezTo>
                  <a:cubicBezTo>
                    <a:pt x="1879346" y="41275"/>
                    <a:pt x="1876044" y="42291"/>
                    <a:pt x="1870710" y="42291"/>
                  </a:cubicBezTo>
                  <a:lnTo>
                    <a:pt x="1724025" y="42291"/>
                  </a:lnTo>
                  <a:cubicBezTo>
                    <a:pt x="1706245" y="67183"/>
                    <a:pt x="1685798" y="88900"/>
                    <a:pt x="1662684" y="107442"/>
                  </a:cubicBezTo>
                  <a:lnTo>
                    <a:pt x="1790700" y="107442"/>
                  </a:lnTo>
                  <a:lnTo>
                    <a:pt x="1808607" y="75819"/>
                  </a:lnTo>
                  <a:lnTo>
                    <a:pt x="1865757" y="99441"/>
                  </a:lnTo>
                  <a:cubicBezTo>
                    <a:pt x="1869313" y="100965"/>
                    <a:pt x="1871091" y="103124"/>
                    <a:pt x="1871091" y="105918"/>
                  </a:cubicBezTo>
                  <a:cubicBezTo>
                    <a:pt x="1871091" y="111252"/>
                    <a:pt x="1865884" y="118364"/>
                    <a:pt x="1855470" y="127254"/>
                  </a:cubicBezTo>
                  <a:lnTo>
                    <a:pt x="1855470" y="242697"/>
                  </a:lnTo>
                  <a:cubicBezTo>
                    <a:pt x="1855978" y="272669"/>
                    <a:pt x="1856486" y="302641"/>
                    <a:pt x="1856994" y="332613"/>
                  </a:cubicBezTo>
                  <a:cubicBezTo>
                    <a:pt x="1856994" y="334645"/>
                    <a:pt x="1856867" y="336550"/>
                    <a:pt x="1856613" y="338328"/>
                  </a:cubicBezTo>
                  <a:cubicBezTo>
                    <a:pt x="1836547" y="342392"/>
                    <a:pt x="1816735" y="345059"/>
                    <a:pt x="1797177" y="346329"/>
                  </a:cubicBezTo>
                  <a:lnTo>
                    <a:pt x="1797177" y="319278"/>
                  </a:lnTo>
                  <a:lnTo>
                    <a:pt x="1602105" y="319278"/>
                  </a:lnTo>
                  <a:lnTo>
                    <a:pt x="1602105" y="336042"/>
                  </a:lnTo>
                  <a:cubicBezTo>
                    <a:pt x="1602105" y="339344"/>
                    <a:pt x="1599946" y="341630"/>
                    <a:pt x="1595628" y="342900"/>
                  </a:cubicBezTo>
                  <a:cubicBezTo>
                    <a:pt x="1578102" y="345694"/>
                    <a:pt x="1560449" y="347726"/>
                    <a:pt x="1542669" y="348996"/>
                  </a:cubicBezTo>
                  <a:cubicBezTo>
                    <a:pt x="1544701" y="313944"/>
                    <a:pt x="1545717" y="279654"/>
                    <a:pt x="1545717" y="246126"/>
                  </a:cubicBezTo>
                  <a:lnTo>
                    <a:pt x="1545717" y="165735"/>
                  </a:lnTo>
                  <a:cubicBezTo>
                    <a:pt x="1545717" y="139065"/>
                    <a:pt x="1545209" y="113538"/>
                    <a:pt x="1544193" y="89154"/>
                  </a:cubicBezTo>
                  <a:lnTo>
                    <a:pt x="1604772" y="107442"/>
                  </a:lnTo>
                  <a:lnTo>
                    <a:pt x="1645920" y="107442"/>
                  </a:lnTo>
                  <a:cubicBezTo>
                    <a:pt x="1645158" y="80264"/>
                    <a:pt x="1644904" y="58547"/>
                    <a:pt x="1645158" y="42291"/>
                  </a:cubicBezTo>
                  <a:lnTo>
                    <a:pt x="1525143" y="42291"/>
                  </a:lnTo>
                  <a:lnTo>
                    <a:pt x="1525143" y="33147"/>
                  </a:lnTo>
                  <a:lnTo>
                    <a:pt x="1808226" y="33147"/>
                  </a:lnTo>
                  <a:close/>
                  <a:moveTo>
                    <a:pt x="901446" y="381"/>
                  </a:moveTo>
                  <a:lnTo>
                    <a:pt x="977646" y="16764"/>
                  </a:lnTo>
                  <a:cubicBezTo>
                    <a:pt x="982472" y="17780"/>
                    <a:pt x="984885" y="19812"/>
                    <a:pt x="984885" y="22860"/>
                  </a:cubicBezTo>
                  <a:cubicBezTo>
                    <a:pt x="984885" y="29464"/>
                    <a:pt x="977138" y="34290"/>
                    <a:pt x="961644" y="37338"/>
                  </a:cubicBezTo>
                  <a:cubicBezTo>
                    <a:pt x="961390" y="37846"/>
                    <a:pt x="961009" y="38354"/>
                    <a:pt x="960501" y="38862"/>
                  </a:cubicBezTo>
                  <a:cubicBezTo>
                    <a:pt x="985139" y="59182"/>
                    <a:pt x="1009523" y="75057"/>
                    <a:pt x="1033653" y="86487"/>
                  </a:cubicBezTo>
                  <a:cubicBezTo>
                    <a:pt x="1059561" y="98679"/>
                    <a:pt x="1091184" y="108966"/>
                    <a:pt x="1128522" y="117348"/>
                  </a:cubicBezTo>
                  <a:lnTo>
                    <a:pt x="1127760" y="124206"/>
                  </a:lnTo>
                  <a:cubicBezTo>
                    <a:pt x="1109472" y="132080"/>
                    <a:pt x="1094359" y="152019"/>
                    <a:pt x="1082421" y="184023"/>
                  </a:cubicBezTo>
                  <a:cubicBezTo>
                    <a:pt x="1050163" y="166497"/>
                    <a:pt x="1024255" y="147701"/>
                    <a:pt x="1004697" y="127635"/>
                  </a:cubicBezTo>
                  <a:cubicBezTo>
                    <a:pt x="984885" y="107315"/>
                    <a:pt x="967613" y="81407"/>
                    <a:pt x="952881" y="49911"/>
                  </a:cubicBezTo>
                  <a:cubicBezTo>
                    <a:pt x="910209" y="110617"/>
                    <a:pt x="846836" y="156845"/>
                    <a:pt x="762762" y="188595"/>
                  </a:cubicBezTo>
                  <a:lnTo>
                    <a:pt x="758952" y="184023"/>
                  </a:lnTo>
                  <a:cubicBezTo>
                    <a:pt x="811784" y="140843"/>
                    <a:pt x="852932" y="93726"/>
                    <a:pt x="882396" y="42672"/>
                  </a:cubicBezTo>
                  <a:cubicBezTo>
                    <a:pt x="891540" y="26924"/>
                    <a:pt x="897890" y="12827"/>
                    <a:pt x="901446" y="381"/>
                  </a:cubicBezTo>
                  <a:close/>
                  <a:moveTo>
                    <a:pt x="1277493" y="0"/>
                  </a:moveTo>
                  <a:cubicBezTo>
                    <a:pt x="1305687" y="2032"/>
                    <a:pt x="1327023" y="6985"/>
                    <a:pt x="1341501" y="14859"/>
                  </a:cubicBezTo>
                  <a:cubicBezTo>
                    <a:pt x="1353947" y="21463"/>
                    <a:pt x="1360170" y="29845"/>
                    <a:pt x="1360170" y="40005"/>
                  </a:cubicBezTo>
                  <a:cubicBezTo>
                    <a:pt x="1360170" y="50419"/>
                    <a:pt x="1355979" y="59182"/>
                    <a:pt x="1347597" y="66294"/>
                  </a:cubicBezTo>
                  <a:cubicBezTo>
                    <a:pt x="1339469" y="73152"/>
                    <a:pt x="1329182" y="76581"/>
                    <a:pt x="1316736" y="76581"/>
                  </a:cubicBezTo>
                  <a:cubicBezTo>
                    <a:pt x="1301750" y="76581"/>
                    <a:pt x="1293495" y="70231"/>
                    <a:pt x="1291971" y="57531"/>
                  </a:cubicBezTo>
                  <a:cubicBezTo>
                    <a:pt x="1289685" y="39243"/>
                    <a:pt x="1283843" y="21209"/>
                    <a:pt x="1274445" y="3429"/>
                  </a:cubicBezTo>
                  <a:close/>
                </a:path>
              </a:pathLst>
            </a:custGeom>
            <a:solidFill>
              <a:srgbClr val="B00000"/>
            </a:solidFill>
            <a:ln>
              <a:noFill/>
            </a:ln>
            <a:effectLst>
              <a:outerShdw blurRad="76200" dir="18900000" sy="23000" kx="-1200000" algn="bl" rotWithShape="0">
                <a:prstClr val="black">
                  <a:alpha val="2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lgn="just">
                <a:defRPr sz="4400" kern="100">
                  <a:solidFill>
                    <a:schemeClr val="tx1">
                      <a:lumMod val="85000"/>
                      <a:lumOff val="15000"/>
                    </a:schemeClr>
                  </a:solidFill>
                  <a:latin typeface="方正特雅宋简体" panose="02000500000000000000" pitchFamily="2" charset="-122"/>
                  <a:ea typeface="方正特雅宋简体" panose="02000500000000000000" pitchFamily="2" charset="-122"/>
                  <a:cs typeface="方正粗楷简体" panose="02000000000000000000" pitchFamily="2" charset="-122"/>
                </a:defRPr>
              </a:lvl1pPr>
            </a:lstStyle>
            <a:p>
              <a:endParaRPr lang="zh-CN" altLang="en-US" dirty="0"/>
            </a:p>
          </p:txBody>
        </p:sp>
        <p:cxnSp>
          <p:nvCxnSpPr>
            <p:cNvPr id="7" name="直接连接符 6"/>
            <p:cNvCxnSpPr/>
            <p:nvPr/>
          </p:nvCxnSpPr>
          <p:spPr>
            <a:xfrm>
              <a:off x="3346450" y="1599745"/>
              <a:ext cx="7994676" cy="0"/>
            </a:xfrm>
            <a:prstGeom prst="line">
              <a:avLst/>
            </a:prstGeom>
            <a:ln>
              <a:solidFill>
                <a:srgbClr val="B00000"/>
              </a:solidFill>
            </a:ln>
          </p:spPr>
          <p:style>
            <a:lnRef idx="1">
              <a:schemeClr val="accent1"/>
            </a:lnRef>
            <a:fillRef idx="0">
              <a:schemeClr val="accent1"/>
            </a:fillRef>
            <a:effectRef idx="0">
              <a:schemeClr val="accent1"/>
            </a:effectRef>
            <a:fontRef idx="minor">
              <a:schemeClr val="tx1"/>
            </a:fontRef>
          </p:style>
        </p:cxnSp>
      </p:grpSp>
      <p:sp>
        <p:nvSpPr>
          <p:cNvPr id="6" name="文本框 5"/>
          <p:cNvSpPr txBox="1"/>
          <p:nvPr/>
        </p:nvSpPr>
        <p:spPr>
          <a:xfrm>
            <a:off x="1294084" y="1995438"/>
            <a:ext cx="10047042" cy="3247043"/>
          </a:xfrm>
          <a:prstGeom prst="rect">
            <a:avLst/>
          </a:prstGeom>
          <a:noFill/>
        </p:spPr>
        <p:txBody>
          <a:bodyPr wrap="square" rtlCol="0">
            <a:spAutoFit/>
          </a:bodyPr>
          <a:lstStyle/>
          <a:p>
            <a:pPr marL="285750" indent="-285750" algn="just">
              <a:lnSpc>
                <a:spcPct val="150000"/>
              </a:lnSpc>
              <a:spcAft>
                <a:spcPts val="600"/>
              </a:spcAft>
              <a:buClr>
                <a:srgbClr val="B00000"/>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明确坚持问题导向部署实施国家重大发展战略是我国经济发展的战略举措</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285750" indent="-285750" algn="just">
              <a:lnSpc>
                <a:spcPct val="150000"/>
              </a:lnSpc>
              <a:spcAft>
                <a:spcPts val="600"/>
              </a:spcAft>
              <a:buClr>
                <a:srgbClr val="B00000"/>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明确坚持创新驱动发展是我国经济发展的第一动力</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285750" indent="-285750" algn="just">
              <a:lnSpc>
                <a:spcPct val="150000"/>
              </a:lnSpc>
              <a:spcAft>
                <a:spcPts val="600"/>
              </a:spcAft>
              <a:buClr>
                <a:srgbClr val="B00000"/>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明确大力发展制造业和实体经济是我国经济发展的主要着力点</a:t>
            </a:r>
          </a:p>
          <a:p>
            <a:pPr marL="285750" indent="-285750" algn="just">
              <a:lnSpc>
                <a:spcPct val="150000"/>
              </a:lnSpc>
              <a:spcAft>
                <a:spcPts val="600"/>
              </a:spcAft>
              <a:buClr>
                <a:srgbClr val="B00000"/>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明确坚定不移全面扩大开放是我国经济发展的重要法宝</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285750" indent="-285750" algn="just">
              <a:lnSpc>
                <a:spcPct val="150000"/>
              </a:lnSpc>
              <a:spcAft>
                <a:spcPts val="600"/>
              </a:spcAft>
              <a:buClr>
                <a:srgbClr val="B00000"/>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明确统筹发展和安全是我国经济发展的重要保障</a:t>
            </a:r>
          </a:p>
          <a:p>
            <a:pPr marL="285750" indent="-285750" algn="just">
              <a:lnSpc>
                <a:spcPct val="150000"/>
              </a:lnSpc>
              <a:spcAft>
                <a:spcPts val="600"/>
              </a:spcAft>
              <a:buClr>
                <a:srgbClr val="B00000"/>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明确坚持正确工作策略和方法是做好经济工作的方法论</a:t>
            </a:r>
          </a:p>
        </p:txBody>
      </p:sp>
      <p:pic>
        <p:nvPicPr>
          <p:cNvPr id="8" name="图片 7"/>
          <p:cNvPicPr>
            <a:picLocks noChangeAspect="1"/>
          </p:cNvPicPr>
          <p:nvPr/>
        </p:nvPicPr>
        <p:blipFill rotWithShape="1">
          <a:blip r:embed="rId2" cstate="print">
            <a:extLst>
              <a:ext uri="{28A0092B-C50C-407E-A947-70E740481C1C}">
                <a14:useLocalDpi xmlns:a14="http://schemas.microsoft.com/office/drawing/2010/main" val="0"/>
              </a:ext>
            </a:extLst>
          </a:blip>
          <a:srcRect l="52495" t="48554" r="11781" b="13501"/>
          <a:stretch>
            <a:fillRect/>
          </a:stretch>
        </p:blipFill>
        <p:spPr>
          <a:xfrm>
            <a:off x="9090991" y="5240896"/>
            <a:ext cx="3101010" cy="1576062"/>
          </a:xfrm>
          <a:prstGeom prst="rect">
            <a:avLst/>
          </a:prstGeom>
          <a:effectLst/>
        </p:spPr>
      </p:pic>
      <p:sp>
        <p:nvSpPr>
          <p:cNvPr id="9" name="矩形 8"/>
          <p:cNvSpPr/>
          <p:nvPr/>
        </p:nvSpPr>
        <p:spPr>
          <a:xfrm>
            <a:off x="-2" y="6784118"/>
            <a:ext cx="12192000" cy="72000"/>
          </a:xfrm>
          <a:prstGeom prst="rect">
            <a:avLst/>
          </a:prstGeom>
          <a:gradFill>
            <a:gsLst>
              <a:gs pos="0">
                <a:schemeClr val="bg1"/>
              </a:gs>
              <a:gs pos="100000">
                <a:srgbClr val="FF9000"/>
              </a:gs>
            </a:gsLst>
            <a:lin ang="0" scaled="0"/>
          </a:gradFill>
          <a:ln>
            <a:noFill/>
          </a:ln>
          <a:effectLst>
            <a:outerShdw blurRad="127000" dist="635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 name="组合 33"/>
          <p:cNvGrpSpPr/>
          <p:nvPr/>
        </p:nvGrpSpPr>
        <p:grpSpPr>
          <a:xfrm>
            <a:off x="-561021" y="0"/>
            <a:ext cx="13314043" cy="6858000"/>
            <a:chOff x="-561021" y="0"/>
            <a:chExt cx="13314043" cy="6858000"/>
          </a:xfrm>
        </p:grpSpPr>
        <p:pic>
          <p:nvPicPr>
            <p:cNvPr id="31" name="图片 30"/>
            <p:cNvPicPr>
              <a:picLocks noChangeAspect="1"/>
            </p:cNvPicPr>
            <p:nvPr/>
          </p:nvPicPr>
          <p:blipFill>
            <a:blip r:embed="rId2"/>
            <a:srcRect l="46" t="4189" b="4281"/>
            <a:stretch>
              <a:fillRect/>
            </a:stretch>
          </p:blipFill>
          <p:spPr>
            <a:xfrm>
              <a:off x="-561021" y="2"/>
              <a:ext cx="13314043" cy="6857997"/>
            </a:xfrm>
            <a:custGeom>
              <a:avLst/>
              <a:gdLst>
                <a:gd name="connsiteX0" fmla="*/ 1278125 w 13314043"/>
                <a:gd name="connsiteY0" fmla="*/ 0 h 6857997"/>
                <a:gd name="connsiteX1" fmla="*/ 13314043 w 13314043"/>
                <a:gd name="connsiteY1" fmla="*/ 0 h 6857997"/>
                <a:gd name="connsiteX2" fmla="*/ 13314043 w 13314043"/>
                <a:gd name="connsiteY2" fmla="*/ 31963 h 6857997"/>
                <a:gd name="connsiteX3" fmla="*/ 12041875 w 13314043"/>
                <a:gd name="connsiteY3" fmla="*/ 6857997 h 6857997"/>
                <a:gd name="connsiteX4" fmla="*/ 0 w 13314043"/>
                <a:gd name="connsiteY4" fmla="*/ 6857997 h 685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14043" h="6857997">
                  <a:moveTo>
                    <a:pt x="1278125" y="0"/>
                  </a:moveTo>
                  <a:lnTo>
                    <a:pt x="13314043" y="0"/>
                  </a:lnTo>
                  <a:lnTo>
                    <a:pt x="13314043" y="31963"/>
                  </a:lnTo>
                  <a:lnTo>
                    <a:pt x="12041875" y="6857997"/>
                  </a:lnTo>
                  <a:lnTo>
                    <a:pt x="0" y="6857997"/>
                  </a:lnTo>
                  <a:close/>
                </a:path>
              </a:pathLst>
            </a:custGeom>
            <a:noFill/>
            <a:effectLst>
              <a:outerShdw blurRad="381000" sx="102000" sy="102000" algn="ctr" rotWithShape="0">
                <a:prstClr val="black">
                  <a:alpha val="10000"/>
                </a:prstClr>
              </a:outerShdw>
            </a:effectLst>
          </p:spPr>
        </p:pic>
        <p:sp>
          <p:nvSpPr>
            <p:cNvPr id="32" name="平行四边形 31"/>
            <p:cNvSpPr/>
            <p:nvPr/>
          </p:nvSpPr>
          <p:spPr>
            <a:xfrm>
              <a:off x="-561021" y="0"/>
              <a:ext cx="1512000" cy="6857999"/>
            </a:xfrm>
            <a:prstGeom prst="parallelogram">
              <a:avLst>
                <a:gd name="adj" fmla="val 84432"/>
              </a:avLst>
            </a:prstGeom>
            <a:gradFill flip="none" rotWithShape="1">
              <a:gsLst>
                <a:gs pos="35000">
                  <a:srgbClr val="FAE7D0"/>
                </a:gs>
                <a:gs pos="0">
                  <a:srgbClr val="FFFDEB"/>
                </a:gs>
                <a:gs pos="100000">
                  <a:srgbClr val="FFFDFD">
                    <a:alpha val="0"/>
                  </a:srgbClr>
                </a:gs>
              </a:gsLst>
              <a:lin ang="54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平行四边形 32"/>
            <p:cNvSpPr/>
            <p:nvPr/>
          </p:nvSpPr>
          <p:spPr>
            <a:xfrm>
              <a:off x="11241022" y="1"/>
              <a:ext cx="1512000" cy="6857999"/>
            </a:xfrm>
            <a:prstGeom prst="parallelogram">
              <a:avLst>
                <a:gd name="adj" fmla="val 84432"/>
              </a:avLst>
            </a:prstGeom>
            <a:gradFill flip="none" rotWithShape="1">
              <a:gsLst>
                <a:gs pos="65000">
                  <a:srgbClr val="FAE7D0"/>
                </a:gs>
                <a:gs pos="100000">
                  <a:srgbClr val="FFFDEB"/>
                </a:gs>
                <a:gs pos="0">
                  <a:srgbClr val="FFFDFD">
                    <a:alpha val="0"/>
                  </a:srgbClr>
                </a:gs>
              </a:gsLst>
              <a:lin ang="54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3" name="直接连接符 2"/>
          <p:cNvCxnSpPr/>
          <p:nvPr/>
        </p:nvCxnSpPr>
        <p:spPr>
          <a:xfrm>
            <a:off x="2495550" y="1631007"/>
            <a:ext cx="0" cy="3960000"/>
          </a:xfrm>
          <a:prstGeom prst="line">
            <a:avLst/>
          </a:prstGeom>
          <a:ln>
            <a:gradFill>
              <a:gsLst>
                <a:gs pos="0">
                  <a:schemeClr val="accent4">
                    <a:lumMod val="20000"/>
                    <a:lumOff val="80000"/>
                  </a:schemeClr>
                </a:gs>
                <a:gs pos="100000">
                  <a:schemeClr val="accent4">
                    <a:lumMod val="20000"/>
                    <a:lumOff val="80000"/>
                    <a:alpha val="0"/>
                  </a:schemeClr>
                </a:gs>
              </a:gsLst>
              <a:lin ang="5400000" scaled="1"/>
            </a:gradFill>
            <a:headEnd type="diamond"/>
            <a:tailEnd type="diamond"/>
          </a:ln>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a:off x="1536976" y="2143119"/>
            <a:ext cx="481228" cy="1958405"/>
          </a:xfrm>
          <a:custGeom>
            <a:avLst/>
            <a:gdLst/>
            <a:ahLst/>
            <a:cxnLst/>
            <a:rect l="l" t="t" r="r" b="b"/>
            <a:pathLst>
              <a:path w="727026" h="2958703">
                <a:moveTo>
                  <a:pt x="307330" y="2744391"/>
                </a:moveTo>
                <a:cubicBezTo>
                  <a:pt x="312291" y="2743399"/>
                  <a:pt x="315268" y="2743399"/>
                  <a:pt x="316260" y="2744391"/>
                </a:cubicBezTo>
                <a:cubicBezTo>
                  <a:pt x="316756" y="2744887"/>
                  <a:pt x="316818" y="2745693"/>
                  <a:pt x="316446" y="2746809"/>
                </a:cubicBezTo>
                <a:cubicBezTo>
                  <a:pt x="315330" y="2750158"/>
                  <a:pt x="310307" y="2756297"/>
                  <a:pt x="301377" y="2765227"/>
                </a:cubicBezTo>
                <a:cubicBezTo>
                  <a:pt x="289471" y="2777133"/>
                  <a:pt x="265658" y="2797969"/>
                  <a:pt x="229940" y="2827734"/>
                </a:cubicBezTo>
                <a:cubicBezTo>
                  <a:pt x="212080" y="2841625"/>
                  <a:pt x="199182" y="2852539"/>
                  <a:pt x="191244" y="2860477"/>
                </a:cubicBezTo>
                <a:cubicBezTo>
                  <a:pt x="183307" y="2868414"/>
                  <a:pt x="174377" y="2877344"/>
                  <a:pt x="164455" y="2887266"/>
                </a:cubicBezTo>
                <a:cubicBezTo>
                  <a:pt x="162471" y="2889250"/>
                  <a:pt x="160487" y="2891234"/>
                  <a:pt x="158502" y="2893219"/>
                </a:cubicBezTo>
                <a:cubicBezTo>
                  <a:pt x="152549" y="2899172"/>
                  <a:pt x="148580" y="2902148"/>
                  <a:pt x="146596" y="2902148"/>
                </a:cubicBezTo>
                <a:cubicBezTo>
                  <a:pt x="142627" y="2904133"/>
                  <a:pt x="134690" y="2899172"/>
                  <a:pt x="122783" y="2887266"/>
                </a:cubicBezTo>
                <a:cubicBezTo>
                  <a:pt x="120799" y="2885281"/>
                  <a:pt x="117823" y="2881313"/>
                  <a:pt x="113854" y="2875359"/>
                </a:cubicBezTo>
                <a:cubicBezTo>
                  <a:pt x="97979" y="2853531"/>
                  <a:pt x="86073" y="2837656"/>
                  <a:pt x="78135" y="2827734"/>
                </a:cubicBezTo>
                <a:cubicBezTo>
                  <a:pt x="145604" y="2805906"/>
                  <a:pt x="215057" y="2780109"/>
                  <a:pt x="286494" y="2750344"/>
                </a:cubicBezTo>
                <a:cubicBezTo>
                  <a:pt x="295424" y="2747368"/>
                  <a:pt x="302369" y="2745383"/>
                  <a:pt x="307330" y="2744391"/>
                </a:cubicBezTo>
                <a:close/>
                <a:moveTo>
                  <a:pt x="152549" y="2625328"/>
                </a:moveTo>
                <a:cubicBezTo>
                  <a:pt x="214065" y="2627313"/>
                  <a:pt x="250776" y="2646164"/>
                  <a:pt x="262682" y="2681883"/>
                </a:cubicBezTo>
                <a:cubicBezTo>
                  <a:pt x="264666" y="2711648"/>
                  <a:pt x="252760" y="2728516"/>
                  <a:pt x="226963" y="2732484"/>
                </a:cubicBezTo>
                <a:cubicBezTo>
                  <a:pt x="213072" y="2734469"/>
                  <a:pt x="202159" y="2727523"/>
                  <a:pt x="194221" y="2711648"/>
                </a:cubicBezTo>
                <a:cubicBezTo>
                  <a:pt x="184299" y="2681883"/>
                  <a:pt x="168424" y="2659062"/>
                  <a:pt x="146596" y="2643188"/>
                </a:cubicBezTo>
                <a:cubicBezTo>
                  <a:pt x="136674" y="2635250"/>
                  <a:pt x="131713" y="2630289"/>
                  <a:pt x="131713" y="2628305"/>
                </a:cubicBezTo>
                <a:cubicBezTo>
                  <a:pt x="133697" y="2626320"/>
                  <a:pt x="140643" y="2625328"/>
                  <a:pt x="152549" y="2625328"/>
                </a:cubicBezTo>
                <a:close/>
                <a:moveTo>
                  <a:pt x="471041" y="2309813"/>
                </a:moveTo>
                <a:cubicBezTo>
                  <a:pt x="486916" y="2317750"/>
                  <a:pt x="504776" y="2330649"/>
                  <a:pt x="524619" y="2348508"/>
                </a:cubicBezTo>
                <a:cubicBezTo>
                  <a:pt x="540494" y="2362399"/>
                  <a:pt x="548432" y="2372320"/>
                  <a:pt x="548432" y="2378273"/>
                </a:cubicBezTo>
                <a:cubicBezTo>
                  <a:pt x="548432" y="2384227"/>
                  <a:pt x="543471" y="2390180"/>
                  <a:pt x="533549" y="2396133"/>
                </a:cubicBezTo>
                <a:cubicBezTo>
                  <a:pt x="531565" y="2398117"/>
                  <a:pt x="525612" y="2401094"/>
                  <a:pt x="515690" y="2405063"/>
                </a:cubicBezTo>
                <a:cubicBezTo>
                  <a:pt x="515690" y="2413000"/>
                  <a:pt x="514698" y="2427883"/>
                  <a:pt x="512713" y="2449711"/>
                </a:cubicBezTo>
                <a:cubicBezTo>
                  <a:pt x="508744" y="2487414"/>
                  <a:pt x="505768" y="2518172"/>
                  <a:pt x="503783" y="2541984"/>
                </a:cubicBezTo>
                <a:lnTo>
                  <a:pt x="563315" y="2539008"/>
                </a:lnTo>
                <a:cubicBezTo>
                  <a:pt x="569268" y="2529086"/>
                  <a:pt x="579190" y="2514203"/>
                  <a:pt x="593080" y="2494359"/>
                </a:cubicBezTo>
                <a:cubicBezTo>
                  <a:pt x="599033" y="2486422"/>
                  <a:pt x="603002" y="2480469"/>
                  <a:pt x="604987" y="2476500"/>
                </a:cubicBezTo>
                <a:cubicBezTo>
                  <a:pt x="612924" y="2482453"/>
                  <a:pt x="627807" y="2493367"/>
                  <a:pt x="649635" y="2509242"/>
                </a:cubicBezTo>
                <a:cubicBezTo>
                  <a:pt x="655588" y="2517180"/>
                  <a:pt x="660549" y="2522141"/>
                  <a:pt x="664518" y="2524125"/>
                </a:cubicBezTo>
                <a:cubicBezTo>
                  <a:pt x="678408" y="2538016"/>
                  <a:pt x="685354" y="2548930"/>
                  <a:pt x="685354" y="2556867"/>
                </a:cubicBezTo>
                <a:cubicBezTo>
                  <a:pt x="683369" y="2560836"/>
                  <a:pt x="678408" y="2562820"/>
                  <a:pt x="670471" y="2562820"/>
                </a:cubicBezTo>
                <a:cubicBezTo>
                  <a:pt x="644674" y="2562820"/>
                  <a:pt x="603002" y="2562820"/>
                  <a:pt x="545455" y="2562820"/>
                </a:cubicBezTo>
                <a:cubicBezTo>
                  <a:pt x="533549" y="2562820"/>
                  <a:pt x="512713" y="2563812"/>
                  <a:pt x="482948" y="2565797"/>
                </a:cubicBezTo>
                <a:cubicBezTo>
                  <a:pt x="425401" y="2569766"/>
                  <a:pt x="382737" y="2572742"/>
                  <a:pt x="354955" y="2574727"/>
                </a:cubicBezTo>
                <a:cubicBezTo>
                  <a:pt x="364877" y="2574727"/>
                  <a:pt x="375791" y="2576711"/>
                  <a:pt x="387698" y="2580680"/>
                </a:cubicBezTo>
                <a:cubicBezTo>
                  <a:pt x="411510" y="2586633"/>
                  <a:pt x="423416" y="2594570"/>
                  <a:pt x="423416" y="2604492"/>
                </a:cubicBezTo>
                <a:cubicBezTo>
                  <a:pt x="423416" y="2610445"/>
                  <a:pt x="414487" y="2617391"/>
                  <a:pt x="396627" y="2625328"/>
                </a:cubicBezTo>
                <a:cubicBezTo>
                  <a:pt x="396627" y="2637234"/>
                  <a:pt x="397619" y="2647156"/>
                  <a:pt x="399604" y="2655094"/>
                </a:cubicBezTo>
                <a:cubicBezTo>
                  <a:pt x="415479" y="2676922"/>
                  <a:pt x="430362" y="2695774"/>
                  <a:pt x="444252" y="2711648"/>
                </a:cubicBezTo>
                <a:cubicBezTo>
                  <a:pt x="489893" y="2658070"/>
                  <a:pt x="518666" y="2618383"/>
                  <a:pt x="530573" y="2592586"/>
                </a:cubicBezTo>
                <a:cubicBezTo>
                  <a:pt x="554385" y="2612430"/>
                  <a:pt x="571252" y="2627313"/>
                  <a:pt x="581174" y="2637234"/>
                </a:cubicBezTo>
                <a:cubicBezTo>
                  <a:pt x="595065" y="2649141"/>
                  <a:pt x="602010" y="2659062"/>
                  <a:pt x="602010" y="2667000"/>
                </a:cubicBezTo>
                <a:cubicBezTo>
                  <a:pt x="598041" y="2672953"/>
                  <a:pt x="587127" y="2675930"/>
                  <a:pt x="569268" y="2675930"/>
                </a:cubicBezTo>
                <a:cubicBezTo>
                  <a:pt x="565299" y="2677914"/>
                  <a:pt x="560338" y="2680891"/>
                  <a:pt x="554385" y="2684859"/>
                </a:cubicBezTo>
                <a:cubicBezTo>
                  <a:pt x="512713" y="2706687"/>
                  <a:pt x="480963" y="2720578"/>
                  <a:pt x="459135" y="2726531"/>
                </a:cubicBezTo>
                <a:cubicBezTo>
                  <a:pt x="506760" y="2780109"/>
                  <a:pt x="575221" y="2814836"/>
                  <a:pt x="664518" y="2830711"/>
                </a:cubicBezTo>
                <a:cubicBezTo>
                  <a:pt x="676424" y="2830711"/>
                  <a:pt x="684362" y="2833688"/>
                  <a:pt x="688330" y="2839641"/>
                </a:cubicBezTo>
                <a:cubicBezTo>
                  <a:pt x="688330" y="2843609"/>
                  <a:pt x="682377" y="2848570"/>
                  <a:pt x="670471" y="2854523"/>
                </a:cubicBezTo>
                <a:cubicBezTo>
                  <a:pt x="640705" y="2862461"/>
                  <a:pt x="616893" y="2877344"/>
                  <a:pt x="599033" y="2899172"/>
                </a:cubicBezTo>
                <a:cubicBezTo>
                  <a:pt x="597049" y="2901156"/>
                  <a:pt x="594072" y="2903141"/>
                  <a:pt x="590104" y="2905125"/>
                </a:cubicBezTo>
                <a:cubicBezTo>
                  <a:pt x="586135" y="2907109"/>
                  <a:pt x="583158" y="2909094"/>
                  <a:pt x="581174" y="2911078"/>
                </a:cubicBezTo>
                <a:cubicBezTo>
                  <a:pt x="575221" y="2913063"/>
                  <a:pt x="567283" y="2911078"/>
                  <a:pt x="557362" y="2905125"/>
                </a:cubicBezTo>
                <a:cubicBezTo>
                  <a:pt x="489893" y="2859484"/>
                  <a:pt x="437307" y="2791024"/>
                  <a:pt x="399604" y="2699742"/>
                </a:cubicBezTo>
                <a:cubicBezTo>
                  <a:pt x="399604" y="2713633"/>
                  <a:pt x="399604" y="2738438"/>
                  <a:pt x="399604" y="2774156"/>
                </a:cubicBezTo>
                <a:cubicBezTo>
                  <a:pt x="401588" y="2815828"/>
                  <a:pt x="402580" y="2847578"/>
                  <a:pt x="402580" y="2869406"/>
                </a:cubicBezTo>
                <a:cubicBezTo>
                  <a:pt x="402580" y="2893219"/>
                  <a:pt x="396627" y="2913063"/>
                  <a:pt x="384721" y="2928938"/>
                </a:cubicBezTo>
                <a:cubicBezTo>
                  <a:pt x="382737" y="2930922"/>
                  <a:pt x="380752" y="2932906"/>
                  <a:pt x="378768" y="2934891"/>
                </a:cubicBezTo>
                <a:cubicBezTo>
                  <a:pt x="376783" y="2938859"/>
                  <a:pt x="371822" y="2943820"/>
                  <a:pt x="363885" y="2949773"/>
                </a:cubicBezTo>
                <a:cubicBezTo>
                  <a:pt x="351979" y="2955727"/>
                  <a:pt x="343049" y="2958703"/>
                  <a:pt x="337096" y="2958703"/>
                </a:cubicBezTo>
                <a:cubicBezTo>
                  <a:pt x="335112" y="2958703"/>
                  <a:pt x="332135" y="2955727"/>
                  <a:pt x="328166" y="2949773"/>
                </a:cubicBezTo>
                <a:cubicBezTo>
                  <a:pt x="328166" y="2947789"/>
                  <a:pt x="327174" y="2945805"/>
                  <a:pt x="325190" y="2943820"/>
                </a:cubicBezTo>
                <a:cubicBezTo>
                  <a:pt x="323205" y="2939852"/>
                  <a:pt x="321221" y="2936875"/>
                  <a:pt x="319237" y="2934891"/>
                </a:cubicBezTo>
                <a:cubicBezTo>
                  <a:pt x="313283" y="2917031"/>
                  <a:pt x="293440" y="2897187"/>
                  <a:pt x="259705" y="2875359"/>
                </a:cubicBezTo>
                <a:cubicBezTo>
                  <a:pt x="251768" y="2869406"/>
                  <a:pt x="247799" y="2864445"/>
                  <a:pt x="247799" y="2860477"/>
                </a:cubicBezTo>
                <a:cubicBezTo>
                  <a:pt x="251768" y="2858492"/>
                  <a:pt x="256729" y="2857500"/>
                  <a:pt x="262682" y="2857500"/>
                </a:cubicBezTo>
                <a:cubicBezTo>
                  <a:pt x="266651" y="2857500"/>
                  <a:pt x="271612" y="2857500"/>
                  <a:pt x="277565" y="2857500"/>
                </a:cubicBezTo>
                <a:cubicBezTo>
                  <a:pt x="289471" y="2859484"/>
                  <a:pt x="299393" y="2860477"/>
                  <a:pt x="307330" y="2860477"/>
                </a:cubicBezTo>
                <a:cubicBezTo>
                  <a:pt x="309315" y="2862461"/>
                  <a:pt x="313283" y="2862461"/>
                  <a:pt x="319237" y="2860477"/>
                </a:cubicBezTo>
                <a:cubicBezTo>
                  <a:pt x="321221" y="2860477"/>
                  <a:pt x="322213" y="2860477"/>
                  <a:pt x="322213" y="2860477"/>
                </a:cubicBezTo>
                <a:cubicBezTo>
                  <a:pt x="326182" y="2856508"/>
                  <a:pt x="328166" y="2847578"/>
                  <a:pt x="328166" y="2833688"/>
                </a:cubicBezTo>
                <a:lnTo>
                  <a:pt x="328166" y="2783086"/>
                </a:lnTo>
                <a:cubicBezTo>
                  <a:pt x="328166" y="2773164"/>
                  <a:pt x="328166" y="2757289"/>
                  <a:pt x="328166" y="2735461"/>
                </a:cubicBezTo>
                <a:cubicBezTo>
                  <a:pt x="330151" y="2695774"/>
                  <a:pt x="330151" y="2668984"/>
                  <a:pt x="328166" y="2655094"/>
                </a:cubicBezTo>
                <a:cubicBezTo>
                  <a:pt x="328166" y="2649141"/>
                  <a:pt x="328166" y="2638226"/>
                  <a:pt x="328166" y="2622352"/>
                </a:cubicBezTo>
                <a:cubicBezTo>
                  <a:pt x="326182" y="2602508"/>
                  <a:pt x="325190" y="2586633"/>
                  <a:pt x="325190" y="2574727"/>
                </a:cubicBezTo>
                <a:cubicBezTo>
                  <a:pt x="269627" y="2578695"/>
                  <a:pt x="216049" y="2582664"/>
                  <a:pt x="164455" y="2586633"/>
                </a:cubicBezTo>
                <a:cubicBezTo>
                  <a:pt x="138658" y="2586633"/>
                  <a:pt x="108893" y="2589609"/>
                  <a:pt x="75158" y="2595563"/>
                </a:cubicBezTo>
                <a:cubicBezTo>
                  <a:pt x="73174" y="2591594"/>
                  <a:pt x="71190" y="2585641"/>
                  <a:pt x="69205" y="2577703"/>
                </a:cubicBezTo>
                <a:cubicBezTo>
                  <a:pt x="65237" y="2569766"/>
                  <a:pt x="62260" y="2563812"/>
                  <a:pt x="60276" y="2559844"/>
                </a:cubicBezTo>
                <a:cubicBezTo>
                  <a:pt x="119807" y="2559844"/>
                  <a:pt x="156518" y="2558852"/>
                  <a:pt x="170408" y="2556867"/>
                </a:cubicBezTo>
                <a:cubicBezTo>
                  <a:pt x="210096" y="2556867"/>
                  <a:pt x="295424" y="2552899"/>
                  <a:pt x="426393" y="2544961"/>
                </a:cubicBezTo>
                <a:cubicBezTo>
                  <a:pt x="430362" y="2523133"/>
                  <a:pt x="433338" y="2498328"/>
                  <a:pt x="435322" y="2470547"/>
                </a:cubicBezTo>
                <a:cubicBezTo>
                  <a:pt x="332135" y="2476500"/>
                  <a:pt x="271612" y="2479477"/>
                  <a:pt x="253752" y="2479477"/>
                </a:cubicBezTo>
                <a:cubicBezTo>
                  <a:pt x="247799" y="2479477"/>
                  <a:pt x="235893" y="2480469"/>
                  <a:pt x="218033" y="2482453"/>
                </a:cubicBezTo>
                <a:cubicBezTo>
                  <a:pt x="210096" y="2484438"/>
                  <a:pt x="204143" y="2485430"/>
                  <a:pt x="200174" y="2485430"/>
                </a:cubicBezTo>
                <a:cubicBezTo>
                  <a:pt x="200174" y="2481461"/>
                  <a:pt x="198190" y="2476500"/>
                  <a:pt x="194221" y="2470547"/>
                </a:cubicBezTo>
                <a:cubicBezTo>
                  <a:pt x="190252" y="2462609"/>
                  <a:pt x="187276" y="2456656"/>
                  <a:pt x="185291" y="2452688"/>
                </a:cubicBezTo>
                <a:cubicBezTo>
                  <a:pt x="187276" y="2452688"/>
                  <a:pt x="207119" y="2452688"/>
                  <a:pt x="244823" y="2452688"/>
                </a:cubicBezTo>
                <a:cubicBezTo>
                  <a:pt x="252760" y="2452688"/>
                  <a:pt x="274588" y="2451695"/>
                  <a:pt x="310307" y="2449711"/>
                </a:cubicBezTo>
                <a:cubicBezTo>
                  <a:pt x="359916" y="2447726"/>
                  <a:pt x="402580" y="2446734"/>
                  <a:pt x="438299" y="2446734"/>
                </a:cubicBezTo>
                <a:cubicBezTo>
                  <a:pt x="438299" y="2436813"/>
                  <a:pt x="439291" y="2423914"/>
                  <a:pt x="441276" y="2408039"/>
                </a:cubicBezTo>
                <a:cubicBezTo>
                  <a:pt x="441276" y="2388195"/>
                  <a:pt x="442268" y="2375297"/>
                  <a:pt x="444252" y="2369344"/>
                </a:cubicBezTo>
                <a:cubicBezTo>
                  <a:pt x="430362" y="2371328"/>
                  <a:pt x="385713" y="2374305"/>
                  <a:pt x="310307" y="2378273"/>
                </a:cubicBezTo>
                <a:cubicBezTo>
                  <a:pt x="278557" y="2380258"/>
                  <a:pt x="253752" y="2381250"/>
                  <a:pt x="235893" y="2381250"/>
                </a:cubicBezTo>
                <a:cubicBezTo>
                  <a:pt x="220018" y="2383234"/>
                  <a:pt x="215057" y="2384227"/>
                  <a:pt x="221010" y="2384227"/>
                </a:cubicBezTo>
                <a:cubicBezTo>
                  <a:pt x="191244" y="2386211"/>
                  <a:pt x="171401" y="2388195"/>
                  <a:pt x="161479" y="2390180"/>
                </a:cubicBezTo>
                <a:cubicBezTo>
                  <a:pt x="161479" y="2388195"/>
                  <a:pt x="160487" y="2384227"/>
                  <a:pt x="158502" y="2378273"/>
                </a:cubicBezTo>
                <a:cubicBezTo>
                  <a:pt x="154533" y="2370336"/>
                  <a:pt x="151557" y="2363391"/>
                  <a:pt x="149573" y="2357438"/>
                </a:cubicBezTo>
                <a:cubicBezTo>
                  <a:pt x="185291" y="2357438"/>
                  <a:pt x="211088" y="2357438"/>
                  <a:pt x="226963" y="2357438"/>
                </a:cubicBezTo>
                <a:cubicBezTo>
                  <a:pt x="234901" y="2357438"/>
                  <a:pt x="247799" y="2356445"/>
                  <a:pt x="265658" y="2354461"/>
                </a:cubicBezTo>
                <a:cubicBezTo>
                  <a:pt x="299393" y="2354461"/>
                  <a:pt x="358924" y="2351484"/>
                  <a:pt x="444252" y="2345531"/>
                </a:cubicBezTo>
                <a:cubicBezTo>
                  <a:pt x="450205" y="2339578"/>
                  <a:pt x="459135" y="2327672"/>
                  <a:pt x="471041" y="2309813"/>
                </a:cubicBezTo>
                <a:close/>
                <a:moveTo>
                  <a:pt x="465088" y="1619250"/>
                </a:moveTo>
                <a:cubicBezTo>
                  <a:pt x="451198" y="1619250"/>
                  <a:pt x="413494" y="1621235"/>
                  <a:pt x="351979" y="1625203"/>
                </a:cubicBezTo>
                <a:cubicBezTo>
                  <a:pt x="306338" y="1627188"/>
                  <a:pt x="268635" y="1629172"/>
                  <a:pt x="238869" y="1631156"/>
                </a:cubicBezTo>
                <a:lnTo>
                  <a:pt x="238869" y="1756172"/>
                </a:lnTo>
                <a:cubicBezTo>
                  <a:pt x="248791" y="1754188"/>
                  <a:pt x="267643" y="1753196"/>
                  <a:pt x="295424" y="1753196"/>
                </a:cubicBezTo>
                <a:cubicBezTo>
                  <a:pt x="317252" y="1751211"/>
                  <a:pt x="335112" y="1750219"/>
                  <a:pt x="349002" y="1750219"/>
                </a:cubicBezTo>
                <a:cubicBezTo>
                  <a:pt x="350987" y="1750219"/>
                  <a:pt x="352971" y="1750219"/>
                  <a:pt x="354955" y="1750219"/>
                </a:cubicBezTo>
                <a:cubicBezTo>
                  <a:pt x="376783" y="1748234"/>
                  <a:pt x="399604" y="1744266"/>
                  <a:pt x="423416" y="1738313"/>
                </a:cubicBezTo>
                <a:cubicBezTo>
                  <a:pt x="427385" y="1740297"/>
                  <a:pt x="430362" y="1744266"/>
                  <a:pt x="432346" y="1750219"/>
                </a:cubicBezTo>
                <a:cubicBezTo>
                  <a:pt x="434330" y="1760141"/>
                  <a:pt x="435322" y="1765102"/>
                  <a:pt x="435322" y="1765102"/>
                </a:cubicBezTo>
                <a:cubicBezTo>
                  <a:pt x="437307" y="1767086"/>
                  <a:pt x="429369" y="1768078"/>
                  <a:pt x="411510" y="1768078"/>
                </a:cubicBezTo>
                <a:lnTo>
                  <a:pt x="351979" y="1774031"/>
                </a:lnTo>
                <a:cubicBezTo>
                  <a:pt x="340073" y="1774031"/>
                  <a:pt x="315268" y="1775024"/>
                  <a:pt x="277565" y="1777008"/>
                </a:cubicBezTo>
                <a:cubicBezTo>
                  <a:pt x="261690" y="1778993"/>
                  <a:pt x="248791" y="1779985"/>
                  <a:pt x="238869" y="1779985"/>
                </a:cubicBezTo>
                <a:lnTo>
                  <a:pt x="238869" y="1902024"/>
                </a:lnTo>
                <a:cubicBezTo>
                  <a:pt x="262682" y="1898055"/>
                  <a:pt x="298401" y="1896071"/>
                  <a:pt x="346026" y="1896071"/>
                </a:cubicBezTo>
                <a:cubicBezTo>
                  <a:pt x="371822" y="1894086"/>
                  <a:pt x="397619" y="1890117"/>
                  <a:pt x="423416" y="1884164"/>
                </a:cubicBezTo>
                <a:cubicBezTo>
                  <a:pt x="423416" y="1884164"/>
                  <a:pt x="424408" y="1885156"/>
                  <a:pt x="426393" y="1887141"/>
                </a:cubicBezTo>
                <a:cubicBezTo>
                  <a:pt x="428377" y="1891109"/>
                  <a:pt x="430362" y="1894086"/>
                  <a:pt x="432346" y="1896071"/>
                </a:cubicBezTo>
                <a:cubicBezTo>
                  <a:pt x="434330" y="1902024"/>
                  <a:pt x="435322" y="1906985"/>
                  <a:pt x="435322" y="1910953"/>
                </a:cubicBezTo>
                <a:cubicBezTo>
                  <a:pt x="433338" y="1912938"/>
                  <a:pt x="429369" y="1913930"/>
                  <a:pt x="423416" y="1913930"/>
                </a:cubicBezTo>
                <a:cubicBezTo>
                  <a:pt x="417463" y="1915914"/>
                  <a:pt x="413494" y="1916906"/>
                  <a:pt x="411510" y="1916906"/>
                </a:cubicBezTo>
                <a:lnTo>
                  <a:pt x="349002" y="1919883"/>
                </a:lnTo>
                <a:cubicBezTo>
                  <a:pt x="335112" y="1919883"/>
                  <a:pt x="309315" y="1920875"/>
                  <a:pt x="271612" y="1922860"/>
                </a:cubicBezTo>
                <a:cubicBezTo>
                  <a:pt x="257721" y="1924844"/>
                  <a:pt x="246807" y="1925836"/>
                  <a:pt x="238869" y="1925836"/>
                </a:cubicBezTo>
                <a:lnTo>
                  <a:pt x="238869" y="2074664"/>
                </a:lnTo>
                <a:lnTo>
                  <a:pt x="465088" y="2065735"/>
                </a:lnTo>
                <a:cubicBezTo>
                  <a:pt x="465088" y="2043907"/>
                  <a:pt x="465088" y="1969493"/>
                  <a:pt x="465088" y="1842492"/>
                </a:cubicBezTo>
                <a:close/>
                <a:moveTo>
                  <a:pt x="491877" y="1553766"/>
                </a:moveTo>
                <a:cubicBezTo>
                  <a:pt x="505768" y="1561703"/>
                  <a:pt x="524619" y="1574602"/>
                  <a:pt x="548432" y="1592461"/>
                </a:cubicBezTo>
                <a:cubicBezTo>
                  <a:pt x="566291" y="1604367"/>
                  <a:pt x="575221" y="1613297"/>
                  <a:pt x="575221" y="1619250"/>
                </a:cubicBezTo>
                <a:cubicBezTo>
                  <a:pt x="575221" y="1627188"/>
                  <a:pt x="569268" y="1634133"/>
                  <a:pt x="557362" y="1640086"/>
                </a:cubicBezTo>
                <a:cubicBezTo>
                  <a:pt x="557362" y="1640086"/>
                  <a:pt x="555377" y="1641078"/>
                  <a:pt x="551408" y="1643063"/>
                </a:cubicBezTo>
                <a:cubicBezTo>
                  <a:pt x="547440" y="1647031"/>
                  <a:pt x="544463" y="1650008"/>
                  <a:pt x="542479" y="1651992"/>
                </a:cubicBezTo>
                <a:cubicBezTo>
                  <a:pt x="542479" y="1679774"/>
                  <a:pt x="543471" y="1723430"/>
                  <a:pt x="545455" y="1782961"/>
                </a:cubicBezTo>
                <a:cubicBezTo>
                  <a:pt x="545455" y="1844477"/>
                  <a:pt x="545455" y="1880196"/>
                  <a:pt x="545455" y="1890117"/>
                </a:cubicBezTo>
                <a:cubicBezTo>
                  <a:pt x="545455" y="1911945"/>
                  <a:pt x="546448" y="1940719"/>
                  <a:pt x="548432" y="1976438"/>
                </a:cubicBezTo>
                <a:cubicBezTo>
                  <a:pt x="550416" y="2016125"/>
                  <a:pt x="551408" y="2044899"/>
                  <a:pt x="551408" y="2062758"/>
                </a:cubicBezTo>
                <a:cubicBezTo>
                  <a:pt x="551408" y="2094508"/>
                  <a:pt x="548432" y="2117328"/>
                  <a:pt x="542479" y="2131219"/>
                </a:cubicBezTo>
                <a:cubicBezTo>
                  <a:pt x="540494" y="2137172"/>
                  <a:pt x="531565" y="2148086"/>
                  <a:pt x="515690" y="2163961"/>
                </a:cubicBezTo>
                <a:cubicBezTo>
                  <a:pt x="497830" y="2175867"/>
                  <a:pt x="483940" y="2180828"/>
                  <a:pt x="474018" y="2178844"/>
                </a:cubicBezTo>
                <a:cubicBezTo>
                  <a:pt x="468065" y="2178844"/>
                  <a:pt x="464096" y="2174875"/>
                  <a:pt x="462112" y="2166938"/>
                </a:cubicBezTo>
                <a:cubicBezTo>
                  <a:pt x="462112" y="2159000"/>
                  <a:pt x="463104" y="2145110"/>
                  <a:pt x="465088" y="2125266"/>
                </a:cubicBezTo>
                <a:cubicBezTo>
                  <a:pt x="465088" y="2107406"/>
                  <a:pt x="465088" y="2095500"/>
                  <a:pt x="465088" y="2089547"/>
                </a:cubicBezTo>
                <a:lnTo>
                  <a:pt x="238869" y="2101453"/>
                </a:lnTo>
                <a:cubicBezTo>
                  <a:pt x="238869" y="2107406"/>
                  <a:pt x="237877" y="2113360"/>
                  <a:pt x="235893" y="2119313"/>
                </a:cubicBezTo>
                <a:cubicBezTo>
                  <a:pt x="231924" y="2135188"/>
                  <a:pt x="223987" y="2149078"/>
                  <a:pt x="212080" y="2160985"/>
                </a:cubicBezTo>
                <a:cubicBezTo>
                  <a:pt x="202159" y="2166938"/>
                  <a:pt x="194221" y="2171899"/>
                  <a:pt x="188268" y="2175867"/>
                </a:cubicBezTo>
                <a:cubicBezTo>
                  <a:pt x="180330" y="2177852"/>
                  <a:pt x="173385" y="2178844"/>
                  <a:pt x="167432" y="2178844"/>
                </a:cubicBezTo>
                <a:cubicBezTo>
                  <a:pt x="165448" y="2176859"/>
                  <a:pt x="164455" y="2173883"/>
                  <a:pt x="164455" y="2169914"/>
                </a:cubicBezTo>
                <a:cubicBezTo>
                  <a:pt x="164455" y="2169914"/>
                  <a:pt x="164455" y="2163961"/>
                  <a:pt x="164455" y="2152055"/>
                </a:cubicBezTo>
                <a:cubicBezTo>
                  <a:pt x="164455" y="2144117"/>
                  <a:pt x="164455" y="2135188"/>
                  <a:pt x="164455" y="2125266"/>
                </a:cubicBezTo>
                <a:cubicBezTo>
                  <a:pt x="170408" y="2053828"/>
                  <a:pt x="172393" y="2002235"/>
                  <a:pt x="170408" y="1970485"/>
                </a:cubicBezTo>
                <a:cubicBezTo>
                  <a:pt x="170408" y="1954610"/>
                  <a:pt x="170408" y="1933774"/>
                  <a:pt x="170408" y="1907977"/>
                </a:cubicBezTo>
                <a:cubicBezTo>
                  <a:pt x="172393" y="1874243"/>
                  <a:pt x="173385" y="1854399"/>
                  <a:pt x="173385" y="1848446"/>
                </a:cubicBezTo>
                <a:cubicBezTo>
                  <a:pt x="173385" y="1745258"/>
                  <a:pt x="173385" y="1682750"/>
                  <a:pt x="173385" y="1660922"/>
                </a:cubicBezTo>
                <a:cubicBezTo>
                  <a:pt x="173385" y="1658938"/>
                  <a:pt x="173385" y="1655961"/>
                  <a:pt x="173385" y="1651992"/>
                </a:cubicBezTo>
                <a:cubicBezTo>
                  <a:pt x="169416" y="1618258"/>
                  <a:pt x="167432" y="1586508"/>
                  <a:pt x="167432" y="1556742"/>
                </a:cubicBezTo>
                <a:cubicBezTo>
                  <a:pt x="169416" y="1556742"/>
                  <a:pt x="173385" y="1558727"/>
                  <a:pt x="179338" y="1562696"/>
                </a:cubicBezTo>
                <a:cubicBezTo>
                  <a:pt x="193229" y="1568649"/>
                  <a:pt x="206127" y="1573610"/>
                  <a:pt x="218033" y="1577578"/>
                </a:cubicBezTo>
                <a:cubicBezTo>
                  <a:pt x="220018" y="1579563"/>
                  <a:pt x="229940" y="1585516"/>
                  <a:pt x="247799" y="1595438"/>
                </a:cubicBezTo>
                <a:cubicBezTo>
                  <a:pt x="253752" y="1599406"/>
                  <a:pt x="258713" y="1602383"/>
                  <a:pt x="262682" y="1604367"/>
                </a:cubicBezTo>
                <a:lnTo>
                  <a:pt x="465088" y="1592461"/>
                </a:lnTo>
                <a:cubicBezTo>
                  <a:pt x="467073" y="1590477"/>
                  <a:pt x="473026" y="1582539"/>
                  <a:pt x="482948" y="1568649"/>
                </a:cubicBezTo>
                <a:cubicBezTo>
                  <a:pt x="486916" y="1562696"/>
                  <a:pt x="489893" y="1557734"/>
                  <a:pt x="491877" y="1553766"/>
                </a:cubicBezTo>
                <a:close/>
                <a:moveTo>
                  <a:pt x="468065" y="1050727"/>
                </a:moveTo>
                <a:cubicBezTo>
                  <a:pt x="456158" y="1050727"/>
                  <a:pt x="430362" y="1051719"/>
                  <a:pt x="390674" y="1053703"/>
                </a:cubicBezTo>
                <a:cubicBezTo>
                  <a:pt x="337096" y="1057672"/>
                  <a:pt x="293440" y="1060649"/>
                  <a:pt x="259705" y="1062633"/>
                </a:cubicBezTo>
                <a:lnTo>
                  <a:pt x="259705" y="1116211"/>
                </a:lnTo>
                <a:cubicBezTo>
                  <a:pt x="333127" y="1112242"/>
                  <a:pt x="388690" y="1106289"/>
                  <a:pt x="426393" y="1098352"/>
                </a:cubicBezTo>
                <a:cubicBezTo>
                  <a:pt x="426393" y="1100336"/>
                  <a:pt x="428377" y="1103313"/>
                  <a:pt x="432346" y="1107282"/>
                </a:cubicBezTo>
                <a:cubicBezTo>
                  <a:pt x="428377" y="1103313"/>
                  <a:pt x="429369" y="1105297"/>
                  <a:pt x="435322" y="1113235"/>
                </a:cubicBezTo>
                <a:cubicBezTo>
                  <a:pt x="441276" y="1119188"/>
                  <a:pt x="443260" y="1123157"/>
                  <a:pt x="441276" y="1125141"/>
                </a:cubicBezTo>
                <a:cubicBezTo>
                  <a:pt x="441276" y="1129110"/>
                  <a:pt x="434330" y="1131094"/>
                  <a:pt x="420440" y="1131094"/>
                </a:cubicBezTo>
                <a:cubicBezTo>
                  <a:pt x="402580" y="1131094"/>
                  <a:pt x="349002" y="1134071"/>
                  <a:pt x="259705" y="1140024"/>
                </a:cubicBezTo>
                <a:lnTo>
                  <a:pt x="259705" y="1193602"/>
                </a:lnTo>
                <a:cubicBezTo>
                  <a:pt x="303362" y="1191617"/>
                  <a:pt x="372815" y="1188641"/>
                  <a:pt x="468065" y="1184672"/>
                </a:cubicBezTo>
                <a:close/>
                <a:moveTo>
                  <a:pt x="491877" y="988219"/>
                </a:moveTo>
                <a:cubicBezTo>
                  <a:pt x="493862" y="990203"/>
                  <a:pt x="498823" y="993180"/>
                  <a:pt x="506760" y="997149"/>
                </a:cubicBezTo>
                <a:cubicBezTo>
                  <a:pt x="520651" y="1007071"/>
                  <a:pt x="532557" y="1016000"/>
                  <a:pt x="542479" y="1023938"/>
                </a:cubicBezTo>
                <a:cubicBezTo>
                  <a:pt x="548432" y="1027907"/>
                  <a:pt x="553393" y="1031875"/>
                  <a:pt x="557362" y="1035844"/>
                </a:cubicBezTo>
                <a:cubicBezTo>
                  <a:pt x="561330" y="1039813"/>
                  <a:pt x="563315" y="1043781"/>
                  <a:pt x="563315" y="1047750"/>
                </a:cubicBezTo>
                <a:cubicBezTo>
                  <a:pt x="563315" y="1051719"/>
                  <a:pt x="554385" y="1059657"/>
                  <a:pt x="536526" y="1071563"/>
                </a:cubicBezTo>
                <a:cubicBezTo>
                  <a:pt x="536526" y="1077516"/>
                  <a:pt x="537518" y="1112242"/>
                  <a:pt x="539502" y="1175742"/>
                </a:cubicBezTo>
                <a:cubicBezTo>
                  <a:pt x="539502" y="1195586"/>
                  <a:pt x="538510" y="1207492"/>
                  <a:pt x="536526" y="1211461"/>
                </a:cubicBezTo>
                <a:cubicBezTo>
                  <a:pt x="536526" y="1215430"/>
                  <a:pt x="530573" y="1223367"/>
                  <a:pt x="518666" y="1235274"/>
                </a:cubicBezTo>
                <a:cubicBezTo>
                  <a:pt x="512713" y="1237258"/>
                  <a:pt x="505768" y="1241227"/>
                  <a:pt x="497830" y="1247180"/>
                </a:cubicBezTo>
                <a:cubicBezTo>
                  <a:pt x="483940" y="1249164"/>
                  <a:pt x="475010" y="1250156"/>
                  <a:pt x="471041" y="1250156"/>
                </a:cubicBezTo>
                <a:cubicBezTo>
                  <a:pt x="469057" y="1246188"/>
                  <a:pt x="468065" y="1241227"/>
                  <a:pt x="468065" y="1235274"/>
                </a:cubicBezTo>
                <a:cubicBezTo>
                  <a:pt x="468065" y="1233289"/>
                  <a:pt x="468065" y="1223367"/>
                  <a:pt x="468065" y="1205508"/>
                </a:cubicBezTo>
                <a:lnTo>
                  <a:pt x="393651" y="1208485"/>
                </a:lnTo>
                <a:cubicBezTo>
                  <a:pt x="393651" y="1222375"/>
                  <a:pt x="394643" y="1245196"/>
                  <a:pt x="396627" y="1276946"/>
                </a:cubicBezTo>
                <a:lnTo>
                  <a:pt x="539502" y="1270992"/>
                </a:lnTo>
                <a:lnTo>
                  <a:pt x="581174" y="1208485"/>
                </a:lnTo>
                <a:cubicBezTo>
                  <a:pt x="599033" y="1220391"/>
                  <a:pt x="619869" y="1235274"/>
                  <a:pt x="643682" y="1253133"/>
                </a:cubicBezTo>
                <a:cubicBezTo>
                  <a:pt x="657076" y="1265039"/>
                  <a:pt x="664332" y="1274155"/>
                  <a:pt x="665448" y="1280480"/>
                </a:cubicBezTo>
                <a:cubicBezTo>
                  <a:pt x="665820" y="1282589"/>
                  <a:pt x="665510" y="1284387"/>
                  <a:pt x="664518" y="1285875"/>
                </a:cubicBezTo>
                <a:cubicBezTo>
                  <a:pt x="664518" y="1289844"/>
                  <a:pt x="652612" y="1291828"/>
                  <a:pt x="628799" y="1291828"/>
                </a:cubicBezTo>
                <a:cubicBezTo>
                  <a:pt x="618877" y="1293813"/>
                  <a:pt x="592088" y="1294805"/>
                  <a:pt x="548432" y="1294805"/>
                </a:cubicBezTo>
                <a:cubicBezTo>
                  <a:pt x="506760" y="1294805"/>
                  <a:pt x="456158" y="1296789"/>
                  <a:pt x="396627" y="1300758"/>
                </a:cubicBezTo>
                <a:lnTo>
                  <a:pt x="396627" y="1375172"/>
                </a:lnTo>
                <a:cubicBezTo>
                  <a:pt x="398612" y="1391047"/>
                  <a:pt x="392658" y="1409899"/>
                  <a:pt x="378768" y="1431727"/>
                </a:cubicBezTo>
                <a:cubicBezTo>
                  <a:pt x="370830" y="1439664"/>
                  <a:pt x="360908" y="1446610"/>
                  <a:pt x="349002" y="1452563"/>
                </a:cubicBezTo>
                <a:cubicBezTo>
                  <a:pt x="343049" y="1456532"/>
                  <a:pt x="337096" y="1458516"/>
                  <a:pt x="331143" y="1458516"/>
                </a:cubicBezTo>
                <a:cubicBezTo>
                  <a:pt x="325190" y="1458516"/>
                  <a:pt x="322213" y="1455539"/>
                  <a:pt x="322213" y="1449586"/>
                </a:cubicBezTo>
                <a:cubicBezTo>
                  <a:pt x="320229" y="1447602"/>
                  <a:pt x="319237" y="1443633"/>
                  <a:pt x="319237" y="1437680"/>
                </a:cubicBezTo>
                <a:cubicBezTo>
                  <a:pt x="321221" y="1401961"/>
                  <a:pt x="322213" y="1384102"/>
                  <a:pt x="322213" y="1384102"/>
                </a:cubicBezTo>
                <a:cubicBezTo>
                  <a:pt x="322213" y="1374180"/>
                  <a:pt x="322213" y="1360289"/>
                  <a:pt x="322213" y="1342430"/>
                </a:cubicBezTo>
                <a:cubicBezTo>
                  <a:pt x="322213" y="1322586"/>
                  <a:pt x="322213" y="1309688"/>
                  <a:pt x="322213" y="1303735"/>
                </a:cubicBezTo>
                <a:cubicBezTo>
                  <a:pt x="248791" y="1307703"/>
                  <a:pt x="195213" y="1311672"/>
                  <a:pt x="161479" y="1315641"/>
                </a:cubicBezTo>
                <a:cubicBezTo>
                  <a:pt x="131713" y="1315641"/>
                  <a:pt x="107901" y="1317625"/>
                  <a:pt x="90041" y="1321594"/>
                </a:cubicBezTo>
                <a:lnTo>
                  <a:pt x="72182" y="1288852"/>
                </a:lnTo>
                <a:cubicBezTo>
                  <a:pt x="119807" y="1288852"/>
                  <a:pt x="149573" y="1288852"/>
                  <a:pt x="161479" y="1288852"/>
                </a:cubicBezTo>
                <a:cubicBezTo>
                  <a:pt x="215057" y="1284883"/>
                  <a:pt x="268635" y="1281906"/>
                  <a:pt x="322213" y="1279922"/>
                </a:cubicBezTo>
                <a:lnTo>
                  <a:pt x="322213" y="1211461"/>
                </a:lnTo>
                <a:lnTo>
                  <a:pt x="256729" y="1214438"/>
                </a:lnTo>
                <a:cubicBezTo>
                  <a:pt x="256729" y="1232297"/>
                  <a:pt x="245815" y="1247180"/>
                  <a:pt x="223987" y="1259086"/>
                </a:cubicBezTo>
                <a:cubicBezTo>
                  <a:pt x="210096" y="1265039"/>
                  <a:pt x="200174" y="1267024"/>
                  <a:pt x="194221" y="1265039"/>
                </a:cubicBezTo>
                <a:cubicBezTo>
                  <a:pt x="194221" y="1265039"/>
                  <a:pt x="193229" y="1264047"/>
                  <a:pt x="191244" y="1262063"/>
                </a:cubicBezTo>
                <a:cubicBezTo>
                  <a:pt x="189260" y="1262063"/>
                  <a:pt x="188268" y="1260078"/>
                  <a:pt x="188268" y="1256110"/>
                </a:cubicBezTo>
                <a:cubicBezTo>
                  <a:pt x="188268" y="1254125"/>
                  <a:pt x="188268" y="1249164"/>
                  <a:pt x="188268" y="1241227"/>
                </a:cubicBezTo>
                <a:cubicBezTo>
                  <a:pt x="190252" y="1231305"/>
                  <a:pt x="191244" y="1222375"/>
                  <a:pt x="191244" y="1214438"/>
                </a:cubicBezTo>
                <a:cubicBezTo>
                  <a:pt x="191244" y="1194594"/>
                  <a:pt x="192237" y="1169789"/>
                  <a:pt x="194221" y="1140024"/>
                </a:cubicBezTo>
                <a:cubicBezTo>
                  <a:pt x="196205" y="1118196"/>
                  <a:pt x="197198" y="1096368"/>
                  <a:pt x="197198" y="1074539"/>
                </a:cubicBezTo>
                <a:cubicBezTo>
                  <a:pt x="197198" y="1070571"/>
                  <a:pt x="197198" y="1062633"/>
                  <a:pt x="197198" y="1050727"/>
                </a:cubicBezTo>
                <a:cubicBezTo>
                  <a:pt x="195213" y="1032867"/>
                  <a:pt x="194221" y="1016992"/>
                  <a:pt x="194221" y="1003102"/>
                </a:cubicBezTo>
                <a:cubicBezTo>
                  <a:pt x="196205" y="1005086"/>
                  <a:pt x="201166" y="1007071"/>
                  <a:pt x="209104" y="1009055"/>
                </a:cubicBezTo>
                <a:cubicBezTo>
                  <a:pt x="222994" y="1015008"/>
                  <a:pt x="234901" y="1020961"/>
                  <a:pt x="244823" y="1026914"/>
                </a:cubicBezTo>
                <a:cubicBezTo>
                  <a:pt x="250776" y="1026914"/>
                  <a:pt x="258713" y="1029891"/>
                  <a:pt x="268635" y="1035844"/>
                </a:cubicBezTo>
                <a:cubicBezTo>
                  <a:pt x="357932" y="1031875"/>
                  <a:pt x="423416" y="1028899"/>
                  <a:pt x="465088" y="1026914"/>
                </a:cubicBezTo>
                <a:close/>
                <a:moveTo>
                  <a:pt x="438299" y="869157"/>
                </a:moveTo>
                <a:cubicBezTo>
                  <a:pt x="396627" y="869157"/>
                  <a:pt x="341065" y="872133"/>
                  <a:pt x="271612" y="878086"/>
                </a:cubicBezTo>
                <a:cubicBezTo>
                  <a:pt x="307330" y="897930"/>
                  <a:pt x="320229" y="922735"/>
                  <a:pt x="310307" y="952500"/>
                </a:cubicBezTo>
                <a:cubicBezTo>
                  <a:pt x="304354" y="958453"/>
                  <a:pt x="297408" y="963414"/>
                  <a:pt x="289471" y="967383"/>
                </a:cubicBezTo>
                <a:lnTo>
                  <a:pt x="399604" y="961430"/>
                </a:lnTo>
                <a:cubicBezTo>
                  <a:pt x="403573" y="953492"/>
                  <a:pt x="408533" y="942578"/>
                  <a:pt x="414487" y="928688"/>
                </a:cubicBezTo>
                <a:cubicBezTo>
                  <a:pt x="422424" y="914797"/>
                  <a:pt x="427385" y="904875"/>
                  <a:pt x="429369" y="898922"/>
                </a:cubicBezTo>
                <a:cubicBezTo>
                  <a:pt x="433338" y="887016"/>
                  <a:pt x="436315" y="877094"/>
                  <a:pt x="438299" y="869157"/>
                </a:cubicBezTo>
                <a:close/>
                <a:moveTo>
                  <a:pt x="524619" y="791766"/>
                </a:moveTo>
                <a:cubicBezTo>
                  <a:pt x="524619" y="791766"/>
                  <a:pt x="526604" y="792758"/>
                  <a:pt x="530573" y="794742"/>
                </a:cubicBezTo>
                <a:cubicBezTo>
                  <a:pt x="542479" y="800696"/>
                  <a:pt x="561330" y="813594"/>
                  <a:pt x="587127" y="833438"/>
                </a:cubicBezTo>
                <a:cubicBezTo>
                  <a:pt x="599033" y="843360"/>
                  <a:pt x="604987" y="851297"/>
                  <a:pt x="604987" y="857250"/>
                </a:cubicBezTo>
                <a:cubicBezTo>
                  <a:pt x="603002" y="863203"/>
                  <a:pt x="592088" y="866180"/>
                  <a:pt x="572244" y="866180"/>
                </a:cubicBezTo>
                <a:cubicBezTo>
                  <a:pt x="546448" y="866180"/>
                  <a:pt x="520651" y="866180"/>
                  <a:pt x="494854" y="866180"/>
                </a:cubicBezTo>
                <a:lnTo>
                  <a:pt x="468065" y="869157"/>
                </a:lnTo>
                <a:cubicBezTo>
                  <a:pt x="474018" y="871141"/>
                  <a:pt x="484932" y="877094"/>
                  <a:pt x="500807" y="887016"/>
                </a:cubicBezTo>
                <a:cubicBezTo>
                  <a:pt x="512713" y="896938"/>
                  <a:pt x="518666" y="904875"/>
                  <a:pt x="518666" y="910828"/>
                </a:cubicBezTo>
                <a:cubicBezTo>
                  <a:pt x="516682" y="918766"/>
                  <a:pt x="506760" y="923727"/>
                  <a:pt x="488901" y="925711"/>
                </a:cubicBezTo>
                <a:cubicBezTo>
                  <a:pt x="480963" y="931664"/>
                  <a:pt x="469057" y="942578"/>
                  <a:pt x="453182" y="958453"/>
                </a:cubicBezTo>
                <a:lnTo>
                  <a:pt x="578198" y="952500"/>
                </a:lnTo>
                <a:cubicBezTo>
                  <a:pt x="578198" y="952500"/>
                  <a:pt x="579190" y="950516"/>
                  <a:pt x="581174" y="946547"/>
                </a:cubicBezTo>
                <a:cubicBezTo>
                  <a:pt x="587127" y="934641"/>
                  <a:pt x="600026" y="915789"/>
                  <a:pt x="619869" y="889992"/>
                </a:cubicBezTo>
                <a:cubicBezTo>
                  <a:pt x="625823" y="893961"/>
                  <a:pt x="635744" y="900906"/>
                  <a:pt x="649635" y="910828"/>
                </a:cubicBezTo>
                <a:cubicBezTo>
                  <a:pt x="663526" y="920750"/>
                  <a:pt x="675432" y="929680"/>
                  <a:pt x="685354" y="937617"/>
                </a:cubicBezTo>
                <a:cubicBezTo>
                  <a:pt x="697260" y="949524"/>
                  <a:pt x="703213" y="958453"/>
                  <a:pt x="703213" y="964406"/>
                </a:cubicBezTo>
                <a:cubicBezTo>
                  <a:pt x="695276" y="970360"/>
                  <a:pt x="684362" y="973336"/>
                  <a:pt x="670471" y="973336"/>
                </a:cubicBezTo>
                <a:cubicBezTo>
                  <a:pt x="614908" y="971352"/>
                  <a:pt x="434330" y="979289"/>
                  <a:pt x="128737" y="997149"/>
                </a:cubicBezTo>
                <a:cubicBezTo>
                  <a:pt x="104924" y="999133"/>
                  <a:pt x="78135" y="1002110"/>
                  <a:pt x="48369" y="1006078"/>
                </a:cubicBezTo>
                <a:lnTo>
                  <a:pt x="33487" y="973336"/>
                </a:lnTo>
                <a:cubicBezTo>
                  <a:pt x="71190" y="973336"/>
                  <a:pt x="101948" y="973336"/>
                  <a:pt x="125760" y="973336"/>
                </a:cubicBezTo>
                <a:cubicBezTo>
                  <a:pt x="139651" y="971352"/>
                  <a:pt x="163463" y="970360"/>
                  <a:pt x="197198" y="970360"/>
                </a:cubicBezTo>
                <a:cubicBezTo>
                  <a:pt x="230932" y="968375"/>
                  <a:pt x="255737" y="967383"/>
                  <a:pt x="271612" y="967383"/>
                </a:cubicBezTo>
                <a:cubicBezTo>
                  <a:pt x="257721" y="965399"/>
                  <a:pt x="248791" y="957461"/>
                  <a:pt x="244823" y="943571"/>
                </a:cubicBezTo>
                <a:cubicBezTo>
                  <a:pt x="242838" y="933649"/>
                  <a:pt x="241846" y="924719"/>
                  <a:pt x="241846" y="916782"/>
                </a:cubicBezTo>
                <a:cubicBezTo>
                  <a:pt x="245815" y="904875"/>
                  <a:pt x="245815" y="891977"/>
                  <a:pt x="241846" y="878086"/>
                </a:cubicBezTo>
                <a:lnTo>
                  <a:pt x="203151" y="881063"/>
                </a:lnTo>
                <a:cubicBezTo>
                  <a:pt x="195213" y="879078"/>
                  <a:pt x="173385" y="881063"/>
                  <a:pt x="137666" y="887016"/>
                </a:cubicBezTo>
                <a:lnTo>
                  <a:pt x="122783" y="860227"/>
                </a:lnTo>
                <a:cubicBezTo>
                  <a:pt x="164455" y="860227"/>
                  <a:pt x="192237" y="859235"/>
                  <a:pt x="206127" y="857250"/>
                </a:cubicBezTo>
                <a:lnTo>
                  <a:pt x="488901" y="845344"/>
                </a:lnTo>
                <a:cubicBezTo>
                  <a:pt x="490885" y="841375"/>
                  <a:pt x="495846" y="834430"/>
                  <a:pt x="503783" y="824508"/>
                </a:cubicBezTo>
                <a:cubicBezTo>
                  <a:pt x="511721" y="810617"/>
                  <a:pt x="518666" y="799703"/>
                  <a:pt x="524619" y="791766"/>
                </a:cubicBezTo>
                <a:close/>
                <a:moveTo>
                  <a:pt x="316260" y="750094"/>
                </a:moveTo>
                <a:cubicBezTo>
                  <a:pt x="318244" y="750094"/>
                  <a:pt x="322213" y="751086"/>
                  <a:pt x="328166" y="753071"/>
                </a:cubicBezTo>
                <a:cubicBezTo>
                  <a:pt x="342057" y="755055"/>
                  <a:pt x="353963" y="758031"/>
                  <a:pt x="363885" y="762000"/>
                </a:cubicBezTo>
                <a:cubicBezTo>
                  <a:pt x="377776" y="767953"/>
                  <a:pt x="388690" y="778867"/>
                  <a:pt x="396627" y="794742"/>
                </a:cubicBezTo>
                <a:cubicBezTo>
                  <a:pt x="399604" y="800696"/>
                  <a:pt x="400844" y="806649"/>
                  <a:pt x="400348" y="812602"/>
                </a:cubicBezTo>
                <a:cubicBezTo>
                  <a:pt x="399852" y="818555"/>
                  <a:pt x="397619" y="824508"/>
                  <a:pt x="393651" y="830461"/>
                </a:cubicBezTo>
                <a:cubicBezTo>
                  <a:pt x="385713" y="842367"/>
                  <a:pt x="373807" y="848320"/>
                  <a:pt x="357932" y="848320"/>
                </a:cubicBezTo>
                <a:cubicBezTo>
                  <a:pt x="346026" y="848320"/>
                  <a:pt x="337096" y="843360"/>
                  <a:pt x="331143" y="833438"/>
                </a:cubicBezTo>
                <a:cubicBezTo>
                  <a:pt x="331143" y="833438"/>
                  <a:pt x="330151" y="831453"/>
                  <a:pt x="328166" y="827485"/>
                </a:cubicBezTo>
                <a:cubicBezTo>
                  <a:pt x="326182" y="819547"/>
                  <a:pt x="324198" y="812602"/>
                  <a:pt x="322213" y="806649"/>
                </a:cubicBezTo>
                <a:cubicBezTo>
                  <a:pt x="316260" y="784821"/>
                  <a:pt x="306338" y="771922"/>
                  <a:pt x="292448" y="767953"/>
                </a:cubicBezTo>
                <a:cubicBezTo>
                  <a:pt x="286494" y="762000"/>
                  <a:pt x="284510" y="757039"/>
                  <a:pt x="286494" y="753071"/>
                </a:cubicBezTo>
                <a:cubicBezTo>
                  <a:pt x="286494" y="751086"/>
                  <a:pt x="296416" y="750094"/>
                  <a:pt x="316260" y="750094"/>
                </a:cubicBezTo>
                <a:close/>
                <a:moveTo>
                  <a:pt x="319237" y="0"/>
                </a:moveTo>
                <a:cubicBezTo>
                  <a:pt x="341065" y="5953"/>
                  <a:pt x="361901" y="12899"/>
                  <a:pt x="381744" y="20836"/>
                </a:cubicBezTo>
                <a:cubicBezTo>
                  <a:pt x="405557" y="28774"/>
                  <a:pt x="417463" y="36711"/>
                  <a:pt x="417463" y="44649"/>
                </a:cubicBezTo>
                <a:cubicBezTo>
                  <a:pt x="419448" y="50602"/>
                  <a:pt x="411510" y="60524"/>
                  <a:pt x="393651" y="74414"/>
                </a:cubicBezTo>
                <a:lnTo>
                  <a:pt x="393651" y="169664"/>
                </a:lnTo>
                <a:cubicBezTo>
                  <a:pt x="405557" y="169664"/>
                  <a:pt x="422424" y="168672"/>
                  <a:pt x="444252" y="166688"/>
                </a:cubicBezTo>
                <a:cubicBezTo>
                  <a:pt x="462112" y="166688"/>
                  <a:pt x="475010" y="166688"/>
                  <a:pt x="482948" y="166688"/>
                </a:cubicBezTo>
                <a:cubicBezTo>
                  <a:pt x="486916" y="160735"/>
                  <a:pt x="495846" y="148828"/>
                  <a:pt x="509737" y="130969"/>
                </a:cubicBezTo>
                <a:cubicBezTo>
                  <a:pt x="517674" y="117078"/>
                  <a:pt x="524619" y="106164"/>
                  <a:pt x="530573" y="98227"/>
                </a:cubicBezTo>
                <a:cubicBezTo>
                  <a:pt x="534541" y="100211"/>
                  <a:pt x="541487" y="105172"/>
                  <a:pt x="551408" y="113109"/>
                </a:cubicBezTo>
                <a:cubicBezTo>
                  <a:pt x="571252" y="125016"/>
                  <a:pt x="587127" y="135930"/>
                  <a:pt x="599033" y="145852"/>
                </a:cubicBezTo>
                <a:cubicBezTo>
                  <a:pt x="616893" y="159742"/>
                  <a:pt x="624830" y="169664"/>
                  <a:pt x="622846" y="175617"/>
                </a:cubicBezTo>
                <a:cubicBezTo>
                  <a:pt x="618877" y="181571"/>
                  <a:pt x="608955" y="185539"/>
                  <a:pt x="593080" y="187524"/>
                </a:cubicBezTo>
                <a:cubicBezTo>
                  <a:pt x="571252" y="187524"/>
                  <a:pt x="542479" y="187524"/>
                  <a:pt x="506760" y="187524"/>
                </a:cubicBezTo>
                <a:cubicBezTo>
                  <a:pt x="496838" y="189508"/>
                  <a:pt x="478979" y="190500"/>
                  <a:pt x="453182" y="190500"/>
                </a:cubicBezTo>
                <a:cubicBezTo>
                  <a:pt x="431354" y="192485"/>
                  <a:pt x="414487" y="193477"/>
                  <a:pt x="402580" y="193477"/>
                </a:cubicBezTo>
                <a:cubicBezTo>
                  <a:pt x="438299" y="253008"/>
                  <a:pt x="485924" y="304602"/>
                  <a:pt x="545455" y="348258"/>
                </a:cubicBezTo>
                <a:cubicBezTo>
                  <a:pt x="587127" y="378024"/>
                  <a:pt x="636737" y="402828"/>
                  <a:pt x="694283" y="422672"/>
                </a:cubicBezTo>
                <a:cubicBezTo>
                  <a:pt x="702221" y="422672"/>
                  <a:pt x="709166" y="424656"/>
                  <a:pt x="715119" y="428625"/>
                </a:cubicBezTo>
                <a:cubicBezTo>
                  <a:pt x="723057" y="430610"/>
                  <a:pt x="727026" y="433586"/>
                  <a:pt x="727026" y="437555"/>
                </a:cubicBezTo>
                <a:cubicBezTo>
                  <a:pt x="727026" y="441524"/>
                  <a:pt x="720080" y="446485"/>
                  <a:pt x="706190" y="452438"/>
                </a:cubicBezTo>
                <a:cubicBezTo>
                  <a:pt x="698252" y="458391"/>
                  <a:pt x="689322" y="465336"/>
                  <a:pt x="679401" y="473274"/>
                </a:cubicBezTo>
                <a:cubicBezTo>
                  <a:pt x="673448" y="477242"/>
                  <a:pt x="665510" y="485180"/>
                  <a:pt x="655588" y="497086"/>
                </a:cubicBezTo>
                <a:cubicBezTo>
                  <a:pt x="653604" y="499071"/>
                  <a:pt x="650627" y="502047"/>
                  <a:pt x="646658" y="506016"/>
                </a:cubicBezTo>
                <a:cubicBezTo>
                  <a:pt x="644674" y="508000"/>
                  <a:pt x="642690" y="509985"/>
                  <a:pt x="640705" y="511969"/>
                </a:cubicBezTo>
                <a:cubicBezTo>
                  <a:pt x="636737" y="515938"/>
                  <a:pt x="632768" y="517922"/>
                  <a:pt x="628799" y="517922"/>
                </a:cubicBezTo>
                <a:cubicBezTo>
                  <a:pt x="622846" y="517922"/>
                  <a:pt x="615901" y="515938"/>
                  <a:pt x="607963" y="511969"/>
                </a:cubicBezTo>
                <a:cubicBezTo>
                  <a:pt x="596057" y="506016"/>
                  <a:pt x="578198" y="492125"/>
                  <a:pt x="554385" y="470297"/>
                </a:cubicBezTo>
                <a:cubicBezTo>
                  <a:pt x="532557" y="450453"/>
                  <a:pt x="515690" y="431602"/>
                  <a:pt x="503783" y="413742"/>
                </a:cubicBezTo>
                <a:cubicBezTo>
                  <a:pt x="462112" y="356196"/>
                  <a:pt x="425401" y="287735"/>
                  <a:pt x="393651" y="208360"/>
                </a:cubicBezTo>
                <a:lnTo>
                  <a:pt x="393651" y="273844"/>
                </a:lnTo>
                <a:cubicBezTo>
                  <a:pt x="393651" y="309563"/>
                  <a:pt x="393651" y="338336"/>
                  <a:pt x="393651" y="360164"/>
                </a:cubicBezTo>
                <a:cubicBezTo>
                  <a:pt x="393651" y="368102"/>
                  <a:pt x="393651" y="380008"/>
                  <a:pt x="393651" y="395883"/>
                </a:cubicBezTo>
                <a:cubicBezTo>
                  <a:pt x="395635" y="417711"/>
                  <a:pt x="396627" y="435571"/>
                  <a:pt x="396627" y="449461"/>
                </a:cubicBezTo>
                <a:lnTo>
                  <a:pt x="408533" y="449461"/>
                </a:lnTo>
                <a:cubicBezTo>
                  <a:pt x="412502" y="443508"/>
                  <a:pt x="418455" y="433586"/>
                  <a:pt x="426393" y="419695"/>
                </a:cubicBezTo>
                <a:cubicBezTo>
                  <a:pt x="434330" y="409774"/>
                  <a:pt x="440283" y="400844"/>
                  <a:pt x="444252" y="392906"/>
                </a:cubicBezTo>
                <a:cubicBezTo>
                  <a:pt x="448221" y="396875"/>
                  <a:pt x="457151" y="404813"/>
                  <a:pt x="471041" y="416719"/>
                </a:cubicBezTo>
                <a:cubicBezTo>
                  <a:pt x="478979" y="422672"/>
                  <a:pt x="484932" y="427633"/>
                  <a:pt x="488901" y="431602"/>
                </a:cubicBezTo>
                <a:cubicBezTo>
                  <a:pt x="504776" y="447477"/>
                  <a:pt x="510729" y="458391"/>
                  <a:pt x="506760" y="464344"/>
                </a:cubicBezTo>
                <a:cubicBezTo>
                  <a:pt x="504776" y="466328"/>
                  <a:pt x="494854" y="469305"/>
                  <a:pt x="476994" y="473274"/>
                </a:cubicBezTo>
                <a:cubicBezTo>
                  <a:pt x="463104" y="473274"/>
                  <a:pt x="441276" y="473274"/>
                  <a:pt x="411510" y="473274"/>
                </a:cubicBezTo>
                <a:lnTo>
                  <a:pt x="396627" y="473274"/>
                </a:lnTo>
                <a:lnTo>
                  <a:pt x="399604" y="565547"/>
                </a:lnTo>
                <a:cubicBezTo>
                  <a:pt x="399604" y="567532"/>
                  <a:pt x="399604" y="571500"/>
                  <a:pt x="399604" y="577453"/>
                </a:cubicBezTo>
                <a:cubicBezTo>
                  <a:pt x="401588" y="599281"/>
                  <a:pt x="399604" y="614164"/>
                  <a:pt x="393651" y="622102"/>
                </a:cubicBezTo>
                <a:cubicBezTo>
                  <a:pt x="387698" y="634008"/>
                  <a:pt x="377776" y="643930"/>
                  <a:pt x="363885" y="651867"/>
                </a:cubicBezTo>
                <a:cubicBezTo>
                  <a:pt x="349994" y="663774"/>
                  <a:pt x="338088" y="668735"/>
                  <a:pt x="328166" y="666750"/>
                </a:cubicBezTo>
                <a:cubicBezTo>
                  <a:pt x="322213" y="666750"/>
                  <a:pt x="319237" y="661789"/>
                  <a:pt x="319237" y="651867"/>
                </a:cubicBezTo>
                <a:cubicBezTo>
                  <a:pt x="319237" y="651867"/>
                  <a:pt x="319237" y="644922"/>
                  <a:pt x="319237" y="631032"/>
                </a:cubicBezTo>
                <a:cubicBezTo>
                  <a:pt x="319237" y="627063"/>
                  <a:pt x="319237" y="621110"/>
                  <a:pt x="319237" y="613172"/>
                </a:cubicBezTo>
                <a:cubicBezTo>
                  <a:pt x="321221" y="603250"/>
                  <a:pt x="322213" y="595313"/>
                  <a:pt x="322213" y="589360"/>
                </a:cubicBezTo>
                <a:cubicBezTo>
                  <a:pt x="324198" y="551656"/>
                  <a:pt x="325190" y="513953"/>
                  <a:pt x="325190" y="476250"/>
                </a:cubicBezTo>
                <a:cubicBezTo>
                  <a:pt x="313283" y="478235"/>
                  <a:pt x="293440" y="479227"/>
                  <a:pt x="265658" y="479227"/>
                </a:cubicBezTo>
                <a:cubicBezTo>
                  <a:pt x="263674" y="479227"/>
                  <a:pt x="256729" y="480219"/>
                  <a:pt x="244823" y="482203"/>
                </a:cubicBezTo>
                <a:cubicBezTo>
                  <a:pt x="230932" y="484188"/>
                  <a:pt x="218033" y="486172"/>
                  <a:pt x="206127" y="488156"/>
                </a:cubicBezTo>
                <a:lnTo>
                  <a:pt x="188268" y="455414"/>
                </a:lnTo>
                <a:cubicBezTo>
                  <a:pt x="241846" y="455414"/>
                  <a:pt x="287487" y="454422"/>
                  <a:pt x="325190" y="452438"/>
                </a:cubicBezTo>
                <a:cubicBezTo>
                  <a:pt x="327174" y="426641"/>
                  <a:pt x="328166" y="398860"/>
                  <a:pt x="328166" y="369094"/>
                </a:cubicBezTo>
                <a:cubicBezTo>
                  <a:pt x="328166" y="363141"/>
                  <a:pt x="328166" y="349250"/>
                  <a:pt x="328166" y="327422"/>
                </a:cubicBezTo>
                <a:lnTo>
                  <a:pt x="328166" y="279797"/>
                </a:lnTo>
                <a:cubicBezTo>
                  <a:pt x="322213" y="287735"/>
                  <a:pt x="315268" y="296664"/>
                  <a:pt x="307330" y="306586"/>
                </a:cubicBezTo>
                <a:cubicBezTo>
                  <a:pt x="287487" y="332383"/>
                  <a:pt x="273596" y="349250"/>
                  <a:pt x="265658" y="357188"/>
                </a:cubicBezTo>
                <a:cubicBezTo>
                  <a:pt x="253752" y="371078"/>
                  <a:pt x="238869" y="385961"/>
                  <a:pt x="221010" y="401836"/>
                </a:cubicBezTo>
                <a:cubicBezTo>
                  <a:pt x="215057" y="407789"/>
                  <a:pt x="206127" y="415727"/>
                  <a:pt x="194221" y="425649"/>
                </a:cubicBezTo>
                <a:cubicBezTo>
                  <a:pt x="176362" y="439539"/>
                  <a:pt x="158502" y="453430"/>
                  <a:pt x="140643" y="467320"/>
                </a:cubicBezTo>
                <a:cubicBezTo>
                  <a:pt x="89049" y="505024"/>
                  <a:pt x="48369" y="529828"/>
                  <a:pt x="18604" y="541735"/>
                </a:cubicBezTo>
                <a:cubicBezTo>
                  <a:pt x="6698" y="543719"/>
                  <a:pt x="744" y="543719"/>
                  <a:pt x="744" y="541735"/>
                </a:cubicBezTo>
                <a:cubicBezTo>
                  <a:pt x="-1240" y="537766"/>
                  <a:pt x="744" y="531813"/>
                  <a:pt x="6698" y="523875"/>
                </a:cubicBezTo>
                <a:cubicBezTo>
                  <a:pt x="26541" y="511969"/>
                  <a:pt x="48369" y="496094"/>
                  <a:pt x="72182" y="476250"/>
                </a:cubicBezTo>
                <a:cubicBezTo>
                  <a:pt x="76151" y="472281"/>
                  <a:pt x="79127" y="469305"/>
                  <a:pt x="81112" y="467320"/>
                </a:cubicBezTo>
                <a:cubicBezTo>
                  <a:pt x="108893" y="445492"/>
                  <a:pt x="131713" y="424656"/>
                  <a:pt x="149573" y="404813"/>
                </a:cubicBezTo>
                <a:cubicBezTo>
                  <a:pt x="213072" y="335360"/>
                  <a:pt x="262682" y="266899"/>
                  <a:pt x="298401" y="199430"/>
                </a:cubicBezTo>
                <a:cubicBezTo>
                  <a:pt x="256729" y="201414"/>
                  <a:pt x="194221" y="207367"/>
                  <a:pt x="110877" y="217289"/>
                </a:cubicBezTo>
                <a:cubicBezTo>
                  <a:pt x="108893" y="213320"/>
                  <a:pt x="106908" y="207367"/>
                  <a:pt x="104924" y="199430"/>
                </a:cubicBezTo>
                <a:cubicBezTo>
                  <a:pt x="100955" y="191492"/>
                  <a:pt x="97979" y="185539"/>
                  <a:pt x="95994" y="181571"/>
                </a:cubicBezTo>
                <a:cubicBezTo>
                  <a:pt x="163463" y="181571"/>
                  <a:pt x="206127" y="181571"/>
                  <a:pt x="223987" y="181571"/>
                </a:cubicBezTo>
                <a:cubicBezTo>
                  <a:pt x="247799" y="177602"/>
                  <a:pt x="280541" y="175617"/>
                  <a:pt x="322213" y="175617"/>
                </a:cubicBezTo>
                <a:lnTo>
                  <a:pt x="322213" y="83344"/>
                </a:lnTo>
                <a:cubicBezTo>
                  <a:pt x="322213" y="69453"/>
                  <a:pt x="321221" y="41672"/>
                  <a:pt x="319237" y="0"/>
                </a:cubicBezTo>
                <a:close/>
              </a:path>
            </a:pathLst>
          </a:custGeom>
          <a:gradFill flip="none" rotWithShape="1">
            <a:gsLst>
              <a:gs pos="0">
                <a:srgbClr val="FFC000">
                  <a:lumMod val="20000"/>
                  <a:lumOff val="80000"/>
                </a:srgbClr>
              </a:gs>
              <a:gs pos="74000">
                <a:srgbClr val="FFC000">
                  <a:lumMod val="45000"/>
                  <a:lumOff val="55000"/>
                </a:srgbClr>
              </a:gs>
              <a:gs pos="83000">
                <a:srgbClr val="FFC000">
                  <a:lumMod val="45000"/>
                  <a:lumOff val="55000"/>
                </a:srgbClr>
              </a:gs>
              <a:gs pos="100000">
                <a:srgbClr val="FFC000">
                  <a:lumMod val="30000"/>
                  <a:lumOff val="70000"/>
                </a:srgb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rgbClr val="FFC000">
                        <a:lumMod val="20000"/>
                        <a:lumOff val="80000"/>
                      </a:srgbClr>
                    </a:gs>
                    <a:gs pos="92400">
                      <a:srgbClr val="FFEBBC">
                        <a:alpha val="0"/>
                      </a:srgbClr>
                    </a:gs>
                    <a:gs pos="100000">
                      <a:srgbClr val="FFC000">
                        <a:lumMod val="20000"/>
                        <a:lumOff val="80000"/>
                        <a:alpha val="0"/>
                      </a:srgb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grpSp>
        <p:nvGrpSpPr>
          <p:cNvPr id="5" name="组合 4"/>
          <p:cNvGrpSpPr/>
          <p:nvPr/>
        </p:nvGrpSpPr>
        <p:grpSpPr>
          <a:xfrm>
            <a:off x="2946055" y="2076450"/>
            <a:ext cx="7560000" cy="710243"/>
            <a:chOff x="4657061" y="1277355"/>
            <a:chExt cx="7560000" cy="710243"/>
          </a:xfrm>
        </p:grpSpPr>
        <p:sp>
          <p:nvSpPr>
            <p:cNvPr id="6" name="文本框 5"/>
            <p:cNvSpPr txBox="1"/>
            <p:nvPr/>
          </p:nvSpPr>
          <p:spPr>
            <a:xfrm>
              <a:off x="5023997" y="1277355"/>
              <a:ext cx="6660000" cy="46166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一、如何完整、准确、全面贯彻新发展理念</a:t>
              </a:r>
            </a:p>
          </p:txBody>
        </p:sp>
        <p:cxnSp>
          <p:nvCxnSpPr>
            <p:cNvPr id="7" name="直接连接符 6"/>
            <p:cNvCxnSpPr/>
            <p:nvPr/>
          </p:nvCxnSpPr>
          <p:spPr>
            <a:xfrm>
              <a:off x="4657061" y="1987598"/>
              <a:ext cx="7560000"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8" name="组合 7"/>
          <p:cNvGrpSpPr/>
          <p:nvPr/>
        </p:nvGrpSpPr>
        <p:grpSpPr>
          <a:xfrm>
            <a:off x="2946055" y="3098802"/>
            <a:ext cx="7560000" cy="710243"/>
            <a:chOff x="4657061" y="2718769"/>
            <a:chExt cx="7560000" cy="710243"/>
          </a:xfrm>
        </p:grpSpPr>
        <p:sp>
          <p:nvSpPr>
            <p:cNvPr id="9" name="文本框 8"/>
            <p:cNvSpPr txBox="1"/>
            <p:nvPr/>
          </p:nvSpPr>
          <p:spPr>
            <a:xfrm>
              <a:off x="5023997" y="2718769"/>
              <a:ext cx="6660000" cy="46166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二、如何坚持和完善社会主义基本经济制度</a:t>
              </a:r>
            </a:p>
          </p:txBody>
        </p:sp>
        <p:cxnSp>
          <p:nvCxnSpPr>
            <p:cNvPr id="10" name="直接连接符 9"/>
            <p:cNvCxnSpPr/>
            <p:nvPr/>
          </p:nvCxnSpPr>
          <p:spPr>
            <a:xfrm>
              <a:off x="4657061" y="3429012"/>
              <a:ext cx="7560000"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11" name="组合 10"/>
          <p:cNvGrpSpPr/>
          <p:nvPr/>
        </p:nvGrpSpPr>
        <p:grpSpPr>
          <a:xfrm>
            <a:off x="2946055" y="4106152"/>
            <a:ext cx="7560000" cy="719768"/>
            <a:chOff x="4657061" y="3436283"/>
            <a:chExt cx="7560000" cy="719768"/>
          </a:xfrm>
        </p:grpSpPr>
        <p:sp>
          <p:nvSpPr>
            <p:cNvPr id="12" name="文本框 11"/>
            <p:cNvSpPr txBox="1"/>
            <p:nvPr/>
          </p:nvSpPr>
          <p:spPr>
            <a:xfrm>
              <a:off x="5023997" y="3436283"/>
              <a:ext cx="6473064" cy="46166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三、如何加快构建新发展格局</a:t>
              </a:r>
            </a:p>
          </p:txBody>
        </p:sp>
        <p:cxnSp>
          <p:nvCxnSpPr>
            <p:cNvPr id="13" name="直接连接符 12"/>
            <p:cNvCxnSpPr/>
            <p:nvPr/>
          </p:nvCxnSpPr>
          <p:spPr>
            <a:xfrm>
              <a:off x="4657061" y="4156051"/>
              <a:ext cx="7560000"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3" name="矩形 2"/>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4" name="图片 3"/>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5" name="图片 4"/>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sp>
        <p:nvSpPr>
          <p:cNvPr id="6" name="文本框 5"/>
          <p:cNvSpPr txBox="1"/>
          <p:nvPr/>
        </p:nvSpPr>
        <p:spPr>
          <a:xfrm>
            <a:off x="2105164" y="2592000"/>
            <a:ext cx="7981672" cy="584775"/>
          </a:xfrm>
          <a:prstGeom prst="rect">
            <a:avLst/>
          </a:prstGeom>
          <a:noFill/>
        </p:spPr>
        <p:txBody>
          <a:bodyPr wrap="none" rtlCol="0">
            <a:spAutoFit/>
          </a:bodyPr>
          <a:lstStyle/>
          <a:p>
            <a:pPr algn="ctr"/>
            <a:r>
              <a:rPr lang="zh-CN" altLang="en-US" sz="3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一、如何完整、准确、全面贯彻新发展理念</a:t>
            </a:r>
          </a:p>
        </p:txBody>
      </p:sp>
      <p:cxnSp>
        <p:nvCxnSpPr>
          <p:cNvPr id="7" name="直接连接符 6"/>
          <p:cNvCxnSpPr/>
          <p:nvPr/>
        </p:nvCxnSpPr>
        <p:spPr>
          <a:xfrm>
            <a:off x="1416000" y="3429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8" name="文本框 7"/>
          <p:cNvSpPr txBox="1"/>
          <p:nvPr/>
        </p:nvSpPr>
        <p:spPr>
          <a:xfrm>
            <a:off x="4132972" y="3672000"/>
            <a:ext cx="3926075" cy="46166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我国经济发展指导原则</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656000" y="995980"/>
            <a:ext cx="16200000" cy="5112635"/>
            <a:chOff x="-1656000" y="560041"/>
            <a:chExt cx="16200000" cy="5112635"/>
          </a:xfrm>
        </p:grpSpPr>
        <p:sp>
          <p:nvSpPr>
            <p:cNvPr id="3" name="平行四边形 2"/>
            <p:cNvSpPr/>
            <p:nvPr/>
          </p:nvSpPr>
          <p:spPr>
            <a:xfrm>
              <a:off x="-1656000" y="4160676"/>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立方体 3"/>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0" y="1764000"/>
              <a:ext cx="1800000" cy="624176"/>
              <a:chOff x="11762383" y="4254174"/>
              <a:chExt cx="1800000" cy="624176"/>
            </a:xfrm>
          </p:grpSpPr>
          <p:sp>
            <p:nvSpPr>
              <p:cNvPr id="7" name="矩形 6"/>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8" name="矩形 7"/>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9" name="矩形 8"/>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6" name="立方体 5"/>
            <p:cNvSpPr/>
            <p:nvPr/>
          </p:nvSpPr>
          <p:spPr>
            <a:xfrm>
              <a:off x="876000" y="930240"/>
              <a:ext cx="10440000" cy="4320000"/>
            </a:xfrm>
            <a:prstGeom prst="cube">
              <a:avLst>
                <a:gd name="adj" fmla="val 1590"/>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0" name="组合 9"/>
          <p:cNvGrpSpPr/>
          <p:nvPr/>
        </p:nvGrpSpPr>
        <p:grpSpPr>
          <a:xfrm>
            <a:off x="1413443" y="2199939"/>
            <a:ext cx="9365113" cy="568907"/>
            <a:chOff x="1416000" y="1780152"/>
            <a:chExt cx="9365113" cy="568907"/>
          </a:xfrm>
        </p:grpSpPr>
        <p:cxnSp>
          <p:nvCxnSpPr>
            <p:cNvPr id="11" name="直接连接符 10"/>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（一）进入新发展阶段是中华民族伟大复兴历史进程的大跨越</a:t>
              </a:r>
            </a:p>
          </p:txBody>
        </p:sp>
      </p:grpSp>
      <p:grpSp>
        <p:nvGrpSpPr>
          <p:cNvPr id="13" name="组合 12"/>
          <p:cNvGrpSpPr/>
          <p:nvPr/>
        </p:nvGrpSpPr>
        <p:grpSpPr>
          <a:xfrm>
            <a:off x="1413443" y="3111939"/>
            <a:ext cx="9365113" cy="568907"/>
            <a:chOff x="1416000" y="1780152"/>
            <a:chExt cx="9365113" cy="568907"/>
          </a:xfrm>
        </p:grpSpPr>
        <p:cxnSp>
          <p:nvCxnSpPr>
            <p:cNvPr id="14"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5" name="文本框 14"/>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（二）贯彻新发展理念是关系我国发展全局的一场深刻变革</a:t>
              </a:r>
            </a:p>
          </p:txBody>
        </p:sp>
      </p:grpSp>
      <p:grpSp>
        <p:nvGrpSpPr>
          <p:cNvPr id="16" name="组合 15"/>
          <p:cNvGrpSpPr/>
          <p:nvPr/>
        </p:nvGrpSpPr>
        <p:grpSpPr>
          <a:xfrm>
            <a:off x="1413443" y="4023939"/>
            <a:ext cx="9365113" cy="568907"/>
            <a:chOff x="1416000" y="1780152"/>
            <a:chExt cx="9365113" cy="568907"/>
          </a:xfrm>
        </p:grpSpPr>
        <p:cxnSp>
          <p:nvCxnSpPr>
            <p:cNvPr id="17" name="直接连接符 16"/>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8" name="文本框 17"/>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（三）以新发展理念引领高质量发展</a:t>
              </a: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175600" y="1061560"/>
            <a:ext cx="7840800"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（一）进入新发展阶段是中华民族伟大复兴历史进程的大跨越</a:t>
            </a:r>
          </a:p>
        </p:txBody>
      </p:sp>
      <p:pic>
        <p:nvPicPr>
          <p:cNvPr id="3" name="图片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grpSp>
        <p:nvGrpSpPr>
          <p:cNvPr id="4" name="组合 3"/>
          <p:cNvGrpSpPr/>
          <p:nvPr/>
        </p:nvGrpSpPr>
        <p:grpSpPr>
          <a:xfrm>
            <a:off x="949488" y="1858922"/>
            <a:ext cx="10293024" cy="3638085"/>
            <a:chOff x="949488" y="1519958"/>
            <a:chExt cx="10293024" cy="3638085"/>
          </a:xfrm>
        </p:grpSpPr>
        <p:grpSp>
          <p:nvGrpSpPr>
            <p:cNvPr id="5" name="组合 4"/>
            <p:cNvGrpSpPr/>
            <p:nvPr/>
          </p:nvGrpSpPr>
          <p:grpSpPr>
            <a:xfrm>
              <a:off x="949488" y="1519958"/>
              <a:ext cx="10293024" cy="3638085"/>
              <a:chOff x="1064709" y="1638633"/>
              <a:chExt cx="10293024" cy="3638085"/>
            </a:xfrm>
          </p:grpSpPr>
          <p:sp>
            <p:nvSpPr>
              <p:cNvPr id="7" name="图文框 6"/>
              <p:cNvSpPr/>
              <p:nvPr/>
            </p:nvSpPr>
            <p:spPr>
              <a:xfrm>
                <a:off x="1064709" y="1638633"/>
                <a:ext cx="10080000" cy="3420000"/>
              </a:xfrm>
              <a:prstGeom prst="frame">
                <a:avLst>
                  <a:gd name="adj1" fmla="val 3500"/>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1277733" y="1856718"/>
                <a:ext cx="10080000" cy="3420000"/>
                <a:chOff x="1277733" y="1856718"/>
                <a:chExt cx="10080000" cy="3420000"/>
              </a:xfrm>
            </p:grpSpPr>
            <p:sp>
              <p:nvSpPr>
                <p:cNvPr id="9" name="矩形 8"/>
                <p:cNvSpPr/>
                <p:nvPr/>
              </p:nvSpPr>
              <p:spPr>
                <a:xfrm>
                  <a:off x="1277733" y="1856718"/>
                  <a:ext cx="10080000" cy="342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r="6647" b="50000"/>
                <a:stretch>
                  <a:fillRect/>
                </a:stretch>
              </p:blipFill>
              <p:spPr>
                <a:xfrm flipH="1">
                  <a:off x="3977733" y="4016718"/>
                  <a:ext cx="7380000" cy="1260000"/>
                </a:xfrm>
                <a:prstGeom prst="rect">
                  <a:avLst/>
                </a:prstGeom>
              </p:spPr>
            </p:pic>
          </p:grpSp>
        </p:grpSp>
        <p:sp>
          <p:nvSpPr>
            <p:cNvPr id="6" name="矩形 5"/>
            <p:cNvSpPr/>
            <p:nvPr/>
          </p:nvSpPr>
          <p:spPr>
            <a:xfrm>
              <a:off x="1866000" y="2157730"/>
              <a:ext cx="8460000" cy="2548255"/>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新发展阶段就是全面建设社会主义现代化国家、向第二个百年奋斗目标进军的阶段。</a:t>
              </a:r>
              <a:r>
                <a:rPr lang="en-US" altLang="zh-CN" sz="2200" b="1" dirty="0">
                  <a:latin typeface="楷体" panose="02010609060101010101" pitchFamily="49" charset="-122"/>
                  <a:ea typeface="楷体" panose="02010609060101010101" pitchFamily="49" charset="-122"/>
                </a:rPr>
                <a:t>……</a:t>
              </a:r>
              <a:r>
                <a:rPr lang="zh-CN" altLang="en-US" sz="2200" b="1" dirty="0">
                  <a:latin typeface="楷体" panose="02010609060101010101" pitchFamily="49" charset="-122"/>
                  <a:ea typeface="楷体" panose="02010609060101010101" pitchFamily="49" charset="-122"/>
                </a:rPr>
                <a:t>进入新发展阶段，是中华民族伟大复兴历史进程的大跨越。</a:t>
              </a:r>
              <a:endParaRPr lang="en-US" altLang="zh-CN" sz="2200" b="1" dirty="0">
                <a:latin typeface="楷体" panose="02010609060101010101" pitchFamily="49" charset="-122"/>
                <a:ea typeface="楷体" panose="02010609060101010101" pitchFamily="49" charset="-122"/>
              </a:endParaRPr>
            </a:p>
            <a:p>
              <a:pPr algn="r">
                <a:lnSpc>
                  <a:spcPct val="150000"/>
                </a:lnSpc>
                <a:spcBef>
                  <a:spcPts val="800"/>
                </a:spcBef>
              </a:pPr>
              <a:r>
                <a:rPr lang="zh-CN" altLang="en-US" b="1" dirty="0">
                  <a:latin typeface="楷体" panose="02010609060101010101" pitchFamily="49" charset="-122"/>
                  <a:ea typeface="楷体" panose="02010609060101010101" pitchFamily="49" charset="-122"/>
                </a:rPr>
                <a:t>               </a:t>
              </a:r>
              <a:r>
                <a:rPr lang="en-US" altLang="zh-CN" b="1" dirty="0">
                  <a:latin typeface="楷体" panose="02010609060101010101" pitchFamily="49" charset="-122"/>
                  <a:ea typeface="楷体" panose="02010609060101010101" pitchFamily="49" charset="-122"/>
                </a:rPr>
                <a:t>   ——</a:t>
              </a:r>
              <a:r>
                <a:rPr lang="zh-CN" altLang="en-US" b="1" dirty="0">
                  <a:latin typeface="楷体" panose="02010609060101010101" pitchFamily="49" charset="-122"/>
                  <a:ea typeface="楷体" panose="02010609060101010101" pitchFamily="49" charset="-122"/>
                </a:rPr>
                <a:t>习近平在十九届五中全会第二次全体会议上的讲话（</a:t>
              </a:r>
              <a:r>
                <a:rPr lang="en-US" altLang="zh-CN" b="1" dirty="0">
                  <a:latin typeface="楷体" panose="02010609060101010101" pitchFamily="49" charset="-122"/>
                  <a:ea typeface="楷体" panose="02010609060101010101" pitchFamily="49" charset="-122"/>
                </a:rPr>
                <a:t>2020</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10</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29</a:t>
              </a:r>
              <a:r>
                <a:rPr lang="zh-CN" altLang="en-US" b="1" dirty="0">
                  <a:latin typeface="楷体" panose="02010609060101010101" pitchFamily="49" charset="-122"/>
                  <a:ea typeface="楷体" panose="02010609060101010101" pitchFamily="49" charset="-122"/>
                </a:rPr>
                <a:t>日）</a:t>
              </a: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işlídê"/>
          <p:cNvSpPr/>
          <p:nvPr/>
        </p:nvSpPr>
        <p:spPr>
          <a:xfrm>
            <a:off x="3719590" y="1915674"/>
            <a:ext cx="4776071" cy="3471111"/>
          </a:xfrm>
          <a:prstGeom prst="rect">
            <a:avLst/>
          </a:prstGeom>
          <a:solidFill>
            <a:schemeClr val="bg1"/>
          </a:solidFill>
          <a:ln w="6350">
            <a:gradFill>
              <a:gsLst>
                <a:gs pos="0">
                  <a:srgbClr val="9E0406"/>
                </a:gs>
                <a:gs pos="100000">
                  <a:srgbClr val="9E0406">
                    <a:alpha val="0"/>
                  </a:srgbClr>
                </a:gs>
              </a:gsLst>
              <a:lin ang="5400000" scaled="1"/>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0" name="对角圆角矩形 19"/>
          <p:cNvSpPr/>
          <p:nvPr/>
        </p:nvSpPr>
        <p:spPr>
          <a:xfrm flipH="1">
            <a:off x="4476000" y="1058267"/>
            <a:ext cx="324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我国经济发展进入新常态</a:t>
            </a:r>
          </a:p>
        </p:txBody>
      </p:sp>
      <p:grpSp>
        <p:nvGrpSpPr>
          <p:cNvPr id="49" name="组合 48"/>
          <p:cNvGrpSpPr/>
          <p:nvPr/>
        </p:nvGrpSpPr>
        <p:grpSpPr>
          <a:xfrm>
            <a:off x="0" y="6248402"/>
            <a:ext cx="12192000" cy="609598"/>
            <a:chOff x="0" y="6248402"/>
            <a:chExt cx="12192000" cy="609598"/>
          </a:xfrm>
        </p:grpSpPr>
        <p:sp>
          <p:nvSpPr>
            <p:cNvPr id="50" name="任意多边形: 形状 31"/>
            <p:cNvSpPr/>
            <p:nvPr/>
          </p:nvSpPr>
          <p:spPr>
            <a:xfrm flipV="1">
              <a:off x="0" y="6347368"/>
              <a:ext cx="6050854" cy="510632"/>
            </a:xfrm>
            <a:custGeom>
              <a:avLst/>
              <a:gdLst>
                <a:gd name="connsiteX0" fmla="*/ 0 w 5677600"/>
                <a:gd name="connsiteY0" fmla="*/ 0 h 858115"/>
                <a:gd name="connsiteX1" fmla="*/ 5677600 w 5677600"/>
                <a:gd name="connsiteY1" fmla="*/ 0 h 858115"/>
                <a:gd name="connsiteX2" fmla="*/ 5596406 w 5677600"/>
                <a:gd name="connsiteY2" fmla="*/ 6069 h 858115"/>
                <a:gd name="connsiteX3" fmla="*/ 0 w 5677600"/>
                <a:gd name="connsiteY3" fmla="*/ 602523 h 858115"/>
              </a:gdLst>
              <a:ahLst/>
              <a:cxnLst>
                <a:cxn ang="0">
                  <a:pos x="connsiteX0" y="connsiteY0"/>
                </a:cxn>
                <a:cxn ang="0">
                  <a:pos x="connsiteX1" y="connsiteY1"/>
                </a:cxn>
                <a:cxn ang="0">
                  <a:pos x="connsiteX2" y="connsiteY2"/>
                </a:cxn>
                <a:cxn ang="0">
                  <a:pos x="connsiteX3" y="connsiteY3"/>
                </a:cxn>
              </a:cxnLst>
              <a:rect l="l" t="t" r="r" b="b"/>
              <a:pathLst>
                <a:path w="5677600" h="858115">
                  <a:moveTo>
                    <a:pt x="0" y="0"/>
                  </a:moveTo>
                  <a:lnTo>
                    <a:pt x="5677600" y="0"/>
                  </a:lnTo>
                  <a:lnTo>
                    <a:pt x="5596406" y="6069"/>
                  </a:lnTo>
                  <a:cubicBezTo>
                    <a:pt x="3181713" y="224805"/>
                    <a:pt x="2908995" y="1356074"/>
                    <a:pt x="0" y="602523"/>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51" name="任意多边形: 形状 39"/>
            <p:cNvSpPr/>
            <p:nvPr/>
          </p:nvSpPr>
          <p:spPr>
            <a:xfrm flipH="1" flipV="1">
              <a:off x="5391150" y="6248402"/>
              <a:ext cx="6800850" cy="609598"/>
            </a:xfrm>
            <a:custGeom>
              <a:avLst/>
              <a:gdLst>
                <a:gd name="connsiteX0" fmla="*/ 1204221 w 6800850"/>
                <a:gd name="connsiteY0" fmla="*/ 609511 h 609598"/>
                <a:gd name="connsiteX1" fmla="*/ 81500 w 6800850"/>
                <a:gd name="connsiteY1" fmla="*/ 569890 h 609598"/>
                <a:gd name="connsiteX2" fmla="*/ 0 w 6800850"/>
                <a:gd name="connsiteY2" fmla="*/ 563535 h 609598"/>
                <a:gd name="connsiteX3" fmla="*/ 0 w 6800850"/>
                <a:gd name="connsiteY3" fmla="*/ 0 h 609598"/>
                <a:gd name="connsiteX4" fmla="*/ 6800850 w 6800850"/>
                <a:gd name="connsiteY4" fmla="*/ 0 h 609598"/>
                <a:gd name="connsiteX5" fmla="*/ 6684795 w 6800850"/>
                <a:gd name="connsiteY5" fmla="*/ 4312 h 609598"/>
                <a:gd name="connsiteX6" fmla="*/ 1204221 w 6800850"/>
                <a:gd name="connsiteY6" fmla="*/ 609511 h 60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00850" h="609598">
                  <a:moveTo>
                    <a:pt x="1204221" y="609511"/>
                  </a:moveTo>
                  <a:cubicBezTo>
                    <a:pt x="866626" y="610756"/>
                    <a:pt x="496832" y="598843"/>
                    <a:pt x="81500" y="569890"/>
                  </a:cubicBezTo>
                  <a:lnTo>
                    <a:pt x="0" y="563535"/>
                  </a:lnTo>
                  <a:lnTo>
                    <a:pt x="0" y="0"/>
                  </a:lnTo>
                  <a:lnTo>
                    <a:pt x="6800850" y="0"/>
                  </a:lnTo>
                  <a:lnTo>
                    <a:pt x="6684795" y="4312"/>
                  </a:lnTo>
                  <a:cubicBezTo>
                    <a:pt x="4096207" y="120853"/>
                    <a:pt x="3229791" y="602039"/>
                    <a:pt x="1204221" y="609511"/>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52" name="任意多边形: 形状 41"/>
            <p:cNvSpPr/>
            <p:nvPr/>
          </p:nvSpPr>
          <p:spPr>
            <a:xfrm flipH="1" flipV="1">
              <a:off x="6495232" y="6347367"/>
              <a:ext cx="5696768" cy="510633"/>
            </a:xfrm>
            <a:custGeom>
              <a:avLst/>
              <a:gdLst>
                <a:gd name="connsiteX0" fmla="*/ 1204221 w 6800850"/>
                <a:gd name="connsiteY0" fmla="*/ 609511 h 609598"/>
                <a:gd name="connsiteX1" fmla="*/ 81500 w 6800850"/>
                <a:gd name="connsiteY1" fmla="*/ 569890 h 609598"/>
                <a:gd name="connsiteX2" fmla="*/ 0 w 6800850"/>
                <a:gd name="connsiteY2" fmla="*/ 563535 h 609598"/>
                <a:gd name="connsiteX3" fmla="*/ 0 w 6800850"/>
                <a:gd name="connsiteY3" fmla="*/ 0 h 609598"/>
                <a:gd name="connsiteX4" fmla="*/ 6800850 w 6800850"/>
                <a:gd name="connsiteY4" fmla="*/ 0 h 609598"/>
                <a:gd name="connsiteX5" fmla="*/ 6684795 w 6800850"/>
                <a:gd name="connsiteY5" fmla="*/ 4312 h 609598"/>
                <a:gd name="connsiteX6" fmla="*/ 1204221 w 6800850"/>
                <a:gd name="connsiteY6" fmla="*/ 609511 h 60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00850" h="609598">
                  <a:moveTo>
                    <a:pt x="1204221" y="609511"/>
                  </a:moveTo>
                  <a:cubicBezTo>
                    <a:pt x="866626" y="610756"/>
                    <a:pt x="496832" y="598843"/>
                    <a:pt x="81500" y="569890"/>
                  </a:cubicBezTo>
                  <a:lnTo>
                    <a:pt x="0" y="563535"/>
                  </a:lnTo>
                  <a:lnTo>
                    <a:pt x="0" y="0"/>
                  </a:lnTo>
                  <a:lnTo>
                    <a:pt x="6800850" y="0"/>
                  </a:lnTo>
                  <a:lnTo>
                    <a:pt x="6684795" y="4312"/>
                  </a:lnTo>
                  <a:cubicBezTo>
                    <a:pt x="4096207" y="120853"/>
                    <a:pt x="3229791" y="602039"/>
                    <a:pt x="1204221" y="609511"/>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grpSp>
        <p:nvGrpSpPr>
          <p:cNvPr id="2" name="组合 1"/>
          <p:cNvGrpSpPr/>
          <p:nvPr/>
        </p:nvGrpSpPr>
        <p:grpSpPr>
          <a:xfrm>
            <a:off x="149165" y="1915674"/>
            <a:ext cx="3433161" cy="3471110"/>
            <a:chOff x="338737" y="2573401"/>
            <a:chExt cx="3420000" cy="3248865"/>
          </a:xfrm>
        </p:grpSpPr>
        <p:sp>
          <p:nvSpPr>
            <p:cNvPr id="22" name="işlídê"/>
            <p:cNvSpPr/>
            <p:nvPr/>
          </p:nvSpPr>
          <p:spPr>
            <a:xfrm>
              <a:off x="338737" y="2573401"/>
              <a:ext cx="3420000" cy="3248865"/>
            </a:xfrm>
            <a:prstGeom prst="rect">
              <a:avLst/>
            </a:prstGeom>
            <a:solidFill>
              <a:schemeClr val="bg1"/>
            </a:solidFill>
            <a:ln w="6350">
              <a:gradFill>
                <a:gsLst>
                  <a:gs pos="0">
                    <a:srgbClr val="9E0406"/>
                  </a:gs>
                  <a:gs pos="100000">
                    <a:srgbClr val="9E0406">
                      <a:alpha val="0"/>
                    </a:srgbClr>
                  </a:gs>
                </a:gsLst>
                <a:lin ang="5400000" scaled="1"/>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8" name="文本框 27"/>
            <p:cNvSpPr txBox="1"/>
            <p:nvPr/>
          </p:nvSpPr>
          <p:spPr>
            <a:xfrm>
              <a:off x="608737" y="3699416"/>
              <a:ext cx="2880000" cy="1516276"/>
            </a:xfrm>
            <a:prstGeom prst="rect">
              <a:avLst/>
            </a:prstGeom>
            <a:noFill/>
          </p:spPr>
          <p:txBody>
            <a:bodyPr wrap="square">
              <a:spAutoFit/>
            </a:bodyPr>
            <a:lstStyle/>
            <a:p>
              <a:pPr marL="342900" indent="-342900" algn="just">
                <a:spcAft>
                  <a:spcPts val="18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增长速度换挡期</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spcAft>
                  <a:spcPts val="18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结构调整阵痛期</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spcAft>
                  <a:spcPts val="18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前期刺激政策消化期</a:t>
              </a:r>
            </a:p>
          </p:txBody>
        </p:sp>
        <p:cxnSp>
          <p:nvCxnSpPr>
            <p:cNvPr id="30" name="直接连接符 29"/>
            <p:cNvCxnSpPr/>
            <p:nvPr/>
          </p:nvCxnSpPr>
          <p:spPr>
            <a:xfrm>
              <a:off x="518737" y="3426078"/>
              <a:ext cx="3060000" cy="0"/>
            </a:xfrm>
            <a:prstGeom prst="line">
              <a:avLst/>
            </a:prstGeom>
            <a:ln>
              <a:solidFill>
                <a:srgbClr val="9E0406"/>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24" name="文本框 23"/>
            <p:cNvSpPr txBox="1">
              <a:spLocks noChangeAspect="1"/>
            </p:cNvSpPr>
            <p:nvPr/>
          </p:nvSpPr>
          <p:spPr>
            <a:xfrm>
              <a:off x="661791" y="2913499"/>
              <a:ext cx="2773893" cy="288000"/>
            </a:xfrm>
            <a:custGeom>
              <a:avLst/>
              <a:gdLst/>
              <a:ahLst/>
              <a:cxnLst/>
              <a:rect l="l" t="t" r="r" b="b"/>
              <a:pathLst>
                <a:path w="3405378" h="353568">
                  <a:moveTo>
                    <a:pt x="923163" y="253746"/>
                  </a:moveTo>
                  <a:lnTo>
                    <a:pt x="925449" y="260223"/>
                  </a:lnTo>
                  <a:cubicBezTo>
                    <a:pt x="874395" y="288925"/>
                    <a:pt x="830961" y="310896"/>
                    <a:pt x="795147" y="326136"/>
                  </a:cubicBezTo>
                  <a:cubicBezTo>
                    <a:pt x="794131" y="338582"/>
                    <a:pt x="791083" y="344805"/>
                    <a:pt x="786003" y="344805"/>
                  </a:cubicBezTo>
                  <a:cubicBezTo>
                    <a:pt x="783971" y="344805"/>
                    <a:pt x="782320" y="342900"/>
                    <a:pt x="781050" y="339090"/>
                  </a:cubicBezTo>
                  <a:lnTo>
                    <a:pt x="762000" y="284226"/>
                  </a:lnTo>
                  <a:cubicBezTo>
                    <a:pt x="776224" y="283210"/>
                    <a:pt x="790702" y="281432"/>
                    <a:pt x="805434" y="278892"/>
                  </a:cubicBezTo>
                  <a:cubicBezTo>
                    <a:pt x="832104" y="274320"/>
                    <a:pt x="871347" y="265938"/>
                    <a:pt x="923163" y="253746"/>
                  </a:cubicBezTo>
                  <a:close/>
                  <a:moveTo>
                    <a:pt x="2104263" y="209169"/>
                  </a:moveTo>
                  <a:cubicBezTo>
                    <a:pt x="2122043" y="232029"/>
                    <a:pt x="2139950" y="249174"/>
                    <a:pt x="2157984" y="260604"/>
                  </a:cubicBezTo>
                  <a:cubicBezTo>
                    <a:pt x="2173478" y="238506"/>
                    <a:pt x="2183384" y="221361"/>
                    <a:pt x="2187702" y="209169"/>
                  </a:cubicBezTo>
                  <a:close/>
                  <a:moveTo>
                    <a:pt x="1384554" y="193929"/>
                  </a:moveTo>
                  <a:lnTo>
                    <a:pt x="1439799" y="199644"/>
                  </a:lnTo>
                  <a:cubicBezTo>
                    <a:pt x="1444625" y="200152"/>
                    <a:pt x="1447038" y="201930"/>
                    <a:pt x="1447038" y="204978"/>
                  </a:cubicBezTo>
                  <a:cubicBezTo>
                    <a:pt x="1447038" y="209296"/>
                    <a:pt x="1442212" y="213360"/>
                    <a:pt x="1432560" y="217170"/>
                  </a:cubicBezTo>
                  <a:lnTo>
                    <a:pt x="1432560" y="246126"/>
                  </a:lnTo>
                  <a:cubicBezTo>
                    <a:pt x="1433068" y="275336"/>
                    <a:pt x="1433576" y="304419"/>
                    <a:pt x="1434084" y="333375"/>
                  </a:cubicBezTo>
                  <a:cubicBezTo>
                    <a:pt x="1434084" y="339471"/>
                    <a:pt x="1430909" y="343281"/>
                    <a:pt x="1424559" y="344805"/>
                  </a:cubicBezTo>
                  <a:cubicBezTo>
                    <a:pt x="1413129" y="347091"/>
                    <a:pt x="1399540" y="347980"/>
                    <a:pt x="1383792" y="347472"/>
                  </a:cubicBezTo>
                  <a:cubicBezTo>
                    <a:pt x="1384808" y="311912"/>
                    <a:pt x="1385316" y="277876"/>
                    <a:pt x="1385316" y="245364"/>
                  </a:cubicBezTo>
                  <a:lnTo>
                    <a:pt x="1385316" y="237363"/>
                  </a:lnTo>
                  <a:cubicBezTo>
                    <a:pt x="1385316" y="223647"/>
                    <a:pt x="1385062" y="209169"/>
                    <a:pt x="1384554" y="193929"/>
                  </a:cubicBezTo>
                  <a:close/>
                  <a:moveTo>
                    <a:pt x="1284732" y="193548"/>
                  </a:moveTo>
                  <a:lnTo>
                    <a:pt x="1343406" y="198882"/>
                  </a:lnTo>
                  <a:cubicBezTo>
                    <a:pt x="1347978" y="199390"/>
                    <a:pt x="1350264" y="201041"/>
                    <a:pt x="1350264" y="203835"/>
                  </a:cubicBezTo>
                  <a:cubicBezTo>
                    <a:pt x="1350264" y="206375"/>
                    <a:pt x="1349375" y="208534"/>
                    <a:pt x="1347597" y="210312"/>
                  </a:cubicBezTo>
                  <a:cubicBezTo>
                    <a:pt x="1345565" y="212344"/>
                    <a:pt x="1341120" y="214757"/>
                    <a:pt x="1334262" y="217551"/>
                  </a:cubicBezTo>
                  <a:lnTo>
                    <a:pt x="1334262" y="229743"/>
                  </a:lnTo>
                  <a:cubicBezTo>
                    <a:pt x="1334262" y="264287"/>
                    <a:pt x="1325753" y="291084"/>
                    <a:pt x="1308735" y="310134"/>
                  </a:cubicBezTo>
                  <a:cubicBezTo>
                    <a:pt x="1292225" y="328676"/>
                    <a:pt x="1264539" y="343154"/>
                    <a:pt x="1225677" y="353568"/>
                  </a:cubicBezTo>
                  <a:lnTo>
                    <a:pt x="1222629" y="348234"/>
                  </a:lnTo>
                  <a:cubicBezTo>
                    <a:pt x="1245489" y="330200"/>
                    <a:pt x="1261491" y="313055"/>
                    <a:pt x="1270635" y="296799"/>
                  </a:cubicBezTo>
                  <a:cubicBezTo>
                    <a:pt x="1281303" y="278257"/>
                    <a:pt x="1286637" y="255524"/>
                    <a:pt x="1286637" y="228600"/>
                  </a:cubicBezTo>
                  <a:cubicBezTo>
                    <a:pt x="1286637" y="218440"/>
                    <a:pt x="1286002" y="206756"/>
                    <a:pt x="1284732" y="193548"/>
                  </a:cubicBezTo>
                  <a:close/>
                  <a:moveTo>
                    <a:pt x="1680591" y="176022"/>
                  </a:moveTo>
                  <a:cubicBezTo>
                    <a:pt x="1696847" y="202692"/>
                    <a:pt x="1715516" y="224155"/>
                    <a:pt x="1736598" y="240411"/>
                  </a:cubicBezTo>
                  <a:cubicBezTo>
                    <a:pt x="1752854" y="221107"/>
                    <a:pt x="1766697" y="199644"/>
                    <a:pt x="1778127" y="176022"/>
                  </a:cubicBezTo>
                  <a:close/>
                  <a:moveTo>
                    <a:pt x="1042035" y="174879"/>
                  </a:moveTo>
                  <a:lnTo>
                    <a:pt x="1083945" y="202692"/>
                  </a:lnTo>
                  <a:cubicBezTo>
                    <a:pt x="1085723" y="203962"/>
                    <a:pt x="1086612" y="205359"/>
                    <a:pt x="1086612" y="206883"/>
                  </a:cubicBezTo>
                  <a:cubicBezTo>
                    <a:pt x="1086866" y="210693"/>
                    <a:pt x="1083183" y="212852"/>
                    <a:pt x="1075563" y="213360"/>
                  </a:cubicBezTo>
                  <a:lnTo>
                    <a:pt x="1016127" y="213360"/>
                  </a:lnTo>
                  <a:lnTo>
                    <a:pt x="1016127" y="315849"/>
                  </a:lnTo>
                  <a:lnTo>
                    <a:pt x="1047750" y="315849"/>
                  </a:lnTo>
                  <a:lnTo>
                    <a:pt x="1072896" y="283464"/>
                  </a:lnTo>
                  <a:lnTo>
                    <a:pt x="1116330" y="314325"/>
                  </a:lnTo>
                  <a:cubicBezTo>
                    <a:pt x="1118108" y="315595"/>
                    <a:pt x="1118997" y="316992"/>
                    <a:pt x="1118997" y="318516"/>
                  </a:cubicBezTo>
                  <a:cubicBezTo>
                    <a:pt x="1119251" y="322326"/>
                    <a:pt x="1115568" y="324485"/>
                    <a:pt x="1107948" y="324993"/>
                  </a:cubicBezTo>
                  <a:lnTo>
                    <a:pt x="872871" y="324993"/>
                  </a:lnTo>
                  <a:lnTo>
                    <a:pt x="872871" y="315849"/>
                  </a:lnTo>
                  <a:lnTo>
                    <a:pt x="969264" y="315849"/>
                  </a:lnTo>
                  <a:lnTo>
                    <a:pt x="969264" y="213360"/>
                  </a:lnTo>
                  <a:lnTo>
                    <a:pt x="913638" y="213360"/>
                  </a:lnTo>
                  <a:lnTo>
                    <a:pt x="913638" y="204216"/>
                  </a:lnTo>
                  <a:lnTo>
                    <a:pt x="1020318" y="204216"/>
                  </a:lnTo>
                  <a:close/>
                  <a:moveTo>
                    <a:pt x="2074926" y="154305"/>
                  </a:moveTo>
                  <a:lnTo>
                    <a:pt x="2074926" y="200025"/>
                  </a:lnTo>
                  <a:lnTo>
                    <a:pt x="2121789" y="200025"/>
                  </a:lnTo>
                  <a:lnTo>
                    <a:pt x="2121789" y="154305"/>
                  </a:lnTo>
                  <a:close/>
                  <a:moveTo>
                    <a:pt x="1988820" y="154305"/>
                  </a:moveTo>
                  <a:cubicBezTo>
                    <a:pt x="1988312" y="172085"/>
                    <a:pt x="1987423" y="187325"/>
                    <a:pt x="1986153" y="200025"/>
                  </a:cubicBezTo>
                  <a:lnTo>
                    <a:pt x="2031873" y="200025"/>
                  </a:lnTo>
                  <a:lnTo>
                    <a:pt x="2031873" y="154305"/>
                  </a:lnTo>
                  <a:close/>
                  <a:moveTo>
                    <a:pt x="1141095" y="93345"/>
                  </a:moveTo>
                  <a:cubicBezTo>
                    <a:pt x="1187069" y="100965"/>
                    <a:pt x="1210056" y="115824"/>
                    <a:pt x="1210056" y="137922"/>
                  </a:cubicBezTo>
                  <a:cubicBezTo>
                    <a:pt x="1210056" y="146558"/>
                    <a:pt x="1207389" y="153797"/>
                    <a:pt x="1202055" y="159639"/>
                  </a:cubicBezTo>
                  <a:cubicBezTo>
                    <a:pt x="1196975" y="165227"/>
                    <a:pt x="1190879" y="168021"/>
                    <a:pt x="1183767" y="168021"/>
                  </a:cubicBezTo>
                  <a:cubicBezTo>
                    <a:pt x="1174115" y="168021"/>
                    <a:pt x="1167765" y="162941"/>
                    <a:pt x="1164717" y="152781"/>
                  </a:cubicBezTo>
                  <a:cubicBezTo>
                    <a:pt x="1158621" y="132715"/>
                    <a:pt x="1150112" y="113919"/>
                    <a:pt x="1139190" y="96393"/>
                  </a:cubicBezTo>
                  <a:close/>
                  <a:moveTo>
                    <a:pt x="2745486" y="88773"/>
                  </a:moveTo>
                  <a:cubicBezTo>
                    <a:pt x="2741930" y="101727"/>
                    <a:pt x="2737485" y="115316"/>
                    <a:pt x="2732151" y="129540"/>
                  </a:cubicBezTo>
                  <a:cubicBezTo>
                    <a:pt x="2741041" y="157226"/>
                    <a:pt x="2751963" y="181102"/>
                    <a:pt x="2764917" y="201168"/>
                  </a:cubicBezTo>
                  <a:cubicBezTo>
                    <a:pt x="2778633" y="168402"/>
                    <a:pt x="2788285" y="130937"/>
                    <a:pt x="2793873" y="88773"/>
                  </a:cubicBezTo>
                  <a:close/>
                  <a:moveTo>
                    <a:pt x="1256538" y="75819"/>
                  </a:moveTo>
                  <a:lnTo>
                    <a:pt x="1262253" y="79248"/>
                  </a:lnTo>
                  <a:lnTo>
                    <a:pt x="1219581" y="197358"/>
                  </a:lnTo>
                  <a:cubicBezTo>
                    <a:pt x="1213485" y="215138"/>
                    <a:pt x="1211072" y="231140"/>
                    <a:pt x="1212342" y="245364"/>
                  </a:cubicBezTo>
                  <a:cubicBezTo>
                    <a:pt x="1212342" y="256794"/>
                    <a:pt x="1214247" y="269621"/>
                    <a:pt x="1218057" y="283845"/>
                  </a:cubicBezTo>
                  <a:cubicBezTo>
                    <a:pt x="1220851" y="294513"/>
                    <a:pt x="1222248" y="304546"/>
                    <a:pt x="1222248" y="313944"/>
                  </a:cubicBezTo>
                  <a:cubicBezTo>
                    <a:pt x="1222248" y="322326"/>
                    <a:pt x="1219073" y="329184"/>
                    <a:pt x="1212723" y="334518"/>
                  </a:cubicBezTo>
                  <a:cubicBezTo>
                    <a:pt x="1206627" y="339598"/>
                    <a:pt x="1199134" y="342138"/>
                    <a:pt x="1190244" y="342138"/>
                  </a:cubicBezTo>
                  <a:cubicBezTo>
                    <a:pt x="1174496" y="341630"/>
                    <a:pt x="1165987" y="332613"/>
                    <a:pt x="1164717" y="315087"/>
                  </a:cubicBezTo>
                  <a:cubicBezTo>
                    <a:pt x="1164717" y="309499"/>
                    <a:pt x="1166241" y="300355"/>
                    <a:pt x="1169289" y="287655"/>
                  </a:cubicBezTo>
                  <a:cubicBezTo>
                    <a:pt x="1172337" y="275971"/>
                    <a:pt x="1173861" y="266446"/>
                    <a:pt x="1173861" y="259080"/>
                  </a:cubicBezTo>
                  <a:cubicBezTo>
                    <a:pt x="1173861" y="250952"/>
                    <a:pt x="1171575" y="244348"/>
                    <a:pt x="1167003" y="239268"/>
                  </a:cubicBezTo>
                  <a:cubicBezTo>
                    <a:pt x="1162431" y="234442"/>
                    <a:pt x="1154303" y="229362"/>
                    <a:pt x="1142619" y="224028"/>
                  </a:cubicBezTo>
                  <a:lnTo>
                    <a:pt x="1144143" y="217170"/>
                  </a:lnTo>
                  <a:cubicBezTo>
                    <a:pt x="1148715" y="217932"/>
                    <a:pt x="1154049" y="218313"/>
                    <a:pt x="1160145" y="218313"/>
                  </a:cubicBezTo>
                  <a:cubicBezTo>
                    <a:pt x="1171067" y="218313"/>
                    <a:pt x="1179068" y="213741"/>
                    <a:pt x="1184148" y="204597"/>
                  </a:cubicBezTo>
                  <a:close/>
                  <a:moveTo>
                    <a:pt x="622554" y="64008"/>
                  </a:moveTo>
                  <a:lnTo>
                    <a:pt x="655320" y="88773"/>
                  </a:lnTo>
                  <a:cubicBezTo>
                    <a:pt x="656336" y="89789"/>
                    <a:pt x="656844" y="90678"/>
                    <a:pt x="656844" y="91440"/>
                  </a:cubicBezTo>
                  <a:cubicBezTo>
                    <a:pt x="656590" y="94488"/>
                    <a:pt x="653923" y="96266"/>
                    <a:pt x="648843" y="96774"/>
                  </a:cubicBezTo>
                  <a:lnTo>
                    <a:pt x="577977" y="96774"/>
                  </a:lnTo>
                  <a:lnTo>
                    <a:pt x="577977" y="160401"/>
                  </a:lnTo>
                  <a:lnTo>
                    <a:pt x="597027" y="160401"/>
                  </a:lnTo>
                  <a:lnTo>
                    <a:pt x="614934" y="137160"/>
                  </a:lnTo>
                  <a:lnTo>
                    <a:pt x="644652" y="161163"/>
                  </a:lnTo>
                  <a:cubicBezTo>
                    <a:pt x="645668" y="162179"/>
                    <a:pt x="646176" y="163322"/>
                    <a:pt x="646176" y="164592"/>
                  </a:cubicBezTo>
                  <a:cubicBezTo>
                    <a:pt x="645668" y="167132"/>
                    <a:pt x="643255" y="168529"/>
                    <a:pt x="638937" y="168783"/>
                  </a:cubicBezTo>
                  <a:lnTo>
                    <a:pt x="577977" y="168783"/>
                  </a:lnTo>
                  <a:lnTo>
                    <a:pt x="577977" y="255270"/>
                  </a:lnTo>
                  <a:lnTo>
                    <a:pt x="605409" y="255270"/>
                  </a:lnTo>
                  <a:lnTo>
                    <a:pt x="617601" y="239268"/>
                  </a:lnTo>
                  <a:cubicBezTo>
                    <a:pt x="610997" y="237998"/>
                    <a:pt x="606806" y="232791"/>
                    <a:pt x="605028" y="223647"/>
                  </a:cubicBezTo>
                  <a:cubicBezTo>
                    <a:pt x="602742" y="211455"/>
                    <a:pt x="597789" y="199517"/>
                    <a:pt x="590169" y="187833"/>
                  </a:cubicBezTo>
                  <a:lnTo>
                    <a:pt x="592074" y="184785"/>
                  </a:lnTo>
                  <a:cubicBezTo>
                    <a:pt x="610870" y="187579"/>
                    <a:pt x="624459" y="192024"/>
                    <a:pt x="632841" y="198120"/>
                  </a:cubicBezTo>
                  <a:cubicBezTo>
                    <a:pt x="639953" y="203200"/>
                    <a:pt x="643509" y="209677"/>
                    <a:pt x="643509" y="217551"/>
                  </a:cubicBezTo>
                  <a:cubicBezTo>
                    <a:pt x="643509" y="225679"/>
                    <a:pt x="639953" y="231902"/>
                    <a:pt x="632841" y="236220"/>
                  </a:cubicBezTo>
                  <a:lnTo>
                    <a:pt x="659511" y="256413"/>
                  </a:lnTo>
                  <a:cubicBezTo>
                    <a:pt x="660273" y="257175"/>
                    <a:pt x="660654" y="258191"/>
                    <a:pt x="660654" y="259461"/>
                  </a:cubicBezTo>
                  <a:cubicBezTo>
                    <a:pt x="660146" y="261747"/>
                    <a:pt x="657733" y="263144"/>
                    <a:pt x="653415" y="263652"/>
                  </a:cubicBezTo>
                  <a:lnTo>
                    <a:pt x="456438" y="263652"/>
                  </a:lnTo>
                  <a:lnTo>
                    <a:pt x="456438" y="255270"/>
                  </a:lnTo>
                  <a:lnTo>
                    <a:pt x="533019" y="255270"/>
                  </a:lnTo>
                  <a:lnTo>
                    <a:pt x="533019" y="168783"/>
                  </a:lnTo>
                  <a:lnTo>
                    <a:pt x="471678" y="168783"/>
                  </a:lnTo>
                  <a:lnTo>
                    <a:pt x="471678" y="160401"/>
                  </a:lnTo>
                  <a:lnTo>
                    <a:pt x="533019" y="160401"/>
                  </a:lnTo>
                  <a:lnTo>
                    <a:pt x="533019" y="96774"/>
                  </a:lnTo>
                  <a:lnTo>
                    <a:pt x="464058" y="96774"/>
                  </a:lnTo>
                  <a:lnTo>
                    <a:pt x="464058" y="88392"/>
                  </a:lnTo>
                  <a:lnTo>
                    <a:pt x="603504" y="88392"/>
                  </a:lnTo>
                  <a:close/>
                  <a:moveTo>
                    <a:pt x="1296543" y="63246"/>
                  </a:moveTo>
                  <a:cubicBezTo>
                    <a:pt x="1316101" y="83566"/>
                    <a:pt x="1336802" y="98933"/>
                    <a:pt x="1358646" y="109347"/>
                  </a:cubicBezTo>
                  <a:cubicBezTo>
                    <a:pt x="1372616" y="94615"/>
                    <a:pt x="1384046" y="79248"/>
                    <a:pt x="1392936" y="63246"/>
                  </a:cubicBezTo>
                  <a:close/>
                  <a:moveTo>
                    <a:pt x="447675" y="44958"/>
                  </a:moveTo>
                  <a:lnTo>
                    <a:pt x="447675" y="308610"/>
                  </a:lnTo>
                  <a:lnTo>
                    <a:pt x="668274" y="308610"/>
                  </a:lnTo>
                  <a:lnTo>
                    <a:pt x="668274" y="44958"/>
                  </a:lnTo>
                  <a:close/>
                  <a:moveTo>
                    <a:pt x="1989201" y="34671"/>
                  </a:moveTo>
                  <a:lnTo>
                    <a:pt x="1989201" y="83820"/>
                  </a:lnTo>
                  <a:lnTo>
                    <a:pt x="2183892" y="83820"/>
                  </a:lnTo>
                  <a:lnTo>
                    <a:pt x="2183892" y="34671"/>
                  </a:lnTo>
                  <a:close/>
                  <a:moveTo>
                    <a:pt x="260985" y="28956"/>
                  </a:moveTo>
                  <a:cubicBezTo>
                    <a:pt x="305943" y="33782"/>
                    <a:pt x="328295" y="45720"/>
                    <a:pt x="328041" y="64770"/>
                  </a:cubicBezTo>
                  <a:cubicBezTo>
                    <a:pt x="327787" y="71882"/>
                    <a:pt x="324866" y="78232"/>
                    <a:pt x="319278" y="83820"/>
                  </a:cubicBezTo>
                  <a:cubicBezTo>
                    <a:pt x="313690" y="89408"/>
                    <a:pt x="307467" y="92202"/>
                    <a:pt x="300609" y="92202"/>
                  </a:cubicBezTo>
                  <a:cubicBezTo>
                    <a:pt x="291719" y="92710"/>
                    <a:pt x="285369" y="86614"/>
                    <a:pt x="281559" y="73914"/>
                  </a:cubicBezTo>
                  <a:cubicBezTo>
                    <a:pt x="276225" y="57658"/>
                    <a:pt x="268859" y="43688"/>
                    <a:pt x="259461" y="32004"/>
                  </a:cubicBezTo>
                  <a:close/>
                  <a:moveTo>
                    <a:pt x="1744980" y="19050"/>
                  </a:moveTo>
                  <a:cubicBezTo>
                    <a:pt x="1773428" y="22860"/>
                    <a:pt x="1793240" y="28067"/>
                    <a:pt x="1804416" y="34671"/>
                  </a:cubicBezTo>
                  <a:cubicBezTo>
                    <a:pt x="1814068" y="40259"/>
                    <a:pt x="1818894" y="48006"/>
                    <a:pt x="1818894" y="57912"/>
                  </a:cubicBezTo>
                  <a:cubicBezTo>
                    <a:pt x="1818894" y="65024"/>
                    <a:pt x="1815973" y="71501"/>
                    <a:pt x="1810131" y="77343"/>
                  </a:cubicBezTo>
                  <a:cubicBezTo>
                    <a:pt x="1804289" y="83185"/>
                    <a:pt x="1797939" y="86106"/>
                    <a:pt x="1791081" y="86106"/>
                  </a:cubicBezTo>
                  <a:cubicBezTo>
                    <a:pt x="1785239" y="86106"/>
                    <a:pt x="1780794" y="84963"/>
                    <a:pt x="1777746" y="82677"/>
                  </a:cubicBezTo>
                  <a:cubicBezTo>
                    <a:pt x="1774952" y="80645"/>
                    <a:pt x="1772666" y="77089"/>
                    <a:pt x="1770888" y="72009"/>
                  </a:cubicBezTo>
                  <a:cubicBezTo>
                    <a:pt x="1765046" y="51943"/>
                    <a:pt x="1755648" y="35306"/>
                    <a:pt x="1742694" y="22098"/>
                  </a:cubicBezTo>
                  <a:close/>
                  <a:moveTo>
                    <a:pt x="1166241" y="12192"/>
                  </a:moveTo>
                  <a:cubicBezTo>
                    <a:pt x="1190625" y="16002"/>
                    <a:pt x="1208786" y="21717"/>
                    <a:pt x="1220724" y="29337"/>
                  </a:cubicBezTo>
                  <a:cubicBezTo>
                    <a:pt x="1232154" y="36449"/>
                    <a:pt x="1237869" y="45085"/>
                    <a:pt x="1237869" y="55245"/>
                  </a:cubicBezTo>
                  <a:cubicBezTo>
                    <a:pt x="1237869" y="64135"/>
                    <a:pt x="1235329" y="71501"/>
                    <a:pt x="1230249" y="77343"/>
                  </a:cubicBezTo>
                  <a:cubicBezTo>
                    <a:pt x="1225423" y="82931"/>
                    <a:pt x="1219581" y="85725"/>
                    <a:pt x="1212723" y="85725"/>
                  </a:cubicBezTo>
                  <a:cubicBezTo>
                    <a:pt x="1203325" y="85725"/>
                    <a:pt x="1196848" y="81026"/>
                    <a:pt x="1193292" y="71628"/>
                  </a:cubicBezTo>
                  <a:cubicBezTo>
                    <a:pt x="1184402" y="48768"/>
                    <a:pt x="1174623" y="29845"/>
                    <a:pt x="1163955" y="14859"/>
                  </a:cubicBezTo>
                  <a:close/>
                  <a:moveTo>
                    <a:pt x="675894" y="9144"/>
                  </a:moveTo>
                  <a:lnTo>
                    <a:pt x="723138" y="28194"/>
                  </a:lnTo>
                  <a:cubicBezTo>
                    <a:pt x="727710" y="29972"/>
                    <a:pt x="729996" y="32512"/>
                    <a:pt x="729996" y="35814"/>
                  </a:cubicBezTo>
                  <a:cubicBezTo>
                    <a:pt x="729996" y="41148"/>
                    <a:pt x="724916" y="47244"/>
                    <a:pt x="714756" y="54102"/>
                  </a:cubicBezTo>
                  <a:lnTo>
                    <a:pt x="714756" y="139827"/>
                  </a:lnTo>
                  <a:cubicBezTo>
                    <a:pt x="714756" y="195453"/>
                    <a:pt x="715772" y="259207"/>
                    <a:pt x="717804" y="331089"/>
                  </a:cubicBezTo>
                  <a:cubicBezTo>
                    <a:pt x="718058" y="335915"/>
                    <a:pt x="717423" y="339217"/>
                    <a:pt x="715899" y="340995"/>
                  </a:cubicBezTo>
                  <a:cubicBezTo>
                    <a:pt x="714629" y="342773"/>
                    <a:pt x="712216" y="343916"/>
                    <a:pt x="708660" y="344424"/>
                  </a:cubicBezTo>
                  <a:cubicBezTo>
                    <a:pt x="700786" y="345948"/>
                    <a:pt x="687324" y="347218"/>
                    <a:pt x="668274" y="348234"/>
                  </a:cubicBezTo>
                  <a:lnTo>
                    <a:pt x="668274" y="317754"/>
                  </a:lnTo>
                  <a:lnTo>
                    <a:pt x="447675" y="317754"/>
                  </a:lnTo>
                  <a:lnTo>
                    <a:pt x="447675" y="332232"/>
                  </a:lnTo>
                  <a:cubicBezTo>
                    <a:pt x="447675" y="337058"/>
                    <a:pt x="447040" y="340233"/>
                    <a:pt x="445770" y="341757"/>
                  </a:cubicBezTo>
                  <a:cubicBezTo>
                    <a:pt x="444500" y="343281"/>
                    <a:pt x="441706" y="344297"/>
                    <a:pt x="437388" y="344805"/>
                  </a:cubicBezTo>
                  <a:cubicBezTo>
                    <a:pt x="422148" y="347091"/>
                    <a:pt x="409321" y="347980"/>
                    <a:pt x="398907" y="347472"/>
                  </a:cubicBezTo>
                  <a:cubicBezTo>
                    <a:pt x="401447" y="289814"/>
                    <a:pt x="402717" y="241935"/>
                    <a:pt x="402717" y="203835"/>
                  </a:cubicBezTo>
                  <a:lnTo>
                    <a:pt x="402717" y="108204"/>
                  </a:lnTo>
                  <a:cubicBezTo>
                    <a:pt x="402717" y="72136"/>
                    <a:pt x="402209" y="42799"/>
                    <a:pt x="401193" y="20193"/>
                  </a:cubicBezTo>
                  <a:lnTo>
                    <a:pt x="459105" y="35814"/>
                  </a:lnTo>
                  <a:lnTo>
                    <a:pt x="660654" y="35814"/>
                  </a:lnTo>
                  <a:close/>
                  <a:moveTo>
                    <a:pt x="1016889" y="6858"/>
                  </a:moveTo>
                  <a:lnTo>
                    <a:pt x="1069086" y="30861"/>
                  </a:lnTo>
                  <a:cubicBezTo>
                    <a:pt x="1073150" y="32639"/>
                    <a:pt x="1075182" y="34925"/>
                    <a:pt x="1075182" y="37719"/>
                  </a:cubicBezTo>
                  <a:cubicBezTo>
                    <a:pt x="1075182" y="43561"/>
                    <a:pt x="1068832" y="48768"/>
                    <a:pt x="1056132" y="53340"/>
                  </a:cubicBezTo>
                  <a:cubicBezTo>
                    <a:pt x="1042670" y="76962"/>
                    <a:pt x="1029462" y="95885"/>
                    <a:pt x="1016508" y="110109"/>
                  </a:cubicBezTo>
                  <a:cubicBezTo>
                    <a:pt x="1058418" y="118745"/>
                    <a:pt x="1085850" y="127254"/>
                    <a:pt x="1098804" y="135636"/>
                  </a:cubicBezTo>
                  <a:cubicBezTo>
                    <a:pt x="1109726" y="142748"/>
                    <a:pt x="1114933" y="151003"/>
                    <a:pt x="1114425" y="160401"/>
                  </a:cubicBezTo>
                  <a:cubicBezTo>
                    <a:pt x="1114425" y="168783"/>
                    <a:pt x="1112012" y="175514"/>
                    <a:pt x="1107186" y="180594"/>
                  </a:cubicBezTo>
                  <a:cubicBezTo>
                    <a:pt x="1102360" y="185674"/>
                    <a:pt x="1096264" y="188214"/>
                    <a:pt x="1088898" y="188214"/>
                  </a:cubicBezTo>
                  <a:cubicBezTo>
                    <a:pt x="1081532" y="188214"/>
                    <a:pt x="1074674" y="183388"/>
                    <a:pt x="1068324" y="173736"/>
                  </a:cubicBezTo>
                  <a:cubicBezTo>
                    <a:pt x="1054862" y="152908"/>
                    <a:pt x="1035558" y="133858"/>
                    <a:pt x="1010412" y="116586"/>
                  </a:cubicBezTo>
                  <a:cubicBezTo>
                    <a:pt x="995172" y="131826"/>
                    <a:pt x="977392" y="145161"/>
                    <a:pt x="957072" y="156591"/>
                  </a:cubicBezTo>
                  <a:cubicBezTo>
                    <a:pt x="935736" y="168529"/>
                    <a:pt x="909574" y="179451"/>
                    <a:pt x="878586" y="189357"/>
                  </a:cubicBezTo>
                  <a:lnTo>
                    <a:pt x="875919" y="184023"/>
                  </a:lnTo>
                  <a:cubicBezTo>
                    <a:pt x="942721" y="143891"/>
                    <a:pt x="985901" y="95631"/>
                    <a:pt x="1005459" y="39243"/>
                  </a:cubicBezTo>
                  <a:lnTo>
                    <a:pt x="912876" y="39243"/>
                  </a:lnTo>
                  <a:lnTo>
                    <a:pt x="912876" y="30099"/>
                  </a:lnTo>
                  <a:lnTo>
                    <a:pt x="1000887" y="30099"/>
                  </a:lnTo>
                  <a:close/>
                  <a:moveTo>
                    <a:pt x="3338322" y="5715"/>
                  </a:moveTo>
                  <a:lnTo>
                    <a:pt x="3383280" y="37338"/>
                  </a:lnTo>
                  <a:cubicBezTo>
                    <a:pt x="3385312" y="38608"/>
                    <a:pt x="3386328" y="40386"/>
                    <a:pt x="3386328" y="42672"/>
                  </a:cubicBezTo>
                  <a:cubicBezTo>
                    <a:pt x="3386074" y="46482"/>
                    <a:pt x="3381883" y="48641"/>
                    <a:pt x="3373755" y="49149"/>
                  </a:cubicBezTo>
                  <a:lnTo>
                    <a:pt x="3251073" y="49149"/>
                  </a:lnTo>
                  <a:lnTo>
                    <a:pt x="3251073" y="139827"/>
                  </a:lnTo>
                  <a:lnTo>
                    <a:pt x="3251073" y="157353"/>
                  </a:lnTo>
                  <a:lnTo>
                    <a:pt x="3323463" y="157353"/>
                  </a:lnTo>
                  <a:lnTo>
                    <a:pt x="3352419" y="118110"/>
                  </a:lnTo>
                  <a:lnTo>
                    <a:pt x="3402330" y="155448"/>
                  </a:lnTo>
                  <a:cubicBezTo>
                    <a:pt x="3404362" y="156972"/>
                    <a:pt x="3405378" y="158623"/>
                    <a:pt x="3405378" y="160401"/>
                  </a:cubicBezTo>
                  <a:cubicBezTo>
                    <a:pt x="3405378" y="164973"/>
                    <a:pt x="3401187" y="167259"/>
                    <a:pt x="3392805" y="167259"/>
                  </a:cubicBezTo>
                  <a:lnTo>
                    <a:pt x="3251073" y="167259"/>
                  </a:lnTo>
                  <a:cubicBezTo>
                    <a:pt x="3251835" y="210947"/>
                    <a:pt x="3252597" y="254635"/>
                    <a:pt x="3253359" y="298323"/>
                  </a:cubicBezTo>
                  <a:cubicBezTo>
                    <a:pt x="3253613" y="311277"/>
                    <a:pt x="3248152" y="321945"/>
                    <a:pt x="3236976" y="330327"/>
                  </a:cubicBezTo>
                  <a:cubicBezTo>
                    <a:pt x="3224276" y="339725"/>
                    <a:pt x="3204845" y="345821"/>
                    <a:pt x="3178683" y="348615"/>
                  </a:cubicBezTo>
                  <a:cubicBezTo>
                    <a:pt x="3176143" y="332867"/>
                    <a:pt x="3170936" y="321691"/>
                    <a:pt x="3163062" y="315087"/>
                  </a:cubicBezTo>
                  <a:cubicBezTo>
                    <a:pt x="3155188" y="308483"/>
                    <a:pt x="3139313" y="301625"/>
                    <a:pt x="3115437" y="294513"/>
                  </a:cubicBezTo>
                  <a:lnTo>
                    <a:pt x="3116580" y="289941"/>
                  </a:lnTo>
                  <a:lnTo>
                    <a:pt x="3179445" y="290703"/>
                  </a:lnTo>
                  <a:cubicBezTo>
                    <a:pt x="3186303" y="290703"/>
                    <a:pt x="3191383" y="289179"/>
                    <a:pt x="3194685" y="286131"/>
                  </a:cubicBezTo>
                  <a:cubicBezTo>
                    <a:pt x="3198241" y="282829"/>
                    <a:pt x="3200019" y="277749"/>
                    <a:pt x="3200019" y="270891"/>
                  </a:cubicBezTo>
                  <a:lnTo>
                    <a:pt x="3200019" y="167259"/>
                  </a:lnTo>
                  <a:lnTo>
                    <a:pt x="3048000" y="167259"/>
                  </a:lnTo>
                  <a:lnTo>
                    <a:pt x="3048000" y="157353"/>
                  </a:lnTo>
                  <a:lnTo>
                    <a:pt x="3200019" y="157353"/>
                  </a:lnTo>
                  <a:lnTo>
                    <a:pt x="3200019" y="49149"/>
                  </a:lnTo>
                  <a:lnTo>
                    <a:pt x="3073908" y="49149"/>
                  </a:lnTo>
                  <a:lnTo>
                    <a:pt x="3073908" y="39243"/>
                  </a:lnTo>
                  <a:lnTo>
                    <a:pt x="3312033" y="39243"/>
                  </a:lnTo>
                  <a:close/>
                  <a:moveTo>
                    <a:pt x="2705862" y="5715"/>
                  </a:moveTo>
                  <a:lnTo>
                    <a:pt x="2769870" y="13716"/>
                  </a:lnTo>
                  <a:cubicBezTo>
                    <a:pt x="2774950" y="14478"/>
                    <a:pt x="2777490" y="16510"/>
                    <a:pt x="2777490" y="19812"/>
                  </a:cubicBezTo>
                  <a:cubicBezTo>
                    <a:pt x="2777490" y="25146"/>
                    <a:pt x="2771267" y="29718"/>
                    <a:pt x="2758821" y="33528"/>
                  </a:cubicBezTo>
                  <a:cubicBezTo>
                    <a:pt x="2754757" y="52832"/>
                    <a:pt x="2751074" y="68199"/>
                    <a:pt x="2747772" y="79629"/>
                  </a:cubicBezTo>
                  <a:lnTo>
                    <a:pt x="2788158" y="79629"/>
                  </a:lnTo>
                  <a:lnTo>
                    <a:pt x="2804541" y="53721"/>
                  </a:lnTo>
                  <a:lnTo>
                    <a:pt x="2854833" y="77343"/>
                  </a:lnTo>
                  <a:cubicBezTo>
                    <a:pt x="2858643" y="79375"/>
                    <a:pt x="2860548" y="82042"/>
                    <a:pt x="2860548" y="85344"/>
                  </a:cubicBezTo>
                  <a:cubicBezTo>
                    <a:pt x="2860548" y="88646"/>
                    <a:pt x="2859532" y="91313"/>
                    <a:pt x="2857500" y="93345"/>
                  </a:cubicBezTo>
                  <a:cubicBezTo>
                    <a:pt x="2855214" y="95631"/>
                    <a:pt x="2850642" y="98044"/>
                    <a:pt x="2843784" y="100584"/>
                  </a:cubicBezTo>
                  <a:cubicBezTo>
                    <a:pt x="2834386" y="156464"/>
                    <a:pt x="2818765" y="202438"/>
                    <a:pt x="2796921" y="238506"/>
                  </a:cubicBezTo>
                  <a:cubicBezTo>
                    <a:pt x="2804795" y="245110"/>
                    <a:pt x="2812288" y="250444"/>
                    <a:pt x="2819400" y="254508"/>
                  </a:cubicBezTo>
                  <a:cubicBezTo>
                    <a:pt x="2843276" y="268986"/>
                    <a:pt x="2872867" y="278003"/>
                    <a:pt x="2908173" y="281559"/>
                  </a:cubicBezTo>
                  <a:cubicBezTo>
                    <a:pt x="2939161" y="284607"/>
                    <a:pt x="2979293" y="283718"/>
                    <a:pt x="3028569" y="278892"/>
                  </a:cubicBezTo>
                  <a:lnTo>
                    <a:pt x="3028188" y="286131"/>
                  </a:lnTo>
                  <a:cubicBezTo>
                    <a:pt x="3012186" y="291973"/>
                    <a:pt x="3002153" y="309372"/>
                    <a:pt x="2998089" y="338328"/>
                  </a:cubicBezTo>
                  <a:cubicBezTo>
                    <a:pt x="2903347" y="339598"/>
                    <a:pt x="2835148" y="323596"/>
                    <a:pt x="2793492" y="290322"/>
                  </a:cubicBezTo>
                  <a:cubicBezTo>
                    <a:pt x="2787142" y="285242"/>
                    <a:pt x="2780538" y="278892"/>
                    <a:pt x="2773680" y="271272"/>
                  </a:cubicBezTo>
                  <a:cubicBezTo>
                    <a:pt x="2748026" y="302514"/>
                    <a:pt x="2711704" y="329946"/>
                    <a:pt x="2664714" y="353568"/>
                  </a:cubicBezTo>
                  <a:lnTo>
                    <a:pt x="2660904" y="348615"/>
                  </a:lnTo>
                  <a:cubicBezTo>
                    <a:pt x="2700020" y="309499"/>
                    <a:pt x="2729484" y="271272"/>
                    <a:pt x="2749296" y="233934"/>
                  </a:cubicBezTo>
                  <a:cubicBezTo>
                    <a:pt x="2738120" y="210566"/>
                    <a:pt x="2729992" y="181991"/>
                    <a:pt x="2724912" y="148209"/>
                  </a:cubicBezTo>
                  <a:cubicBezTo>
                    <a:pt x="2711958" y="178943"/>
                    <a:pt x="2695829" y="208534"/>
                    <a:pt x="2676525" y="236982"/>
                  </a:cubicBezTo>
                  <a:lnTo>
                    <a:pt x="2669286" y="233934"/>
                  </a:lnTo>
                  <a:cubicBezTo>
                    <a:pt x="2686304" y="175006"/>
                    <a:pt x="2697480" y="118110"/>
                    <a:pt x="2702814" y="63246"/>
                  </a:cubicBezTo>
                  <a:cubicBezTo>
                    <a:pt x="2704846" y="39624"/>
                    <a:pt x="2705862" y="20447"/>
                    <a:pt x="2705862" y="5715"/>
                  </a:cubicBezTo>
                  <a:close/>
                  <a:moveTo>
                    <a:pt x="1654302" y="5715"/>
                  </a:moveTo>
                  <a:lnTo>
                    <a:pt x="1718691" y="12192"/>
                  </a:lnTo>
                  <a:cubicBezTo>
                    <a:pt x="1723771" y="12954"/>
                    <a:pt x="1726311" y="14859"/>
                    <a:pt x="1726311" y="17907"/>
                  </a:cubicBezTo>
                  <a:cubicBezTo>
                    <a:pt x="1726311" y="22987"/>
                    <a:pt x="1719834" y="27686"/>
                    <a:pt x="1706880" y="32004"/>
                  </a:cubicBezTo>
                  <a:cubicBezTo>
                    <a:pt x="1703070" y="60198"/>
                    <a:pt x="1699006" y="83820"/>
                    <a:pt x="1694688" y="102870"/>
                  </a:cubicBezTo>
                  <a:lnTo>
                    <a:pt x="1808226" y="102870"/>
                  </a:lnTo>
                  <a:lnTo>
                    <a:pt x="1833372" y="69723"/>
                  </a:lnTo>
                  <a:lnTo>
                    <a:pt x="1877568" y="100203"/>
                  </a:lnTo>
                  <a:cubicBezTo>
                    <a:pt x="1879854" y="102997"/>
                    <a:pt x="1880997" y="105029"/>
                    <a:pt x="1880997" y="106299"/>
                  </a:cubicBezTo>
                  <a:cubicBezTo>
                    <a:pt x="1880743" y="109601"/>
                    <a:pt x="1876806" y="111506"/>
                    <a:pt x="1869186" y="112014"/>
                  </a:cubicBezTo>
                  <a:lnTo>
                    <a:pt x="1692783" y="112014"/>
                  </a:lnTo>
                  <a:cubicBezTo>
                    <a:pt x="1687449" y="133604"/>
                    <a:pt x="1681861" y="151892"/>
                    <a:pt x="1676019" y="166878"/>
                  </a:cubicBezTo>
                  <a:lnTo>
                    <a:pt x="1772031" y="166878"/>
                  </a:lnTo>
                  <a:lnTo>
                    <a:pt x="1791081" y="140208"/>
                  </a:lnTo>
                  <a:lnTo>
                    <a:pt x="1841754" y="169545"/>
                  </a:lnTo>
                  <a:cubicBezTo>
                    <a:pt x="1844548" y="171069"/>
                    <a:pt x="1845945" y="173863"/>
                    <a:pt x="1845945" y="177927"/>
                  </a:cubicBezTo>
                  <a:cubicBezTo>
                    <a:pt x="1845945" y="180721"/>
                    <a:pt x="1844675" y="183134"/>
                    <a:pt x="1842135" y="185166"/>
                  </a:cubicBezTo>
                  <a:cubicBezTo>
                    <a:pt x="1838833" y="187706"/>
                    <a:pt x="1833245" y="190246"/>
                    <a:pt x="1825371" y="192786"/>
                  </a:cubicBezTo>
                  <a:cubicBezTo>
                    <a:pt x="1809877" y="221488"/>
                    <a:pt x="1793240" y="245237"/>
                    <a:pt x="1775460" y="264033"/>
                  </a:cubicBezTo>
                  <a:cubicBezTo>
                    <a:pt x="1803908" y="277749"/>
                    <a:pt x="1839976" y="287274"/>
                    <a:pt x="1883664" y="292608"/>
                  </a:cubicBezTo>
                  <a:lnTo>
                    <a:pt x="1880616" y="302514"/>
                  </a:lnTo>
                  <a:cubicBezTo>
                    <a:pt x="1870710" y="304546"/>
                    <a:pt x="1862582" y="309372"/>
                    <a:pt x="1856232" y="316992"/>
                  </a:cubicBezTo>
                  <a:cubicBezTo>
                    <a:pt x="1850644" y="323596"/>
                    <a:pt x="1845056" y="334010"/>
                    <a:pt x="1839468" y="348234"/>
                  </a:cubicBezTo>
                  <a:cubicBezTo>
                    <a:pt x="1794764" y="332232"/>
                    <a:pt x="1760982" y="314833"/>
                    <a:pt x="1738122" y="296037"/>
                  </a:cubicBezTo>
                  <a:cubicBezTo>
                    <a:pt x="1700784" y="321183"/>
                    <a:pt x="1647571" y="340360"/>
                    <a:pt x="1578483" y="353568"/>
                  </a:cubicBezTo>
                  <a:lnTo>
                    <a:pt x="1574292" y="346710"/>
                  </a:lnTo>
                  <a:cubicBezTo>
                    <a:pt x="1634490" y="320548"/>
                    <a:pt x="1679829" y="294005"/>
                    <a:pt x="1710309" y="267081"/>
                  </a:cubicBezTo>
                  <a:cubicBezTo>
                    <a:pt x="1694561" y="246253"/>
                    <a:pt x="1681226" y="217551"/>
                    <a:pt x="1670304" y="180975"/>
                  </a:cubicBezTo>
                  <a:cubicBezTo>
                    <a:pt x="1656334" y="213233"/>
                    <a:pt x="1637792" y="241935"/>
                    <a:pt x="1614678" y="267081"/>
                  </a:cubicBezTo>
                  <a:cubicBezTo>
                    <a:pt x="1592072" y="291973"/>
                    <a:pt x="1562862" y="315595"/>
                    <a:pt x="1527048" y="337947"/>
                  </a:cubicBezTo>
                  <a:lnTo>
                    <a:pt x="1521714" y="331089"/>
                  </a:lnTo>
                  <a:cubicBezTo>
                    <a:pt x="1554226" y="293751"/>
                    <a:pt x="1579245" y="259334"/>
                    <a:pt x="1596771" y="227838"/>
                  </a:cubicBezTo>
                  <a:cubicBezTo>
                    <a:pt x="1615821" y="193548"/>
                    <a:pt x="1630426" y="154940"/>
                    <a:pt x="1640586" y="112014"/>
                  </a:cubicBezTo>
                  <a:lnTo>
                    <a:pt x="1597152" y="112014"/>
                  </a:lnTo>
                  <a:lnTo>
                    <a:pt x="1580007" y="131064"/>
                  </a:lnTo>
                  <a:cubicBezTo>
                    <a:pt x="1566291" y="122682"/>
                    <a:pt x="1553972" y="114046"/>
                    <a:pt x="1543050" y="105156"/>
                  </a:cubicBezTo>
                  <a:cubicBezTo>
                    <a:pt x="1540002" y="101854"/>
                    <a:pt x="1540256" y="99060"/>
                    <a:pt x="1543812" y="96774"/>
                  </a:cubicBezTo>
                  <a:cubicBezTo>
                    <a:pt x="1549908" y="94488"/>
                    <a:pt x="1553845" y="90297"/>
                    <a:pt x="1555623" y="84201"/>
                  </a:cubicBezTo>
                  <a:lnTo>
                    <a:pt x="1562862" y="56388"/>
                  </a:lnTo>
                  <a:cubicBezTo>
                    <a:pt x="1565656" y="43942"/>
                    <a:pt x="1567180" y="33782"/>
                    <a:pt x="1567434" y="25908"/>
                  </a:cubicBezTo>
                  <a:lnTo>
                    <a:pt x="1618488" y="35814"/>
                  </a:lnTo>
                  <a:cubicBezTo>
                    <a:pt x="1623060" y="37084"/>
                    <a:pt x="1625346" y="38989"/>
                    <a:pt x="1625346" y="41529"/>
                  </a:cubicBezTo>
                  <a:cubicBezTo>
                    <a:pt x="1625346" y="45339"/>
                    <a:pt x="1620012" y="48895"/>
                    <a:pt x="1609344" y="52197"/>
                  </a:cubicBezTo>
                  <a:lnTo>
                    <a:pt x="1594866" y="102870"/>
                  </a:lnTo>
                  <a:lnTo>
                    <a:pt x="1642872" y="102870"/>
                  </a:lnTo>
                  <a:cubicBezTo>
                    <a:pt x="1645920" y="89408"/>
                    <a:pt x="1648587" y="75184"/>
                    <a:pt x="1650873" y="60198"/>
                  </a:cubicBezTo>
                  <a:cubicBezTo>
                    <a:pt x="1652397" y="50038"/>
                    <a:pt x="1653540" y="31877"/>
                    <a:pt x="1654302" y="5715"/>
                  </a:cubicBezTo>
                  <a:close/>
                  <a:moveTo>
                    <a:pt x="2578608" y="4191"/>
                  </a:moveTo>
                  <a:lnTo>
                    <a:pt x="2625852" y="36576"/>
                  </a:lnTo>
                  <a:cubicBezTo>
                    <a:pt x="2627884" y="38100"/>
                    <a:pt x="2628900" y="39751"/>
                    <a:pt x="2628900" y="41529"/>
                  </a:cubicBezTo>
                  <a:cubicBezTo>
                    <a:pt x="2628392" y="45847"/>
                    <a:pt x="2624455" y="48133"/>
                    <a:pt x="2617089" y="48387"/>
                  </a:cubicBezTo>
                  <a:lnTo>
                    <a:pt x="2501646" y="48387"/>
                  </a:lnTo>
                  <a:lnTo>
                    <a:pt x="2501646" y="166116"/>
                  </a:lnTo>
                  <a:lnTo>
                    <a:pt x="2540508" y="166116"/>
                  </a:lnTo>
                  <a:lnTo>
                    <a:pt x="2565654" y="131445"/>
                  </a:lnTo>
                  <a:lnTo>
                    <a:pt x="2612136" y="164211"/>
                  </a:lnTo>
                  <a:cubicBezTo>
                    <a:pt x="2613660" y="165481"/>
                    <a:pt x="2614422" y="167005"/>
                    <a:pt x="2614422" y="168783"/>
                  </a:cubicBezTo>
                  <a:cubicBezTo>
                    <a:pt x="2613660" y="172593"/>
                    <a:pt x="2609723" y="174752"/>
                    <a:pt x="2602611" y="175260"/>
                  </a:cubicBezTo>
                  <a:lnTo>
                    <a:pt x="2501646" y="175260"/>
                  </a:lnTo>
                  <a:lnTo>
                    <a:pt x="2501646" y="320040"/>
                  </a:lnTo>
                  <a:lnTo>
                    <a:pt x="2563368" y="320040"/>
                  </a:lnTo>
                  <a:lnTo>
                    <a:pt x="2590419" y="283083"/>
                  </a:lnTo>
                  <a:lnTo>
                    <a:pt x="2639568" y="318135"/>
                  </a:lnTo>
                  <a:cubicBezTo>
                    <a:pt x="2641092" y="319405"/>
                    <a:pt x="2641854" y="321056"/>
                    <a:pt x="2641854" y="323088"/>
                  </a:cubicBezTo>
                  <a:cubicBezTo>
                    <a:pt x="2641346" y="327406"/>
                    <a:pt x="2637409" y="329692"/>
                    <a:pt x="2630043" y="329946"/>
                  </a:cubicBezTo>
                  <a:lnTo>
                    <a:pt x="2283714" y="329946"/>
                  </a:lnTo>
                  <a:lnTo>
                    <a:pt x="2283714" y="320040"/>
                  </a:lnTo>
                  <a:lnTo>
                    <a:pt x="2340102" y="320040"/>
                  </a:lnTo>
                  <a:lnTo>
                    <a:pt x="2340102" y="193929"/>
                  </a:lnTo>
                  <a:cubicBezTo>
                    <a:pt x="2340102" y="177673"/>
                    <a:pt x="2339594" y="152400"/>
                    <a:pt x="2338578" y="118110"/>
                  </a:cubicBezTo>
                  <a:lnTo>
                    <a:pt x="2396871" y="122682"/>
                  </a:lnTo>
                  <a:cubicBezTo>
                    <a:pt x="2402459" y="123190"/>
                    <a:pt x="2405253" y="124968"/>
                    <a:pt x="2405253" y="128016"/>
                  </a:cubicBezTo>
                  <a:cubicBezTo>
                    <a:pt x="2405253" y="130556"/>
                    <a:pt x="2404110" y="132842"/>
                    <a:pt x="2401824" y="134874"/>
                  </a:cubicBezTo>
                  <a:cubicBezTo>
                    <a:pt x="2399792" y="136652"/>
                    <a:pt x="2395855" y="138938"/>
                    <a:pt x="2390013" y="141732"/>
                  </a:cubicBezTo>
                  <a:lnTo>
                    <a:pt x="2390013" y="320040"/>
                  </a:lnTo>
                  <a:lnTo>
                    <a:pt x="2448687" y="320040"/>
                  </a:lnTo>
                  <a:lnTo>
                    <a:pt x="2448687" y="48387"/>
                  </a:lnTo>
                  <a:lnTo>
                    <a:pt x="2300859" y="48387"/>
                  </a:lnTo>
                  <a:lnTo>
                    <a:pt x="2300859" y="38481"/>
                  </a:lnTo>
                  <a:lnTo>
                    <a:pt x="2553462" y="38481"/>
                  </a:lnTo>
                  <a:close/>
                  <a:moveTo>
                    <a:pt x="2885313" y="3429"/>
                  </a:moveTo>
                  <a:lnTo>
                    <a:pt x="2942844" y="8001"/>
                  </a:lnTo>
                  <a:cubicBezTo>
                    <a:pt x="2947924" y="8255"/>
                    <a:pt x="2950464" y="10287"/>
                    <a:pt x="2950464" y="14097"/>
                  </a:cubicBezTo>
                  <a:cubicBezTo>
                    <a:pt x="2950464" y="18669"/>
                    <a:pt x="2945130" y="22987"/>
                    <a:pt x="2934462" y="27051"/>
                  </a:cubicBezTo>
                  <a:lnTo>
                    <a:pt x="2934462" y="85344"/>
                  </a:lnTo>
                  <a:cubicBezTo>
                    <a:pt x="2963672" y="97282"/>
                    <a:pt x="2985897" y="111379"/>
                    <a:pt x="3001137" y="127635"/>
                  </a:cubicBezTo>
                  <a:cubicBezTo>
                    <a:pt x="3013329" y="140589"/>
                    <a:pt x="3019425" y="152654"/>
                    <a:pt x="3019425" y="163830"/>
                  </a:cubicBezTo>
                  <a:cubicBezTo>
                    <a:pt x="3019425" y="173736"/>
                    <a:pt x="3016504" y="181610"/>
                    <a:pt x="3010662" y="187452"/>
                  </a:cubicBezTo>
                  <a:cubicBezTo>
                    <a:pt x="3005328" y="192786"/>
                    <a:pt x="2998851" y="195453"/>
                    <a:pt x="2991231" y="195453"/>
                  </a:cubicBezTo>
                  <a:cubicBezTo>
                    <a:pt x="2986913" y="195453"/>
                    <a:pt x="2983103" y="194310"/>
                    <a:pt x="2979801" y="192024"/>
                  </a:cubicBezTo>
                  <a:cubicBezTo>
                    <a:pt x="2976245" y="189484"/>
                    <a:pt x="2973832" y="185928"/>
                    <a:pt x="2972562" y="181356"/>
                  </a:cubicBezTo>
                  <a:cubicBezTo>
                    <a:pt x="2963672" y="149352"/>
                    <a:pt x="2950972" y="120650"/>
                    <a:pt x="2934462" y="95250"/>
                  </a:cubicBezTo>
                  <a:lnTo>
                    <a:pt x="2934462" y="137541"/>
                  </a:lnTo>
                  <a:cubicBezTo>
                    <a:pt x="2934462" y="186817"/>
                    <a:pt x="2934843" y="225933"/>
                    <a:pt x="2935605" y="254889"/>
                  </a:cubicBezTo>
                  <a:cubicBezTo>
                    <a:pt x="2935605" y="258191"/>
                    <a:pt x="2934970" y="260604"/>
                    <a:pt x="2933700" y="262128"/>
                  </a:cubicBezTo>
                  <a:cubicBezTo>
                    <a:pt x="2932684" y="263398"/>
                    <a:pt x="2930525" y="264287"/>
                    <a:pt x="2927223" y="264795"/>
                  </a:cubicBezTo>
                  <a:cubicBezTo>
                    <a:pt x="2914269" y="267335"/>
                    <a:pt x="2900172" y="268605"/>
                    <a:pt x="2884932" y="268605"/>
                  </a:cubicBezTo>
                  <a:cubicBezTo>
                    <a:pt x="2885948" y="232791"/>
                    <a:pt x="2886456" y="192151"/>
                    <a:pt x="2886456" y="146685"/>
                  </a:cubicBezTo>
                  <a:lnTo>
                    <a:pt x="2886456" y="82677"/>
                  </a:lnTo>
                  <a:cubicBezTo>
                    <a:pt x="2886456" y="57023"/>
                    <a:pt x="2886075" y="30607"/>
                    <a:pt x="2885313" y="3429"/>
                  </a:cubicBezTo>
                  <a:close/>
                  <a:moveTo>
                    <a:pt x="817245" y="3429"/>
                  </a:moveTo>
                  <a:lnTo>
                    <a:pt x="873633" y="21717"/>
                  </a:lnTo>
                  <a:cubicBezTo>
                    <a:pt x="877189" y="22733"/>
                    <a:pt x="878967" y="24765"/>
                    <a:pt x="878967" y="27813"/>
                  </a:cubicBezTo>
                  <a:cubicBezTo>
                    <a:pt x="878967" y="32893"/>
                    <a:pt x="872617" y="36322"/>
                    <a:pt x="859917" y="38100"/>
                  </a:cubicBezTo>
                  <a:cubicBezTo>
                    <a:pt x="841375" y="66802"/>
                    <a:pt x="821436" y="92583"/>
                    <a:pt x="800100" y="115443"/>
                  </a:cubicBezTo>
                  <a:lnTo>
                    <a:pt x="852297" y="115062"/>
                  </a:lnTo>
                  <a:cubicBezTo>
                    <a:pt x="856869" y="105410"/>
                    <a:pt x="860171" y="98298"/>
                    <a:pt x="862203" y="93726"/>
                  </a:cubicBezTo>
                  <a:cubicBezTo>
                    <a:pt x="867029" y="81280"/>
                    <a:pt x="870331" y="70231"/>
                    <a:pt x="872109" y="60579"/>
                  </a:cubicBezTo>
                  <a:lnTo>
                    <a:pt x="928116" y="80391"/>
                  </a:lnTo>
                  <a:cubicBezTo>
                    <a:pt x="931672" y="81661"/>
                    <a:pt x="933450" y="83693"/>
                    <a:pt x="933450" y="86487"/>
                  </a:cubicBezTo>
                  <a:cubicBezTo>
                    <a:pt x="933450" y="91567"/>
                    <a:pt x="926846" y="94996"/>
                    <a:pt x="913638" y="96774"/>
                  </a:cubicBezTo>
                  <a:cubicBezTo>
                    <a:pt x="886460" y="136398"/>
                    <a:pt x="856488" y="172085"/>
                    <a:pt x="823722" y="203835"/>
                  </a:cubicBezTo>
                  <a:lnTo>
                    <a:pt x="918972" y="190119"/>
                  </a:lnTo>
                  <a:lnTo>
                    <a:pt x="920496" y="196596"/>
                  </a:lnTo>
                  <a:cubicBezTo>
                    <a:pt x="876808" y="217678"/>
                    <a:pt x="837692" y="233807"/>
                    <a:pt x="803148" y="244983"/>
                  </a:cubicBezTo>
                  <a:cubicBezTo>
                    <a:pt x="801624" y="255651"/>
                    <a:pt x="798830" y="260985"/>
                    <a:pt x="794766" y="260985"/>
                  </a:cubicBezTo>
                  <a:cubicBezTo>
                    <a:pt x="791972" y="260985"/>
                    <a:pt x="789940" y="258953"/>
                    <a:pt x="788670" y="254889"/>
                  </a:cubicBezTo>
                  <a:lnTo>
                    <a:pt x="772287" y="204597"/>
                  </a:lnTo>
                  <a:cubicBezTo>
                    <a:pt x="788289" y="202565"/>
                    <a:pt x="799465" y="197358"/>
                    <a:pt x="805815" y="188976"/>
                  </a:cubicBezTo>
                  <a:cubicBezTo>
                    <a:pt x="820039" y="169672"/>
                    <a:pt x="832866" y="149987"/>
                    <a:pt x="844296" y="129921"/>
                  </a:cubicBezTo>
                  <a:cubicBezTo>
                    <a:pt x="831342" y="136017"/>
                    <a:pt x="812927" y="143764"/>
                    <a:pt x="789051" y="153162"/>
                  </a:cubicBezTo>
                  <a:cubicBezTo>
                    <a:pt x="787527" y="163830"/>
                    <a:pt x="784733" y="169164"/>
                    <a:pt x="780669" y="169164"/>
                  </a:cubicBezTo>
                  <a:cubicBezTo>
                    <a:pt x="778383" y="169164"/>
                    <a:pt x="776605" y="167005"/>
                    <a:pt x="775335" y="162687"/>
                  </a:cubicBezTo>
                  <a:lnTo>
                    <a:pt x="761238" y="116967"/>
                  </a:lnTo>
                  <a:cubicBezTo>
                    <a:pt x="772160" y="115189"/>
                    <a:pt x="780542" y="108712"/>
                    <a:pt x="786384" y="97536"/>
                  </a:cubicBezTo>
                  <a:cubicBezTo>
                    <a:pt x="795782" y="79502"/>
                    <a:pt x="803529" y="59944"/>
                    <a:pt x="809625" y="38862"/>
                  </a:cubicBezTo>
                  <a:cubicBezTo>
                    <a:pt x="813181" y="26162"/>
                    <a:pt x="815721" y="14351"/>
                    <a:pt x="817245" y="3429"/>
                  </a:cubicBezTo>
                  <a:close/>
                  <a:moveTo>
                    <a:pt x="2189607" y="2667"/>
                  </a:moveTo>
                  <a:lnTo>
                    <a:pt x="2237232" y="18288"/>
                  </a:lnTo>
                  <a:cubicBezTo>
                    <a:pt x="2238756" y="18796"/>
                    <a:pt x="2240153" y="19558"/>
                    <a:pt x="2241423" y="20574"/>
                  </a:cubicBezTo>
                  <a:cubicBezTo>
                    <a:pt x="2242693" y="21590"/>
                    <a:pt x="2243328" y="22733"/>
                    <a:pt x="2243328" y="24003"/>
                  </a:cubicBezTo>
                  <a:cubicBezTo>
                    <a:pt x="2243328" y="29083"/>
                    <a:pt x="2238883" y="35179"/>
                    <a:pt x="2229993" y="42291"/>
                  </a:cubicBezTo>
                  <a:lnTo>
                    <a:pt x="2229993" y="54102"/>
                  </a:lnTo>
                  <a:cubicBezTo>
                    <a:pt x="2229993" y="68834"/>
                    <a:pt x="2230247" y="81661"/>
                    <a:pt x="2230755" y="92583"/>
                  </a:cubicBezTo>
                  <a:cubicBezTo>
                    <a:pt x="2231009" y="98425"/>
                    <a:pt x="2228469" y="101981"/>
                    <a:pt x="2223135" y="103251"/>
                  </a:cubicBezTo>
                  <a:cubicBezTo>
                    <a:pt x="2211451" y="106299"/>
                    <a:pt x="2198370" y="107823"/>
                    <a:pt x="2183892" y="107823"/>
                  </a:cubicBezTo>
                  <a:lnTo>
                    <a:pt x="2183892" y="92964"/>
                  </a:lnTo>
                  <a:lnTo>
                    <a:pt x="1989201" y="92964"/>
                  </a:lnTo>
                  <a:lnTo>
                    <a:pt x="1989201" y="145161"/>
                  </a:lnTo>
                  <a:lnTo>
                    <a:pt x="2031873" y="145161"/>
                  </a:lnTo>
                  <a:cubicBezTo>
                    <a:pt x="2031873" y="131699"/>
                    <a:pt x="2031365" y="117094"/>
                    <a:pt x="2030349" y="101346"/>
                  </a:cubicBezTo>
                  <a:lnTo>
                    <a:pt x="2082546" y="105918"/>
                  </a:lnTo>
                  <a:cubicBezTo>
                    <a:pt x="2087118" y="106426"/>
                    <a:pt x="2089404" y="108077"/>
                    <a:pt x="2089404" y="110871"/>
                  </a:cubicBezTo>
                  <a:cubicBezTo>
                    <a:pt x="2089404" y="115951"/>
                    <a:pt x="2084578" y="120904"/>
                    <a:pt x="2074926" y="125730"/>
                  </a:cubicBezTo>
                  <a:lnTo>
                    <a:pt x="2074926" y="145161"/>
                  </a:lnTo>
                  <a:lnTo>
                    <a:pt x="2121789" y="145161"/>
                  </a:lnTo>
                  <a:cubicBezTo>
                    <a:pt x="2121789" y="131445"/>
                    <a:pt x="2121281" y="117221"/>
                    <a:pt x="2120265" y="102489"/>
                  </a:cubicBezTo>
                  <a:lnTo>
                    <a:pt x="2173224" y="107061"/>
                  </a:lnTo>
                  <a:cubicBezTo>
                    <a:pt x="2177796" y="107569"/>
                    <a:pt x="2180082" y="109093"/>
                    <a:pt x="2180082" y="111633"/>
                  </a:cubicBezTo>
                  <a:cubicBezTo>
                    <a:pt x="2180082" y="116713"/>
                    <a:pt x="2175256" y="121539"/>
                    <a:pt x="2165604" y="126111"/>
                  </a:cubicBezTo>
                  <a:lnTo>
                    <a:pt x="2165604" y="145161"/>
                  </a:lnTo>
                  <a:lnTo>
                    <a:pt x="2178939" y="145161"/>
                  </a:lnTo>
                  <a:lnTo>
                    <a:pt x="2199132" y="118110"/>
                  </a:lnTo>
                  <a:lnTo>
                    <a:pt x="2237613" y="144399"/>
                  </a:lnTo>
                  <a:cubicBezTo>
                    <a:pt x="2239391" y="145669"/>
                    <a:pt x="2240280" y="146939"/>
                    <a:pt x="2240280" y="148209"/>
                  </a:cubicBezTo>
                  <a:cubicBezTo>
                    <a:pt x="2239772" y="152019"/>
                    <a:pt x="2236089" y="154051"/>
                    <a:pt x="2229231" y="154305"/>
                  </a:cubicBezTo>
                  <a:lnTo>
                    <a:pt x="2165604" y="154305"/>
                  </a:lnTo>
                  <a:lnTo>
                    <a:pt x="2165604" y="200025"/>
                  </a:lnTo>
                  <a:lnTo>
                    <a:pt x="2184654" y="200025"/>
                  </a:lnTo>
                  <a:lnTo>
                    <a:pt x="2207133" y="170688"/>
                  </a:lnTo>
                  <a:lnTo>
                    <a:pt x="2250186" y="198882"/>
                  </a:lnTo>
                  <a:cubicBezTo>
                    <a:pt x="2252218" y="200152"/>
                    <a:pt x="2253234" y="201676"/>
                    <a:pt x="2253234" y="203454"/>
                  </a:cubicBezTo>
                  <a:cubicBezTo>
                    <a:pt x="2252980" y="207010"/>
                    <a:pt x="2248916" y="208915"/>
                    <a:pt x="2241042" y="209169"/>
                  </a:cubicBezTo>
                  <a:lnTo>
                    <a:pt x="2189607" y="209169"/>
                  </a:lnTo>
                  <a:lnTo>
                    <a:pt x="2229993" y="230886"/>
                  </a:lnTo>
                  <a:cubicBezTo>
                    <a:pt x="2234057" y="232918"/>
                    <a:pt x="2236089" y="235077"/>
                    <a:pt x="2236089" y="237363"/>
                  </a:cubicBezTo>
                  <a:cubicBezTo>
                    <a:pt x="2236089" y="242443"/>
                    <a:pt x="2230120" y="244602"/>
                    <a:pt x="2218182" y="243840"/>
                  </a:cubicBezTo>
                  <a:cubicBezTo>
                    <a:pt x="2202688" y="253238"/>
                    <a:pt x="2186432" y="261112"/>
                    <a:pt x="2169414" y="267462"/>
                  </a:cubicBezTo>
                  <a:cubicBezTo>
                    <a:pt x="2191258" y="279146"/>
                    <a:pt x="2223008" y="287909"/>
                    <a:pt x="2264664" y="293751"/>
                  </a:cubicBezTo>
                  <a:lnTo>
                    <a:pt x="2263521" y="299847"/>
                  </a:lnTo>
                  <a:cubicBezTo>
                    <a:pt x="2248535" y="304165"/>
                    <a:pt x="2237232" y="320294"/>
                    <a:pt x="2229612" y="348234"/>
                  </a:cubicBezTo>
                  <a:cubicBezTo>
                    <a:pt x="2192528" y="334772"/>
                    <a:pt x="2163953" y="317373"/>
                    <a:pt x="2143887" y="296037"/>
                  </a:cubicBezTo>
                  <a:cubicBezTo>
                    <a:pt x="2125345" y="276225"/>
                    <a:pt x="2109216" y="247269"/>
                    <a:pt x="2095500" y="209169"/>
                  </a:cubicBezTo>
                  <a:lnTo>
                    <a:pt x="2059686" y="209169"/>
                  </a:lnTo>
                  <a:lnTo>
                    <a:pt x="2059686" y="287655"/>
                  </a:lnTo>
                  <a:lnTo>
                    <a:pt x="2122551" y="277368"/>
                  </a:lnTo>
                  <a:lnTo>
                    <a:pt x="2124837" y="283464"/>
                  </a:lnTo>
                  <a:cubicBezTo>
                    <a:pt x="2092833" y="303276"/>
                    <a:pt x="2062099" y="320167"/>
                    <a:pt x="2032635" y="334137"/>
                  </a:cubicBezTo>
                  <a:cubicBezTo>
                    <a:pt x="2031365" y="344805"/>
                    <a:pt x="2028190" y="350139"/>
                    <a:pt x="2023110" y="350139"/>
                  </a:cubicBezTo>
                  <a:cubicBezTo>
                    <a:pt x="2020570" y="350139"/>
                    <a:pt x="2018411" y="348107"/>
                    <a:pt x="2016633" y="344043"/>
                  </a:cubicBezTo>
                  <a:lnTo>
                    <a:pt x="1998726" y="301752"/>
                  </a:lnTo>
                  <a:cubicBezTo>
                    <a:pt x="2005076" y="299212"/>
                    <a:pt x="2009394" y="296418"/>
                    <a:pt x="2011680" y="293370"/>
                  </a:cubicBezTo>
                  <a:cubicBezTo>
                    <a:pt x="2013966" y="290322"/>
                    <a:pt x="2015109" y="285496"/>
                    <a:pt x="2015109" y="278892"/>
                  </a:cubicBezTo>
                  <a:lnTo>
                    <a:pt x="2015109" y="209169"/>
                  </a:lnTo>
                  <a:lnTo>
                    <a:pt x="1984629" y="209169"/>
                  </a:lnTo>
                  <a:cubicBezTo>
                    <a:pt x="1980565" y="236855"/>
                    <a:pt x="1972310" y="261874"/>
                    <a:pt x="1959864" y="284226"/>
                  </a:cubicBezTo>
                  <a:cubicBezTo>
                    <a:pt x="1948180" y="305308"/>
                    <a:pt x="1930400" y="327660"/>
                    <a:pt x="1906524" y="351282"/>
                  </a:cubicBezTo>
                  <a:lnTo>
                    <a:pt x="1901952" y="348234"/>
                  </a:lnTo>
                  <a:cubicBezTo>
                    <a:pt x="1917192" y="314960"/>
                    <a:pt x="1927479" y="284480"/>
                    <a:pt x="1932813" y="256794"/>
                  </a:cubicBezTo>
                  <a:cubicBezTo>
                    <a:pt x="1938655" y="226822"/>
                    <a:pt x="1941576" y="186817"/>
                    <a:pt x="1941576" y="136779"/>
                  </a:cubicBezTo>
                  <a:lnTo>
                    <a:pt x="1941576" y="96774"/>
                  </a:lnTo>
                  <a:cubicBezTo>
                    <a:pt x="1941576" y="72644"/>
                    <a:pt x="1941068" y="44831"/>
                    <a:pt x="1940052" y="13335"/>
                  </a:cubicBezTo>
                  <a:lnTo>
                    <a:pt x="1995678" y="25527"/>
                  </a:lnTo>
                  <a:lnTo>
                    <a:pt x="2178177" y="25527"/>
                  </a:lnTo>
                  <a:close/>
                  <a:moveTo>
                    <a:pt x="137160" y="2667"/>
                  </a:moveTo>
                  <a:lnTo>
                    <a:pt x="176022" y="42291"/>
                  </a:lnTo>
                  <a:cubicBezTo>
                    <a:pt x="178562" y="44831"/>
                    <a:pt x="179832" y="47117"/>
                    <a:pt x="179832" y="49149"/>
                  </a:cubicBezTo>
                  <a:cubicBezTo>
                    <a:pt x="179832" y="52959"/>
                    <a:pt x="177292" y="54864"/>
                    <a:pt x="172212" y="54864"/>
                  </a:cubicBezTo>
                  <a:cubicBezTo>
                    <a:pt x="167894" y="54864"/>
                    <a:pt x="162814" y="53213"/>
                    <a:pt x="156972" y="49911"/>
                  </a:cubicBezTo>
                  <a:cubicBezTo>
                    <a:pt x="140970" y="52959"/>
                    <a:pt x="131191" y="54737"/>
                    <a:pt x="127635" y="55245"/>
                  </a:cubicBezTo>
                  <a:lnTo>
                    <a:pt x="127635" y="124968"/>
                  </a:lnTo>
                  <a:lnTo>
                    <a:pt x="201168" y="124968"/>
                  </a:lnTo>
                  <a:cubicBezTo>
                    <a:pt x="200152" y="106680"/>
                    <a:pt x="199390" y="86741"/>
                    <a:pt x="198882" y="65151"/>
                  </a:cubicBezTo>
                  <a:cubicBezTo>
                    <a:pt x="198882" y="45085"/>
                    <a:pt x="198120" y="25146"/>
                    <a:pt x="196596" y="5334"/>
                  </a:cubicBezTo>
                  <a:lnTo>
                    <a:pt x="250698" y="9906"/>
                  </a:lnTo>
                  <a:cubicBezTo>
                    <a:pt x="256540" y="10668"/>
                    <a:pt x="259715" y="12319"/>
                    <a:pt x="260223" y="14859"/>
                  </a:cubicBezTo>
                  <a:cubicBezTo>
                    <a:pt x="260223" y="20447"/>
                    <a:pt x="254635" y="25146"/>
                    <a:pt x="243459" y="28956"/>
                  </a:cubicBezTo>
                  <a:cubicBezTo>
                    <a:pt x="243205" y="66040"/>
                    <a:pt x="243967" y="98044"/>
                    <a:pt x="245745" y="124968"/>
                  </a:cubicBezTo>
                  <a:lnTo>
                    <a:pt x="287274" y="124968"/>
                  </a:lnTo>
                  <a:lnTo>
                    <a:pt x="310134" y="94488"/>
                  </a:lnTo>
                  <a:lnTo>
                    <a:pt x="352044" y="123825"/>
                  </a:lnTo>
                  <a:cubicBezTo>
                    <a:pt x="354584" y="125603"/>
                    <a:pt x="355854" y="127254"/>
                    <a:pt x="355854" y="128778"/>
                  </a:cubicBezTo>
                  <a:cubicBezTo>
                    <a:pt x="355346" y="132080"/>
                    <a:pt x="351282" y="133858"/>
                    <a:pt x="343662" y="134112"/>
                  </a:cubicBezTo>
                  <a:lnTo>
                    <a:pt x="246507" y="134112"/>
                  </a:lnTo>
                  <a:cubicBezTo>
                    <a:pt x="248793" y="163830"/>
                    <a:pt x="253365" y="189230"/>
                    <a:pt x="260223" y="210312"/>
                  </a:cubicBezTo>
                  <a:cubicBezTo>
                    <a:pt x="263271" y="206502"/>
                    <a:pt x="267589" y="200533"/>
                    <a:pt x="273177" y="192405"/>
                  </a:cubicBezTo>
                  <a:cubicBezTo>
                    <a:pt x="285623" y="174879"/>
                    <a:pt x="294132" y="159639"/>
                    <a:pt x="298704" y="146685"/>
                  </a:cubicBezTo>
                  <a:lnTo>
                    <a:pt x="345186" y="172974"/>
                  </a:lnTo>
                  <a:cubicBezTo>
                    <a:pt x="348996" y="175260"/>
                    <a:pt x="350901" y="177419"/>
                    <a:pt x="350901" y="179451"/>
                  </a:cubicBezTo>
                  <a:cubicBezTo>
                    <a:pt x="350901" y="185547"/>
                    <a:pt x="344678" y="188214"/>
                    <a:pt x="332232" y="187452"/>
                  </a:cubicBezTo>
                  <a:cubicBezTo>
                    <a:pt x="315214" y="212090"/>
                    <a:pt x="297434" y="233172"/>
                    <a:pt x="278892" y="250698"/>
                  </a:cubicBezTo>
                  <a:cubicBezTo>
                    <a:pt x="286004" y="261366"/>
                    <a:pt x="295148" y="271907"/>
                    <a:pt x="306324" y="282321"/>
                  </a:cubicBezTo>
                  <a:cubicBezTo>
                    <a:pt x="308356" y="284099"/>
                    <a:pt x="310261" y="284988"/>
                    <a:pt x="312039" y="284988"/>
                  </a:cubicBezTo>
                  <a:cubicBezTo>
                    <a:pt x="314071" y="284988"/>
                    <a:pt x="315722" y="283591"/>
                    <a:pt x="316992" y="280797"/>
                  </a:cubicBezTo>
                  <a:lnTo>
                    <a:pt x="340614" y="222123"/>
                  </a:lnTo>
                  <a:lnTo>
                    <a:pt x="345186" y="223266"/>
                  </a:lnTo>
                  <a:lnTo>
                    <a:pt x="346329" y="283083"/>
                  </a:lnTo>
                  <a:cubicBezTo>
                    <a:pt x="346329" y="291211"/>
                    <a:pt x="348488" y="299085"/>
                    <a:pt x="352806" y="306705"/>
                  </a:cubicBezTo>
                  <a:cubicBezTo>
                    <a:pt x="356108" y="312547"/>
                    <a:pt x="357759" y="318516"/>
                    <a:pt x="357759" y="324612"/>
                  </a:cubicBezTo>
                  <a:cubicBezTo>
                    <a:pt x="357505" y="339344"/>
                    <a:pt x="347218" y="346964"/>
                    <a:pt x="326898" y="347472"/>
                  </a:cubicBezTo>
                  <a:cubicBezTo>
                    <a:pt x="312928" y="347472"/>
                    <a:pt x="298704" y="341630"/>
                    <a:pt x="284226" y="329946"/>
                  </a:cubicBezTo>
                  <a:cubicBezTo>
                    <a:pt x="266446" y="315214"/>
                    <a:pt x="252095" y="298958"/>
                    <a:pt x="241173" y="281178"/>
                  </a:cubicBezTo>
                  <a:cubicBezTo>
                    <a:pt x="211963" y="300736"/>
                    <a:pt x="177546" y="316103"/>
                    <a:pt x="137922" y="327279"/>
                  </a:cubicBezTo>
                  <a:lnTo>
                    <a:pt x="134112" y="321183"/>
                  </a:lnTo>
                  <a:cubicBezTo>
                    <a:pt x="169672" y="298577"/>
                    <a:pt x="200025" y="274828"/>
                    <a:pt x="225171" y="249936"/>
                  </a:cubicBezTo>
                  <a:cubicBezTo>
                    <a:pt x="213233" y="220472"/>
                    <a:pt x="205486" y="181864"/>
                    <a:pt x="201930" y="134112"/>
                  </a:cubicBezTo>
                  <a:lnTo>
                    <a:pt x="127635" y="134112"/>
                  </a:lnTo>
                  <a:lnTo>
                    <a:pt x="127635" y="182499"/>
                  </a:lnTo>
                  <a:cubicBezTo>
                    <a:pt x="152527" y="177673"/>
                    <a:pt x="173355" y="173355"/>
                    <a:pt x="190119" y="169545"/>
                  </a:cubicBezTo>
                  <a:lnTo>
                    <a:pt x="192024" y="174117"/>
                  </a:lnTo>
                  <a:cubicBezTo>
                    <a:pt x="175260" y="183515"/>
                    <a:pt x="153797" y="194310"/>
                    <a:pt x="127635" y="206502"/>
                  </a:cubicBezTo>
                  <a:lnTo>
                    <a:pt x="127635" y="303657"/>
                  </a:lnTo>
                  <a:cubicBezTo>
                    <a:pt x="127635" y="317627"/>
                    <a:pt x="123063" y="327914"/>
                    <a:pt x="113919" y="334518"/>
                  </a:cubicBezTo>
                  <a:cubicBezTo>
                    <a:pt x="104521" y="341376"/>
                    <a:pt x="87630" y="345948"/>
                    <a:pt x="63246" y="348234"/>
                  </a:cubicBezTo>
                  <a:cubicBezTo>
                    <a:pt x="61976" y="335788"/>
                    <a:pt x="57912" y="326009"/>
                    <a:pt x="51054" y="318897"/>
                  </a:cubicBezTo>
                  <a:cubicBezTo>
                    <a:pt x="44704" y="312293"/>
                    <a:pt x="33528" y="306070"/>
                    <a:pt x="17526" y="300228"/>
                  </a:cubicBezTo>
                  <a:lnTo>
                    <a:pt x="18288" y="295656"/>
                  </a:lnTo>
                  <a:lnTo>
                    <a:pt x="66294" y="299466"/>
                  </a:lnTo>
                  <a:cubicBezTo>
                    <a:pt x="76454" y="299974"/>
                    <a:pt x="81661" y="294894"/>
                    <a:pt x="81915" y="284226"/>
                  </a:cubicBezTo>
                  <a:lnTo>
                    <a:pt x="81915" y="225552"/>
                  </a:lnTo>
                  <a:cubicBezTo>
                    <a:pt x="67945" y="231140"/>
                    <a:pt x="51816" y="236982"/>
                    <a:pt x="33528" y="243078"/>
                  </a:cubicBezTo>
                  <a:cubicBezTo>
                    <a:pt x="32004" y="254254"/>
                    <a:pt x="28702" y="259842"/>
                    <a:pt x="23622" y="259842"/>
                  </a:cubicBezTo>
                  <a:cubicBezTo>
                    <a:pt x="21336" y="259842"/>
                    <a:pt x="19177" y="257048"/>
                    <a:pt x="17145" y="251460"/>
                  </a:cubicBezTo>
                  <a:lnTo>
                    <a:pt x="0" y="200025"/>
                  </a:lnTo>
                  <a:cubicBezTo>
                    <a:pt x="13208" y="200025"/>
                    <a:pt x="30353" y="198501"/>
                    <a:pt x="51435" y="195453"/>
                  </a:cubicBezTo>
                  <a:cubicBezTo>
                    <a:pt x="61595" y="193929"/>
                    <a:pt x="71755" y="192405"/>
                    <a:pt x="81915" y="190881"/>
                  </a:cubicBezTo>
                  <a:lnTo>
                    <a:pt x="81915" y="134112"/>
                  </a:lnTo>
                  <a:lnTo>
                    <a:pt x="0" y="134112"/>
                  </a:lnTo>
                  <a:lnTo>
                    <a:pt x="0" y="124968"/>
                  </a:lnTo>
                  <a:lnTo>
                    <a:pt x="81915" y="124968"/>
                  </a:lnTo>
                  <a:lnTo>
                    <a:pt x="81915" y="62103"/>
                  </a:lnTo>
                  <a:cubicBezTo>
                    <a:pt x="61087" y="64389"/>
                    <a:pt x="36195" y="66167"/>
                    <a:pt x="7239" y="67437"/>
                  </a:cubicBezTo>
                  <a:lnTo>
                    <a:pt x="6096" y="62865"/>
                  </a:lnTo>
                  <a:cubicBezTo>
                    <a:pt x="63246" y="44069"/>
                    <a:pt x="106934" y="24003"/>
                    <a:pt x="137160" y="2667"/>
                  </a:cubicBezTo>
                  <a:close/>
                  <a:moveTo>
                    <a:pt x="1320546" y="0"/>
                  </a:moveTo>
                  <a:cubicBezTo>
                    <a:pt x="1342644" y="1524"/>
                    <a:pt x="1358773" y="4953"/>
                    <a:pt x="1368933" y="10287"/>
                  </a:cubicBezTo>
                  <a:cubicBezTo>
                    <a:pt x="1378331" y="15367"/>
                    <a:pt x="1383030" y="22352"/>
                    <a:pt x="1383030" y="31242"/>
                  </a:cubicBezTo>
                  <a:cubicBezTo>
                    <a:pt x="1382522" y="41148"/>
                    <a:pt x="1376934" y="48768"/>
                    <a:pt x="1366266" y="54102"/>
                  </a:cubicBezTo>
                  <a:lnTo>
                    <a:pt x="1430655" y="54102"/>
                  </a:lnTo>
                  <a:lnTo>
                    <a:pt x="1451610" y="24003"/>
                  </a:lnTo>
                  <a:lnTo>
                    <a:pt x="1494282" y="52578"/>
                  </a:lnTo>
                  <a:cubicBezTo>
                    <a:pt x="1496060" y="54102"/>
                    <a:pt x="1496949" y="55499"/>
                    <a:pt x="1496949" y="56769"/>
                  </a:cubicBezTo>
                  <a:cubicBezTo>
                    <a:pt x="1496695" y="60579"/>
                    <a:pt x="1492631" y="62738"/>
                    <a:pt x="1484757" y="63246"/>
                  </a:cubicBezTo>
                  <a:lnTo>
                    <a:pt x="1451229" y="63246"/>
                  </a:lnTo>
                  <a:cubicBezTo>
                    <a:pt x="1436243" y="87884"/>
                    <a:pt x="1420241" y="108712"/>
                    <a:pt x="1403223" y="125730"/>
                  </a:cubicBezTo>
                  <a:cubicBezTo>
                    <a:pt x="1430909" y="132842"/>
                    <a:pt x="1463548" y="137668"/>
                    <a:pt x="1501140" y="140208"/>
                  </a:cubicBezTo>
                  <a:lnTo>
                    <a:pt x="1499997" y="145923"/>
                  </a:lnTo>
                  <a:cubicBezTo>
                    <a:pt x="1493647" y="149479"/>
                    <a:pt x="1487805" y="154686"/>
                    <a:pt x="1482471" y="161544"/>
                  </a:cubicBezTo>
                  <a:cubicBezTo>
                    <a:pt x="1476375" y="169164"/>
                    <a:pt x="1469517" y="180721"/>
                    <a:pt x="1461897" y="196215"/>
                  </a:cubicBezTo>
                  <a:cubicBezTo>
                    <a:pt x="1419733" y="185547"/>
                    <a:pt x="1386332" y="172974"/>
                    <a:pt x="1361694" y="158496"/>
                  </a:cubicBezTo>
                  <a:cubicBezTo>
                    <a:pt x="1327912" y="179070"/>
                    <a:pt x="1283081" y="194183"/>
                    <a:pt x="1227201" y="203835"/>
                  </a:cubicBezTo>
                  <a:lnTo>
                    <a:pt x="1224915" y="197739"/>
                  </a:lnTo>
                  <a:cubicBezTo>
                    <a:pt x="1266063" y="180721"/>
                    <a:pt x="1301496" y="159893"/>
                    <a:pt x="1331214" y="135255"/>
                  </a:cubicBezTo>
                  <a:cubicBezTo>
                    <a:pt x="1313434" y="117729"/>
                    <a:pt x="1298956" y="93726"/>
                    <a:pt x="1287780" y="63246"/>
                  </a:cubicBezTo>
                  <a:lnTo>
                    <a:pt x="1250823" y="63246"/>
                  </a:lnTo>
                  <a:lnTo>
                    <a:pt x="1250823" y="54102"/>
                  </a:lnTo>
                  <a:lnTo>
                    <a:pt x="1339596" y="54102"/>
                  </a:lnTo>
                  <a:cubicBezTo>
                    <a:pt x="1336040" y="51816"/>
                    <a:pt x="1333881" y="48006"/>
                    <a:pt x="1333119" y="42672"/>
                  </a:cubicBezTo>
                  <a:cubicBezTo>
                    <a:pt x="1330579" y="27686"/>
                    <a:pt x="1325753" y="14224"/>
                    <a:pt x="1318641" y="2286"/>
                  </a:cubicBezTo>
                  <a:close/>
                </a:path>
              </a:pathLst>
            </a:custGeom>
            <a:gradFill>
              <a:gsLst>
                <a:gs pos="0">
                  <a:srgbClr val="9E0406"/>
                </a:gs>
                <a:gs pos="100000">
                  <a:schemeClr val="accent2"/>
                </a:gs>
              </a:gsLst>
              <a:lin ang="1200000" scaled="0"/>
            </a:gradFill>
            <a:ln>
              <a:noFill/>
            </a:ln>
            <a:effectLst>
              <a:outerShdw blurRad="50800" dist="38100" dir="2700000" algn="tl" rotWithShape="0">
                <a:prstClr val="black">
                  <a:alpha val="1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lgn="ctr">
                <a:defRPr sz="3000" kern="0">
                  <a:solidFill>
                    <a:srgbClr val="9E0406"/>
                  </a:solidFill>
                  <a:latin typeface="方正粗雅宋_GBK" panose="02000000000000000000" pitchFamily="2" charset="-122"/>
                  <a:ea typeface="方正粗雅宋_GBK" panose="02000000000000000000" pitchFamily="2" charset="-122"/>
                </a:defRPr>
              </a:lvl1pPr>
            </a:lstStyle>
            <a:p>
              <a:endParaRPr lang="zh-CN" altLang="en-US" dirty="0"/>
            </a:p>
          </p:txBody>
        </p:sp>
      </p:grpSp>
      <p:grpSp>
        <p:nvGrpSpPr>
          <p:cNvPr id="3" name="组合 2"/>
          <p:cNvGrpSpPr/>
          <p:nvPr/>
        </p:nvGrpSpPr>
        <p:grpSpPr>
          <a:xfrm>
            <a:off x="8637621" y="1915674"/>
            <a:ext cx="3366279" cy="3471110"/>
            <a:chOff x="8438706" y="2573401"/>
            <a:chExt cx="3420000" cy="3266593"/>
          </a:xfrm>
        </p:grpSpPr>
        <p:sp>
          <p:nvSpPr>
            <p:cNvPr id="44" name="işlídê"/>
            <p:cNvSpPr/>
            <p:nvPr/>
          </p:nvSpPr>
          <p:spPr>
            <a:xfrm>
              <a:off x="8438706" y="2573401"/>
              <a:ext cx="3420000" cy="3266593"/>
            </a:xfrm>
            <a:prstGeom prst="rect">
              <a:avLst/>
            </a:prstGeom>
            <a:solidFill>
              <a:schemeClr val="bg1"/>
            </a:solidFill>
            <a:ln w="6350">
              <a:gradFill>
                <a:gsLst>
                  <a:gs pos="0">
                    <a:srgbClr val="9E0406"/>
                  </a:gs>
                  <a:gs pos="100000">
                    <a:srgbClr val="9E0406">
                      <a:alpha val="0"/>
                    </a:srgb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5" name="文本框 44"/>
            <p:cNvSpPr txBox="1"/>
            <p:nvPr/>
          </p:nvSpPr>
          <p:spPr>
            <a:xfrm>
              <a:off x="9103939" y="3627462"/>
              <a:ext cx="2089533" cy="1524550"/>
            </a:xfrm>
            <a:prstGeom prst="rect">
              <a:avLst/>
            </a:prstGeom>
            <a:noFill/>
          </p:spPr>
          <p:txBody>
            <a:bodyPr wrap="square">
              <a:spAutoFit/>
            </a:bodyPr>
            <a:lstStyle/>
            <a:p>
              <a:pPr marL="342900" indent="-342900" algn="just">
                <a:spcAft>
                  <a:spcPts val="18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速度换挡节点</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spcAft>
                  <a:spcPts val="18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结构调整节点</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spcAft>
                  <a:spcPts val="18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动力转换节点</a:t>
              </a:r>
            </a:p>
          </p:txBody>
        </p:sp>
        <p:cxnSp>
          <p:nvCxnSpPr>
            <p:cNvPr id="46" name="直接连接符 45"/>
            <p:cNvCxnSpPr/>
            <p:nvPr/>
          </p:nvCxnSpPr>
          <p:spPr>
            <a:xfrm>
              <a:off x="8618706" y="3426078"/>
              <a:ext cx="3060000" cy="0"/>
            </a:xfrm>
            <a:prstGeom prst="line">
              <a:avLst/>
            </a:prstGeom>
            <a:ln>
              <a:solidFill>
                <a:srgbClr val="9E0406"/>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25" name="文本框 24"/>
            <p:cNvSpPr txBox="1">
              <a:spLocks noChangeAspect="1"/>
            </p:cNvSpPr>
            <p:nvPr/>
          </p:nvSpPr>
          <p:spPr>
            <a:xfrm>
              <a:off x="9075125" y="2913499"/>
              <a:ext cx="2147162" cy="288000"/>
            </a:xfrm>
            <a:custGeom>
              <a:avLst/>
              <a:gdLst/>
              <a:ahLst/>
              <a:cxnLst/>
              <a:rect l="l" t="t" r="r" b="b"/>
              <a:pathLst>
                <a:path w="2644521" h="354711">
                  <a:moveTo>
                    <a:pt x="2420112" y="283464"/>
                  </a:moveTo>
                  <a:lnTo>
                    <a:pt x="2420112" y="316611"/>
                  </a:lnTo>
                  <a:lnTo>
                    <a:pt x="2546985" y="316611"/>
                  </a:lnTo>
                  <a:lnTo>
                    <a:pt x="2546985" y="283464"/>
                  </a:lnTo>
                  <a:close/>
                  <a:moveTo>
                    <a:pt x="161925" y="254889"/>
                  </a:moveTo>
                  <a:lnTo>
                    <a:pt x="164211" y="261366"/>
                  </a:lnTo>
                  <a:cubicBezTo>
                    <a:pt x="113157" y="290068"/>
                    <a:pt x="69723" y="312039"/>
                    <a:pt x="33909" y="327279"/>
                  </a:cubicBezTo>
                  <a:cubicBezTo>
                    <a:pt x="32893" y="339725"/>
                    <a:pt x="29845" y="345948"/>
                    <a:pt x="24765" y="345948"/>
                  </a:cubicBezTo>
                  <a:cubicBezTo>
                    <a:pt x="22733" y="345948"/>
                    <a:pt x="21082" y="344043"/>
                    <a:pt x="19812" y="340233"/>
                  </a:cubicBezTo>
                  <a:lnTo>
                    <a:pt x="762" y="285369"/>
                  </a:lnTo>
                  <a:cubicBezTo>
                    <a:pt x="14986" y="284353"/>
                    <a:pt x="29464" y="282575"/>
                    <a:pt x="44196" y="280035"/>
                  </a:cubicBezTo>
                  <a:cubicBezTo>
                    <a:pt x="70866" y="275463"/>
                    <a:pt x="110109" y="267081"/>
                    <a:pt x="161925" y="254889"/>
                  </a:cubicBezTo>
                  <a:close/>
                  <a:moveTo>
                    <a:pt x="1679829" y="249936"/>
                  </a:moveTo>
                  <a:lnTo>
                    <a:pt x="1679829" y="310896"/>
                  </a:lnTo>
                  <a:lnTo>
                    <a:pt x="1724025" y="310896"/>
                  </a:lnTo>
                  <a:lnTo>
                    <a:pt x="1724025" y="249936"/>
                  </a:lnTo>
                  <a:close/>
                  <a:moveTo>
                    <a:pt x="2420112" y="242316"/>
                  </a:moveTo>
                  <a:lnTo>
                    <a:pt x="2420112" y="275082"/>
                  </a:lnTo>
                  <a:lnTo>
                    <a:pt x="2546985" y="275082"/>
                  </a:lnTo>
                  <a:lnTo>
                    <a:pt x="2546985" y="242316"/>
                  </a:lnTo>
                  <a:close/>
                  <a:moveTo>
                    <a:pt x="1343025" y="210312"/>
                  </a:moveTo>
                  <a:cubicBezTo>
                    <a:pt x="1360805" y="233172"/>
                    <a:pt x="1378712" y="250317"/>
                    <a:pt x="1396746" y="261747"/>
                  </a:cubicBezTo>
                  <a:cubicBezTo>
                    <a:pt x="1412240" y="239649"/>
                    <a:pt x="1422146" y="222504"/>
                    <a:pt x="1426464" y="210312"/>
                  </a:cubicBezTo>
                  <a:close/>
                  <a:moveTo>
                    <a:pt x="2420112" y="201168"/>
                  </a:moveTo>
                  <a:lnTo>
                    <a:pt x="2420112" y="233934"/>
                  </a:lnTo>
                  <a:lnTo>
                    <a:pt x="2546985" y="233934"/>
                  </a:lnTo>
                  <a:lnTo>
                    <a:pt x="2546985" y="201168"/>
                  </a:lnTo>
                  <a:close/>
                  <a:moveTo>
                    <a:pt x="623316" y="195072"/>
                  </a:moveTo>
                  <a:lnTo>
                    <a:pt x="678561" y="200787"/>
                  </a:lnTo>
                  <a:cubicBezTo>
                    <a:pt x="683387" y="201295"/>
                    <a:pt x="685800" y="203073"/>
                    <a:pt x="685800" y="206121"/>
                  </a:cubicBezTo>
                  <a:cubicBezTo>
                    <a:pt x="685800" y="210439"/>
                    <a:pt x="680974" y="214503"/>
                    <a:pt x="671322" y="218313"/>
                  </a:cubicBezTo>
                  <a:lnTo>
                    <a:pt x="671322" y="247269"/>
                  </a:lnTo>
                  <a:cubicBezTo>
                    <a:pt x="671830" y="276479"/>
                    <a:pt x="672338" y="305562"/>
                    <a:pt x="672846" y="334518"/>
                  </a:cubicBezTo>
                  <a:cubicBezTo>
                    <a:pt x="672846" y="340614"/>
                    <a:pt x="669671" y="344424"/>
                    <a:pt x="663321" y="345948"/>
                  </a:cubicBezTo>
                  <a:cubicBezTo>
                    <a:pt x="651891" y="348234"/>
                    <a:pt x="638302" y="349123"/>
                    <a:pt x="622554" y="348615"/>
                  </a:cubicBezTo>
                  <a:cubicBezTo>
                    <a:pt x="623570" y="313055"/>
                    <a:pt x="624078" y="279019"/>
                    <a:pt x="624078" y="246507"/>
                  </a:cubicBezTo>
                  <a:lnTo>
                    <a:pt x="624078" y="238506"/>
                  </a:lnTo>
                  <a:cubicBezTo>
                    <a:pt x="624078" y="224790"/>
                    <a:pt x="623824" y="210312"/>
                    <a:pt x="623316" y="195072"/>
                  </a:cubicBezTo>
                  <a:close/>
                  <a:moveTo>
                    <a:pt x="523494" y="194691"/>
                  </a:moveTo>
                  <a:lnTo>
                    <a:pt x="582168" y="200025"/>
                  </a:lnTo>
                  <a:cubicBezTo>
                    <a:pt x="586740" y="200533"/>
                    <a:pt x="589026" y="202184"/>
                    <a:pt x="589026" y="204978"/>
                  </a:cubicBezTo>
                  <a:cubicBezTo>
                    <a:pt x="589026" y="207518"/>
                    <a:pt x="588137" y="209677"/>
                    <a:pt x="586359" y="211455"/>
                  </a:cubicBezTo>
                  <a:cubicBezTo>
                    <a:pt x="584327" y="213487"/>
                    <a:pt x="579882" y="215900"/>
                    <a:pt x="573024" y="218694"/>
                  </a:cubicBezTo>
                  <a:lnTo>
                    <a:pt x="573024" y="230886"/>
                  </a:lnTo>
                  <a:cubicBezTo>
                    <a:pt x="573024" y="265430"/>
                    <a:pt x="564515" y="292227"/>
                    <a:pt x="547497" y="311277"/>
                  </a:cubicBezTo>
                  <a:cubicBezTo>
                    <a:pt x="530987" y="329819"/>
                    <a:pt x="503301" y="344297"/>
                    <a:pt x="464439" y="354711"/>
                  </a:cubicBezTo>
                  <a:lnTo>
                    <a:pt x="461391" y="349377"/>
                  </a:lnTo>
                  <a:cubicBezTo>
                    <a:pt x="484251" y="331343"/>
                    <a:pt x="500253" y="314198"/>
                    <a:pt x="509397" y="297942"/>
                  </a:cubicBezTo>
                  <a:cubicBezTo>
                    <a:pt x="520065" y="279400"/>
                    <a:pt x="525399" y="256667"/>
                    <a:pt x="525399" y="229743"/>
                  </a:cubicBezTo>
                  <a:cubicBezTo>
                    <a:pt x="525399" y="219583"/>
                    <a:pt x="524764" y="207899"/>
                    <a:pt x="523494" y="194691"/>
                  </a:cubicBezTo>
                  <a:close/>
                  <a:moveTo>
                    <a:pt x="2174367" y="189357"/>
                  </a:moveTo>
                  <a:lnTo>
                    <a:pt x="2174367" y="299847"/>
                  </a:lnTo>
                  <a:lnTo>
                    <a:pt x="2202942" y="299847"/>
                  </a:lnTo>
                  <a:lnTo>
                    <a:pt x="2202942" y="189357"/>
                  </a:lnTo>
                  <a:close/>
                  <a:moveTo>
                    <a:pt x="2105025" y="189357"/>
                  </a:moveTo>
                  <a:lnTo>
                    <a:pt x="2105025" y="299847"/>
                  </a:lnTo>
                  <a:lnTo>
                    <a:pt x="2133219" y="299847"/>
                  </a:lnTo>
                  <a:lnTo>
                    <a:pt x="2133219" y="189357"/>
                  </a:lnTo>
                  <a:close/>
                  <a:moveTo>
                    <a:pt x="1679829" y="183642"/>
                  </a:moveTo>
                  <a:lnTo>
                    <a:pt x="1679829" y="240792"/>
                  </a:lnTo>
                  <a:lnTo>
                    <a:pt x="1724025" y="240792"/>
                  </a:lnTo>
                  <a:lnTo>
                    <a:pt x="1724025" y="183642"/>
                  </a:lnTo>
                  <a:close/>
                  <a:moveTo>
                    <a:pt x="919353" y="177165"/>
                  </a:moveTo>
                  <a:cubicBezTo>
                    <a:pt x="935609" y="203835"/>
                    <a:pt x="954278" y="225298"/>
                    <a:pt x="975360" y="241554"/>
                  </a:cubicBezTo>
                  <a:cubicBezTo>
                    <a:pt x="991616" y="222250"/>
                    <a:pt x="1005459" y="200787"/>
                    <a:pt x="1016889" y="177165"/>
                  </a:cubicBezTo>
                  <a:close/>
                  <a:moveTo>
                    <a:pt x="280797" y="176022"/>
                  </a:moveTo>
                  <a:lnTo>
                    <a:pt x="322707" y="203835"/>
                  </a:lnTo>
                  <a:cubicBezTo>
                    <a:pt x="324485" y="205105"/>
                    <a:pt x="325374" y="206502"/>
                    <a:pt x="325374" y="208026"/>
                  </a:cubicBezTo>
                  <a:cubicBezTo>
                    <a:pt x="325628" y="211836"/>
                    <a:pt x="321945" y="213995"/>
                    <a:pt x="314325" y="214503"/>
                  </a:cubicBezTo>
                  <a:lnTo>
                    <a:pt x="254889" y="214503"/>
                  </a:lnTo>
                  <a:lnTo>
                    <a:pt x="254889" y="316992"/>
                  </a:lnTo>
                  <a:lnTo>
                    <a:pt x="286512" y="316992"/>
                  </a:lnTo>
                  <a:lnTo>
                    <a:pt x="311658" y="284607"/>
                  </a:lnTo>
                  <a:lnTo>
                    <a:pt x="355092" y="315468"/>
                  </a:lnTo>
                  <a:cubicBezTo>
                    <a:pt x="356870" y="316738"/>
                    <a:pt x="357759" y="318135"/>
                    <a:pt x="357759" y="319659"/>
                  </a:cubicBezTo>
                  <a:cubicBezTo>
                    <a:pt x="358013" y="323469"/>
                    <a:pt x="354330" y="325628"/>
                    <a:pt x="346710" y="326136"/>
                  </a:cubicBezTo>
                  <a:lnTo>
                    <a:pt x="111633" y="326136"/>
                  </a:lnTo>
                  <a:lnTo>
                    <a:pt x="111633" y="316992"/>
                  </a:lnTo>
                  <a:lnTo>
                    <a:pt x="208026" y="316992"/>
                  </a:lnTo>
                  <a:lnTo>
                    <a:pt x="208026" y="214503"/>
                  </a:lnTo>
                  <a:lnTo>
                    <a:pt x="152400" y="214503"/>
                  </a:lnTo>
                  <a:lnTo>
                    <a:pt x="152400" y="205359"/>
                  </a:lnTo>
                  <a:lnTo>
                    <a:pt x="259080" y="205359"/>
                  </a:lnTo>
                  <a:close/>
                  <a:moveTo>
                    <a:pt x="2209800" y="156210"/>
                  </a:moveTo>
                  <a:lnTo>
                    <a:pt x="2253615" y="174117"/>
                  </a:lnTo>
                  <a:cubicBezTo>
                    <a:pt x="2258187" y="176149"/>
                    <a:pt x="2260473" y="178943"/>
                    <a:pt x="2260473" y="182499"/>
                  </a:cubicBezTo>
                  <a:cubicBezTo>
                    <a:pt x="2260473" y="187071"/>
                    <a:pt x="2256028" y="192151"/>
                    <a:pt x="2247138" y="197739"/>
                  </a:cubicBezTo>
                  <a:lnTo>
                    <a:pt x="2247138" y="248793"/>
                  </a:lnTo>
                  <a:cubicBezTo>
                    <a:pt x="2247138" y="276987"/>
                    <a:pt x="2247646" y="305054"/>
                    <a:pt x="2248662" y="332994"/>
                  </a:cubicBezTo>
                  <a:cubicBezTo>
                    <a:pt x="2248916" y="338328"/>
                    <a:pt x="2246884" y="341376"/>
                    <a:pt x="2242566" y="342138"/>
                  </a:cubicBezTo>
                  <a:cubicBezTo>
                    <a:pt x="2230628" y="344678"/>
                    <a:pt x="2217420" y="345948"/>
                    <a:pt x="2202942" y="345948"/>
                  </a:cubicBezTo>
                  <a:lnTo>
                    <a:pt x="2202942" y="308991"/>
                  </a:lnTo>
                  <a:lnTo>
                    <a:pt x="2105025" y="308991"/>
                  </a:lnTo>
                  <a:lnTo>
                    <a:pt x="2105025" y="334137"/>
                  </a:lnTo>
                  <a:cubicBezTo>
                    <a:pt x="2105279" y="340487"/>
                    <a:pt x="2102358" y="344043"/>
                    <a:pt x="2096262" y="344805"/>
                  </a:cubicBezTo>
                  <a:cubicBezTo>
                    <a:pt x="2081530" y="347345"/>
                    <a:pt x="2069465" y="348742"/>
                    <a:pt x="2060067" y="348996"/>
                  </a:cubicBezTo>
                  <a:cubicBezTo>
                    <a:pt x="2061083" y="327660"/>
                    <a:pt x="2061591" y="301752"/>
                    <a:pt x="2061591" y="271272"/>
                  </a:cubicBezTo>
                  <a:lnTo>
                    <a:pt x="2061591" y="217932"/>
                  </a:lnTo>
                  <a:cubicBezTo>
                    <a:pt x="2061591" y="198628"/>
                    <a:pt x="2061337" y="181356"/>
                    <a:pt x="2060829" y="166116"/>
                  </a:cubicBezTo>
                  <a:lnTo>
                    <a:pt x="2115312" y="180213"/>
                  </a:lnTo>
                  <a:lnTo>
                    <a:pt x="2196084" y="180213"/>
                  </a:lnTo>
                  <a:close/>
                  <a:moveTo>
                    <a:pt x="1313688" y="155448"/>
                  </a:moveTo>
                  <a:lnTo>
                    <a:pt x="1313688" y="201168"/>
                  </a:lnTo>
                  <a:lnTo>
                    <a:pt x="1360551" y="201168"/>
                  </a:lnTo>
                  <a:lnTo>
                    <a:pt x="1360551" y="155448"/>
                  </a:lnTo>
                  <a:close/>
                  <a:moveTo>
                    <a:pt x="1227582" y="155448"/>
                  </a:moveTo>
                  <a:cubicBezTo>
                    <a:pt x="1227074" y="173228"/>
                    <a:pt x="1226185" y="188468"/>
                    <a:pt x="1224915" y="201168"/>
                  </a:cubicBezTo>
                  <a:lnTo>
                    <a:pt x="1270635" y="201168"/>
                  </a:lnTo>
                  <a:lnTo>
                    <a:pt x="1270635" y="155448"/>
                  </a:lnTo>
                  <a:close/>
                  <a:moveTo>
                    <a:pt x="1768983" y="117348"/>
                  </a:moveTo>
                  <a:lnTo>
                    <a:pt x="1768983" y="310896"/>
                  </a:lnTo>
                  <a:lnTo>
                    <a:pt x="1806702" y="310896"/>
                  </a:lnTo>
                  <a:lnTo>
                    <a:pt x="1806702" y="117348"/>
                  </a:lnTo>
                  <a:close/>
                  <a:moveTo>
                    <a:pt x="1679829" y="117348"/>
                  </a:moveTo>
                  <a:lnTo>
                    <a:pt x="1679829" y="174498"/>
                  </a:lnTo>
                  <a:lnTo>
                    <a:pt x="1724025" y="174498"/>
                  </a:lnTo>
                  <a:lnTo>
                    <a:pt x="1724025" y="117348"/>
                  </a:lnTo>
                  <a:close/>
                  <a:moveTo>
                    <a:pt x="1597152" y="117348"/>
                  </a:moveTo>
                  <a:lnTo>
                    <a:pt x="1597152" y="310896"/>
                  </a:lnTo>
                  <a:lnTo>
                    <a:pt x="1634871" y="310896"/>
                  </a:lnTo>
                  <a:lnTo>
                    <a:pt x="1634871" y="117348"/>
                  </a:lnTo>
                  <a:close/>
                  <a:moveTo>
                    <a:pt x="2111121" y="94869"/>
                  </a:moveTo>
                  <a:cubicBezTo>
                    <a:pt x="2138045" y="97663"/>
                    <a:pt x="2158111" y="102616"/>
                    <a:pt x="2171319" y="109728"/>
                  </a:cubicBezTo>
                  <a:cubicBezTo>
                    <a:pt x="2184019" y="116586"/>
                    <a:pt x="2190369" y="124968"/>
                    <a:pt x="2190369" y="134874"/>
                  </a:cubicBezTo>
                  <a:cubicBezTo>
                    <a:pt x="2190369" y="143764"/>
                    <a:pt x="2187829" y="151003"/>
                    <a:pt x="2182749" y="156591"/>
                  </a:cubicBezTo>
                  <a:cubicBezTo>
                    <a:pt x="2177923" y="161925"/>
                    <a:pt x="2171573" y="164592"/>
                    <a:pt x="2163699" y="164592"/>
                  </a:cubicBezTo>
                  <a:cubicBezTo>
                    <a:pt x="2156079" y="164592"/>
                    <a:pt x="2149983" y="159512"/>
                    <a:pt x="2145411" y="149352"/>
                  </a:cubicBezTo>
                  <a:cubicBezTo>
                    <a:pt x="2137283" y="130556"/>
                    <a:pt x="2125345" y="113284"/>
                    <a:pt x="2109597" y="97536"/>
                  </a:cubicBezTo>
                  <a:close/>
                  <a:moveTo>
                    <a:pt x="379857" y="94488"/>
                  </a:moveTo>
                  <a:cubicBezTo>
                    <a:pt x="425831" y="102108"/>
                    <a:pt x="448818" y="116967"/>
                    <a:pt x="448818" y="139065"/>
                  </a:cubicBezTo>
                  <a:cubicBezTo>
                    <a:pt x="448818" y="147701"/>
                    <a:pt x="446151" y="154940"/>
                    <a:pt x="440817" y="160782"/>
                  </a:cubicBezTo>
                  <a:cubicBezTo>
                    <a:pt x="435737" y="166370"/>
                    <a:pt x="429641" y="169164"/>
                    <a:pt x="422529" y="169164"/>
                  </a:cubicBezTo>
                  <a:cubicBezTo>
                    <a:pt x="412877" y="169164"/>
                    <a:pt x="406527" y="164084"/>
                    <a:pt x="403479" y="153924"/>
                  </a:cubicBezTo>
                  <a:cubicBezTo>
                    <a:pt x="397383" y="133858"/>
                    <a:pt x="388874" y="115062"/>
                    <a:pt x="377952" y="97536"/>
                  </a:cubicBezTo>
                  <a:close/>
                  <a:moveTo>
                    <a:pt x="495300" y="76962"/>
                  </a:moveTo>
                  <a:lnTo>
                    <a:pt x="501015" y="80391"/>
                  </a:lnTo>
                  <a:lnTo>
                    <a:pt x="458343" y="198501"/>
                  </a:lnTo>
                  <a:cubicBezTo>
                    <a:pt x="452247" y="216281"/>
                    <a:pt x="449834" y="232283"/>
                    <a:pt x="451104" y="246507"/>
                  </a:cubicBezTo>
                  <a:cubicBezTo>
                    <a:pt x="451104" y="257937"/>
                    <a:pt x="453009" y="270764"/>
                    <a:pt x="456819" y="284988"/>
                  </a:cubicBezTo>
                  <a:cubicBezTo>
                    <a:pt x="459613" y="295656"/>
                    <a:pt x="461010" y="305689"/>
                    <a:pt x="461010" y="315087"/>
                  </a:cubicBezTo>
                  <a:cubicBezTo>
                    <a:pt x="461010" y="323469"/>
                    <a:pt x="457835" y="330327"/>
                    <a:pt x="451485" y="335661"/>
                  </a:cubicBezTo>
                  <a:cubicBezTo>
                    <a:pt x="445389" y="340741"/>
                    <a:pt x="437896" y="343281"/>
                    <a:pt x="429006" y="343281"/>
                  </a:cubicBezTo>
                  <a:cubicBezTo>
                    <a:pt x="413258" y="342773"/>
                    <a:pt x="404749" y="333756"/>
                    <a:pt x="403479" y="316230"/>
                  </a:cubicBezTo>
                  <a:cubicBezTo>
                    <a:pt x="403479" y="310642"/>
                    <a:pt x="405003" y="301498"/>
                    <a:pt x="408051" y="288798"/>
                  </a:cubicBezTo>
                  <a:cubicBezTo>
                    <a:pt x="411099" y="277114"/>
                    <a:pt x="412623" y="267589"/>
                    <a:pt x="412623" y="260223"/>
                  </a:cubicBezTo>
                  <a:cubicBezTo>
                    <a:pt x="412623" y="252095"/>
                    <a:pt x="410337" y="245491"/>
                    <a:pt x="405765" y="240411"/>
                  </a:cubicBezTo>
                  <a:cubicBezTo>
                    <a:pt x="401193" y="235585"/>
                    <a:pt x="393065" y="230505"/>
                    <a:pt x="381381" y="225171"/>
                  </a:cubicBezTo>
                  <a:lnTo>
                    <a:pt x="382905" y="218313"/>
                  </a:lnTo>
                  <a:cubicBezTo>
                    <a:pt x="387477" y="219075"/>
                    <a:pt x="392811" y="219456"/>
                    <a:pt x="398907" y="219456"/>
                  </a:cubicBezTo>
                  <a:cubicBezTo>
                    <a:pt x="409829" y="219456"/>
                    <a:pt x="417830" y="214884"/>
                    <a:pt x="422910" y="205740"/>
                  </a:cubicBezTo>
                  <a:close/>
                  <a:moveTo>
                    <a:pt x="535305" y="64389"/>
                  </a:moveTo>
                  <a:cubicBezTo>
                    <a:pt x="554863" y="84709"/>
                    <a:pt x="575564" y="100076"/>
                    <a:pt x="597408" y="110490"/>
                  </a:cubicBezTo>
                  <a:cubicBezTo>
                    <a:pt x="611378" y="95758"/>
                    <a:pt x="622808" y="80391"/>
                    <a:pt x="631698" y="64389"/>
                  </a:cubicBezTo>
                  <a:close/>
                  <a:moveTo>
                    <a:pt x="1923288" y="50292"/>
                  </a:moveTo>
                  <a:lnTo>
                    <a:pt x="1972818" y="54864"/>
                  </a:lnTo>
                  <a:cubicBezTo>
                    <a:pt x="1977898" y="55118"/>
                    <a:pt x="1980438" y="56769"/>
                    <a:pt x="1980438" y="59817"/>
                  </a:cubicBezTo>
                  <a:cubicBezTo>
                    <a:pt x="1980438" y="65151"/>
                    <a:pt x="1975358" y="69596"/>
                    <a:pt x="1965198" y="73152"/>
                  </a:cubicBezTo>
                  <a:lnTo>
                    <a:pt x="1965198" y="287655"/>
                  </a:lnTo>
                  <a:cubicBezTo>
                    <a:pt x="1965198" y="295529"/>
                    <a:pt x="1961896" y="300228"/>
                    <a:pt x="1955292" y="301752"/>
                  </a:cubicBezTo>
                  <a:cubicBezTo>
                    <a:pt x="1942846" y="304546"/>
                    <a:pt x="1931924" y="306070"/>
                    <a:pt x="1922526" y="306324"/>
                  </a:cubicBezTo>
                  <a:cubicBezTo>
                    <a:pt x="1924050" y="241808"/>
                    <a:pt x="1924812" y="201168"/>
                    <a:pt x="1924812" y="184404"/>
                  </a:cubicBezTo>
                  <a:lnTo>
                    <a:pt x="1924812" y="111633"/>
                  </a:lnTo>
                  <a:cubicBezTo>
                    <a:pt x="1924812" y="100203"/>
                    <a:pt x="1924304" y="79756"/>
                    <a:pt x="1923288" y="50292"/>
                  </a:cubicBezTo>
                  <a:close/>
                  <a:moveTo>
                    <a:pt x="1227963" y="35814"/>
                  </a:moveTo>
                  <a:lnTo>
                    <a:pt x="1227963" y="84963"/>
                  </a:lnTo>
                  <a:lnTo>
                    <a:pt x="1422654" y="84963"/>
                  </a:lnTo>
                  <a:lnTo>
                    <a:pt x="1422654" y="35814"/>
                  </a:lnTo>
                  <a:close/>
                  <a:moveTo>
                    <a:pt x="983742" y="20193"/>
                  </a:moveTo>
                  <a:cubicBezTo>
                    <a:pt x="1012190" y="24003"/>
                    <a:pt x="1032002" y="29210"/>
                    <a:pt x="1043178" y="35814"/>
                  </a:cubicBezTo>
                  <a:cubicBezTo>
                    <a:pt x="1052830" y="41402"/>
                    <a:pt x="1057656" y="49149"/>
                    <a:pt x="1057656" y="59055"/>
                  </a:cubicBezTo>
                  <a:cubicBezTo>
                    <a:pt x="1057656" y="66167"/>
                    <a:pt x="1054735" y="72644"/>
                    <a:pt x="1048893" y="78486"/>
                  </a:cubicBezTo>
                  <a:cubicBezTo>
                    <a:pt x="1043051" y="84328"/>
                    <a:pt x="1036701" y="87249"/>
                    <a:pt x="1029843" y="87249"/>
                  </a:cubicBezTo>
                  <a:cubicBezTo>
                    <a:pt x="1024001" y="87249"/>
                    <a:pt x="1019556" y="86106"/>
                    <a:pt x="1016508" y="83820"/>
                  </a:cubicBezTo>
                  <a:cubicBezTo>
                    <a:pt x="1013714" y="81788"/>
                    <a:pt x="1011428" y="78232"/>
                    <a:pt x="1009650" y="73152"/>
                  </a:cubicBezTo>
                  <a:cubicBezTo>
                    <a:pt x="1003808" y="53086"/>
                    <a:pt x="994410" y="36449"/>
                    <a:pt x="981456" y="23241"/>
                  </a:cubicBezTo>
                  <a:close/>
                  <a:moveTo>
                    <a:pt x="405003" y="13335"/>
                  </a:moveTo>
                  <a:cubicBezTo>
                    <a:pt x="429387" y="17145"/>
                    <a:pt x="447548" y="22860"/>
                    <a:pt x="459486" y="30480"/>
                  </a:cubicBezTo>
                  <a:cubicBezTo>
                    <a:pt x="470916" y="37592"/>
                    <a:pt x="476631" y="46228"/>
                    <a:pt x="476631" y="56388"/>
                  </a:cubicBezTo>
                  <a:cubicBezTo>
                    <a:pt x="476631" y="65278"/>
                    <a:pt x="474091" y="72644"/>
                    <a:pt x="469011" y="78486"/>
                  </a:cubicBezTo>
                  <a:cubicBezTo>
                    <a:pt x="464185" y="84074"/>
                    <a:pt x="458343" y="86868"/>
                    <a:pt x="451485" y="86868"/>
                  </a:cubicBezTo>
                  <a:cubicBezTo>
                    <a:pt x="442087" y="86868"/>
                    <a:pt x="435610" y="82169"/>
                    <a:pt x="432054" y="72771"/>
                  </a:cubicBezTo>
                  <a:cubicBezTo>
                    <a:pt x="423164" y="49911"/>
                    <a:pt x="413385" y="30988"/>
                    <a:pt x="402717" y="16002"/>
                  </a:cubicBezTo>
                  <a:close/>
                  <a:moveTo>
                    <a:pt x="1987296" y="8763"/>
                  </a:moveTo>
                  <a:lnTo>
                    <a:pt x="2042160" y="13716"/>
                  </a:lnTo>
                  <a:cubicBezTo>
                    <a:pt x="2046224" y="13970"/>
                    <a:pt x="2048256" y="15621"/>
                    <a:pt x="2048256" y="18669"/>
                  </a:cubicBezTo>
                  <a:cubicBezTo>
                    <a:pt x="2048002" y="24003"/>
                    <a:pt x="2042668" y="28702"/>
                    <a:pt x="2032254" y="32766"/>
                  </a:cubicBezTo>
                  <a:lnTo>
                    <a:pt x="2032254" y="217170"/>
                  </a:lnTo>
                  <a:cubicBezTo>
                    <a:pt x="2032254" y="234950"/>
                    <a:pt x="2032762" y="274320"/>
                    <a:pt x="2033778" y="335280"/>
                  </a:cubicBezTo>
                  <a:cubicBezTo>
                    <a:pt x="2033778" y="342138"/>
                    <a:pt x="2030095" y="346329"/>
                    <a:pt x="2022729" y="347853"/>
                  </a:cubicBezTo>
                  <a:cubicBezTo>
                    <a:pt x="2015363" y="349123"/>
                    <a:pt x="2004060" y="349758"/>
                    <a:pt x="1988820" y="349758"/>
                  </a:cubicBezTo>
                  <a:lnTo>
                    <a:pt x="1988820" y="85725"/>
                  </a:lnTo>
                  <a:cubicBezTo>
                    <a:pt x="1988820" y="60325"/>
                    <a:pt x="1988312" y="34671"/>
                    <a:pt x="1987296" y="8763"/>
                  </a:cubicBezTo>
                  <a:close/>
                  <a:moveTo>
                    <a:pt x="255651" y="8001"/>
                  </a:moveTo>
                  <a:lnTo>
                    <a:pt x="307848" y="32004"/>
                  </a:lnTo>
                  <a:cubicBezTo>
                    <a:pt x="311912" y="33782"/>
                    <a:pt x="313944" y="36068"/>
                    <a:pt x="313944" y="38862"/>
                  </a:cubicBezTo>
                  <a:cubicBezTo>
                    <a:pt x="313944" y="44704"/>
                    <a:pt x="307594" y="49911"/>
                    <a:pt x="294894" y="54483"/>
                  </a:cubicBezTo>
                  <a:cubicBezTo>
                    <a:pt x="281432" y="78105"/>
                    <a:pt x="268224" y="97028"/>
                    <a:pt x="255270" y="111252"/>
                  </a:cubicBezTo>
                  <a:cubicBezTo>
                    <a:pt x="297180" y="119888"/>
                    <a:pt x="324612" y="128397"/>
                    <a:pt x="337566" y="136779"/>
                  </a:cubicBezTo>
                  <a:cubicBezTo>
                    <a:pt x="348488" y="143891"/>
                    <a:pt x="353695" y="152146"/>
                    <a:pt x="353187" y="161544"/>
                  </a:cubicBezTo>
                  <a:cubicBezTo>
                    <a:pt x="353187" y="169926"/>
                    <a:pt x="350774" y="176657"/>
                    <a:pt x="345948" y="181737"/>
                  </a:cubicBezTo>
                  <a:cubicBezTo>
                    <a:pt x="341122" y="186817"/>
                    <a:pt x="335026" y="189357"/>
                    <a:pt x="327660" y="189357"/>
                  </a:cubicBezTo>
                  <a:cubicBezTo>
                    <a:pt x="320294" y="189357"/>
                    <a:pt x="313436" y="184531"/>
                    <a:pt x="307086" y="174879"/>
                  </a:cubicBezTo>
                  <a:cubicBezTo>
                    <a:pt x="293624" y="154051"/>
                    <a:pt x="274320" y="135001"/>
                    <a:pt x="249174" y="117729"/>
                  </a:cubicBezTo>
                  <a:cubicBezTo>
                    <a:pt x="233934" y="132969"/>
                    <a:pt x="216154" y="146304"/>
                    <a:pt x="195834" y="157734"/>
                  </a:cubicBezTo>
                  <a:cubicBezTo>
                    <a:pt x="174498" y="169672"/>
                    <a:pt x="148336" y="180594"/>
                    <a:pt x="117348" y="190500"/>
                  </a:cubicBezTo>
                  <a:lnTo>
                    <a:pt x="114681" y="185166"/>
                  </a:lnTo>
                  <a:cubicBezTo>
                    <a:pt x="181483" y="145034"/>
                    <a:pt x="224663" y="96774"/>
                    <a:pt x="244221" y="40386"/>
                  </a:cubicBezTo>
                  <a:lnTo>
                    <a:pt x="151638" y="40386"/>
                  </a:lnTo>
                  <a:lnTo>
                    <a:pt x="151638" y="31242"/>
                  </a:lnTo>
                  <a:lnTo>
                    <a:pt x="239649" y="31242"/>
                  </a:lnTo>
                  <a:close/>
                  <a:moveTo>
                    <a:pt x="893064" y="6858"/>
                  </a:moveTo>
                  <a:lnTo>
                    <a:pt x="957453" y="13335"/>
                  </a:lnTo>
                  <a:cubicBezTo>
                    <a:pt x="962533" y="14097"/>
                    <a:pt x="965073" y="16002"/>
                    <a:pt x="965073" y="19050"/>
                  </a:cubicBezTo>
                  <a:cubicBezTo>
                    <a:pt x="965073" y="24130"/>
                    <a:pt x="958596" y="28829"/>
                    <a:pt x="945642" y="33147"/>
                  </a:cubicBezTo>
                  <a:cubicBezTo>
                    <a:pt x="941832" y="61341"/>
                    <a:pt x="937768" y="84963"/>
                    <a:pt x="933450" y="104013"/>
                  </a:cubicBezTo>
                  <a:lnTo>
                    <a:pt x="1046988" y="104013"/>
                  </a:lnTo>
                  <a:lnTo>
                    <a:pt x="1072134" y="70866"/>
                  </a:lnTo>
                  <a:lnTo>
                    <a:pt x="1116330" y="101346"/>
                  </a:lnTo>
                  <a:cubicBezTo>
                    <a:pt x="1118616" y="104140"/>
                    <a:pt x="1119759" y="106172"/>
                    <a:pt x="1119759" y="107442"/>
                  </a:cubicBezTo>
                  <a:cubicBezTo>
                    <a:pt x="1119505" y="110744"/>
                    <a:pt x="1115568" y="112649"/>
                    <a:pt x="1107948" y="113157"/>
                  </a:cubicBezTo>
                  <a:lnTo>
                    <a:pt x="931545" y="113157"/>
                  </a:lnTo>
                  <a:cubicBezTo>
                    <a:pt x="926211" y="134747"/>
                    <a:pt x="920623" y="153035"/>
                    <a:pt x="914781" y="168021"/>
                  </a:cubicBezTo>
                  <a:lnTo>
                    <a:pt x="1010793" y="168021"/>
                  </a:lnTo>
                  <a:lnTo>
                    <a:pt x="1029843" y="141351"/>
                  </a:lnTo>
                  <a:lnTo>
                    <a:pt x="1080516" y="170688"/>
                  </a:lnTo>
                  <a:cubicBezTo>
                    <a:pt x="1083310" y="172212"/>
                    <a:pt x="1084707" y="175006"/>
                    <a:pt x="1084707" y="179070"/>
                  </a:cubicBezTo>
                  <a:cubicBezTo>
                    <a:pt x="1084707" y="181864"/>
                    <a:pt x="1083437" y="184277"/>
                    <a:pt x="1080897" y="186309"/>
                  </a:cubicBezTo>
                  <a:cubicBezTo>
                    <a:pt x="1077595" y="188849"/>
                    <a:pt x="1072007" y="191389"/>
                    <a:pt x="1064133" y="193929"/>
                  </a:cubicBezTo>
                  <a:cubicBezTo>
                    <a:pt x="1048639" y="222631"/>
                    <a:pt x="1032002" y="246380"/>
                    <a:pt x="1014222" y="265176"/>
                  </a:cubicBezTo>
                  <a:cubicBezTo>
                    <a:pt x="1042670" y="278892"/>
                    <a:pt x="1078738" y="288417"/>
                    <a:pt x="1122426" y="293751"/>
                  </a:cubicBezTo>
                  <a:lnTo>
                    <a:pt x="1119378" y="303657"/>
                  </a:lnTo>
                  <a:cubicBezTo>
                    <a:pt x="1109472" y="305689"/>
                    <a:pt x="1101344" y="310515"/>
                    <a:pt x="1094994" y="318135"/>
                  </a:cubicBezTo>
                  <a:cubicBezTo>
                    <a:pt x="1089406" y="324739"/>
                    <a:pt x="1083818" y="335153"/>
                    <a:pt x="1078230" y="349377"/>
                  </a:cubicBezTo>
                  <a:cubicBezTo>
                    <a:pt x="1033526" y="333375"/>
                    <a:pt x="999744" y="315976"/>
                    <a:pt x="976884" y="297180"/>
                  </a:cubicBezTo>
                  <a:cubicBezTo>
                    <a:pt x="939546" y="322326"/>
                    <a:pt x="886333" y="341503"/>
                    <a:pt x="817245" y="354711"/>
                  </a:cubicBezTo>
                  <a:lnTo>
                    <a:pt x="813054" y="347853"/>
                  </a:lnTo>
                  <a:cubicBezTo>
                    <a:pt x="873252" y="321691"/>
                    <a:pt x="918591" y="295148"/>
                    <a:pt x="949071" y="268224"/>
                  </a:cubicBezTo>
                  <a:cubicBezTo>
                    <a:pt x="933323" y="247396"/>
                    <a:pt x="919988" y="218694"/>
                    <a:pt x="909066" y="182118"/>
                  </a:cubicBezTo>
                  <a:cubicBezTo>
                    <a:pt x="895096" y="214376"/>
                    <a:pt x="876554" y="243078"/>
                    <a:pt x="853440" y="268224"/>
                  </a:cubicBezTo>
                  <a:cubicBezTo>
                    <a:pt x="830834" y="293116"/>
                    <a:pt x="801624" y="316738"/>
                    <a:pt x="765810" y="339090"/>
                  </a:cubicBezTo>
                  <a:lnTo>
                    <a:pt x="760476" y="332232"/>
                  </a:lnTo>
                  <a:cubicBezTo>
                    <a:pt x="792988" y="294894"/>
                    <a:pt x="818007" y="260477"/>
                    <a:pt x="835533" y="228981"/>
                  </a:cubicBezTo>
                  <a:cubicBezTo>
                    <a:pt x="854583" y="194691"/>
                    <a:pt x="869188" y="156083"/>
                    <a:pt x="879348" y="113157"/>
                  </a:cubicBezTo>
                  <a:lnTo>
                    <a:pt x="835914" y="113157"/>
                  </a:lnTo>
                  <a:lnTo>
                    <a:pt x="818769" y="132207"/>
                  </a:lnTo>
                  <a:cubicBezTo>
                    <a:pt x="805053" y="123825"/>
                    <a:pt x="792734" y="115189"/>
                    <a:pt x="781812" y="106299"/>
                  </a:cubicBezTo>
                  <a:cubicBezTo>
                    <a:pt x="778764" y="102997"/>
                    <a:pt x="779018" y="100203"/>
                    <a:pt x="782574" y="97917"/>
                  </a:cubicBezTo>
                  <a:cubicBezTo>
                    <a:pt x="788670" y="95631"/>
                    <a:pt x="792607" y="91440"/>
                    <a:pt x="794385" y="85344"/>
                  </a:cubicBezTo>
                  <a:lnTo>
                    <a:pt x="801624" y="57531"/>
                  </a:lnTo>
                  <a:cubicBezTo>
                    <a:pt x="804418" y="45085"/>
                    <a:pt x="805942" y="34925"/>
                    <a:pt x="806196" y="27051"/>
                  </a:cubicBezTo>
                  <a:lnTo>
                    <a:pt x="857250" y="36957"/>
                  </a:lnTo>
                  <a:cubicBezTo>
                    <a:pt x="861822" y="38227"/>
                    <a:pt x="864108" y="40132"/>
                    <a:pt x="864108" y="42672"/>
                  </a:cubicBezTo>
                  <a:cubicBezTo>
                    <a:pt x="864108" y="46482"/>
                    <a:pt x="858774" y="50038"/>
                    <a:pt x="848106" y="53340"/>
                  </a:cubicBezTo>
                  <a:lnTo>
                    <a:pt x="833628" y="104013"/>
                  </a:lnTo>
                  <a:lnTo>
                    <a:pt x="881634" y="104013"/>
                  </a:lnTo>
                  <a:cubicBezTo>
                    <a:pt x="884682" y="90551"/>
                    <a:pt x="887349" y="76327"/>
                    <a:pt x="889635" y="61341"/>
                  </a:cubicBezTo>
                  <a:cubicBezTo>
                    <a:pt x="891159" y="51181"/>
                    <a:pt x="892302" y="33020"/>
                    <a:pt x="893064" y="6858"/>
                  </a:cubicBezTo>
                  <a:close/>
                  <a:moveTo>
                    <a:pt x="2089404" y="4572"/>
                  </a:moveTo>
                  <a:lnTo>
                    <a:pt x="2152650" y="18669"/>
                  </a:lnTo>
                  <a:cubicBezTo>
                    <a:pt x="2156206" y="19431"/>
                    <a:pt x="2157984" y="21463"/>
                    <a:pt x="2157984" y="24765"/>
                  </a:cubicBezTo>
                  <a:cubicBezTo>
                    <a:pt x="2157984" y="29845"/>
                    <a:pt x="2151380" y="33782"/>
                    <a:pt x="2138172" y="36576"/>
                  </a:cubicBezTo>
                  <a:cubicBezTo>
                    <a:pt x="2133092" y="48260"/>
                    <a:pt x="2127123" y="59817"/>
                    <a:pt x="2120265" y="71247"/>
                  </a:cubicBezTo>
                  <a:lnTo>
                    <a:pt x="2193036" y="71247"/>
                  </a:lnTo>
                  <a:lnTo>
                    <a:pt x="2217420" y="39243"/>
                  </a:lnTo>
                  <a:lnTo>
                    <a:pt x="2260854" y="69723"/>
                  </a:lnTo>
                  <a:cubicBezTo>
                    <a:pt x="2262886" y="71247"/>
                    <a:pt x="2263902" y="72644"/>
                    <a:pt x="2263902" y="73914"/>
                  </a:cubicBezTo>
                  <a:cubicBezTo>
                    <a:pt x="2263394" y="77724"/>
                    <a:pt x="2259330" y="79883"/>
                    <a:pt x="2251710" y="80391"/>
                  </a:cubicBezTo>
                  <a:lnTo>
                    <a:pt x="2114550" y="80391"/>
                  </a:lnTo>
                  <a:cubicBezTo>
                    <a:pt x="2092960" y="114173"/>
                    <a:pt x="2068322" y="142621"/>
                    <a:pt x="2040636" y="165735"/>
                  </a:cubicBezTo>
                  <a:lnTo>
                    <a:pt x="2036826" y="162306"/>
                  </a:lnTo>
                  <a:cubicBezTo>
                    <a:pt x="2058162" y="119380"/>
                    <a:pt x="2073275" y="80518"/>
                    <a:pt x="2082165" y="45720"/>
                  </a:cubicBezTo>
                  <a:cubicBezTo>
                    <a:pt x="2086229" y="30480"/>
                    <a:pt x="2088642" y="16764"/>
                    <a:pt x="2089404" y="4572"/>
                  </a:cubicBezTo>
                  <a:close/>
                  <a:moveTo>
                    <a:pt x="1834134" y="4572"/>
                  </a:moveTo>
                  <a:lnTo>
                    <a:pt x="1879092" y="35052"/>
                  </a:lnTo>
                  <a:cubicBezTo>
                    <a:pt x="1880108" y="35814"/>
                    <a:pt x="1880616" y="36830"/>
                    <a:pt x="1880616" y="38100"/>
                  </a:cubicBezTo>
                  <a:cubicBezTo>
                    <a:pt x="1880616" y="40640"/>
                    <a:pt x="1878330" y="42291"/>
                    <a:pt x="1873758" y="43053"/>
                  </a:cubicBezTo>
                  <a:lnTo>
                    <a:pt x="1717167" y="43053"/>
                  </a:lnTo>
                  <a:cubicBezTo>
                    <a:pt x="1702181" y="69215"/>
                    <a:pt x="1686560" y="90932"/>
                    <a:pt x="1670304" y="108204"/>
                  </a:cubicBezTo>
                  <a:lnTo>
                    <a:pt x="1799082" y="108204"/>
                  </a:lnTo>
                  <a:lnTo>
                    <a:pt x="1814322" y="81534"/>
                  </a:lnTo>
                  <a:lnTo>
                    <a:pt x="1861947" y="100965"/>
                  </a:lnTo>
                  <a:cubicBezTo>
                    <a:pt x="1866519" y="102743"/>
                    <a:pt x="1868805" y="105156"/>
                    <a:pt x="1868805" y="108204"/>
                  </a:cubicBezTo>
                  <a:cubicBezTo>
                    <a:pt x="1868805" y="113030"/>
                    <a:pt x="1863598" y="118618"/>
                    <a:pt x="1853184" y="124968"/>
                  </a:cubicBezTo>
                  <a:lnTo>
                    <a:pt x="1853184" y="243078"/>
                  </a:lnTo>
                  <a:cubicBezTo>
                    <a:pt x="1853692" y="273050"/>
                    <a:pt x="1854200" y="303022"/>
                    <a:pt x="1854708" y="332994"/>
                  </a:cubicBezTo>
                  <a:cubicBezTo>
                    <a:pt x="1854708" y="338074"/>
                    <a:pt x="1852803" y="340995"/>
                    <a:pt x="1848993" y="341757"/>
                  </a:cubicBezTo>
                  <a:cubicBezTo>
                    <a:pt x="1835277" y="344551"/>
                    <a:pt x="1821180" y="346202"/>
                    <a:pt x="1806702" y="346710"/>
                  </a:cubicBezTo>
                  <a:lnTo>
                    <a:pt x="1806702" y="320040"/>
                  </a:lnTo>
                  <a:lnTo>
                    <a:pt x="1597152" y="320040"/>
                  </a:lnTo>
                  <a:lnTo>
                    <a:pt x="1597152" y="336423"/>
                  </a:lnTo>
                  <a:cubicBezTo>
                    <a:pt x="1597152" y="339217"/>
                    <a:pt x="1596517" y="341249"/>
                    <a:pt x="1595247" y="342519"/>
                  </a:cubicBezTo>
                  <a:cubicBezTo>
                    <a:pt x="1593977" y="343789"/>
                    <a:pt x="1591945" y="344678"/>
                    <a:pt x="1589151" y="345186"/>
                  </a:cubicBezTo>
                  <a:cubicBezTo>
                    <a:pt x="1575435" y="347472"/>
                    <a:pt x="1561592" y="348869"/>
                    <a:pt x="1547622" y="349377"/>
                  </a:cubicBezTo>
                  <a:cubicBezTo>
                    <a:pt x="1549654" y="314325"/>
                    <a:pt x="1550670" y="280035"/>
                    <a:pt x="1550670" y="246507"/>
                  </a:cubicBezTo>
                  <a:lnTo>
                    <a:pt x="1550670" y="168021"/>
                  </a:lnTo>
                  <a:cubicBezTo>
                    <a:pt x="1550670" y="143129"/>
                    <a:pt x="1550162" y="118491"/>
                    <a:pt x="1549146" y="94107"/>
                  </a:cubicBezTo>
                  <a:lnTo>
                    <a:pt x="1604010" y="108204"/>
                  </a:lnTo>
                  <a:lnTo>
                    <a:pt x="1645539" y="108204"/>
                  </a:lnTo>
                  <a:cubicBezTo>
                    <a:pt x="1648841" y="84074"/>
                    <a:pt x="1650619" y="62357"/>
                    <a:pt x="1650873" y="43053"/>
                  </a:cubicBezTo>
                  <a:lnTo>
                    <a:pt x="1526286" y="43053"/>
                  </a:lnTo>
                  <a:lnTo>
                    <a:pt x="1526286" y="33909"/>
                  </a:lnTo>
                  <a:lnTo>
                    <a:pt x="1811274" y="33909"/>
                  </a:lnTo>
                  <a:close/>
                  <a:moveTo>
                    <a:pt x="56007" y="4572"/>
                  </a:moveTo>
                  <a:lnTo>
                    <a:pt x="112395" y="22860"/>
                  </a:lnTo>
                  <a:cubicBezTo>
                    <a:pt x="115951" y="23876"/>
                    <a:pt x="117729" y="25908"/>
                    <a:pt x="117729" y="28956"/>
                  </a:cubicBezTo>
                  <a:cubicBezTo>
                    <a:pt x="117729" y="34036"/>
                    <a:pt x="111379" y="37465"/>
                    <a:pt x="98679" y="39243"/>
                  </a:cubicBezTo>
                  <a:cubicBezTo>
                    <a:pt x="80137" y="67945"/>
                    <a:pt x="60198" y="93726"/>
                    <a:pt x="38862" y="116586"/>
                  </a:cubicBezTo>
                  <a:lnTo>
                    <a:pt x="91059" y="116205"/>
                  </a:lnTo>
                  <a:cubicBezTo>
                    <a:pt x="95631" y="106553"/>
                    <a:pt x="98933" y="99441"/>
                    <a:pt x="100965" y="94869"/>
                  </a:cubicBezTo>
                  <a:cubicBezTo>
                    <a:pt x="105791" y="82423"/>
                    <a:pt x="109093" y="71374"/>
                    <a:pt x="110871" y="61722"/>
                  </a:cubicBezTo>
                  <a:lnTo>
                    <a:pt x="166878" y="81534"/>
                  </a:lnTo>
                  <a:cubicBezTo>
                    <a:pt x="170434" y="82804"/>
                    <a:pt x="172212" y="84836"/>
                    <a:pt x="172212" y="87630"/>
                  </a:cubicBezTo>
                  <a:cubicBezTo>
                    <a:pt x="172212" y="92710"/>
                    <a:pt x="165608" y="96139"/>
                    <a:pt x="152400" y="97917"/>
                  </a:cubicBezTo>
                  <a:cubicBezTo>
                    <a:pt x="125222" y="137541"/>
                    <a:pt x="95250" y="173228"/>
                    <a:pt x="62484" y="204978"/>
                  </a:cubicBezTo>
                  <a:lnTo>
                    <a:pt x="157734" y="191262"/>
                  </a:lnTo>
                  <a:lnTo>
                    <a:pt x="159258" y="197739"/>
                  </a:lnTo>
                  <a:cubicBezTo>
                    <a:pt x="115570" y="218821"/>
                    <a:pt x="76454" y="234950"/>
                    <a:pt x="41910" y="246126"/>
                  </a:cubicBezTo>
                  <a:cubicBezTo>
                    <a:pt x="40386" y="256794"/>
                    <a:pt x="37592" y="262128"/>
                    <a:pt x="33528" y="262128"/>
                  </a:cubicBezTo>
                  <a:cubicBezTo>
                    <a:pt x="30734" y="262128"/>
                    <a:pt x="28702" y="260096"/>
                    <a:pt x="27432" y="256032"/>
                  </a:cubicBezTo>
                  <a:lnTo>
                    <a:pt x="11049" y="205740"/>
                  </a:lnTo>
                  <a:cubicBezTo>
                    <a:pt x="27051" y="203708"/>
                    <a:pt x="38227" y="198501"/>
                    <a:pt x="44577" y="190119"/>
                  </a:cubicBezTo>
                  <a:cubicBezTo>
                    <a:pt x="58801" y="170815"/>
                    <a:pt x="71628" y="151130"/>
                    <a:pt x="83058" y="131064"/>
                  </a:cubicBezTo>
                  <a:cubicBezTo>
                    <a:pt x="70104" y="137160"/>
                    <a:pt x="51689" y="144907"/>
                    <a:pt x="27813" y="154305"/>
                  </a:cubicBezTo>
                  <a:cubicBezTo>
                    <a:pt x="26289" y="164973"/>
                    <a:pt x="23495" y="170307"/>
                    <a:pt x="19431" y="170307"/>
                  </a:cubicBezTo>
                  <a:cubicBezTo>
                    <a:pt x="17145" y="170307"/>
                    <a:pt x="15367" y="168148"/>
                    <a:pt x="14097" y="163830"/>
                  </a:cubicBezTo>
                  <a:lnTo>
                    <a:pt x="0" y="118110"/>
                  </a:lnTo>
                  <a:cubicBezTo>
                    <a:pt x="10922" y="116332"/>
                    <a:pt x="19304" y="109855"/>
                    <a:pt x="25146" y="98679"/>
                  </a:cubicBezTo>
                  <a:cubicBezTo>
                    <a:pt x="34544" y="80645"/>
                    <a:pt x="42291" y="61087"/>
                    <a:pt x="48387" y="40005"/>
                  </a:cubicBezTo>
                  <a:cubicBezTo>
                    <a:pt x="51943" y="27305"/>
                    <a:pt x="54483" y="15494"/>
                    <a:pt x="56007" y="4572"/>
                  </a:cubicBezTo>
                  <a:close/>
                  <a:moveTo>
                    <a:pt x="1428369" y="3810"/>
                  </a:moveTo>
                  <a:lnTo>
                    <a:pt x="1475994" y="19431"/>
                  </a:lnTo>
                  <a:cubicBezTo>
                    <a:pt x="1477518" y="19939"/>
                    <a:pt x="1478915" y="20701"/>
                    <a:pt x="1480185" y="21717"/>
                  </a:cubicBezTo>
                  <a:cubicBezTo>
                    <a:pt x="1481455" y="22733"/>
                    <a:pt x="1482090" y="23876"/>
                    <a:pt x="1482090" y="25146"/>
                  </a:cubicBezTo>
                  <a:cubicBezTo>
                    <a:pt x="1482090" y="30226"/>
                    <a:pt x="1477645" y="36322"/>
                    <a:pt x="1468755" y="43434"/>
                  </a:cubicBezTo>
                  <a:lnTo>
                    <a:pt x="1468755" y="55245"/>
                  </a:lnTo>
                  <a:cubicBezTo>
                    <a:pt x="1468755" y="69977"/>
                    <a:pt x="1469009" y="82804"/>
                    <a:pt x="1469517" y="93726"/>
                  </a:cubicBezTo>
                  <a:cubicBezTo>
                    <a:pt x="1469771" y="99568"/>
                    <a:pt x="1467231" y="103124"/>
                    <a:pt x="1461897" y="104394"/>
                  </a:cubicBezTo>
                  <a:cubicBezTo>
                    <a:pt x="1450213" y="107442"/>
                    <a:pt x="1437132" y="108966"/>
                    <a:pt x="1422654" y="108966"/>
                  </a:cubicBezTo>
                  <a:lnTo>
                    <a:pt x="1422654" y="94107"/>
                  </a:lnTo>
                  <a:lnTo>
                    <a:pt x="1227963" y="94107"/>
                  </a:lnTo>
                  <a:lnTo>
                    <a:pt x="1227963" y="146304"/>
                  </a:lnTo>
                  <a:lnTo>
                    <a:pt x="1270635" y="146304"/>
                  </a:lnTo>
                  <a:cubicBezTo>
                    <a:pt x="1270635" y="132842"/>
                    <a:pt x="1270127" y="118237"/>
                    <a:pt x="1269111" y="102489"/>
                  </a:cubicBezTo>
                  <a:lnTo>
                    <a:pt x="1321308" y="107061"/>
                  </a:lnTo>
                  <a:cubicBezTo>
                    <a:pt x="1325880" y="107569"/>
                    <a:pt x="1328166" y="109220"/>
                    <a:pt x="1328166" y="112014"/>
                  </a:cubicBezTo>
                  <a:cubicBezTo>
                    <a:pt x="1328166" y="117094"/>
                    <a:pt x="1323340" y="122047"/>
                    <a:pt x="1313688" y="126873"/>
                  </a:cubicBezTo>
                  <a:lnTo>
                    <a:pt x="1313688" y="146304"/>
                  </a:lnTo>
                  <a:lnTo>
                    <a:pt x="1360551" y="146304"/>
                  </a:lnTo>
                  <a:cubicBezTo>
                    <a:pt x="1360551" y="132588"/>
                    <a:pt x="1360043" y="118364"/>
                    <a:pt x="1359027" y="103632"/>
                  </a:cubicBezTo>
                  <a:lnTo>
                    <a:pt x="1411986" y="108204"/>
                  </a:lnTo>
                  <a:cubicBezTo>
                    <a:pt x="1416558" y="108712"/>
                    <a:pt x="1418844" y="110236"/>
                    <a:pt x="1418844" y="112776"/>
                  </a:cubicBezTo>
                  <a:cubicBezTo>
                    <a:pt x="1418844" y="117856"/>
                    <a:pt x="1414018" y="122682"/>
                    <a:pt x="1404366" y="127254"/>
                  </a:cubicBezTo>
                  <a:lnTo>
                    <a:pt x="1404366" y="146304"/>
                  </a:lnTo>
                  <a:lnTo>
                    <a:pt x="1417701" y="146304"/>
                  </a:lnTo>
                  <a:lnTo>
                    <a:pt x="1437894" y="119253"/>
                  </a:lnTo>
                  <a:lnTo>
                    <a:pt x="1476375" y="145542"/>
                  </a:lnTo>
                  <a:cubicBezTo>
                    <a:pt x="1478153" y="146812"/>
                    <a:pt x="1479042" y="148082"/>
                    <a:pt x="1479042" y="149352"/>
                  </a:cubicBezTo>
                  <a:cubicBezTo>
                    <a:pt x="1478534" y="153162"/>
                    <a:pt x="1474851" y="155194"/>
                    <a:pt x="1467993" y="155448"/>
                  </a:cubicBezTo>
                  <a:lnTo>
                    <a:pt x="1404366" y="155448"/>
                  </a:lnTo>
                  <a:lnTo>
                    <a:pt x="1404366" y="201168"/>
                  </a:lnTo>
                  <a:lnTo>
                    <a:pt x="1423416" y="201168"/>
                  </a:lnTo>
                  <a:lnTo>
                    <a:pt x="1445895" y="171831"/>
                  </a:lnTo>
                  <a:lnTo>
                    <a:pt x="1488948" y="200025"/>
                  </a:lnTo>
                  <a:cubicBezTo>
                    <a:pt x="1490980" y="201295"/>
                    <a:pt x="1491996" y="202819"/>
                    <a:pt x="1491996" y="204597"/>
                  </a:cubicBezTo>
                  <a:cubicBezTo>
                    <a:pt x="1491742" y="208153"/>
                    <a:pt x="1487678" y="210058"/>
                    <a:pt x="1479804" y="210312"/>
                  </a:cubicBezTo>
                  <a:lnTo>
                    <a:pt x="1428369" y="210312"/>
                  </a:lnTo>
                  <a:lnTo>
                    <a:pt x="1468755" y="232029"/>
                  </a:lnTo>
                  <a:cubicBezTo>
                    <a:pt x="1472819" y="234061"/>
                    <a:pt x="1474851" y="236220"/>
                    <a:pt x="1474851" y="238506"/>
                  </a:cubicBezTo>
                  <a:cubicBezTo>
                    <a:pt x="1474851" y="243586"/>
                    <a:pt x="1468882" y="245745"/>
                    <a:pt x="1456944" y="244983"/>
                  </a:cubicBezTo>
                  <a:cubicBezTo>
                    <a:pt x="1441450" y="254381"/>
                    <a:pt x="1425194" y="262255"/>
                    <a:pt x="1408176" y="268605"/>
                  </a:cubicBezTo>
                  <a:cubicBezTo>
                    <a:pt x="1430020" y="280289"/>
                    <a:pt x="1461770" y="289052"/>
                    <a:pt x="1503426" y="294894"/>
                  </a:cubicBezTo>
                  <a:lnTo>
                    <a:pt x="1502283" y="300990"/>
                  </a:lnTo>
                  <a:cubicBezTo>
                    <a:pt x="1487297" y="305308"/>
                    <a:pt x="1475994" y="321437"/>
                    <a:pt x="1468374" y="349377"/>
                  </a:cubicBezTo>
                  <a:cubicBezTo>
                    <a:pt x="1431290" y="335915"/>
                    <a:pt x="1402715" y="318516"/>
                    <a:pt x="1382649" y="297180"/>
                  </a:cubicBezTo>
                  <a:cubicBezTo>
                    <a:pt x="1364107" y="277368"/>
                    <a:pt x="1347978" y="248412"/>
                    <a:pt x="1334262" y="210312"/>
                  </a:cubicBezTo>
                  <a:lnTo>
                    <a:pt x="1298448" y="210312"/>
                  </a:lnTo>
                  <a:lnTo>
                    <a:pt x="1298448" y="288798"/>
                  </a:lnTo>
                  <a:lnTo>
                    <a:pt x="1361313" y="278511"/>
                  </a:lnTo>
                  <a:lnTo>
                    <a:pt x="1363599" y="284607"/>
                  </a:lnTo>
                  <a:cubicBezTo>
                    <a:pt x="1331595" y="304419"/>
                    <a:pt x="1300861" y="321310"/>
                    <a:pt x="1271397" y="335280"/>
                  </a:cubicBezTo>
                  <a:cubicBezTo>
                    <a:pt x="1270127" y="345948"/>
                    <a:pt x="1266952" y="351282"/>
                    <a:pt x="1261872" y="351282"/>
                  </a:cubicBezTo>
                  <a:cubicBezTo>
                    <a:pt x="1259332" y="351282"/>
                    <a:pt x="1257173" y="349250"/>
                    <a:pt x="1255395" y="345186"/>
                  </a:cubicBezTo>
                  <a:lnTo>
                    <a:pt x="1237488" y="302895"/>
                  </a:lnTo>
                  <a:cubicBezTo>
                    <a:pt x="1243838" y="300355"/>
                    <a:pt x="1248156" y="297561"/>
                    <a:pt x="1250442" y="294513"/>
                  </a:cubicBezTo>
                  <a:cubicBezTo>
                    <a:pt x="1252728" y="291465"/>
                    <a:pt x="1253871" y="286639"/>
                    <a:pt x="1253871" y="280035"/>
                  </a:cubicBezTo>
                  <a:lnTo>
                    <a:pt x="1253871" y="210312"/>
                  </a:lnTo>
                  <a:lnTo>
                    <a:pt x="1223391" y="210312"/>
                  </a:lnTo>
                  <a:cubicBezTo>
                    <a:pt x="1219327" y="237998"/>
                    <a:pt x="1211072" y="263017"/>
                    <a:pt x="1198626" y="285369"/>
                  </a:cubicBezTo>
                  <a:cubicBezTo>
                    <a:pt x="1186942" y="306451"/>
                    <a:pt x="1169162" y="328803"/>
                    <a:pt x="1145286" y="352425"/>
                  </a:cubicBezTo>
                  <a:lnTo>
                    <a:pt x="1140714" y="349377"/>
                  </a:lnTo>
                  <a:cubicBezTo>
                    <a:pt x="1155954" y="316103"/>
                    <a:pt x="1166241" y="285623"/>
                    <a:pt x="1171575" y="257937"/>
                  </a:cubicBezTo>
                  <a:cubicBezTo>
                    <a:pt x="1177417" y="227965"/>
                    <a:pt x="1180338" y="187960"/>
                    <a:pt x="1180338" y="137922"/>
                  </a:cubicBezTo>
                  <a:lnTo>
                    <a:pt x="1180338" y="97917"/>
                  </a:lnTo>
                  <a:cubicBezTo>
                    <a:pt x="1180338" y="73787"/>
                    <a:pt x="1179830" y="45974"/>
                    <a:pt x="1178814" y="14478"/>
                  </a:cubicBezTo>
                  <a:lnTo>
                    <a:pt x="1234440" y="26670"/>
                  </a:lnTo>
                  <a:lnTo>
                    <a:pt x="1416939" y="26670"/>
                  </a:lnTo>
                  <a:close/>
                  <a:moveTo>
                    <a:pt x="559308" y="1143"/>
                  </a:moveTo>
                  <a:cubicBezTo>
                    <a:pt x="581406" y="2667"/>
                    <a:pt x="597535" y="6096"/>
                    <a:pt x="607695" y="11430"/>
                  </a:cubicBezTo>
                  <a:cubicBezTo>
                    <a:pt x="617093" y="16510"/>
                    <a:pt x="621792" y="23495"/>
                    <a:pt x="621792" y="32385"/>
                  </a:cubicBezTo>
                  <a:cubicBezTo>
                    <a:pt x="621284" y="42291"/>
                    <a:pt x="615696" y="49911"/>
                    <a:pt x="605028" y="55245"/>
                  </a:cubicBezTo>
                  <a:lnTo>
                    <a:pt x="669417" y="55245"/>
                  </a:lnTo>
                  <a:lnTo>
                    <a:pt x="690372" y="25146"/>
                  </a:lnTo>
                  <a:lnTo>
                    <a:pt x="733044" y="53721"/>
                  </a:lnTo>
                  <a:cubicBezTo>
                    <a:pt x="734822" y="55245"/>
                    <a:pt x="735711" y="56642"/>
                    <a:pt x="735711" y="57912"/>
                  </a:cubicBezTo>
                  <a:cubicBezTo>
                    <a:pt x="735457" y="61722"/>
                    <a:pt x="731393" y="63881"/>
                    <a:pt x="723519" y="64389"/>
                  </a:cubicBezTo>
                  <a:lnTo>
                    <a:pt x="689991" y="64389"/>
                  </a:lnTo>
                  <a:cubicBezTo>
                    <a:pt x="675005" y="89027"/>
                    <a:pt x="659003" y="109855"/>
                    <a:pt x="641985" y="126873"/>
                  </a:cubicBezTo>
                  <a:cubicBezTo>
                    <a:pt x="669671" y="133985"/>
                    <a:pt x="702310" y="138811"/>
                    <a:pt x="739902" y="141351"/>
                  </a:cubicBezTo>
                  <a:lnTo>
                    <a:pt x="738759" y="147066"/>
                  </a:lnTo>
                  <a:cubicBezTo>
                    <a:pt x="732409" y="150622"/>
                    <a:pt x="726567" y="155829"/>
                    <a:pt x="721233" y="162687"/>
                  </a:cubicBezTo>
                  <a:cubicBezTo>
                    <a:pt x="715137" y="170307"/>
                    <a:pt x="708279" y="181864"/>
                    <a:pt x="700659" y="197358"/>
                  </a:cubicBezTo>
                  <a:cubicBezTo>
                    <a:pt x="658495" y="186690"/>
                    <a:pt x="625094" y="174117"/>
                    <a:pt x="600456" y="159639"/>
                  </a:cubicBezTo>
                  <a:cubicBezTo>
                    <a:pt x="566674" y="180213"/>
                    <a:pt x="521843" y="195326"/>
                    <a:pt x="465963" y="204978"/>
                  </a:cubicBezTo>
                  <a:lnTo>
                    <a:pt x="463677" y="198882"/>
                  </a:lnTo>
                  <a:cubicBezTo>
                    <a:pt x="504825" y="181864"/>
                    <a:pt x="540258" y="161036"/>
                    <a:pt x="569976" y="136398"/>
                  </a:cubicBezTo>
                  <a:cubicBezTo>
                    <a:pt x="552196" y="118872"/>
                    <a:pt x="537718" y="94869"/>
                    <a:pt x="526542" y="64389"/>
                  </a:cubicBezTo>
                  <a:lnTo>
                    <a:pt x="489585" y="64389"/>
                  </a:lnTo>
                  <a:lnTo>
                    <a:pt x="489585" y="55245"/>
                  </a:lnTo>
                  <a:lnTo>
                    <a:pt x="578358" y="55245"/>
                  </a:lnTo>
                  <a:cubicBezTo>
                    <a:pt x="574802" y="52959"/>
                    <a:pt x="572643" y="49149"/>
                    <a:pt x="571881" y="43815"/>
                  </a:cubicBezTo>
                  <a:cubicBezTo>
                    <a:pt x="569341" y="28829"/>
                    <a:pt x="564515" y="15367"/>
                    <a:pt x="557403" y="3429"/>
                  </a:cubicBezTo>
                  <a:close/>
                  <a:moveTo>
                    <a:pt x="2504313" y="0"/>
                  </a:moveTo>
                  <a:lnTo>
                    <a:pt x="2559177" y="9906"/>
                  </a:lnTo>
                  <a:cubicBezTo>
                    <a:pt x="2564257" y="10668"/>
                    <a:pt x="2566797" y="12700"/>
                    <a:pt x="2566797" y="16002"/>
                  </a:cubicBezTo>
                  <a:cubicBezTo>
                    <a:pt x="2566797" y="18796"/>
                    <a:pt x="2565908" y="20955"/>
                    <a:pt x="2564130" y="22479"/>
                  </a:cubicBezTo>
                  <a:cubicBezTo>
                    <a:pt x="2561844" y="24511"/>
                    <a:pt x="2557526" y="26035"/>
                    <a:pt x="2551176" y="27051"/>
                  </a:cubicBezTo>
                  <a:cubicBezTo>
                    <a:pt x="2538476" y="39751"/>
                    <a:pt x="2525395" y="50292"/>
                    <a:pt x="2511933" y="58674"/>
                  </a:cubicBezTo>
                  <a:lnTo>
                    <a:pt x="2566035" y="58674"/>
                  </a:lnTo>
                  <a:lnTo>
                    <a:pt x="2587371" y="30480"/>
                  </a:lnTo>
                  <a:lnTo>
                    <a:pt x="2627757" y="56769"/>
                  </a:lnTo>
                  <a:cubicBezTo>
                    <a:pt x="2629535" y="57785"/>
                    <a:pt x="2630424" y="59436"/>
                    <a:pt x="2630424" y="61722"/>
                  </a:cubicBezTo>
                  <a:cubicBezTo>
                    <a:pt x="2630424" y="65024"/>
                    <a:pt x="2626360" y="67056"/>
                    <a:pt x="2618232" y="67818"/>
                  </a:cubicBezTo>
                  <a:lnTo>
                    <a:pt x="2480310" y="67818"/>
                  </a:lnTo>
                  <a:cubicBezTo>
                    <a:pt x="2477262" y="79248"/>
                    <a:pt x="2473198" y="91440"/>
                    <a:pt x="2468118" y="104394"/>
                  </a:cubicBezTo>
                  <a:lnTo>
                    <a:pt x="2545461" y="104394"/>
                  </a:lnTo>
                  <a:lnTo>
                    <a:pt x="2566035" y="76962"/>
                  </a:lnTo>
                  <a:lnTo>
                    <a:pt x="2604897" y="102489"/>
                  </a:lnTo>
                  <a:cubicBezTo>
                    <a:pt x="2606929" y="104013"/>
                    <a:pt x="2607945" y="105664"/>
                    <a:pt x="2607945" y="107442"/>
                  </a:cubicBezTo>
                  <a:cubicBezTo>
                    <a:pt x="2607183" y="110744"/>
                    <a:pt x="2602992" y="112776"/>
                    <a:pt x="2595372" y="113538"/>
                  </a:cubicBezTo>
                  <a:lnTo>
                    <a:pt x="2464308" y="113538"/>
                  </a:lnTo>
                  <a:cubicBezTo>
                    <a:pt x="2458720" y="127000"/>
                    <a:pt x="2452624" y="139446"/>
                    <a:pt x="2446020" y="150876"/>
                  </a:cubicBezTo>
                  <a:lnTo>
                    <a:pt x="2577084" y="150876"/>
                  </a:lnTo>
                  <a:lnTo>
                    <a:pt x="2599944" y="120396"/>
                  </a:lnTo>
                  <a:lnTo>
                    <a:pt x="2641854" y="149733"/>
                  </a:lnTo>
                  <a:cubicBezTo>
                    <a:pt x="2643632" y="151003"/>
                    <a:pt x="2644521" y="152400"/>
                    <a:pt x="2644521" y="153924"/>
                  </a:cubicBezTo>
                  <a:cubicBezTo>
                    <a:pt x="2644013" y="157480"/>
                    <a:pt x="2639949" y="159512"/>
                    <a:pt x="2632329" y="160020"/>
                  </a:cubicBezTo>
                  <a:lnTo>
                    <a:pt x="2440305" y="160020"/>
                  </a:lnTo>
                  <a:cubicBezTo>
                    <a:pt x="2434463" y="169418"/>
                    <a:pt x="2427351" y="179451"/>
                    <a:pt x="2418969" y="190119"/>
                  </a:cubicBezTo>
                  <a:lnTo>
                    <a:pt x="2429256" y="192786"/>
                  </a:lnTo>
                  <a:lnTo>
                    <a:pt x="2539365" y="192786"/>
                  </a:lnTo>
                  <a:lnTo>
                    <a:pt x="2554605" y="166116"/>
                  </a:lnTo>
                  <a:lnTo>
                    <a:pt x="2603373" y="185166"/>
                  </a:lnTo>
                  <a:cubicBezTo>
                    <a:pt x="2607183" y="186690"/>
                    <a:pt x="2609342" y="189230"/>
                    <a:pt x="2609850" y="192786"/>
                  </a:cubicBezTo>
                  <a:cubicBezTo>
                    <a:pt x="2609850" y="197866"/>
                    <a:pt x="2605024" y="203708"/>
                    <a:pt x="2595372" y="210312"/>
                  </a:cubicBezTo>
                  <a:lnTo>
                    <a:pt x="2595372" y="238887"/>
                  </a:lnTo>
                  <a:cubicBezTo>
                    <a:pt x="2595372" y="253873"/>
                    <a:pt x="2596134" y="286258"/>
                    <a:pt x="2597658" y="336042"/>
                  </a:cubicBezTo>
                  <a:cubicBezTo>
                    <a:pt x="2597658" y="341122"/>
                    <a:pt x="2595753" y="344170"/>
                    <a:pt x="2591943" y="345186"/>
                  </a:cubicBezTo>
                  <a:cubicBezTo>
                    <a:pt x="2582037" y="347980"/>
                    <a:pt x="2567051" y="349377"/>
                    <a:pt x="2546985" y="349377"/>
                  </a:cubicBezTo>
                  <a:lnTo>
                    <a:pt x="2546985" y="324993"/>
                  </a:lnTo>
                  <a:lnTo>
                    <a:pt x="2420112" y="324993"/>
                  </a:lnTo>
                  <a:lnTo>
                    <a:pt x="2420112" y="336042"/>
                  </a:lnTo>
                  <a:cubicBezTo>
                    <a:pt x="2420366" y="342392"/>
                    <a:pt x="2417445" y="345948"/>
                    <a:pt x="2411349" y="346710"/>
                  </a:cubicBezTo>
                  <a:cubicBezTo>
                    <a:pt x="2398903" y="349250"/>
                    <a:pt x="2385822" y="350647"/>
                    <a:pt x="2372106" y="350901"/>
                  </a:cubicBezTo>
                  <a:cubicBezTo>
                    <a:pt x="2373884" y="316611"/>
                    <a:pt x="2374773" y="290703"/>
                    <a:pt x="2374773" y="273177"/>
                  </a:cubicBezTo>
                  <a:lnTo>
                    <a:pt x="2374773" y="235839"/>
                  </a:lnTo>
                  <a:cubicBezTo>
                    <a:pt x="2349119" y="257683"/>
                    <a:pt x="2319655" y="276860"/>
                    <a:pt x="2286381" y="293370"/>
                  </a:cubicBezTo>
                  <a:lnTo>
                    <a:pt x="2282190" y="286512"/>
                  </a:lnTo>
                  <a:cubicBezTo>
                    <a:pt x="2328672" y="247142"/>
                    <a:pt x="2364613" y="204978"/>
                    <a:pt x="2390013" y="160020"/>
                  </a:cubicBezTo>
                  <a:lnTo>
                    <a:pt x="2292858" y="160020"/>
                  </a:lnTo>
                  <a:lnTo>
                    <a:pt x="2292858" y="150876"/>
                  </a:lnTo>
                  <a:lnTo>
                    <a:pt x="2395347" y="150876"/>
                  </a:lnTo>
                  <a:cubicBezTo>
                    <a:pt x="2401697" y="138938"/>
                    <a:pt x="2407412" y="126492"/>
                    <a:pt x="2412492" y="113538"/>
                  </a:cubicBezTo>
                  <a:lnTo>
                    <a:pt x="2326005" y="113538"/>
                  </a:lnTo>
                  <a:lnTo>
                    <a:pt x="2326005" y="104394"/>
                  </a:lnTo>
                  <a:lnTo>
                    <a:pt x="2415540" y="104394"/>
                  </a:lnTo>
                  <a:cubicBezTo>
                    <a:pt x="2419350" y="94234"/>
                    <a:pt x="2423033" y="82042"/>
                    <a:pt x="2426589" y="67818"/>
                  </a:cubicBezTo>
                  <a:lnTo>
                    <a:pt x="2313432" y="67818"/>
                  </a:lnTo>
                  <a:lnTo>
                    <a:pt x="2313432" y="58674"/>
                  </a:lnTo>
                  <a:lnTo>
                    <a:pt x="2401443" y="58674"/>
                  </a:lnTo>
                  <a:cubicBezTo>
                    <a:pt x="2395855" y="56642"/>
                    <a:pt x="2392553" y="51943"/>
                    <a:pt x="2391537" y="44577"/>
                  </a:cubicBezTo>
                  <a:cubicBezTo>
                    <a:pt x="2388743" y="30099"/>
                    <a:pt x="2383282" y="17526"/>
                    <a:pt x="2375154" y="6858"/>
                  </a:cubicBezTo>
                  <a:lnTo>
                    <a:pt x="2377440" y="3810"/>
                  </a:lnTo>
                  <a:cubicBezTo>
                    <a:pt x="2398522" y="4572"/>
                    <a:pt x="2414524" y="7620"/>
                    <a:pt x="2425446" y="12954"/>
                  </a:cubicBezTo>
                  <a:cubicBezTo>
                    <a:pt x="2435606" y="18034"/>
                    <a:pt x="2440686" y="24511"/>
                    <a:pt x="2440686" y="32385"/>
                  </a:cubicBezTo>
                  <a:cubicBezTo>
                    <a:pt x="2440686" y="38481"/>
                    <a:pt x="2438654" y="43942"/>
                    <a:pt x="2434590" y="48768"/>
                  </a:cubicBezTo>
                  <a:cubicBezTo>
                    <a:pt x="2430526" y="53594"/>
                    <a:pt x="2424938" y="56896"/>
                    <a:pt x="2417826" y="58674"/>
                  </a:cubicBezTo>
                  <a:lnTo>
                    <a:pt x="2491740" y="58674"/>
                  </a:lnTo>
                  <a:cubicBezTo>
                    <a:pt x="2498852" y="37338"/>
                    <a:pt x="2503043" y="17780"/>
                    <a:pt x="2504313" y="0"/>
                  </a:cubicBezTo>
                  <a:close/>
                </a:path>
              </a:pathLst>
            </a:custGeom>
            <a:gradFill>
              <a:gsLst>
                <a:gs pos="0">
                  <a:srgbClr val="9E0406"/>
                </a:gs>
                <a:gs pos="100000">
                  <a:schemeClr val="accent2"/>
                </a:gs>
              </a:gsLst>
              <a:lin ang="1200000" scaled="0"/>
            </a:gradFill>
            <a:ln>
              <a:noFill/>
            </a:ln>
            <a:effectLst>
              <a:outerShdw blurRad="50800" dist="38100" dir="2700000" algn="tl" rotWithShape="0">
                <a:prstClr val="black">
                  <a:alpha val="1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lgn="ctr">
                <a:defRPr sz="3000" kern="0">
                  <a:solidFill>
                    <a:srgbClr val="9E0406"/>
                  </a:solidFill>
                  <a:latin typeface="方正粗雅宋_GBK" panose="02000000000000000000" pitchFamily="2" charset="-122"/>
                  <a:ea typeface="方正粗雅宋_GBK" panose="02000000000000000000" pitchFamily="2" charset="-122"/>
                </a:defRPr>
              </a:lvl1pPr>
            </a:lstStyle>
            <a:p>
              <a:endParaRPr lang="zh-CN" altLang="en-US" dirty="0"/>
            </a:p>
          </p:txBody>
        </p:sp>
      </p:grpSp>
      <p:sp>
        <p:nvSpPr>
          <p:cNvPr id="21" name="矩形 20"/>
          <p:cNvSpPr/>
          <p:nvPr/>
        </p:nvSpPr>
        <p:spPr>
          <a:xfrm>
            <a:off x="4671687" y="5541200"/>
            <a:ext cx="3759969" cy="517065"/>
          </a:xfrm>
          <a:prstGeom prst="rect">
            <a:avLst/>
          </a:prstGeom>
        </p:spPr>
        <p:txBody>
          <a:bodyPr wrap="square">
            <a:spAutoFit/>
          </a:bodyPr>
          <a:lstStyle/>
          <a:p>
            <a:pPr>
              <a:lnSpc>
                <a:spcPct val="120000"/>
              </a:lnSpc>
            </a:pPr>
            <a:r>
              <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rPr>
              <a:t>1979—2022</a:t>
            </a:r>
            <a:r>
              <a:rPr lang="zh-CN" altLang="en-US" sz="1200" b="1" dirty="0">
                <a:solidFill>
                  <a:schemeClr val="tx1">
                    <a:lumMod val="85000"/>
                    <a:lumOff val="15000"/>
                  </a:schemeClr>
                </a:solidFill>
                <a:latin typeface="微软雅黑" panose="020B0503020204020204" pitchFamily="34" charset="-122"/>
                <a:ea typeface="微软雅黑" panose="020B0503020204020204" pitchFamily="34" charset="-122"/>
              </a:rPr>
              <a:t>年我国国内生产总值及增长率</a:t>
            </a:r>
            <a:endPar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endParaRPr>
          </a:p>
          <a:p>
            <a:pPr algn="r">
              <a:lnSpc>
                <a:spcPct val="120000"/>
              </a:lnSpc>
            </a:pPr>
            <a:r>
              <a:rPr lang="zh-CN" altLang="en-US" sz="1100" dirty="0">
                <a:solidFill>
                  <a:schemeClr val="tx1">
                    <a:lumMod val="50000"/>
                    <a:lumOff val="50000"/>
                  </a:schemeClr>
                </a:solidFill>
                <a:latin typeface="微软雅黑" panose="020B0503020204020204" pitchFamily="34" charset="-122"/>
                <a:ea typeface="微软雅黑" panose="020B0503020204020204" pitchFamily="34" charset="-122"/>
              </a:rPr>
              <a:t>数据来源：国家统计局</a:t>
            </a:r>
            <a:endParaRPr lang="en-US" altLang="zh-CN" sz="1100" dirty="0">
              <a:solidFill>
                <a:schemeClr val="tx1">
                  <a:lumMod val="50000"/>
                  <a:lumOff val="50000"/>
                </a:schemeClr>
              </a:solidFill>
              <a:latin typeface="微软雅黑" panose="020B0503020204020204" pitchFamily="34" charset="-122"/>
              <a:ea typeface="微软雅黑" panose="020B0503020204020204" pitchFamily="34" charset="-122"/>
            </a:endParaRPr>
          </a:p>
        </p:txBody>
      </p:sp>
      <p:sp>
        <p:nvSpPr>
          <p:cNvPr id="5" name="文本框 4"/>
          <p:cNvSpPr txBox="1"/>
          <p:nvPr/>
        </p:nvSpPr>
        <p:spPr>
          <a:xfrm>
            <a:off x="8154632" y="2027652"/>
            <a:ext cx="341029" cy="230832"/>
          </a:xfrm>
          <a:prstGeom prst="rect">
            <a:avLst/>
          </a:prstGeom>
          <a:noFill/>
        </p:spPr>
        <p:txBody>
          <a:bodyPr wrap="square">
            <a:spAutoFit/>
          </a:bodyPr>
          <a:lstStyle/>
          <a:p>
            <a:r>
              <a:rPr lang="en-US" altLang="zh-CN" sz="900" dirty="0">
                <a:solidFill>
                  <a:srgbClr val="7F7F7F"/>
                </a:solidFill>
                <a:latin typeface="微软雅黑" panose="020B0503020204020204" pitchFamily="34" charset="-122"/>
                <a:ea typeface="微软雅黑" panose="020B0503020204020204" pitchFamily="34" charset="-122"/>
              </a:rPr>
              <a:t>%</a:t>
            </a:r>
            <a:endParaRPr lang="zh-CN" altLang="en-US" sz="900" dirty="0">
              <a:solidFill>
                <a:srgbClr val="7F7F7F"/>
              </a:solidFill>
              <a:latin typeface="微软雅黑" panose="020B0503020204020204" pitchFamily="34" charset="-122"/>
              <a:ea typeface="微软雅黑" panose="020B0503020204020204" pitchFamily="34" charset="-122"/>
            </a:endParaRPr>
          </a:p>
        </p:txBody>
      </p:sp>
      <p:sp>
        <p:nvSpPr>
          <p:cNvPr id="6" name="文本框 5"/>
          <p:cNvSpPr txBox="1"/>
          <p:nvPr/>
        </p:nvSpPr>
        <p:spPr>
          <a:xfrm>
            <a:off x="3922514" y="2007099"/>
            <a:ext cx="488172" cy="230832"/>
          </a:xfrm>
          <a:prstGeom prst="rect">
            <a:avLst/>
          </a:prstGeom>
          <a:noFill/>
        </p:spPr>
        <p:txBody>
          <a:bodyPr wrap="square">
            <a:spAutoFit/>
          </a:bodyPr>
          <a:lstStyle/>
          <a:p>
            <a:r>
              <a:rPr lang="zh-CN" altLang="en-US" sz="900" dirty="0">
                <a:solidFill>
                  <a:srgbClr val="7F7F7F"/>
                </a:solidFill>
                <a:latin typeface="微软雅黑" panose="020B0503020204020204" pitchFamily="34" charset="-122"/>
                <a:ea typeface="微软雅黑" panose="020B0503020204020204" pitchFamily="34" charset="-122"/>
              </a:rPr>
              <a:t>亿元</a:t>
            </a:r>
          </a:p>
        </p:txBody>
      </p:sp>
      <p:graphicFrame>
        <p:nvGraphicFramePr>
          <p:cNvPr id="4" name="图表 3"/>
          <p:cNvGraphicFramePr/>
          <p:nvPr/>
        </p:nvGraphicFramePr>
        <p:xfrm>
          <a:off x="3776333" y="2279037"/>
          <a:ext cx="4655323" cy="3019927"/>
        </p:xfrm>
        <a:graphic>
          <a:graphicData uri="http://schemas.openxmlformats.org/drawingml/2006/chart">
            <c:chart xmlns:c="http://schemas.openxmlformats.org/drawingml/2006/chart" xmlns:r="http://schemas.openxmlformats.org/officeDocument/2006/relationships" r:id="rId2"/>
          </a:graphicData>
        </a:graphic>
      </p:graphicFrame>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346048" y="643093"/>
            <a:ext cx="11520000" cy="1440000"/>
            <a:chOff x="346048" y="5159167"/>
            <a:chExt cx="11520000" cy="1440000"/>
          </a:xfrm>
        </p:grpSpPr>
        <p:grpSp>
          <p:nvGrpSpPr>
            <p:cNvPr id="3" name="组合 2"/>
            <p:cNvGrpSpPr/>
            <p:nvPr/>
          </p:nvGrpSpPr>
          <p:grpSpPr>
            <a:xfrm>
              <a:off x="346048" y="5159167"/>
              <a:ext cx="11520000" cy="1440000"/>
              <a:chOff x="340243" y="1994762"/>
              <a:chExt cx="11515060" cy="3916941"/>
            </a:xfrm>
          </p:grpSpPr>
          <p:pic>
            <p:nvPicPr>
              <p:cNvPr id="9" name="图片 8"/>
              <p:cNvPicPr>
                <a:picLocks noChangeAspect="1"/>
              </p:cNvPicPr>
              <p:nvPr/>
            </p:nvPicPr>
            <p:blipFill rotWithShape="1">
              <a:blip r:embed="rId3">
                <a:extLst>
                  <a:ext uri="{BEBA8EAE-BF5A-486C-A8C5-ECC9F3942E4B}">
                    <a14:imgProps xmlns:a14="http://schemas.microsoft.com/office/drawing/2010/main">
                      <a14:imgLayer r:embed="rId4">
                        <a14:imgEffect>
                          <a14:artisticPhotocopy detail="2"/>
                        </a14:imgEffect>
                        <a14:imgEffect>
                          <a14:sharpenSoften amount="-25000"/>
                        </a14:imgEffect>
                      </a14:imgLayer>
                    </a14:imgProps>
                  </a:ext>
                  <a:ext uri="{28A0092B-C50C-407E-A947-70E740481C1C}">
                    <a14:useLocalDpi xmlns:a14="http://schemas.microsoft.com/office/drawing/2010/main" val="0"/>
                  </a:ext>
                </a:extLst>
              </a:blip>
              <a:srcRect l="65" r="2569"/>
              <a:stretch>
                <a:fillRect/>
              </a:stretch>
            </p:blipFill>
            <p:spPr>
              <a:xfrm>
                <a:off x="340243" y="1994763"/>
                <a:ext cx="11515060" cy="3916940"/>
              </a:xfrm>
              <a:prstGeom prst="rect">
                <a:avLst/>
              </a:prstGeom>
            </p:spPr>
          </p:pic>
          <p:sp>
            <p:nvSpPr>
              <p:cNvPr id="10" name="矩形 9"/>
              <p:cNvSpPr/>
              <p:nvPr/>
            </p:nvSpPr>
            <p:spPr>
              <a:xfrm>
                <a:off x="1056000" y="1994762"/>
                <a:ext cx="10080000" cy="3600000"/>
              </a:xfrm>
              <a:prstGeom prst="rect">
                <a:avLst/>
              </a:prstGeom>
              <a:gradFill>
                <a:gsLst>
                  <a:gs pos="75000">
                    <a:srgbClr val="FFFDFD"/>
                  </a:gs>
                  <a:gs pos="0">
                    <a:srgbClr val="FFFDEB"/>
                  </a:gs>
                </a:gsLst>
                <a:lin ang="2700000" scaled="0"/>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等线" panose="02010600030101010101" charset="-122"/>
                  <a:ea typeface="等线" panose="02010600030101010101" charset="-122"/>
                </a:endParaRPr>
              </a:p>
            </p:txBody>
          </p:sp>
        </p:grpSp>
        <p:grpSp>
          <p:nvGrpSpPr>
            <p:cNvPr id="4" name="组合 3"/>
            <p:cNvGrpSpPr>
              <a:grpSpLocks noChangeAspect="1"/>
            </p:cNvGrpSpPr>
            <p:nvPr/>
          </p:nvGrpSpPr>
          <p:grpSpPr>
            <a:xfrm>
              <a:off x="2075993" y="5381522"/>
              <a:ext cx="836148" cy="864000"/>
              <a:chOff x="847275" y="774238"/>
              <a:chExt cx="1114865" cy="1152000"/>
            </a:xfrm>
          </p:grpSpPr>
          <p:sp>
            <p:nvSpPr>
              <p:cNvPr id="7" name="文本框 6"/>
              <p:cNvSpPr txBox="1">
                <a:spLocks noChangeAspect="1"/>
              </p:cNvSpPr>
              <p:nvPr/>
            </p:nvSpPr>
            <p:spPr>
              <a:xfrm rot="900000">
                <a:off x="1363731" y="968247"/>
                <a:ext cx="598409" cy="864000"/>
              </a:xfrm>
              <a:custGeom>
                <a:avLst/>
                <a:gdLst/>
                <a:ahLst/>
                <a:cxnLst/>
                <a:rect l="l" t="t" r="r" b="b"/>
                <a:pathLst>
                  <a:path w="562502" h="812155">
                    <a:moveTo>
                      <a:pt x="257655" y="620500"/>
                    </a:moveTo>
                    <a:cubicBezTo>
                      <a:pt x="319902" y="626389"/>
                      <a:pt x="353866" y="659088"/>
                      <a:pt x="359548" y="718598"/>
                    </a:cubicBezTo>
                    <a:cubicBezTo>
                      <a:pt x="353576" y="775122"/>
                      <a:pt x="319674" y="806308"/>
                      <a:pt x="257842" y="812155"/>
                    </a:cubicBezTo>
                    <a:cubicBezTo>
                      <a:pt x="195968" y="806349"/>
                      <a:pt x="162066" y="775101"/>
                      <a:pt x="156136" y="718411"/>
                    </a:cubicBezTo>
                    <a:cubicBezTo>
                      <a:pt x="161776" y="659026"/>
                      <a:pt x="195615" y="626389"/>
                      <a:pt x="257655" y="620500"/>
                    </a:cubicBezTo>
                    <a:close/>
                    <a:moveTo>
                      <a:pt x="284590" y="0"/>
                    </a:moveTo>
                    <a:cubicBezTo>
                      <a:pt x="464364" y="5433"/>
                      <a:pt x="556967" y="70417"/>
                      <a:pt x="562400" y="194952"/>
                    </a:cubicBezTo>
                    <a:cubicBezTo>
                      <a:pt x="565095" y="272916"/>
                      <a:pt x="514895" y="336822"/>
                      <a:pt x="411800" y="386669"/>
                    </a:cubicBezTo>
                    <a:cubicBezTo>
                      <a:pt x="319736" y="427932"/>
                      <a:pt x="278908" y="492999"/>
                      <a:pt x="289318" y="581870"/>
                    </a:cubicBezTo>
                    <a:lnTo>
                      <a:pt x="223566" y="581870"/>
                    </a:lnTo>
                    <a:cubicBezTo>
                      <a:pt x="215065" y="491921"/>
                      <a:pt x="239968" y="417689"/>
                      <a:pt x="298275" y="359175"/>
                    </a:cubicBezTo>
                    <a:cubicBezTo>
                      <a:pt x="362264" y="292822"/>
                      <a:pt x="391646" y="234660"/>
                      <a:pt x="386420" y="184688"/>
                    </a:cubicBezTo>
                    <a:cubicBezTo>
                      <a:pt x="386420" y="98140"/>
                      <a:pt x="351005" y="54865"/>
                      <a:pt x="280173" y="54865"/>
                    </a:cubicBezTo>
                    <a:cubicBezTo>
                      <a:pt x="225225" y="49681"/>
                      <a:pt x="190390" y="97663"/>
                      <a:pt x="175668" y="198809"/>
                    </a:cubicBezTo>
                    <a:cubicBezTo>
                      <a:pt x="169821" y="248573"/>
                      <a:pt x="139962" y="273455"/>
                      <a:pt x="86092" y="273455"/>
                    </a:cubicBezTo>
                    <a:cubicBezTo>
                      <a:pt x="28697" y="273455"/>
                      <a:pt x="0" y="248407"/>
                      <a:pt x="0" y="198311"/>
                    </a:cubicBezTo>
                    <a:cubicBezTo>
                      <a:pt x="13478" y="74232"/>
                      <a:pt x="108341" y="8128"/>
                      <a:pt x="284590" y="0"/>
                    </a:cubicBezTo>
                    <a:close/>
                  </a:path>
                </a:pathLst>
              </a:custGeom>
              <a:gradFill>
                <a:gsLst>
                  <a:gs pos="0">
                    <a:schemeClr val="bg1"/>
                  </a:gs>
                  <a:gs pos="20000">
                    <a:srgbClr val="F7C973">
                      <a:alpha val="80000"/>
                    </a:srgbClr>
                  </a:gs>
                  <a:gs pos="100000">
                    <a:srgbClr val="ED2123">
                      <a:alpha val="0"/>
                    </a:srgbClr>
                  </a:gs>
                </a:gsLst>
                <a:lin ang="0" scaled="0"/>
              </a:gradFill>
              <a:ln>
                <a:noFill/>
              </a:ln>
              <a:effectLst>
                <a:outerShdw dist="63500" dir="2700000" algn="tl" rotWithShape="0">
                  <a:schemeClr val="accent2">
                    <a:lumMod val="20000"/>
                    <a:lumOff val="80000"/>
                  </a:scheme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8000" b="1" dirty="0">
                  <a:latin typeface="方正粗雅宋_GBK" panose="02000000000000000000" pitchFamily="2" charset="-122"/>
                  <a:ea typeface="方正粗雅宋_GBK" panose="02000000000000000000" pitchFamily="2" charset="-122"/>
                </a:endParaRPr>
              </a:p>
            </p:txBody>
          </p:sp>
          <p:sp>
            <p:nvSpPr>
              <p:cNvPr id="8" name="文本框 7"/>
              <p:cNvSpPr txBox="1">
                <a:spLocks noChangeAspect="1"/>
              </p:cNvSpPr>
              <p:nvPr/>
            </p:nvSpPr>
            <p:spPr>
              <a:xfrm>
                <a:off x="847275" y="774238"/>
                <a:ext cx="797879" cy="1152000"/>
              </a:xfrm>
              <a:custGeom>
                <a:avLst/>
                <a:gdLst/>
                <a:ahLst/>
                <a:cxnLst/>
                <a:rect l="l" t="t" r="r" b="b"/>
                <a:pathLst>
                  <a:path w="562502" h="812155">
                    <a:moveTo>
                      <a:pt x="257655" y="620500"/>
                    </a:moveTo>
                    <a:cubicBezTo>
                      <a:pt x="319902" y="626389"/>
                      <a:pt x="353866" y="659088"/>
                      <a:pt x="359548" y="718598"/>
                    </a:cubicBezTo>
                    <a:cubicBezTo>
                      <a:pt x="353576" y="775122"/>
                      <a:pt x="319674" y="806308"/>
                      <a:pt x="257842" y="812155"/>
                    </a:cubicBezTo>
                    <a:cubicBezTo>
                      <a:pt x="195968" y="806349"/>
                      <a:pt x="162066" y="775101"/>
                      <a:pt x="156136" y="718411"/>
                    </a:cubicBezTo>
                    <a:cubicBezTo>
                      <a:pt x="161776" y="659026"/>
                      <a:pt x="195615" y="626389"/>
                      <a:pt x="257655" y="620500"/>
                    </a:cubicBezTo>
                    <a:close/>
                    <a:moveTo>
                      <a:pt x="284590" y="0"/>
                    </a:moveTo>
                    <a:cubicBezTo>
                      <a:pt x="464364" y="5433"/>
                      <a:pt x="556967" y="70417"/>
                      <a:pt x="562400" y="194952"/>
                    </a:cubicBezTo>
                    <a:cubicBezTo>
                      <a:pt x="565095" y="272916"/>
                      <a:pt x="514895" y="336822"/>
                      <a:pt x="411800" y="386669"/>
                    </a:cubicBezTo>
                    <a:cubicBezTo>
                      <a:pt x="319736" y="427932"/>
                      <a:pt x="278908" y="492999"/>
                      <a:pt x="289318" y="581870"/>
                    </a:cubicBezTo>
                    <a:lnTo>
                      <a:pt x="223566" y="581870"/>
                    </a:lnTo>
                    <a:cubicBezTo>
                      <a:pt x="215065" y="491921"/>
                      <a:pt x="239968" y="417689"/>
                      <a:pt x="298275" y="359175"/>
                    </a:cubicBezTo>
                    <a:cubicBezTo>
                      <a:pt x="362264" y="292822"/>
                      <a:pt x="391646" y="234660"/>
                      <a:pt x="386420" y="184688"/>
                    </a:cubicBezTo>
                    <a:cubicBezTo>
                      <a:pt x="386420" y="98140"/>
                      <a:pt x="351005" y="54865"/>
                      <a:pt x="280173" y="54865"/>
                    </a:cubicBezTo>
                    <a:cubicBezTo>
                      <a:pt x="225225" y="49681"/>
                      <a:pt x="190390" y="97663"/>
                      <a:pt x="175668" y="198809"/>
                    </a:cubicBezTo>
                    <a:cubicBezTo>
                      <a:pt x="169821" y="248573"/>
                      <a:pt x="139962" y="273455"/>
                      <a:pt x="86092" y="273455"/>
                    </a:cubicBezTo>
                    <a:cubicBezTo>
                      <a:pt x="28697" y="273455"/>
                      <a:pt x="0" y="248407"/>
                      <a:pt x="0" y="198311"/>
                    </a:cubicBezTo>
                    <a:cubicBezTo>
                      <a:pt x="13478" y="74232"/>
                      <a:pt x="108341" y="8128"/>
                      <a:pt x="284590" y="0"/>
                    </a:cubicBezTo>
                    <a:close/>
                  </a:path>
                </a:pathLst>
              </a:custGeom>
              <a:gradFill>
                <a:gsLst>
                  <a:gs pos="0">
                    <a:srgbClr val="FFFDFD"/>
                  </a:gs>
                  <a:gs pos="20000">
                    <a:srgbClr val="F7C973"/>
                  </a:gs>
                  <a:gs pos="100000">
                    <a:srgbClr val="ED2124"/>
                  </a:gs>
                </a:gsLst>
                <a:lin ang="0" scaled="0"/>
              </a:gradFill>
              <a:ln>
                <a:noFill/>
              </a:ln>
              <a:effectLst>
                <a:outerShdw dist="63500" dir="2700000" algn="tl" rotWithShape="0">
                  <a:srgbClr val="FAE7D0"/>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8000" b="1" dirty="0">
                  <a:latin typeface="方正粗雅宋_GBK" panose="02000000000000000000" pitchFamily="2" charset="-122"/>
                  <a:ea typeface="方正粗雅宋_GBK" panose="02000000000000000000" pitchFamily="2" charset="-122"/>
                </a:endParaRPr>
              </a:p>
            </p:txBody>
          </p:sp>
        </p:grpSp>
        <p:cxnSp>
          <p:nvCxnSpPr>
            <p:cNvPr id="5" name="直接连接符 4"/>
            <p:cNvCxnSpPr/>
            <p:nvPr/>
          </p:nvCxnSpPr>
          <p:spPr>
            <a:xfrm>
              <a:off x="3943664" y="5375306"/>
              <a:ext cx="0" cy="864000"/>
            </a:xfrm>
            <a:prstGeom prst="line">
              <a:avLst/>
            </a:prstGeom>
            <a:ln>
              <a:gradFill>
                <a:gsLst>
                  <a:gs pos="0">
                    <a:srgbClr val="9E0406"/>
                  </a:gs>
                  <a:gs pos="100000">
                    <a:srgbClr val="9E0406">
                      <a:alpha val="0"/>
                    </a:srgbClr>
                  </a:gs>
                </a:gsLst>
                <a:lin ang="5400000" scaled="1"/>
              </a:gradFill>
              <a:headEnd type="diamond"/>
              <a:tailEnd type="diamond"/>
            </a:ln>
          </p:spPr>
          <p:style>
            <a:lnRef idx="1">
              <a:schemeClr val="accent1"/>
            </a:lnRef>
            <a:fillRef idx="0">
              <a:schemeClr val="accent1"/>
            </a:fillRef>
            <a:effectRef idx="0">
              <a:schemeClr val="accent1"/>
            </a:effectRef>
            <a:fontRef idx="minor">
              <a:schemeClr val="tx1"/>
            </a:fontRef>
          </p:style>
        </p:cxnSp>
        <p:sp>
          <p:nvSpPr>
            <p:cNvPr id="6" name="矩形 5"/>
            <p:cNvSpPr/>
            <p:nvPr/>
          </p:nvSpPr>
          <p:spPr>
            <a:xfrm>
              <a:off x="4079317" y="5601910"/>
              <a:ext cx="6930000" cy="430887"/>
            </a:xfrm>
            <a:prstGeom prst="rect">
              <a:avLst/>
            </a:prstGeom>
          </p:spPr>
          <p:txBody>
            <a:bodyPr wrap="square">
              <a:spAutoFit/>
            </a:bodyPr>
            <a:lstStyle/>
            <a:p>
              <a:pPr algn="ctr">
                <a:buClr>
                  <a:schemeClr val="tx1">
                    <a:lumMod val="85000"/>
                    <a:lumOff val="15000"/>
                  </a:schemeClr>
                </a:buClr>
              </a:pP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如何理解我国进入新发展阶段的基本依据</a:t>
              </a:r>
            </a:p>
          </p:txBody>
        </p:sp>
      </p:grpSp>
      <p:sp>
        <p:nvSpPr>
          <p:cNvPr id="12" name="işlídê"/>
          <p:cNvSpPr/>
          <p:nvPr/>
        </p:nvSpPr>
        <p:spPr>
          <a:xfrm>
            <a:off x="1062111" y="2336013"/>
            <a:ext cx="10084325" cy="1302846"/>
          </a:xfrm>
          <a:prstGeom prst="snip2DiagRect">
            <a:avLst>
              <a:gd name="adj1" fmla="val 0"/>
              <a:gd name="adj2" fmla="val 0"/>
            </a:avLst>
          </a:prstGeom>
          <a:solidFill>
            <a:schemeClr val="bg1"/>
          </a:solidFill>
          <a:ln w="6350">
            <a:gradFill>
              <a:gsLst>
                <a:gs pos="0">
                  <a:schemeClr val="bg1"/>
                </a:gs>
                <a:gs pos="100000">
                  <a:srgbClr val="9E0406"/>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3" name="箭头: 五边形 21"/>
          <p:cNvSpPr/>
          <p:nvPr/>
        </p:nvSpPr>
        <p:spPr>
          <a:xfrm>
            <a:off x="1299191" y="2114665"/>
            <a:ext cx="2160000" cy="540000"/>
          </a:xfrm>
          <a:prstGeom prst="cube">
            <a:avLst>
              <a:gd name="adj" fmla="val 9884"/>
            </a:avLst>
          </a:prstGeom>
          <a:gradFill>
            <a:gsLst>
              <a:gs pos="0">
                <a:srgbClr val="FF9000"/>
              </a:gs>
              <a:gs pos="62000">
                <a:srgbClr val="C92403"/>
              </a:gs>
              <a:gs pos="100000">
                <a:srgbClr val="E55003"/>
              </a:gs>
            </a:gsLst>
            <a:lin ang="15600000" scaled="0"/>
          </a:gradFill>
          <a:ln w="6350">
            <a:gradFill>
              <a:gsLst>
                <a:gs pos="0">
                  <a:schemeClr val="bg1"/>
                </a:gs>
                <a:gs pos="100000">
                  <a:schemeClr val="bg1">
                    <a:alpha val="0"/>
                  </a:schemeClr>
                </a:gs>
              </a:gsLst>
              <a:lin ang="5400000" scaled="1"/>
            </a:gradFill>
            <a:prstDash val="solid"/>
            <a:miter lim="800000"/>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Autofit/>
          </a:bodyPr>
          <a:lstStyle/>
          <a:p>
            <a:pPr algn="ct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华文中宋" panose="02010600040101010101" pitchFamily="2" charset="-122"/>
                <a:sym typeface="+mn-ea"/>
              </a:rPr>
              <a:t>理论依据</a:t>
            </a:r>
          </a:p>
        </p:txBody>
      </p:sp>
      <p:sp>
        <p:nvSpPr>
          <p:cNvPr id="14" name="矩形 13"/>
          <p:cNvSpPr/>
          <p:nvPr/>
        </p:nvSpPr>
        <p:spPr>
          <a:xfrm>
            <a:off x="1299191" y="2654665"/>
            <a:ext cx="9772535" cy="923330"/>
          </a:xfrm>
          <a:prstGeom prst="rect">
            <a:avLst/>
          </a:prstGeom>
        </p:spPr>
        <p:txBody>
          <a:bodyPr wrap="square">
            <a:spAutoFit/>
          </a:bodyPr>
          <a:lstStyle/>
          <a:p>
            <a:pPr indent="457200"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 马克思主义是远大理想和现实目标相结合、历史必然性和发展阶段性相统一的统一论者，我们坚信人类社会必然走向共产主义，但实现这一崇高目标必然经历若干历史阶段。</a:t>
            </a:r>
          </a:p>
        </p:txBody>
      </p:sp>
      <p:sp>
        <p:nvSpPr>
          <p:cNvPr id="16" name="işlídê"/>
          <p:cNvSpPr/>
          <p:nvPr/>
        </p:nvSpPr>
        <p:spPr>
          <a:xfrm>
            <a:off x="1062111" y="3993379"/>
            <a:ext cx="10084325" cy="1035821"/>
          </a:xfrm>
          <a:prstGeom prst="snip2DiagRect">
            <a:avLst>
              <a:gd name="adj1" fmla="val 0"/>
              <a:gd name="adj2" fmla="val 0"/>
            </a:avLst>
          </a:prstGeom>
          <a:solidFill>
            <a:schemeClr val="bg1"/>
          </a:solidFill>
          <a:ln w="6350">
            <a:gradFill>
              <a:gsLst>
                <a:gs pos="0">
                  <a:schemeClr val="bg1"/>
                </a:gs>
                <a:gs pos="100000">
                  <a:srgbClr val="9E0406"/>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7" name="箭头: 五边形 21"/>
          <p:cNvSpPr/>
          <p:nvPr/>
        </p:nvSpPr>
        <p:spPr>
          <a:xfrm>
            <a:off x="1307123" y="3772031"/>
            <a:ext cx="2160000" cy="540000"/>
          </a:xfrm>
          <a:prstGeom prst="cube">
            <a:avLst>
              <a:gd name="adj" fmla="val 9884"/>
            </a:avLst>
          </a:prstGeom>
          <a:gradFill flip="none" rotWithShape="1">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circle">
              <a:fillToRect l="50000" t="50000" r="50000" b="50000"/>
            </a:path>
            <a:tileRect/>
          </a:gradFill>
          <a:ln w="6350">
            <a:gradFill>
              <a:gsLst>
                <a:gs pos="0">
                  <a:schemeClr val="bg1"/>
                </a:gs>
                <a:gs pos="100000">
                  <a:schemeClr val="bg1">
                    <a:alpha val="0"/>
                  </a:schemeClr>
                </a:gs>
              </a:gsLst>
              <a:lin ang="5400000" scaled="1"/>
            </a:gradFill>
            <a:prstDash val="solid"/>
            <a:miter lim="800000"/>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Autofit/>
          </a:bodyPr>
          <a:lstStyle/>
          <a:p>
            <a:pPr algn="ct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华文中宋" panose="02010600040101010101" pitchFamily="2" charset="-122"/>
                <a:sym typeface="+mn-ea"/>
              </a:rPr>
              <a:t>历史依据</a:t>
            </a:r>
          </a:p>
        </p:txBody>
      </p:sp>
      <p:sp>
        <p:nvSpPr>
          <p:cNvPr id="18" name="矩形 17"/>
          <p:cNvSpPr/>
          <p:nvPr/>
        </p:nvSpPr>
        <p:spPr>
          <a:xfrm>
            <a:off x="1299191" y="4414055"/>
            <a:ext cx="9494603" cy="458908"/>
          </a:xfrm>
          <a:prstGeom prst="rect">
            <a:avLst/>
          </a:prstGeom>
        </p:spPr>
        <p:txBody>
          <a:bodyPr wrap="square">
            <a:spAutoFit/>
          </a:bodyPr>
          <a:lstStyle/>
          <a:p>
            <a:pPr indent="457200"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新发展阶段是我们党带领人民迎来从站起来、富起来到强起来历史性跨越的新阶段。</a:t>
            </a:r>
          </a:p>
        </p:txBody>
      </p:sp>
      <p:sp>
        <p:nvSpPr>
          <p:cNvPr id="20" name="işlídê"/>
          <p:cNvSpPr/>
          <p:nvPr/>
        </p:nvSpPr>
        <p:spPr>
          <a:xfrm>
            <a:off x="1062111" y="5386376"/>
            <a:ext cx="10084325" cy="1035820"/>
          </a:xfrm>
          <a:prstGeom prst="snip2DiagRect">
            <a:avLst>
              <a:gd name="adj1" fmla="val 0"/>
              <a:gd name="adj2" fmla="val 0"/>
            </a:avLst>
          </a:prstGeom>
          <a:solidFill>
            <a:schemeClr val="bg1"/>
          </a:solidFill>
          <a:ln w="6350">
            <a:gradFill>
              <a:gsLst>
                <a:gs pos="0">
                  <a:schemeClr val="bg1"/>
                </a:gs>
                <a:gs pos="100000">
                  <a:srgbClr val="9E0406">
                    <a:lumMod val="99000"/>
                  </a:srgb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 name="箭头: 五边形 21"/>
          <p:cNvSpPr/>
          <p:nvPr/>
        </p:nvSpPr>
        <p:spPr>
          <a:xfrm>
            <a:off x="1299191" y="5165028"/>
            <a:ext cx="2160000" cy="540000"/>
          </a:xfrm>
          <a:prstGeom prst="cube">
            <a:avLst>
              <a:gd name="adj" fmla="val 9884"/>
            </a:avLst>
          </a:prstGeom>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ln w="6350">
            <a:gradFill>
              <a:gsLst>
                <a:gs pos="0">
                  <a:schemeClr val="bg1"/>
                </a:gs>
                <a:gs pos="100000">
                  <a:schemeClr val="bg1">
                    <a:alpha val="0"/>
                  </a:schemeClr>
                </a:gs>
              </a:gsLst>
              <a:lin ang="5400000" scaled="1"/>
            </a:gradFill>
            <a:prstDash val="solid"/>
            <a:miter lim="800000"/>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Autofit/>
          </a:bodyPr>
          <a:lstStyle/>
          <a:p>
            <a:pPr algn="ct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华文中宋" panose="02010600040101010101" pitchFamily="2" charset="-122"/>
                <a:sym typeface="+mn-ea"/>
              </a:rPr>
              <a:t>现实依据</a:t>
            </a:r>
          </a:p>
        </p:txBody>
      </p:sp>
      <p:sp>
        <p:nvSpPr>
          <p:cNvPr id="22" name="矩形 21"/>
          <p:cNvSpPr/>
          <p:nvPr/>
        </p:nvSpPr>
        <p:spPr>
          <a:xfrm>
            <a:off x="1299191" y="5807350"/>
            <a:ext cx="8625009" cy="458908"/>
          </a:xfrm>
          <a:prstGeom prst="rect">
            <a:avLst/>
          </a:prstGeom>
        </p:spPr>
        <p:txBody>
          <a:bodyPr wrap="square">
            <a:spAutoFit/>
          </a:bodyPr>
          <a:lstStyle/>
          <a:p>
            <a:pPr indent="457200"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我们已经拥有开启新征程、实现新的更高目标的雄厚物质基础。</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şlídê"/>
          <p:cNvSpPr/>
          <p:nvPr/>
        </p:nvSpPr>
        <p:spPr>
          <a:xfrm>
            <a:off x="0" y="1240967"/>
            <a:ext cx="12192000" cy="3060000"/>
          </a:xfrm>
          <a:prstGeom prst="rect">
            <a:avLst/>
          </a:prstGeom>
          <a:solidFill>
            <a:schemeClr val="bg1"/>
          </a:solidFill>
          <a:ln>
            <a:no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ct val="0"/>
              </a:spcBef>
              <a:spcAft>
                <a:spcPts val="600"/>
              </a:spcAft>
              <a:buClr>
                <a:srgbClr val="C00000"/>
              </a:buClr>
              <a:buSzPct val="90000"/>
            </a:pPr>
            <a:endParaRPr lang="zh-CN" altLang="en-US" sz="2000" dirty="0">
              <a:solidFill>
                <a:schemeClr val="tx1"/>
              </a:solidFill>
              <a:latin typeface="微软雅黑" panose="020B0503020204020204" pitchFamily="34" charset="-122"/>
              <a:ea typeface="微软雅黑" panose="020B0503020204020204" pitchFamily="34" charset="-122"/>
              <a:cs typeface="+mn-ea"/>
            </a:endParaRPr>
          </a:p>
        </p:txBody>
      </p:sp>
      <p:sp>
        <p:nvSpPr>
          <p:cNvPr id="5" name="矩形 4"/>
          <p:cNvSpPr/>
          <p:nvPr/>
        </p:nvSpPr>
        <p:spPr>
          <a:xfrm>
            <a:off x="1784073" y="1603296"/>
            <a:ext cx="3780000" cy="1831271"/>
          </a:xfrm>
          <a:prstGeom prst="rect">
            <a:avLst/>
          </a:prstGeom>
        </p:spPr>
        <p:txBody>
          <a:bodyPr wrap="square">
            <a:spAutoFit/>
          </a:bodyPr>
          <a:lstStyle/>
          <a:p>
            <a:pPr marL="285750" indent="-285750" algn="just">
              <a:lnSpc>
                <a:spcPct val="150000"/>
              </a:lnSpc>
              <a:spcAft>
                <a:spcPts val="600"/>
              </a:spcAft>
              <a:buClr>
                <a:srgbClr val="9E0406"/>
              </a:buClr>
              <a:buFont typeface="Wingdings" panose="05000000000000000000" pitchFamily="2" charset="2"/>
              <a:buChar char="n"/>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一个静态、一成不变、停滞不前的阶段</a:t>
            </a:r>
          </a:p>
          <a:p>
            <a:pPr marL="285750" indent="-285750" algn="just">
              <a:lnSpc>
                <a:spcPct val="150000"/>
              </a:lnSpc>
              <a:spcAft>
                <a:spcPts val="600"/>
              </a:spcAft>
              <a:buClr>
                <a:srgbClr val="9E0406"/>
              </a:buClr>
              <a:buFont typeface="Wingdings" panose="05000000000000000000" pitchFamily="2" charset="2"/>
              <a:buChar char="n"/>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一个自发、被动、不用费多大气力自然而然就可以跨过的阶段</a:t>
            </a:r>
          </a:p>
        </p:txBody>
      </p:sp>
      <p:sp>
        <p:nvSpPr>
          <p:cNvPr id="6" name="矩形 5"/>
          <p:cNvSpPr/>
          <p:nvPr/>
        </p:nvSpPr>
        <p:spPr>
          <a:xfrm>
            <a:off x="7327364" y="1603296"/>
            <a:ext cx="3780000" cy="2246769"/>
          </a:xfrm>
          <a:prstGeom prst="rect">
            <a:avLst/>
          </a:prstGeom>
        </p:spPr>
        <p:txBody>
          <a:bodyPr wrap="square">
            <a:spAutoFit/>
          </a:bodyPr>
          <a:lstStyle/>
          <a:p>
            <a:pPr marL="285750" indent="-285750" algn="just">
              <a:lnSpc>
                <a:spcPct val="150000"/>
              </a:lnSpc>
              <a:spcAft>
                <a:spcPts val="600"/>
              </a:spcAft>
              <a:buClr>
                <a:srgbClr val="9E0406"/>
              </a:buClr>
              <a:buFont typeface="Wingdings" panose="05000000000000000000" pitchFamily="2" charset="2"/>
              <a:buChar char="n"/>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一个动态、积极有为、始终洋溢着蓬勃生机活力的过程</a:t>
            </a:r>
          </a:p>
          <a:p>
            <a:pPr marL="285750" indent="-285750" algn="just">
              <a:lnSpc>
                <a:spcPct val="150000"/>
              </a:lnSpc>
              <a:spcAft>
                <a:spcPts val="600"/>
              </a:spcAft>
              <a:buClr>
                <a:srgbClr val="9E0406"/>
              </a:buClr>
              <a:buFont typeface="Wingdings" panose="05000000000000000000" pitchFamily="2" charset="2"/>
              <a:buChar char="n"/>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一个阶梯式递进、不断发展进步、日益接近质的飞跃的量的积累和发展变化的过程</a:t>
            </a:r>
          </a:p>
        </p:txBody>
      </p:sp>
      <p:sp>
        <p:nvSpPr>
          <p:cNvPr id="14" name="对角圆角矩形 13"/>
          <p:cNvSpPr/>
          <p:nvPr/>
        </p:nvSpPr>
        <p:spPr>
          <a:xfrm>
            <a:off x="4296000" y="961266"/>
            <a:ext cx="3600000" cy="468000"/>
          </a:xfrm>
          <a:prstGeom prst="round2DiagRect">
            <a:avLst/>
          </a:prstGeom>
          <a:solidFill>
            <a:schemeClr val="bg1"/>
          </a:solidFill>
          <a:ln w="635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社会主义初级阶段</a:t>
            </a:r>
          </a:p>
        </p:txBody>
      </p:sp>
      <p:sp>
        <p:nvSpPr>
          <p:cNvPr id="18" name="文本框 17"/>
          <p:cNvSpPr txBox="1"/>
          <p:nvPr/>
        </p:nvSpPr>
        <p:spPr>
          <a:xfrm>
            <a:off x="1067257" y="1790334"/>
            <a:ext cx="479806" cy="960443"/>
          </a:xfrm>
          <a:custGeom>
            <a:avLst/>
            <a:gdLst/>
            <a:ahLst/>
            <a:cxnLst/>
            <a:rect l="l" t="t" r="r" b="b"/>
            <a:pathLst>
              <a:path w="479806" h="960443">
                <a:moveTo>
                  <a:pt x="410694" y="678297"/>
                </a:moveTo>
                <a:lnTo>
                  <a:pt x="474999" y="722789"/>
                </a:lnTo>
                <a:cubicBezTo>
                  <a:pt x="478204" y="727575"/>
                  <a:pt x="479806" y="729968"/>
                  <a:pt x="479806" y="729968"/>
                </a:cubicBezTo>
                <a:cubicBezTo>
                  <a:pt x="479806" y="740794"/>
                  <a:pt x="472678" y="746206"/>
                  <a:pt x="458422" y="746206"/>
                </a:cubicBezTo>
                <a:lnTo>
                  <a:pt x="280637" y="746206"/>
                </a:lnTo>
                <a:lnTo>
                  <a:pt x="280637" y="803640"/>
                </a:lnTo>
                <a:lnTo>
                  <a:pt x="333079" y="803640"/>
                </a:lnTo>
                <a:lnTo>
                  <a:pt x="368205" y="759117"/>
                </a:lnTo>
                <a:lnTo>
                  <a:pt x="424159" y="801699"/>
                </a:lnTo>
                <a:cubicBezTo>
                  <a:pt x="429028" y="801699"/>
                  <a:pt x="431462" y="804944"/>
                  <a:pt x="431462" y="811435"/>
                </a:cubicBezTo>
                <a:cubicBezTo>
                  <a:pt x="431462" y="818748"/>
                  <a:pt x="425269" y="823298"/>
                  <a:pt x="412882" y="825085"/>
                </a:cubicBezTo>
                <a:lnTo>
                  <a:pt x="280637" y="825085"/>
                </a:lnTo>
                <a:lnTo>
                  <a:pt x="280637" y="877052"/>
                </a:lnTo>
                <a:lnTo>
                  <a:pt x="331463" y="876489"/>
                </a:lnTo>
                <a:cubicBezTo>
                  <a:pt x="384926" y="875276"/>
                  <a:pt x="434374" y="872243"/>
                  <a:pt x="479806" y="867390"/>
                </a:cubicBezTo>
                <a:lnTo>
                  <a:pt x="479806" y="880516"/>
                </a:lnTo>
                <a:cubicBezTo>
                  <a:pt x="462798" y="890992"/>
                  <a:pt x="452938" y="911020"/>
                  <a:pt x="450226" y="940600"/>
                </a:cubicBezTo>
                <a:cubicBezTo>
                  <a:pt x="408240" y="944811"/>
                  <a:pt x="355418" y="945622"/>
                  <a:pt x="291760" y="943034"/>
                </a:cubicBezTo>
                <a:cubicBezTo>
                  <a:pt x="215839" y="939049"/>
                  <a:pt x="166386" y="908114"/>
                  <a:pt x="143400" y="850228"/>
                </a:cubicBezTo>
                <a:cubicBezTo>
                  <a:pt x="125611" y="899712"/>
                  <a:pt x="81170" y="936450"/>
                  <a:pt x="10076" y="960443"/>
                </a:cubicBezTo>
                <a:lnTo>
                  <a:pt x="0" y="949320"/>
                </a:lnTo>
                <a:cubicBezTo>
                  <a:pt x="43979" y="909325"/>
                  <a:pt x="71073" y="866363"/>
                  <a:pt x="81283" y="820433"/>
                </a:cubicBezTo>
                <a:cubicBezTo>
                  <a:pt x="87671" y="798864"/>
                  <a:pt x="90228" y="775950"/>
                  <a:pt x="88955" y="751691"/>
                </a:cubicBezTo>
                <a:lnTo>
                  <a:pt x="172671" y="769038"/>
                </a:lnTo>
                <a:cubicBezTo>
                  <a:pt x="181463" y="769038"/>
                  <a:pt x="185859" y="772345"/>
                  <a:pt x="185859" y="778960"/>
                </a:cubicBezTo>
                <a:cubicBezTo>
                  <a:pt x="187132" y="788039"/>
                  <a:pt x="178947" y="795362"/>
                  <a:pt x="161302" y="800929"/>
                </a:cubicBezTo>
                <a:cubicBezTo>
                  <a:pt x="160829" y="802346"/>
                  <a:pt x="159925" y="807019"/>
                  <a:pt x="158590" y="814948"/>
                </a:cubicBezTo>
                <a:cubicBezTo>
                  <a:pt x="156146" y="821069"/>
                  <a:pt x="154923" y="824839"/>
                  <a:pt x="154923" y="826256"/>
                </a:cubicBezTo>
                <a:cubicBezTo>
                  <a:pt x="169302" y="846633"/>
                  <a:pt x="185982" y="859708"/>
                  <a:pt x="204962" y="865480"/>
                </a:cubicBezTo>
                <a:lnTo>
                  <a:pt x="204962" y="746206"/>
                </a:lnTo>
                <a:lnTo>
                  <a:pt x="0" y="746206"/>
                </a:lnTo>
                <a:lnTo>
                  <a:pt x="0" y="722789"/>
                </a:lnTo>
                <a:lnTo>
                  <a:pt x="373782" y="722789"/>
                </a:lnTo>
                <a:close/>
                <a:moveTo>
                  <a:pt x="156433" y="620000"/>
                </a:moveTo>
                <a:lnTo>
                  <a:pt x="156433" y="661658"/>
                </a:lnTo>
                <a:lnTo>
                  <a:pt x="319306" y="661658"/>
                </a:lnTo>
                <a:lnTo>
                  <a:pt x="319306" y="620000"/>
                </a:lnTo>
                <a:close/>
                <a:moveTo>
                  <a:pt x="156433" y="554925"/>
                </a:moveTo>
                <a:lnTo>
                  <a:pt x="156433" y="596583"/>
                </a:lnTo>
                <a:lnTo>
                  <a:pt x="319306" y="596583"/>
                </a:lnTo>
                <a:lnTo>
                  <a:pt x="319306" y="554925"/>
                </a:lnTo>
                <a:close/>
                <a:moveTo>
                  <a:pt x="331785" y="500572"/>
                </a:moveTo>
                <a:lnTo>
                  <a:pt x="393101" y="526054"/>
                </a:lnTo>
                <a:cubicBezTo>
                  <a:pt x="402057" y="529628"/>
                  <a:pt x="406535" y="534055"/>
                  <a:pt x="406535" y="539334"/>
                </a:cubicBezTo>
                <a:cubicBezTo>
                  <a:pt x="406535" y="546400"/>
                  <a:pt x="400732" y="554401"/>
                  <a:pt x="389126" y="563337"/>
                </a:cubicBezTo>
                <a:lnTo>
                  <a:pt x="389126" y="596768"/>
                </a:lnTo>
                <a:cubicBezTo>
                  <a:pt x="389126" y="598041"/>
                  <a:pt x="389126" y="602448"/>
                  <a:pt x="389126" y="609986"/>
                </a:cubicBezTo>
                <a:cubicBezTo>
                  <a:pt x="390420" y="636916"/>
                  <a:pt x="391067" y="661278"/>
                  <a:pt x="391067" y="683072"/>
                </a:cubicBezTo>
                <a:cubicBezTo>
                  <a:pt x="392361" y="695418"/>
                  <a:pt x="386774" y="702515"/>
                  <a:pt x="374305" y="704364"/>
                </a:cubicBezTo>
                <a:cubicBezTo>
                  <a:pt x="360152" y="708225"/>
                  <a:pt x="341819" y="710156"/>
                  <a:pt x="319306" y="710156"/>
                </a:cubicBezTo>
                <a:lnTo>
                  <a:pt x="319306" y="683103"/>
                </a:lnTo>
                <a:lnTo>
                  <a:pt x="156433" y="683103"/>
                </a:lnTo>
                <a:lnTo>
                  <a:pt x="156433" y="686831"/>
                </a:lnTo>
                <a:cubicBezTo>
                  <a:pt x="156433" y="698869"/>
                  <a:pt x="150363" y="706623"/>
                  <a:pt x="138223" y="710095"/>
                </a:cubicBezTo>
                <a:cubicBezTo>
                  <a:pt x="117271" y="712724"/>
                  <a:pt x="99421" y="714039"/>
                  <a:pt x="84672" y="714039"/>
                </a:cubicBezTo>
                <a:cubicBezTo>
                  <a:pt x="84672" y="691915"/>
                  <a:pt x="85319" y="669423"/>
                  <a:pt x="86613" y="646560"/>
                </a:cubicBezTo>
                <a:cubicBezTo>
                  <a:pt x="86613" y="633783"/>
                  <a:pt x="86613" y="625485"/>
                  <a:pt x="86613" y="621664"/>
                </a:cubicBezTo>
                <a:lnTo>
                  <a:pt x="86613" y="591037"/>
                </a:lnTo>
                <a:cubicBezTo>
                  <a:pt x="86613" y="588490"/>
                  <a:pt x="86613" y="582872"/>
                  <a:pt x="86613" y="574183"/>
                </a:cubicBezTo>
                <a:cubicBezTo>
                  <a:pt x="85319" y="551320"/>
                  <a:pt x="84672" y="531292"/>
                  <a:pt x="84672" y="514099"/>
                </a:cubicBezTo>
                <a:lnTo>
                  <a:pt x="161209" y="533480"/>
                </a:lnTo>
                <a:lnTo>
                  <a:pt x="313297" y="533480"/>
                </a:lnTo>
                <a:close/>
                <a:moveTo>
                  <a:pt x="295427" y="163180"/>
                </a:moveTo>
                <a:cubicBezTo>
                  <a:pt x="364959" y="181688"/>
                  <a:pt x="413293" y="200637"/>
                  <a:pt x="440428" y="220029"/>
                </a:cubicBezTo>
                <a:cubicBezTo>
                  <a:pt x="460148" y="234140"/>
                  <a:pt x="469330" y="251539"/>
                  <a:pt x="467974" y="272224"/>
                </a:cubicBezTo>
                <a:cubicBezTo>
                  <a:pt x="465078" y="299750"/>
                  <a:pt x="449857" y="315679"/>
                  <a:pt x="422311" y="320014"/>
                </a:cubicBezTo>
                <a:cubicBezTo>
                  <a:pt x="407849" y="320014"/>
                  <a:pt x="396603" y="312742"/>
                  <a:pt x="388571" y="298199"/>
                </a:cubicBezTo>
                <a:cubicBezTo>
                  <a:pt x="359793" y="244463"/>
                  <a:pt x="327564" y="204160"/>
                  <a:pt x="291883" y="177292"/>
                </a:cubicBezTo>
                <a:close/>
                <a:moveTo>
                  <a:pt x="398554" y="0"/>
                </a:moveTo>
                <a:lnTo>
                  <a:pt x="464369" y="45817"/>
                </a:lnTo>
                <a:cubicBezTo>
                  <a:pt x="466813" y="48220"/>
                  <a:pt x="468036" y="51127"/>
                  <a:pt x="468036" y="54537"/>
                </a:cubicBezTo>
                <a:cubicBezTo>
                  <a:pt x="465982" y="64725"/>
                  <a:pt x="458854" y="69820"/>
                  <a:pt x="446652" y="69820"/>
                </a:cubicBezTo>
                <a:lnTo>
                  <a:pt x="311110" y="69820"/>
                </a:lnTo>
                <a:cubicBezTo>
                  <a:pt x="304496" y="83069"/>
                  <a:pt x="291955" y="104853"/>
                  <a:pt x="273488" y="135172"/>
                </a:cubicBezTo>
                <a:cubicBezTo>
                  <a:pt x="269770" y="140123"/>
                  <a:pt x="267593" y="141797"/>
                  <a:pt x="266956" y="140194"/>
                </a:cubicBezTo>
                <a:lnTo>
                  <a:pt x="276754" y="141150"/>
                </a:lnTo>
                <a:cubicBezTo>
                  <a:pt x="286984" y="141150"/>
                  <a:pt x="292099" y="144395"/>
                  <a:pt x="292099" y="150886"/>
                </a:cubicBezTo>
                <a:cubicBezTo>
                  <a:pt x="292099" y="160027"/>
                  <a:pt x="285649" y="167176"/>
                  <a:pt x="272749" y="172331"/>
                </a:cubicBezTo>
                <a:lnTo>
                  <a:pt x="272749" y="418119"/>
                </a:lnTo>
                <a:cubicBezTo>
                  <a:pt x="274043" y="432930"/>
                  <a:pt x="268096" y="441167"/>
                  <a:pt x="254909" y="442831"/>
                </a:cubicBezTo>
                <a:cubicBezTo>
                  <a:pt x="238968" y="445501"/>
                  <a:pt x="218396" y="446836"/>
                  <a:pt x="193192" y="446836"/>
                </a:cubicBezTo>
                <a:cubicBezTo>
                  <a:pt x="193192" y="424754"/>
                  <a:pt x="193839" y="399560"/>
                  <a:pt x="195133" y="371254"/>
                </a:cubicBezTo>
                <a:cubicBezTo>
                  <a:pt x="196427" y="319716"/>
                  <a:pt x="197074" y="288154"/>
                  <a:pt x="197074" y="276569"/>
                </a:cubicBezTo>
                <a:lnTo>
                  <a:pt x="197074" y="220614"/>
                </a:lnTo>
                <a:cubicBezTo>
                  <a:pt x="154266" y="272871"/>
                  <a:pt x="92416" y="316696"/>
                  <a:pt x="11524" y="352089"/>
                </a:cubicBezTo>
                <a:lnTo>
                  <a:pt x="1787" y="338532"/>
                </a:lnTo>
                <a:cubicBezTo>
                  <a:pt x="102646" y="251025"/>
                  <a:pt x="174191" y="161455"/>
                  <a:pt x="216424" y="69820"/>
                </a:cubicBezTo>
                <a:lnTo>
                  <a:pt x="11462" y="69820"/>
                </a:lnTo>
                <a:lnTo>
                  <a:pt x="11462" y="48374"/>
                </a:lnTo>
                <a:lnTo>
                  <a:pt x="363644" y="48374"/>
                </a:lnTo>
                <a:close/>
              </a:path>
            </a:pathLst>
          </a:custGeom>
          <a:gradFill flip="none" rotWithShape="1">
            <a:gsLst>
              <a:gs pos="0">
                <a:srgbClr val="9E0406"/>
              </a:gs>
              <a:gs pos="100000">
                <a:srgbClr val="9E0406">
                  <a:alpha val="0"/>
                </a:srgbClr>
              </a:gs>
            </a:gsLst>
            <a:lin ang="0" scaled="0"/>
            <a:tileRect/>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pPr algn="just"/>
            <a:endParaRPr lang="en-US" altLang="zh-CN" sz="4000" b="1" dirty="0">
              <a:solidFill>
                <a:srgbClr val="9E0406"/>
              </a:solidFill>
              <a:latin typeface="方正粗雅宋_GBK" panose="02000000000000000000" pitchFamily="2" charset="-122"/>
              <a:ea typeface="方正粗雅宋_GBK" panose="02000000000000000000" pitchFamily="2" charset="-122"/>
              <a:cs typeface="+mn-ea"/>
            </a:endParaRPr>
          </a:p>
        </p:txBody>
      </p:sp>
      <p:sp>
        <p:nvSpPr>
          <p:cNvPr id="20" name="文本框 19"/>
          <p:cNvSpPr txBox="1"/>
          <p:nvPr/>
        </p:nvSpPr>
        <p:spPr>
          <a:xfrm>
            <a:off x="6578466" y="1790334"/>
            <a:ext cx="479805" cy="960659"/>
          </a:xfrm>
          <a:custGeom>
            <a:avLst/>
            <a:gdLst/>
            <a:ahLst/>
            <a:cxnLst/>
            <a:rect l="l" t="t" r="r" b="b"/>
            <a:pathLst>
              <a:path w="479805" h="960659">
                <a:moveTo>
                  <a:pt x="410694" y="678513"/>
                </a:moveTo>
                <a:lnTo>
                  <a:pt x="474998" y="723005"/>
                </a:lnTo>
                <a:cubicBezTo>
                  <a:pt x="478203" y="727791"/>
                  <a:pt x="479805" y="730184"/>
                  <a:pt x="479805" y="730184"/>
                </a:cubicBezTo>
                <a:cubicBezTo>
                  <a:pt x="479805" y="741010"/>
                  <a:pt x="472677" y="746422"/>
                  <a:pt x="458422" y="746422"/>
                </a:cubicBezTo>
                <a:lnTo>
                  <a:pt x="280636" y="746422"/>
                </a:lnTo>
                <a:lnTo>
                  <a:pt x="280636" y="803856"/>
                </a:lnTo>
                <a:lnTo>
                  <a:pt x="333078" y="803856"/>
                </a:lnTo>
                <a:lnTo>
                  <a:pt x="368204" y="759333"/>
                </a:lnTo>
                <a:lnTo>
                  <a:pt x="424159" y="801915"/>
                </a:lnTo>
                <a:cubicBezTo>
                  <a:pt x="429027" y="801915"/>
                  <a:pt x="431461" y="805160"/>
                  <a:pt x="431461" y="811651"/>
                </a:cubicBezTo>
                <a:cubicBezTo>
                  <a:pt x="431461" y="818964"/>
                  <a:pt x="425268" y="823514"/>
                  <a:pt x="412881" y="825301"/>
                </a:cubicBezTo>
                <a:lnTo>
                  <a:pt x="280636" y="825301"/>
                </a:lnTo>
                <a:lnTo>
                  <a:pt x="280636" y="877268"/>
                </a:lnTo>
                <a:lnTo>
                  <a:pt x="331462" y="876705"/>
                </a:lnTo>
                <a:cubicBezTo>
                  <a:pt x="384925" y="875492"/>
                  <a:pt x="434373" y="872459"/>
                  <a:pt x="479805" y="867606"/>
                </a:cubicBezTo>
                <a:lnTo>
                  <a:pt x="479805" y="880732"/>
                </a:lnTo>
                <a:cubicBezTo>
                  <a:pt x="462797" y="891208"/>
                  <a:pt x="452937" y="911236"/>
                  <a:pt x="450226" y="940816"/>
                </a:cubicBezTo>
                <a:cubicBezTo>
                  <a:pt x="408239" y="945027"/>
                  <a:pt x="355417" y="945838"/>
                  <a:pt x="291759" y="943250"/>
                </a:cubicBezTo>
                <a:cubicBezTo>
                  <a:pt x="215838" y="939265"/>
                  <a:pt x="166385" y="908330"/>
                  <a:pt x="143399" y="850444"/>
                </a:cubicBezTo>
                <a:cubicBezTo>
                  <a:pt x="125610" y="899928"/>
                  <a:pt x="81169" y="936666"/>
                  <a:pt x="10075" y="960659"/>
                </a:cubicBezTo>
                <a:lnTo>
                  <a:pt x="0" y="949536"/>
                </a:lnTo>
                <a:cubicBezTo>
                  <a:pt x="43979" y="909541"/>
                  <a:pt x="71073" y="866579"/>
                  <a:pt x="81282" y="820649"/>
                </a:cubicBezTo>
                <a:cubicBezTo>
                  <a:pt x="87670" y="799080"/>
                  <a:pt x="90228" y="776166"/>
                  <a:pt x="88954" y="751907"/>
                </a:cubicBezTo>
                <a:lnTo>
                  <a:pt x="172670" y="769254"/>
                </a:lnTo>
                <a:cubicBezTo>
                  <a:pt x="181462" y="769254"/>
                  <a:pt x="185858" y="772561"/>
                  <a:pt x="185858" y="779176"/>
                </a:cubicBezTo>
                <a:cubicBezTo>
                  <a:pt x="187131" y="788255"/>
                  <a:pt x="178946" y="795578"/>
                  <a:pt x="161301" y="801145"/>
                </a:cubicBezTo>
                <a:cubicBezTo>
                  <a:pt x="160828" y="802562"/>
                  <a:pt x="159924" y="807235"/>
                  <a:pt x="158589" y="815164"/>
                </a:cubicBezTo>
                <a:cubicBezTo>
                  <a:pt x="156145" y="821285"/>
                  <a:pt x="154923" y="825055"/>
                  <a:pt x="154923" y="826472"/>
                </a:cubicBezTo>
                <a:cubicBezTo>
                  <a:pt x="169302" y="846849"/>
                  <a:pt x="185981" y="859924"/>
                  <a:pt x="204961" y="865696"/>
                </a:cubicBezTo>
                <a:lnTo>
                  <a:pt x="204961" y="746422"/>
                </a:lnTo>
                <a:lnTo>
                  <a:pt x="0" y="746422"/>
                </a:lnTo>
                <a:lnTo>
                  <a:pt x="0" y="723005"/>
                </a:lnTo>
                <a:lnTo>
                  <a:pt x="373781" y="723005"/>
                </a:lnTo>
                <a:close/>
                <a:moveTo>
                  <a:pt x="156432" y="620216"/>
                </a:moveTo>
                <a:lnTo>
                  <a:pt x="156432" y="661874"/>
                </a:lnTo>
                <a:lnTo>
                  <a:pt x="319305" y="661874"/>
                </a:lnTo>
                <a:lnTo>
                  <a:pt x="319305" y="620216"/>
                </a:lnTo>
                <a:close/>
                <a:moveTo>
                  <a:pt x="156432" y="555141"/>
                </a:moveTo>
                <a:lnTo>
                  <a:pt x="156432" y="596799"/>
                </a:lnTo>
                <a:lnTo>
                  <a:pt x="319305" y="596799"/>
                </a:lnTo>
                <a:lnTo>
                  <a:pt x="319305" y="555141"/>
                </a:lnTo>
                <a:close/>
                <a:moveTo>
                  <a:pt x="331784" y="500788"/>
                </a:moveTo>
                <a:lnTo>
                  <a:pt x="393100" y="526270"/>
                </a:lnTo>
                <a:cubicBezTo>
                  <a:pt x="402056" y="529844"/>
                  <a:pt x="406534" y="534271"/>
                  <a:pt x="406534" y="539550"/>
                </a:cubicBezTo>
                <a:cubicBezTo>
                  <a:pt x="406534" y="546616"/>
                  <a:pt x="400731" y="554617"/>
                  <a:pt x="389125" y="563553"/>
                </a:cubicBezTo>
                <a:lnTo>
                  <a:pt x="389125" y="596984"/>
                </a:lnTo>
                <a:cubicBezTo>
                  <a:pt x="389125" y="598257"/>
                  <a:pt x="389125" y="602664"/>
                  <a:pt x="389125" y="610202"/>
                </a:cubicBezTo>
                <a:cubicBezTo>
                  <a:pt x="390419" y="637132"/>
                  <a:pt x="391066" y="661494"/>
                  <a:pt x="391066" y="683288"/>
                </a:cubicBezTo>
                <a:cubicBezTo>
                  <a:pt x="392360" y="695634"/>
                  <a:pt x="386773" y="702731"/>
                  <a:pt x="374305" y="704580"/>
                </a:cubicBezTo>
                <a:cubicBezTo>
                  <a:pt x="360152" y="708441"/>
                  <a:pt x="341818" y="710372"/>
                  <a:pt x="319305" y="710372"/>
                </a:cubicBezTo>
                <a:lnTo>
                  <a:pt x="319305" y="683319"/>
                </a:lnTo>
                <a:lnTo>
                  <a:pt x="156432" y="683319"/>
                </a:lnTo>
                <a:lnTo>
                  <a:pt x="156432" y="687047"/>
                </a:lnTo>
                <a:cubicBezTo>
                  <a:pt x="156432" y="699085"/>
                  <a:pt x="150362" y="706839"/>
                  <a:pt x="138222" y="710311"/>
                </a:cubicBezTo>
                <a:cubicBezTo>
                  <a:pt x="117270" y="712940"/>
                  <a:pt x="99420" y="714255"/>
                  <a:pt x="84671" y="714255"/>
                </a:cubicBezTo>
                <a:cubicBezTo>
                  <a:pt x="84671" y="692131"/>
                  <a:pt x="85318" y="669639"/>
                  <a:pt x="86612" y="646776"/>
                </a:cubicBezTo>
                <a:cubicBezTo>
                  <a:pt x="86612" y="633999"/>
                  <a:pt x="86612" y="625701"/>
                  <a:pt x="86612" y="621880"/>
                </a:cubicBezTo>
                <a:lnTo>
                  <a:pt x="86612" y="591253"/>
                </a:lnTo>
                <a:cubicBezTo>
                  <a:pt x="86612" y="588706"/>
                  <a:pt x="86612" y="583088"/>
                  <a:pt x="86612" y="574399"/>
                </a:cubicBezTo>
                <a:cubicBezTo>
                  <a:pt x="85318" y="551536"/>
                  <a:pt x="84671" y="531508"/>
                  <a:pt x="84671" y="514315"/>
                </a:cubicBezTo>
                <a:lnTo>
                  <a:pt x="161208" y="533696"/>
                </a:lnTo>
                <a:lnTo>
                  <a:pt x="313297" y="533696"/>
                </a:lnTo>
                <a:close/>
                <a:moveTo>
                  <a:pt x="326022" y="166693"/>
                </a:moveTo>
                <a:lnTo>
                  <a:pt x="326022" y="381484"/>
                </a:lnTo>
                <a:lnTo>
                  <a:pt x="356280" y="383179"/>
                </a:lnTo>
                <a:cubicBezTo>
                  <a:pt x="363181" y="383076"/>
                  <a:pt x="365985" y="380087"/>
                  <a:pt x="364691" y="374212"/>
                </a:cubicBezTo>
                <a:lnTo>
                  <a:pt x="364691" y="166693"/>
                </a:lnTo>
                <a:close/>
                <a:moveTo>
                  <a:pt x="407951" y="0"/>
                </a:moveTo>
                <a:lnTo>
                  <a:pt x="471517" y="42027"/>
                </a:lnTo>
                <a:cubicBezTo>
                  <a:pt x="473920" y="44390"/>
                  <a:pt x="475122" y="46536"/>
                  <a:pt x="475122" y="48467"/>
                </a:cubicBezTo>
                <a:cubicBezTo>
                  <a:pt x="475122" y="56273"/>
                  <a:pt x="469925" y="60176"/>
                  <a:pt x="459531" y="60176"/>
                </a:cubicBezTo>
                <a:lnTo>
                  <a:pt x="254908" y="60176"/>
                </a:lnTo>
                <a:cubicBezTo>
                  <a:pt x="235332" y="96370"/>
                  <a:pt x="214934" y="125364"/>
                  <a:pt x="193715" y="147158"/>
                </a:cubicBezTo>
                <a:lnTo>
                  <a:pt x="359114" y="147158"/>
                </a:lnTo>
                <a:lnTo>
                  <a:pt x="379419" y="110399"/>
                </a:lnTo>
                <a:lnTo>
                  <a:pt x="447699" y="140380"/>
                </a:lnTo>
                <a:cubicBezTo>
                  <a:pt x="453101" y="143974"/>
                  <a:pt x="455803" y="148196"/>
                  <a:pt x="455803" y="153043"/>
                </a:cubicBezTo>
                <a:cubicBezTo>
                  <a:pt x="455803" y="163109"/>
                  <a:pt x="450000" y="171356"/>
                  <a:pt x="438394" y="177785"/>
                </a:cubicBezTo>
                <a:lnTo>
                  <a:pt x="438394" y="284519"/>
                </a:lnTo>
                <a:cubicBezTo>
                  <a:pt x="438394" y="327039"/>
                  <a:pt x="439000" y="361549"/>
                  <a:pt x="440212" y="388047"/>
                </a:cubicBezTo>
                <a:cubicBezTo>
                  <a:pt x="445450" y="424508"/>
                  <a:pt x="414422" y="444823"/>
                  <a:pt x="347128" y="448993"/>
                </a:cubicBezTo>
                <a:cubicBezTo>
                  <a:pt x="347128" y="417647"/>
                  <a:pt x="340093" y="400885"/>
                  <a:pt x="326022" y="398708"/>
                </a:cubicBezTo>
                <a:lnTo>
                  <a:pt x="326022" y="408198"/>
                </a:lnTo>
                <a:cubicBezTo>
                  <a:pt x="327316" y="419927"/>
                  <a:pt x="322140" y="425145"/>
                  <a:pt x="310493" y="423851"/>
                </a:cubicBezTo>
                <a:cubicBezTo>
                  <a:pt x="296812" y="427712"/>
                  <a:pt x="278715" y="429643"/>
                  <a:pt x="256202" y="429643"/>
                </a:cubicBezTo>
                <a:lnTo>
                  <a:pt x="256202" y="166693"/>
                </a:lnTo>
                <a:lnTo>
                  <a:pt x="221508" y="166693"/>
                </a:lnTo>
                <a:lnTo>
                  <a:pt x="221508" y="406627"/>
                </a:lnTo>
                <a:cubicBezTo>
                  <a:pt x="222802" y="420677"/>
                  <a:pt x="217142" y="427702"/>
                  <a:pt x="204530" y="427702"/>
                </a:cubicBezTo>
                <a:cubicBezTo>
                  <a:pt x="183886" y="431585"/>
                  <a:pt x="166272" y="433526"/>
                  <a:pt x="151687" y="433526"/>
                </a:cubicBezTo>
                <a:lnTo>
                  <a:pt x="151687" y="166693"/>
                </a:lnTo>
                <a:lnTo>
                  <a:pt x="113049" y="166693"/>
                </a:lnTo>
                <a:lnTo>
                  <a:pt x="113049" y="417935"/>
                </a:lnTo>
                <a:cubicBezTo>
                  <a:pt x="113049" y="431492"/>
                  <a:pt x="108057" y="439267"/>
                  <a:pt x="98074" y="441260"/>
                </a:cubicBezTo>
                <a:cubicBezTo>
                  <a:pt x="95712" y="441260"/>
                  <a:pt x="92651" y="441876"/>
                  <a:pt x="88892" y="443108"/>
                </a:cubicBezTo>
                <a:cubicBezTo>
                  <a:pt x="74205" y="444443"/>
                  <a:pt x="57033" y="445111"/>
                  <a:pt x="37375" y="445111"/>
                </a:cubicBezTo>
                <a:cubicBezTo>
                  <a:pt x="39963" y="385746"/>
                  <a:pt x="41257" y="340597"/>
                  <a:pt x="41257" y="309661"/>
                </a:cubicBezTo>
                <a:lnTo>
                  <a:pt x="41257" y="257466"/>
                </a:lnTo>
                <a:cubicBezTo>
                  <a:pt x="41257" y="208782"/>
                  <a:pt x="39963" y="164916"/>
                  <a:pt x="37375" y="125867"/>
                </a:cubicBezTo>
                <a:lnTo>
                  <a:pt x="121245" y="147158"/>
                </a:lnTo>
                <a:lnTo>
                  <a:pt x="149839" y="147158"/>
                </a:lnTo>
                <a:cubicBezTo>
                  <a:pt x="154522" y="123002"/>
                  <a:pt x="156864" y="94007"/>
                  <a:pt x="156864" y="60176"/>
                </a:cubicBezTo>
                <a:lnTo>
                  <a:pt x="8380" y="60176"/>
                </a:lnTo>
                <a:lnTo>
                  <a:pt x="8380" y="38731"/>
                </a:lnTo>
                <a:lnTo>
                  <a:pt x="375106" y="38731"/>
                </a:lnTo>
                <a:close/>
              </a:path>
            </a:pathLst>
          </a:custGeom>
          <a:gradFill flip="none" rotWithShape="1">
            <a:gsLst>
              <a:gs pos="0">
                <a:srgbClr val="9E0406"/>
              </a:gs>
              <a:gs pos="100000">
                <a:srgbClr val="9E0406">
                  <a:alpha val="0"/>
                </a:srgbClr>
              </a:gs>
            </a:gsLst>
            <a:lin ang="0" scaled="0"/>
            <a:tileRect/>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pPr algn="just"/>
            <a:endParaRPr lang="zh-CN" altLang="en-US" sz="4000" b="1" dirty="0">
              <a:solidFill>
                <a:srgbClr val="9E0406"/>
              </a:solidFill>
              <a:latin typeface="方正粗雅宋_GBK" panose="02000000000000000000" pitchFamily="2" charset="-122"/>
              <a:ea typeface="方正粗雅宋_GBK" panose="02000000000000000000" pitchFamily="2" charset="-122"/>
              <a:cs typeface="+mn-ea"/>
            </a:endParaRPr>
          </a:p>
        </p:txBody>
      </p:sp>
      <p:cxnSp>
        <p:nvCxnSpPr>
          <p:cNvPr id="22" name="直接连接符 21"/>
          <p:cNvCxnSpPr/>
          <p:nvPr/>
        </p:nvCxnSpPr>
        <p:spPr>
          <a:xfrm>
            <a:off x="6096000" y="1663313"/>
            <a:ext cx="0" cy="1980000"/>
          </a:xfrm>
          <a:prstGeom prst="line">
            <a:avLst/>
          </a:prstGeom>
          <a:ln>
            <a:solidFill>
              <a:schemeClr val="bg1">
                <a:lumMod val="85000"/>
              </a:schemeClr>
            </a:solidFill>
            <a:headEnd type="diamond"/>
            <a:tailEnd type="diamond"/>
          </a:ln>
        </p:spPr>
        <p:style>
          <a:lnRef idx="1">
            <a:schemeClr val="accent1"/>
          </a:lnRef>
          <a:fillRef idx="0">
            <a:schemeClr val="accent1"/>
          </a:fillRef>
          <a:effectRef idx="0">
            <a:schemeClr val="accent1"/>
          </a:effectRef>
          <a:fontRef idx="minor">
            <a:schemeClr val="tx1"/>
          </a:fontRef>
        </p:style>
      </p:cxnSp>
      <p:grpSp>
        <p:nvGrpSpPr>
          <p:cNvPr id="24" name="组合 23"/>
          <p:cNvGrpSpPr/>
          <p:nvPr/>
        </p:nvGrpSpPr>
        <p:grpSpPr>
          <a:xfrm>
            <a:off x="530607" y="4055269"/>
            <a:ext cx="11130786" cy="1620000"/>
            <a:chOff x="530607" y="4736587"/>
            <a:chExt cx="11130786" cy="1620000"/>
          </a:xfrm>
        </p:grpSpPr>
        <p:sp>
          <p:nvSpPr>
            <p:cNvPr id="23" name="立方体 22"/>
            <p:cNvSpPr/>
            <p:nvPr/>
          </p:nvSpPr>
          <p:spPr>
            <a:xfrm>
              <a:off x="530607" y="4736587"/>
              <a:ext cx="11130786" cy="1620000"/>
            </a:xfrm>
            <a:prstGeom prst="cube">
              <a:avLst>
                <a:gd name="adj" fmla="val 2693"/>
              </a:avLst>
            </a:prstGeom>
            <a:gradFill flip="none" rotWithShape="1">
              <a:gsLst>
                <a:gs pos="0">
                  <a:schemeClr val="accent2"/>
                </a:gs>
                <a:gs pos="46000">
                  <a:schemeClr val="accent2">
                    <a:lumMod val="75000"/>
                  </a:schemeClr>
                </a:gs>
                <a:gs pos="100000">
                  <a:srgbClr val="9E0406"/>
                </a:gs>
              </a:gsLst>
              <a:path path="circle">
                <a:fillToRect l="50000" t="130000" r="50000" b="-30000"/>
              </a:path>
              <a:tileRect/>
            </a:gradFill>
            <a:ln w="6350">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文本框 12"/>
            <p:cNvSpPr txBox="1"/>
            <p:nvPr/>
          </p:nvSpPr>
          <p:spPr>
            <a:xfrm>
              <a:off x="1153366" y="4884693"/>
              <a:ext cx="9885269" cy="1289905"/>
            </a:xfrm>
            <a:prstGeom prst="rect">
              <a:avLst/>
            </a:prstGeom>
            <a:noFill/>
            <a:ln>
              <a:noFill/>
            </a:ln>
          </p:spPr>
          <p:txBody>
            <a:bodyPr wrap="square" rtlCol="0">
              <a:spAutoFit/>
            </a:bodyPr>
            <a:lstStyle/>
            <a:p>
              <a:pPr algn="just">
                <a:lnSpc>
                  <a:spcPct val="150000"/>
                </a:lnSpc>
              </a:pPr>
              <a:r>
                <a:rPr lang="zh-CN" altLang="en-US"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今天我们所处的新发展阶段，就是社会主义初级阶段中的一个阶段，同时是其中经过几十年积累、站到了新的起点上的一个阶段。全面建设社会主义现代化国家、基本实现社会主义现代化，既是社会主义初级阶段我国发展的要求，也是我国社会主义从初级阶段向更高阶段迈进的要求。</a:t>
              </a:r>
            </a:p>
          </p:txBody>
        </p:sp>
      </p:grpSp>
      <p:sp>
        <p:nvSpPr>
          <p:cNvPr id="16" name="对角圆角矩形 15"/>
          <p:cNvSpPr/>
          <p:nvPr/>
        </p:nvSpPr>
        <p:spPr>
          <a:xfrm>
            <a:off x="5003571" y="3763397"/>
            <a:ext cx="2184859" cy="468000"/>
          </a:xfrm>
          <a:prstGeom prst="round2DiagRect">
            <a:avLst/>
          </a:prstGeom>
          <a:solidFill>
            <a:schemeClr val="bg1"/>
          </a:solidFill>
          <a:ln w="635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zh-CN" altLang="en-US" sz="2000" b="1" dirty="0">
                <a:solidFill>
                  <a:srgbClr val="C00000"/>
                </a:solidFill>
                <a:latin typeface="微软雅黑" panose="020B0503020204020204" pitchFamily="34" charset="-122"/>
                <a:ea typeface="微软雅黑" panose="020B0503020204020204" pitchFamily="34" charset="-122"/>
              </a:rPr>
              <a:t>新发展阶段</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图片 22"/>
          <p:cNvPicPr preferRelativeResize="0"/>
          <p:nvPr/>
        </p:nvPicPr>
        <p:blipFill rotWithShape="1">
          <a:blip r:embed="rId3" cstate="print">
            <a:extLst>
              <a:ext uri="{28A0092B-C50C-407E-A947-70E740481C1C}">
                <a14:useLocalDpi xmlns:a14="http://schemas.microsoft.com/office/drawing/2010/main" val="0"/>
              </a:ext>
            </a:extLst>
          </a:blip>
          <a:srcRect l="383" t="46452" r="395" b="21756"/>
          <a:stretch>
            <a:fillRect/>
          </a:stretch>
        </p:blipFill>
        <p:spPr>
          <a:xfrm>
            <a:off x="229717" y="2408412"/>
            <a:ext cx="11732567" cy="3027872"/>
          </a:xfrm>
          <a:prstGeom prst="cube">
            <a:avLst>
              <a:gd name="adj" fmla="val 1334"/>
            </a:avLst>
          </a:prstGeom>
          <a:noFill/>
          <a:effectLst/>
        </p:spPr>
      </p:pic>
      <p:sp>
        <p:nvSpPr>
          <p:cNvPr id="24" name="矩形 146"/>
          <p:cNvSpPr>
            <a:spLocks noChangeArrowheads="1"/>
          </p:cNvSpPr>
          <p:nvPr/>
        </p:nvSpPr>
        <p:spPr bwMode="auto">
          <a:xfrm>
            <a:off x="3211079" y="2634298"/>
            <a:ext cx="2966167" cy="2400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indent="0" algn="just">
              <a:lnSpc>
                <a:spcPct val="150000"/>
              </a:lnSpc>
              <a:spcBef>
                <a:spcPct val="0"/>
              </a:spcBef>
              <a:buNone/>
            </a:pP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       经过</a:t>
            </a:r>
            <a:r>
              <a:rPr lang="en-US" altLang="zh-CN"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13</a:t>
            </a: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个五年规划（计划），我们已经为实现建设社会主义现代化国家的目标奠定了坚实基础。</a:t>
            </a:r>
          </a:p>
        </p:txBody>
      </p:sp>
      <p:sp>
        <p:nvSpPr>
          <p:cNvPr id="27" name="矩形 146"/>
          <p:cNvSpPr>
            <a:spLocks noChangeArrowheads="1"/>
          </p:cNvSpPr>
          <p:nvPr/>
        </p:nvSpPr>
        <p:spPr bwMode="auto">
          <a:xfrm>
            <a:off x="9009703" y="3058384"/>
            <a:ext cx="2589398"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indent="0" algn="just">
              <a:lnSpc>
                <a:spcPct val="150000"/>
              </a:lnSpc>
              <a:spcBef>
                <a:spcPct val="0"/>
              </a:spcBef>
              <a:buNone/>
            </a:pP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      未来近</a:t>
            </a:r>
            <a:r>
              <a:rPr lang="en-US" altLang="zh-CN"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30</a:t>
            </a: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年将是我们完成这个历史宏愿的新发展阶段。</a:t>
            </a:r>
          </a:p>
        </p:txBody>
      </p:sp>
      <p:grpSp>
        <p:nvGrpSpPr>
          <p:cNvPr id="2" name="组合 1"/>
          <p:cNvGrpSpPr/>
          <p:nvPr/>
        </p:nvGrpSpPr>
        <p:grpSpPr>
          <a:xfrm>
            <a:off x="2874000" y="936000"/>
            <a:ext cx="6444000" cy="468000"/>
            <a:chOff x="719999" y="936000"/>
            <a:chExt cx="6444000" cy="468000"/>
          </a:xfrm>
        </p:grpSpPr>
        <p:sp>
          <p:nvSpPr>
            <p:cNvPr id="28" name="对角圆角矩形 27"/>
            <p:cNvSpPr/>
            <p:nvPr/>
          </p:nvSpPr>
          <p:spPr>
            <a:xfrm>
              <a:off x="719999" y="936000"/>
              <a:ext cx="64440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新发展阶段是全面建设社会主义现代化国家的阶段</a:t>
              </a:r>
            </a:p>
          </p:txBody>
        </p:sp>
        <p:sp>
          <p:nvSpPr>
            <p:cNvPr id="29" name="对角圆角矩形 28"/>
            <p:cNvSpPr/>
            <p:nvPr/>
          </p:nvSpPr>
          <p:spPr>
            <a:xfrm flipH="1">
              <a:off x="936000" y="1098000"/>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6" name="组合 5"/>
          <p:cNvGrpSpPr/>
          <p:nvPr/>
        </p:nvGrpSpPr>
        <p:grpSpPr>
          <a:xfrm>
            <a:off x="432293" y="2148941"/>
            <a:ext cx="2676558" cy="3546813"/>
            <a:chOff x="291702" y="2302932"/>
            <a:chExt cx="2349899" cy="3356379"/>
          </a:xfrm>
          <a:effectLst>
            <a:outerShdw blurRad="76200" dist="12700" dir="8100000" sy="-23000" kx="800400" algn="br" rotWithShape="0">
              <a:prstClr val="black">
                <a:alpha val="8000"/>
              </a:prstClr>
            </a:outerShdw>
          </a:effectLst>
        </p:grpSpPr>
        <p:pic>
          <p:nvPicPr>
            <p:cNvPr id="26" name="图片 25"/>
            <p:cNvPicPr>
              <a:picLocks noChangeAspect="1"/>
            </p:cNvPicPr>
            <p:nvPr/>
          </p:nvPicPr>
          <p:blipFill rotWithShape="1">
            <a:blip r:embed="rId4"/>
            <a:srcRect l="6091" t="2399" r="5915" b="7555"/>
            <a:stretch>
              <a:fillRect/>
            </a:stretch>
          </p:blipFill>
          <p:spPr>
            <a:xfrm rot="5400000">
              <a:off x="-212269" y="2806906"/>
              <a:ext cx="3218017" cy="2210074"/>
            </a:xfrm>
            <a:prstGeom prst="rect">
              <a:avLst/>
            </a:prstGeom>
          </p:spPr>
        </p:pic>
        <p:sp>
          <p:nvSpPr>
            <p:cNvPr id="4" name="平行四边形 3"/>
            <p:cNvSpPr/>
            <p:nvPr/>
          </p:nvSpPr>
          <p:spPr>
            <a:xfrm rot="16200000">
              <a:off x="894231" y="3910479"/>
              <a:ext cx="3354917" cy="139823"/>
            </a:xfrm>
            <a:prstGeom prst="parallelogram">
              <a:avLst>
                <a:gd name="adj" fmla="val 93122"/>
              </a:avLst>
            </a:prstGeom>
            <a:solidFill>
              <a:schemeClr val="bg1">
                <a:lumMod val="85000"/>
              </a:schemeClr>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平行四边形 12"/>
            <p:cNvSpPr/>
            <p:nvPr/>
          </p:nvSpPr>
          <p:spPr>
            <a:xfrm rot="10800000" flipH="1">
              <a:off x="291702" y="5519488"/>
              <a:ext cx="2348269" cy="139823"/>
            </a:xfrm>
            <a:prstGeom prst="parallelogram">
              <a:avLst>
                <a:gd name="adj" fmla="val 97663"/>
              </a:avLst>
            </a:prstGeom>
            <a:solidFill>
              <a:schemeClr val="bg1">
                <a:lumMod val="75000"/>
              </a:schemeClr>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7" name="组合 6"/>
          <p:cNvGrpSpPr/>
          <p:nvPr/>
        </p:nvGrpSpPr>
        <p:grpSpPr>
          <a:xfrm>
            <a:off x="6292000" y="2148941"/>
            <a:ext cx="2628000" cy="3504598"/>
            <a:chOff x="6248021" y="2302931"/>
            <a:chExt cx="2349756" cy="3354917"/>
          </a:xfrm>
          <a:effectLst>
            <a:outerShdw blurRad="76200" dist="12700" dir="8100000" sy="-23000" kx="800400" algn="br" rotWithShape="0">
              <a:prstClr val="black">
                <a:alpha val="8000"/>
              </a:prstClr>
            </a:outerShdw>
          </a:effectLst>
        </p:grpSpPr>
        <p:sp>
          <p:nvSpPr>
            <p:cNvPr id="12" name="平行四边形 11"/>
            <p:cNvSpPr/>
            <p:nvPr/>
          </p:nvSpPr>
          <p:spPr>
            <a:xfrm rot="16200000">
              <a:off x="6842750" y="3910478"/>
              <a:ext cx="3354917" cy="139823"/>
            </a:xfrm>
            <a:prstGeom prst="parallelogram">
              <a:avLst>
                <a:gd name="adj" fmla="val 93122"/>
              </a:avLst>
            </a:prstGeom>
            <a:solidFill>
              <a:schemeClr val="bg1">
                <a:lumMod val="85000"/>
              </a:schemeClr>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平行四边形 13"/>
            <p:cNvSpPr/>
            <p:nvPr/>
          </p:nvSpPr>
          <p:spPr>
            <a:xfrm rot="10800000" flipH="1">
              <a:off x="6249508" y="5516562"/>
              <a:ext cx="2348269" cy="139823"/>
            </a:xfrm>
            <a:prstGeom prst="parallelogram">
              <a:avLst>
                <a:gd name="adj" fmla="val 97663"/>
              </a:avLst>
            </a:prstGeom>
            <a:solidFill>
              <a:schemeClr val="bg1">
                <a:lumMod val="75000"/>
              </a:schemeClr>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3" name="图片 2" descr="文本&#10;&#10;描述已自动生成"/>
            <p:cNvPicPr>
              <a:picLocks noChangeAspect="1"/>
            </p:cNvPicPr>
            <p:nvPr/>
          </p:nvPicPr>
          <p:blipFill rotWithShape="1">
            <a:blip r:embed="rId5">
              <a:extLst>
                <a:ext uri="{BEBA8EAE-BF5A-486C-A8C5-ECC9F3942E4B}">
                  <a14:imgProps xmlns:a14="http://schemas.microsoft.com/office/drawing/2010/main">
                    <a14:imgLayer r:embed="rId6">
                      <a14:imgEffect>
                        <a14:colorTemperature colorTemp="11200"/>
                      </a14:imgEffect>
                    </a14:imgLayer>
                  </a14:imgProps>
                </a:ext>
                <a:ext uri="{28A0092B-C50C-407E-A947-70E740481C1C}">
                  <a14:useLocalDpi xmlns:a14="http://schemas.microsoft.com/office/drawing/2010/main" val="0"/>
                </a:ext>
              </a:extLst>
            </a:blip>
            <a:srcRect l="3534" t="6851" r="6220" b="13649"/>
            <a:stretch>
              <a:fillRect/>
            </a:stretch>
          </p:blipFill>
          <p:spPr>
            <a:xfrm>
              <a:off x="6248021" y="2307613"/>
              <a:ext cx="2200789" cy="3218018"/>
            </a:xfrm>
            <a:prstGeom prst="rect">
              <a:avLst/>
            </a:prstGeom>
          </p:spPr>
        </p:pic>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sp>
        <p:nvSpPr>
          <p:cNvPr id="3" name="矩形 2"/>
          <p:cNvSpPr/>
          <p:nvPr/>
        </p:nvSpPr>
        <p:spPr>
          <a:xfrm>
            <a:off x="1783560" y="936000"/>
            <a:ext cx="8624880"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（二）贯彻新发展理念是关系我国发展全局的一场深刻变革</a:t>
            </a:r>
          </a:p>
        </p:txBody>
      </p:sp>
      <p:grpSp>
        <p:nvGrpSpPr>
          <p:cNvPr id="4" name="组合 3"/>
          <p:cNvGrpSpPr/>
          <p:nvPr/>
        </p:nvGrpSpPr>
        <p:grpSpPr>
          <a:xfrm>
            <a:off x="949488" y="1939524"/>
            <a:ext cx="10293024" cy="3278085"/>
            <a:chOff x="949488" y="1941754"/>
            <a:chExt cx="10293024" cy="3278085"/>
          </a:xfrm>
        </p:grpSpPr>
        <p:grpSp>
          <p:nvGrpSpPr>
            <p:cNvPr id="5" name="组合 4"/>
            <p:cNvGrpSpPr/>
            <p:nvPr/>
          </p:nvGrpSpPr>
          <p:grpSpPr>
            <a:xfrm>
              <a:off x="949488" y="1941754"/>
              <a:ext cx="10293024" cy="3278085"/>
              <a:chOff x="1064709" y="1638633"/>
              <a:chExt cx="10293024" cy="3278085"/>
            </a:xfrm>
          </p:grpSpPr>
          <p:sp>
            <p:nvSpPr>
              <p:cNvPr id="7" name="图文框 6"/>
              <p:cNvSpPr/>
              <p:nvPr/>
            </p:nvSpPr>
            <p:spPr>
              <a:xfrm>
                <a:off x="1064709" y="1638633"/>
                <a:ext cx="10080000" cy="3060000"/>
              </a:xfrm>
              <a:prstGeom prst="frame">
                <a:avLst>
                  <a:gd name="adj1" fmla="val 3956"/>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1277733" y="1856718"/>
                <a:ext cx="10080000" cy="3060000"/>
                <a:chOff x="1277733" y="1856718"/>
                <a:chExt cx="10080000" cy="3060000"/>
              </a:xfrm>
            </p:grpSpPr>
            <p:sp>
              <p:nvSpPr>
                <p:cNvPr id="9" name="矩形 8"/>
                <p:cNvSpPr/>
                <p:nvPr/>
              </p:nvSpPr>
              <p:spPr>
                <a:xfrm>
                  <a:off x="1277733" y="1856718"/>
                  <a:ext cx="10080000" cy="306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r="6647" b="50000"/>
                <a:stretch>
                  <a:fillRect/>
                </a:stretch>
              </p:blipFill>
              <p:spPr>
                <a:xfrm flipH="1">
                  <a:off x="3977733" y="3656718"/>
                  <a:ext cx="7380000" cy="1260000"/>
                </a:xfrm>
                <a:prstGeom prst="rect">
                  <a:avLst/>
                </a:prstGeom>
              </p:spPr>
            </p:pic>
          </p:grpSp>
        </p:grpSp>
        <p:sp>
          <p:nvSpPr>
            <p:cNvPr id="6" name="矩形 5"/>
            <p:cNvSpPr/>
            <p:nvPr/>
          </p:nvSpPr>
          <p:spPr>
            <a:xfrm>
              <a:off x="1956000" y="2802237"/>
              <a:ext cx="8280000" cy="1600118"/>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a:t>
              </a:r>
              <a:r>
                <a:rPr lang="zh-CN" altLang="en-US" sz="2400" b="1" dirty="0">
                  <a:latin typeface="楷体" panose="02010609060101010101" pitchFamily="49" charset="-122"/>
                  <a:ea typeface="楷体" panose="02010609060101010101" pitchFamily="49" charset="-122"/>
                </a:rPr>
                <a:t>贯彻新发展理念是新时代我国发展壮大的必由之路。</a:t>
              </a:r>
              <a:endParaRPr lang="en-US" altLang="zh-CN" sz="2400" b="1" dirty="0">
                <a:latin typeface="楷体" panose="02010609060101010101" pitchFamily="49" charset="-122"/>
                <a:ea typeface="楷体" panose="02010609060101010101" pitchFamily="49" charset="-122"/>
              </a:endParaRPr>
            </a:p>
            <a:p>
              <a:pPr algn="r">
                <a:lnSpc>
                  <a:spcPct val="150000"/>
                </a:lnSpc>
                <a:spcBef>
                  <a:spcPts val="800"/>
                </a:spcBef>
              </a:pP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习近平在中国共产党第二十次全国代表大会上的报告</a:t>
              </a:r>
              <a:br>
                <a:rPr lang="zh-CN" altLang="en-US" b="1" dirty="0">
                  <a:latin typeface="楷体" panose="02010609060101010101" pitchFamily="49" charset="-122"/>
                  <a:ea typeface="楷体" panose="02010609060101010101" pitchFamily="49" charset="-122"/>
                </a:rPr>
              </a:b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2022</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10</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16</a:t>
              </a:r>
              <a:r>
                <a:rPr lang="zh-CN" altLang="en-US" b="1" dirty="0">
                  <a:latin typeface="楷体" panose="02010609060101010101" pitchFamily="49" charset="-122"/>
                  <a:ea typeface="楷体" panose="02010609060101010101" pitchFamily="49" charset="-122"/>
                </a:rPr>
                <a:t>日）</a:t>
              </a:r>
              <a:endParaRPr lang="en-US" altLang="zh-CN" b="1" dirty="0">
                <a:latin typeface="楷体" panose="02010609060101010101" pitchFamily="49" charset="-122"/>
                <a:ea typeface="楷体" panose="02010609060101010101" pitchFamily="49" charset="-122"/>
              </a:endParaRP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636293"/>
            <a:ext cx="12192000" cy="5221707"/>
            <a:chOff x="-803010" y="1461522"/>
            <a:chExt cx="12192000" cy="5221707"/>
          </a:xfrm>
        </p:grpSpPr>
        <p:pic>
          <p:nvPicPr>
            <p:cNvPr id="3" name="图片 2"/>
            <p:cNvPicPr>
              <a:picLocks noChangeAspect="1"/>
            </p:cNvPicPr>
            <p:nvPr/>
          </p:nvPicPr>
          <p:blipFill rotWithShape="1">
            <a:blip r:embed="rId2" cstate="hqprint">
              <a:extLst>
                <a:ext uri="{28A0092B-C50C-407E-A947-70E740481C1C}">
                  <a14:useLocalDpi xmlns:a14="http://schemas.microsoft.com/office/drawing/2010/main" val="0"/>
                </a:ext>
              </a:extLst>
            </a:blip>
            <a:srcRect b="31496"/>
            <a:stretch>
              <a:fillRect/>
            </a:stretch>
          </p:blipFill>
          <p:spPr>
            <a:xfrm flipH="1">
              <a:off x="-803010" y="1461522"/>
              <a:ext cx="12192000" cy="5221707"/>
            </a:xfrm>
            <a:prstGeom prst="rect">
              <a:avLst/>
            </a:prstGeom>
            <a:solidFill>
              <a:schemeClr val="bg1"/>
            </a:solidFill>
            <a:ln w="12700">
              <a:noFill/>
            </a:ln>
            <a:effectLst/>
          </p:spPr>
        </p:pic>
        <p:sp>
          <p:nvSpPr>
            <p:cNvPr id="4" name="矩形 3"/>
            <p:cNvSpPr/>
            <p:nvPr/>
          </p:nvSpPr>
          <p:spPr>
            <a:xfrm>
              <a:off x="-803010" y="1461522"/>
              <a:ext cx="12192000" cy="4054642"/>
            </a:xfrm>
            <a:prstGeom prst="rect">
              <a:avLst/>
            </a:prstGeom>
            <a:gradFill>
              <a:gsLst>
                <a:gs pos="100000">
                  <a:srgbClr val="FFFDFD">
                    <a:alpha val="0"/>
                  </a:srgbClr>
                </a:gs>
                <a:gs pos="0">
                  <a:srgbClr val="FFFDFD"/>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9" name="矩形 38"/>
          <p:cNvSpPr/>
          <p:nvPr/>
        </p:nvSpPr>
        <p:spPr>
          <a:xfrm flipV="1">
            <a:off x="303398" y="2220139"/>
            <a:ext cx="5615911" cy="4294232"/>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对角圆角矩形 16"/>
          <p:cNvSpPr/>
          <p:nvPr/>
        </p:nvSpPr>
        <p:spPr>
          <a:xfrm flipH="1">
            <a:off x="3310954" y="816719"/>
            <a:ext cx="5570092"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新发展理念是新时代我国经济发展的指导原则</a:t>
            </a:r>
          </a:p>
        </p:txBody>
      </p:sp>
      <p:sp>
        <p:nvSpPr>
          <p:cNvPr id="21" name="矩形 20"/>
          <p:cNvSpPr/>
          <p:nvPr/>
        </p:nvSpPr>
        <p:spPr>
          <a:xfrm>
            <a:off x="357588" y="2284980"/>
            <a:ext cx="5323595" cy="4247317"/>
          </a:xfrm>
          <a:prstGeom prst="rect">
            <a:avLst/>
          </a:prstGeom>
          <a:noFill/>
        </p:spPr>
        <p:txBody>
          <a:bodyPr wrap="square">
            <a:spAutoFit/>
          </a:bodyPr>
          <a:lstStyle/>
          <a:p>
            <a:pPr marL="342900" indent="-342900" algn="just">
              <a:lnSpc>
                <a:spcPct val="150000"/>
              </a:lnSpc>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党的十八大以来，我们党对经济社会发展提出了许多重大理论和理念，其中新发展理念是</a:t>
            </a:r>
            <a:r>
              <a:rPr lang="zh-CN" altLang="en-US" sz="2000" b="1" dirty="0">
                <a:solidFill>
                  <a:srgbClr val="C00000"/>
                </a:solidFill>
                <a:latin typeface="微软雅黑" panose="020B0503020204020204" pitchFamily="34" charset="-122"/>
                <a:ea typeface="微软雅黑" panose="020B0503020204020204" pitchFamily="34" charset="-122"/>
              </a:rPr>
              <a:t>最重要、最主要的</a:t>
            </a:r>
            <a:endParaRPr lang="en-US" altLang="zh-CN" sz="2000" dirty="0">
              <a:solidFill>
                <a:srgbClr val="C00000"/>
              </a:solidFill>
              <a:latin typeface="微软雅黑" panose="020B0503020204020204" pitchFamily="34" charset="-122"/>
              <a:ea typeface="微软雅黑" panose="020B0503020204020204" pitchFamily="34" charset="-122"/>
            </a:endParaRPr>
          </a:p>
          <a:p>
            <a:pPr marL="342900" indent="-342900" algn="just">
              <a:lnSpc>
                <a:spcPct val="150000"/>
              </a:lnSpc>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新发展理念是一个系统的理论体系：</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800100" lvl="1" indent="-342900" algn="just">
              <a:lnSpc>
                <a:spcPct val="150000"/>
              </a:lnSpc>
              <a:buClr>
                <a:srgbClr val="9E0406"/>
              </a:buClr>
              <a:buSzPct val="60000"/>
              <a:buFont typeface="Wingdings" panose="05000000000000000000" pitchFamily="2" charset="2"/>
              <a:buChar char="u"/>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回答了关于发展的</a:t>
            </a:r>
            <a:r>
              <a:rPr lang="zh-CN" altLang="en-US" sz="2000" b="1" dirty="0">
                <a:solidFill>
                  <a:srgbClr val="C00000"/>
                </a:solidFill>
                <a:latin typeface="微软雅黑" panose="020B0503020204020204" pitchFamily="34" charset="-122"/>
                <a:ea typeface="微软雅黑" panose="020B0503020204020204" pitchFamily="34" charset="-122"/>
              </a:rPr>
              <a:t>目的、动力、方式、路径</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等一系列理论和实践问题</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800100" lvl="1" indent="-342900" algn="just">
              <a:lnSpc>
                <a:spcPct val="150000"/>
              </a:lnSpc>
              <a:buClr>
                <a:srgbClr val="9E0406"/>
              </a:buClr>
              <a:buSzPct val="60000"/>
              <a:buFont typeface="Wingdings" panose="05000000000000000000" pitchFamily="2" charset="2"/>
              <a:buChar char="u"/>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阐明了我们党关于发展的</a:t>
            </a:r>
            <a:r>
              <a:rPr lang="zh-CN" altLang="en-US" sz="2000" b="1" dirty="0">
                <a:solidFill>
                  <a:srgbClr val="C00000"/>
                </a:solidFill>
                <a:latin typeface="微软雅黑" panose="020B0503020204020204" pitchFamily="34" charset="-122"/>
                <a:ea typeface="微软雅黑" panose="020B0503020204020204" pitchFamily="34" charset="-122"/>
              </a:rPr>
              <a:t>政治立场、价值导向、发展模式、发展道路</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等重大政治问题</a:t>
            </a:r>
          </a:p>
        </p:txBody>
      </p:sp>
      <p:grpSp>
        <p:nvGrpSpPr>
          <p:cNvPr id="25" name="组合 24"/>
          <p:cNvGrpSpPr/>
          <p:nvPr/>
        </p:nvGrpSpPr>
        <p:grpSpPr>
          <a:xfrm>
            <a:off x="4466606" y="1551932"/>
            <a:ext cx="3258789" cy="468000"/>
            <a:chOff x="1195503" y="4601631"/>
            <a:chExt cx="3258789" cy="468000"/>
          </a:xfrm>
        </p:grpSpPr>
        <p:sp>
          <p:nvSpPr>
            <p:cNvPr id="27" name="对角圆角矩形 26"/>
            <p:cNvSpPr/>
            <p:nvPr/>
          </p:nvSpPr>
          <p:spPr>
            <a:xfrm>
              <a:off x="1195503" y="4601631"/>
              <a:ext cx="3258789"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新发展理念的重大意义</a:t>
              </a:r>
            </a:p>
          </p:txBody>
        </p:sp>
        <p:sp>
          <p:nvSpPr>
            <p:cNvPr id="28" name="对角圆角矩形 27"/>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5" name="矩形 4"/>
          <p:cNvSpPr/>
          <p:nvPr/>
        </p:nvSpPr>
        <p:spPr>
          <a:xfrm flipV="1">
            <a:off x="6079853" y="2230641"/>
            <a:ext cx="5766642" cy="4283729"/>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a:off x="6294242" y="2284980"/>
            <a:ext cx="5364000" cy="3713517"/>
          </a:xfrm>
          <a:prstGeom prst="rect">
            <a:avLst/>
          </a:prstGeom>
          <a:noFill/>
        </p:spPr>
        <p:txBody>
          <a:bodyPr wrap="square">
            <a:spAutoFit/>
          </a:bodyPr>
          <a:lstStyle/>
          <a:p>
            <a:pPr algn="just">
              <a:lnSpc>
                <a:spcPct val="150000"/>
              </a:lnSpc>
              <a:buClr>
                <a:srgbClr val="9E0406"/>
              </a:buClr>
              <a:buSzPct val="80000"/>
            </a:pPr>
            <a:r>
              <a:rPr lang="zh-CN" altLang="en-US" sz="2000" b="1" dirty="0">
                <a:solidFill>
                  <a:srgbClr val="C00000"/>
                </a:solidFill>
                <a:latin typeface="微软雅黑" panose="020B0503020204020204" pitchFamily="34" charset="-122"/>
                <a:ea typeface="微软雅黑" panose="020B0503020204020204" pitchFamily="34" charset="-122"/>
              </a:rPr>
              <a:t>新发展理念</a:t>
            </a:r>
            <a:endParaRPr lang="en-US" altLang="zh-CN" sz="2000" dirty="0">
              <a:solidFill>
                <a:srgbClr val="C00000"/>
              </a:solidFill>
              <a:latin typeface="微软雅黑" panose="020B0503020204020204" pitchFamily="34" charset="-122"/>
              <a:ea typeface="微软雅黑" panose="020B0503020204020204" pitchFamily="34" charset="-122"/>
            </a:endParaRPr>
          </a:p>
          <a:p>
            <a:pPr marL="342900" indent="-342900" algn="just">
              <a:lnSpc>
                <a:spcPct val="150000"/>
              </a:lnSpc>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不是凭空得来的</a:t>
            </a:r>
          </a:p>
          <a:p>
            <a:pPr marL="342900" indent="-342900" algn="just">
              <a:lnSpc>
                <a:spcPct val="150000"/>
              </a:lnSpc>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是在深刻总结</a:t>
            </a:r>
            <a:r>
              <a:rPr lang="zh-CN" altLang="en-US" sz="2000" b="1" dirty="0">
                <a:solidFill>
                  <a:srgbClr val="C00000"/>
                </a:solidFill>
                <a:latin typeface="微软雅黑" panose="020B0503020204020204" pitchFamily="34" charset="-122"/>
                <a:ea typeface="微软雅黑" panose="020B0503020204020204" pitchFamily="34" charset="-122"/>
              </a:rPr>
              <a:t>国内外发展经验教训、</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分析</a:t>
            </a:r>
            <a:r>
              <a:rPr lang="zh-CN" altLang="en-US" sz="2000" b="1" dirty="0">
                <a:solidFill>
                  <a:srgbClr val="C00000"/>
                </a:solidFill>
                <a:latin typeface="微软雅黑" panose="020B0503020204020204" pitchFamily="34" charset="-122"/>
                <a:ea typeface="微软雅黑" panose="020B0503020204020204" pitchFamily="34" charset="-122"/>
              </a:rPr>
              <a:t>国内外发展大势</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的基础上形成的</a:t>
            </a:r>
          </a:p>
          <a:p>
            <a:pPr marL="342900" indent="-342900" algn="just">
              <a:lnSpc>
                <a:spcPct val="150000"/>
              </a:lnSpc>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集中反映了我们党对经济社会</a:t>
            </a:r>
            <a:r>
              <a:rPr lang="zh-CN" altLang="en-US" sz="2000" b="1" dirty="0">
                <a:solidFill>
                  <a:srgbClr val="C00000"/>
                </a:solidFill>
                <a:latin typeface="微软雅黑" panose="020B0503020204020204" pitchFamily="34" charset="-122"/>
                <a:ea typeface="微软雅黑" panose="020B0503020204020204" pitchFamily="34" charset="-122"/>
              </a:rPr>
              <a:t>发展规律认识的深化</a:t>
            </a:r>
          </a:p>
          <a:p>
            <a:pPr marL="342900" indent="-342900" algn="just">
              <a:lnSpc>
                <a:spcPct val="150000"/>
              </a:lnSpc>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针对我国发展中的</a:t>
            </a:r>
            <a:r>
              <a:rPr lang="zh-CN" altLang="en-US" sz="2000" b="1" dirty="0">
                <a:solidFill>
                  <a:srgbClr val="C00000"/>
                </a:solidFill>
                <a:latin typeface="微软雅黑" panose="020B0503020204020204" pitchFamily="34" charset="-122"/>
                <a:ea typeface="微软雅黑" panose="020B0503020204020204" pitchFamily="34" charset="-122"/>
              </a:rPr>
              <a:t>突出矛盾</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和</a:t>
            </a:r>
            <a:r>
              <a:rPr lang="zh-CN" altLang="en-US" sz="2000" b="1" dirty="0">
                <a:solidFill>
                  <a:srgbClr val="C00000"/>
                </a:solidFill>
                <a:latin typeface="微软雅黑" panose="020B0503020204020204" pitchFamily="34" charset="-122"/>
                <a:ea typeface="微软雅黑" panose="020B0503020204020204" pitchFamily="34" charset="-122"/>
              </a:rPr>
              <a:t>问题</a:t>
            </a:r>
            <a:endParaRPr lang="en-US" altLang="zh-CN" sz="2000" b="1" dirty="0">
              <a:solidFill>
                <a:srgbClr val="C00000"/>
              </a:solidFill>
              <a:latin typeface="微软雅黑" panose="020B0503020204020204" pitchFamily="34" charset="-122"/>
              <a:ea typeface="微软雅黑" panose="020B0503020204020204" pitchFamily="34" charset="-122"/>
            </a:endParaRPr>
          </a:p>
          <a:p>
            <a:pPr marL="342900" indent="-342900" algn="just">
              <a:lnSpc>
                <a:spcPct val="150000"/>
              </a:lnSpc>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是关系我国发展全局的</a:t>
            </a:r>
            <a:r>
              <a:rPr lang="zh-CN" altLang="en-US" sz="2000" b="1" dirty="0">
                <a:solidFill>
                  <a:srgbClr val="C00000"/>
                </a:solidFill>
                <a:latin typeface="微软雅黑" panose="020B0503020204020204" pitchFamily="34" charset="-122"/>
                <a:ea typeface="微软雅黑" panose="020B0503020204020204" pitchFamily="34" charset="-122"/>
              </a:rPr>
              <a:t>一场深刻变革</a:t>
            </a:r>
            <a:endParaRPr lang="en-US" altLang="zh-CN" sz="2000" b="1" dirty="0">
              <a:solidFill>
                <a:srgbClr val="C00000"/>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4432800" y="856138"/>
            <a:ext cx="8209773" cy="900000"/>
            <a:chOff x="3402412" y="802427"/>
            <a:chExt cx="8920800" cy="900000"/>
          </a:xfrm>
        </p:grpSpPr>
        <p:grpSp>
          <p:nvGrpSpPr>
            <p:cNvPr id="17" name="组合 16"/>
            <p:cNvGrpSpPr/>
            <p:nvPr/>
          </p:nvGrpSpPr>
          <p:grpSpPr>
            <a:xfrm>
              <a:off x="3402412" y="802427"/>
              <a:ext cx="8920800" cy="900000"/>
              <a:chOff x="163175" y="2328176"/>
              <a:chExt cx="11961909" cy="4680000"/>
            </a:xfrm>
          </p:grpSpPr>
          <p:pic>
            <p:nvPicPr>
              <p:cNvPr id="18" name="图片 17"/>
              <p:cNvPicPr>
                <a:picLocks noChangeAspect="1"/>
              </p:cNvPicPr>
              <p:nvPr/>
            </p:nvPicPr>
            <p:blipFill>
              <a:blip r:embed="rId2">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163175" y="2328176"/>
                <a:ext cx="11961909" cy="4680000"/>
              </a:xfrm>
              <a:prstGeom prst="rect">
                <a:avLst/>
              </a:prstGeom>
            </p:spPr>
          </p:pic>
          <p:sp>
            <p:nvSpPr>
              <p:cNvPr id="19" name="矩形 18"/>
              <p:cNvSpPr/>
              <p:nvPr/>
            </p:nvSpPr>
            <p:spPr>
              <a:xfrm>
                <a:off x="525115" y="2328176"/>
                <a:ext cx="10848367" cy="4301315"/>
              </a:xfrm>
              <a:prstGeom prst="rect">
                <a:avLst/>
              </a:prstGeom>
              <a:gradFill>
                <a:gsLst>
                  <a:gs pos="75000">
                    <a:srgbClr val="FFFDFD"/>
                  </a:gs>
                  <a:gs pos="0">
                    <a:srgbClr val="FFFDEB"/>
                  </a:gs>
                </a:gsLst>
                <a:lin ang="2700000" scaled="0"/>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00" dirty="0">
                  <a:solidFill>
                    <a:schemeClr val="tx1"/>
                  </a:solidFill>
                  <a:latin typeface="等线" panose="02010600030101010101" charset="-122"/>
                  <a:ea typeface="等线" panose="02010600030101010101" charset="-122"/>
                </a:endParaRPr>
              </a:p>
            </p:txBody>
          </p:sp>
        </p:grpSp>
        <p:sp>
          <p:nvSpPr>
            <p:cNvPr id="20" name="矩形 146"/>
            <p:cNvSpPr>
              <a:spLocks noChangeArrowheads="1"/>
            </p:cNvSpPr>
            <p:nvPr/>
          </p:nvSpPr>
          <p:spPr bwMode="auto">
            <a:xfrm>
              <a:off x="3942142" y="964904"/>
              <a:ext cx="765834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indent="0" algn="ctr">
                <a:lnSpc>
                  <a:spcPct val="100000"/>
                </a:lnSpc>
                <a:spcBef>
                  <a:spcPts val="0"/>
                </a:spcBef>
                <a:buNone/>
              </a:pPr>
              <a:r>
                <a:rPr lang="zh-CN" altLang="en-US" sz="2400" b="1" dirty="0">
                  <a:solidFill>
                    <a:schemeClr val="tx1">
                      <a:lumMod val="85000"/>
                      <a:lumOff val="15000"/>
                    </a:schemeClr>
                  </a:solidFill>
                  <a:latin typeface="华文新魏" panose="02010800040101010101" pitchFamily="2" charset="-122"/>
                  <a:ea typeface="华文新魏" panose="02010800040101010101" pitchFamily="2" charset="-122"/>
                </a:rPr>
                <a:t>创新是一个国家、一个民族发展进步的不竭动力</a:t>
              </a:r>
            </a:p>
          </p:txBody>
        </p:sp>
      </p:grpSp>
      <p:grpSp>
        <p:nvGrpSpPr>
          <p:cNvPr id="63" name="组合 62"/>
          <p:cNvGrpSpPr/>
          <p:nvPr/>
        </p:nvGrpSpPr>
        <p:grpSpPr>
          <a:xfrm>
            <a:off x="695410" y="2388476"/>
            <a:ext cx="10801180" cy="3686310"/>
            <a:chOff x="1450770" y="2826094"/>
            <a:chExt cx="10801180" cy="3686310"/>
          </a:xfrm>
        </p:grpSpPr>
        <p:sp>
          <p:nvSpPr>
            <p:cNvPr id="64" name="矩形 63"/>
            <p:cNvSpPr/>
            <p:nvPr/>
          </p:nvSpPr>
          <p:spPr>
            <a:xfrm flipV="1">
              <a:off x="1523950" y="2912404"/>
              <a:ext cx="10728000" cy="3600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7" name="矩形 66"/>
            <p:cNvSpPr/>
            <p:nvPr/>
          </p:nvSpPr>
          <p:spPr>
            <a:xfrm flipV="1">
              <a:off x="1450770" y="2826094"/>
              <a:ext cx="10728000" cy="3600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6" name="矩形 45"/>
          <p:cNvSpPr/>
          <p:nvPr/>
        </p:nvSpPr>
        <p:spPr>
          <a:xfrm>
            <a:off x="1079144" y="2998013"/>
            <a:ext cx="5738851" cy="2690288"/>
          </a:xfrm>
          <a:prstGeom prst="rect">
            <a:avLst/>
          </a:prstGeom>
          <a:noFill/>
        </p:spPr>
        <p:txBody>
          <a:bodyPr wrap="square">
            <a:spAutoFit/>
          </a:bodyPr>
          <a:lstStyle/>
          <a:p>
            <a:pPr marL="342900" indent="-342900" algn="just">
              <a:lnSpc>
                <a:spcPct val="150000"/>
              </a:lnSpc>
              <a:spcAft>
                <a:spcPts val="600"/>
              </a:spcAft>
              <a:buClr>
                <a:srgbClr val="9E0406"/>
              </a:buClr>
              <a:buSzPct val="80000"/>
              <a:buFont typeface="Wingdings" panose="05000000000000000000" pitchFamily="2" charset="2"/>
              <a:buChar char="n"/>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完善科技创新体系，坚持创新在我国现代化建设全局中的核心地位</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50000"/>
              </a:lnSpc>
              <a:spcAft>
                <a:spcPts val="600"/>
              </a:spcAft>
              <a:buClr>
                <a:srgbClr val="9E0406"/>
              </a:buClr>
              <a:buSzPct val="80000"/>
              <a:buFont typeface="Wingdings" panose="05000000000000000000" pitchFamily="2" charset="2"/>
              <a:buChar char="n"/>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加快实施创新驱动发展战略，不断推进</a:t>
            </a:r>
            <a:r>
              <a:rPr lang="zh-CN" altLang="en-US" b="1" dirty="0">
                <a:solidFill>
                  <a:srgbClr val="C00000"/>
                </a:solidFill>
                <a:latin typeface="微软雅黑" panose="020B0503020204020204" pitchFamily="34" charset="-122"/>
                <a:ea typeface="微软雅黑" panose="020B0503020204020204" pitchFamily="34" charset="-122"/>
              </a:rPr>
              <a:t>理论创新、制度创新、科技创新、文化创新</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等各方面创新</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50000"/>
              </a:lnSpc>
              <a:spcAft>
                <a:spcPts val="600"/>
              </a:spcAft>
              <a:buClr>
                <a:srgbClr val="9E0406"/>
              </a:buClr>
              <a:buSzPct val="80000"/>
              <a:buFont typeface="Wingdings" panose="05000000000000000000" pitchFamily="2" charset="2"/>
              <a:buChar char="n"/>
            </a:pPr>
            <a:r>
              <a:rPr lang="zh-CN" altLang="en-US" b="1" dirty="0">
                <a:solidFill>
                  <a:srgbClr val="C00000"/>
                </a:solidFill>
                <a:latin typeface="微软雅黑" panose="020B0503020204020204" pitchFamily="34" charset="-122"/>
                <a:ea typeface="微软雅黑" panose="020B0503020204020204" pitchFamily="34" charset="-122"/>
              </a:rPr>
              <a:t>重大科技创新成果</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是国之重器、国之利器，必须牢牢掌握在自己手上，必须依靠自力更生、自主创新</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nvGrpSpPr>
          <p:cNvPr id="47" name="组合 46"/>
          <p:cNvGrpSpPr/>
          <p:nvPr/>
        </p:nvGrpSpPr>
        <p:grpSpPr>
          <a:xfrm>
            <a:off x="623181" y="1014584"/>
            <a:ext cx="3783115" cy="468000"/>
            <a:chOff x="1195503" y="4601631"/>
            <a:chExt cx="3783115" cy="468000"/>
          </a:xfrm>
        </p:grpSpPr>
        <p:sp>
          <p:nvSpPr>
            <p:cNvPr id="48" name="对角圆角矩形 47"/>
            <p:cNvSpPr/>
            <p:nvPr/>
          </p:nvSpPr>
          <p:spPr>
            <a:xfrm>
              <a:off x="1195503" y="4601631"/>
              <a:ext cx="3783115"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创新</a:t>
              </a: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lt"/>
                </a:rPr>
                <a:t>注重解决发展动力问题</a:t>
              </a:r>
            </a:p>
          </p:txBody>
        </p:sp>
        <p:sp>
          <p:nvSpPr>
            <p:cNvPr id="49" name="对角圆角矩形 48"/>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56" name="组合 55"/>
          <p:cNvGrpSpPr/>
          <p:nvPr/>
        </p:nvGrpSpPr>
        <p:grpSpPr>
          <a:xfrm>
            <a:off x="4654006" y="1986042"/>
            <a:ext cx="2883989" cy="1007110"/>
            <a:chOff x="6099812" y="1992088"/>
            <a:chExt cx="2883989" cy="1007110"/>
          </a:xfrm>
        </p:grpSpPr>
        <p:grpSp>
          <p:nvGrpSpPr>
            <p:cNvPr id="57" name="组合 56"/>
            <p:cNvGrpSpPr/>
            <p:nvPr/>
          </p:nvGrpSpPr>
          <p:grpSpPr>
            <a:xfrm>
              <a:off x="6099812" y="1992088"/>
              <a:ext cx="1368916" cy="1007110"/>
              <a:chOff x="6099812" y="1992088"/>
              <a:chExt cx="1368916" cy="1007110"/>
            </a:xfrm>
          </p:grpSpPr>
          <p:sp>
            <p:nvSpPr>
              <p:cNvPr id="59" name="矩形: 对角圆角 4"/>
              <p:cNvSpPr/>
              <p:nvPr/>
            </p:nvSpPr>
            <p:spPr>
              <a:xfrm>
                <a:off x="6748728" y="2279198"/>
                <a:ext cx="720000" cy="720000"/>
              </a:xfrm>
              <a:prstGeom prst="round2DiagRect">
                <a:avLst/>
              </a:prstGeom>
              <a:solidFill>
                <a:schemeClr val="bg1"/>
              </a:solidFill>
              <a:ln w="6350">
                <a:gradFill>
                  <a:gsLst>
                    <a:gs pos="100000">
                      <a:srgbClr val="9E0406"/>
                    </a:gs>
                    <a:gs pos="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新</a:t>
                </a:r>
              </a:p>
            </p:txBody>
          </p:sp>
          <p:sp>
            <p:nvSpPr>
              <p:cNvPr id="60" name="矩形: 对角圆角 3"/>
              <p:cNvSpPr/>
              <p:nvPr/>
            </p:nvSpPr>
            <p:spPr>
              <a:xfrm>
                <a:off x="6099812" y="1992088"/>
                <a:ext cx="720000" cy="720000"/>
              </a:xfrm>
              <a:prstGeom prst="round2DiagRect">
                <a:avLst/>
              </a:prstGeom>
              <a:solidFill>
                <a:schemeClr val="bg1"/>
              </a:solidFill>
              <a:ln w="6350">
                <a:gradFill>
                  <a:gsLst>
                    <a:gs pos="0">
                      <a:srgbClr val="9E0406"/>
                    </a:gs>
                    <a:gs pos="10000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创</a:t>
                </a:r>
              </a:p>
            </p:txBody>
          </p:sp>
        </p:grpSp>
        <p:sp>
          <p:nvSpPr>
            <p:cNvPr id="58" name="文本框 57"/>
            <p:cNvSpPr txBox="1"/>
            <p:nvPr/>
          </p:nvSpPr>
          <p:spPr>
            <a:xfrm>
              <a:off x="7543801" y="2408365"/>
              <a:ext cx="1440000" cy="461665"/>
            </a:xfrm>
            <a:prstGeom prst="rect">
              <a:avLst/>
            </a:prstGeom>
            <a:noFill/>
          </p:spPr>
          <p:txBody>
            <a:bodyPr wrap="square" rtlCol="0">
              <a:spAutoFit/>
            </a:bodyPr>
            <a:lstStyle/>
            <a:p>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rPr>
                <a:t>发展理念</a:t>
              </a:r>
            </a:p>
          </p:txBody>
        </p:sp>
      </p:grpSp>
      <p:sp>
        <p:nvSpPr>
          <p:cNvPr id="61" name="立方体 60"/>
          <p:cNvSpPr/>
          <p:nvPr/>
        </p:nvSpPr>
        <p:spPr>
          <a:xfrm>
            <a:off x="7063856" y="4463798"/>
            <a:ext cx="3960000" cy="1045222"/>
          </a:xfrm>
          <a:prstGeom prst="cube">
            <a:avLst>
              <a:gd name="adj" fmla="val 7024"/>
            </a:avLst>
          </a:prstGeom>
          <a:solidFill>
            <a:schemeClr val="bg1"/>
          </a:solidFill>
          <a:ln w="6350">
            <a:gradFill>
              <a:gsLst>
                <a:gs pos="0">
                  <a:schemeClr val="bg1">
                    <a:lumMod val="75000"/>
                  </a:schemeClr>
                </a:gs>
                <a:gs pos="100000">
                  <a:srgbClr val="9E0406">
                    <a:alpha val="0"/>
                  </a:srgb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关键核心技术是</a:t>
            </a:r>
            <a:r>
              <a:rPr lang="zh-CN" altLang="en-US" sz="2000" b="1" dirty="0">
                <a:solidFill>
                  <a:srgbClr val="C00000"/>
                </a:solidFill>
                <a:latin typeface="微软雅黑" panose="020B0503020204020204" pitchFamily="34" charset="-122"/>
                <a:ea typeface="微软雅黑" panose="020B0503020204020204" pitchFamily="34" charset="-122"/>
              </a:rPr>
              <a:t>要不来、</a:t>
            </a:r>
            <a:endParaRPr lang="en-US" altLang="zh-CN" sz="2000" b="1" dirty="0">
              <a:solidFill>
                <a:srgbClr val="C00000"/>
              </a:solidFill>
              <a:latin typeface="微软雅黑" panose="020B0503020204020204" pitchFamily="34" charset="-122"/>
              <a:ea typeface="微软雅黑" panose="020B0503020204020204" pitchFamily="34" charset="-122"/>
            </a:endParaRPr>
          </a:p>
          <a:p>
            <a:pPr algn="ctr">
              <a:lnSpc>
                <a:spcPct val="120000"/>
              </a:lnSpc>
            </a:pPr>
            <a:r>
              <a:rPr lang="zh-CN" altLang="en-US" sz="2000" b="1" dirty="0">
                <a:solidFill>
                  <a:srgbClr val="C00000"/>
                </a:solidFill>
                <a:latin typeface="微软雅黑" panose="020B0503020204020204" pitchFamily="34" charset="-122"/>
                <a:ea typeface="微软雅黑" panose="020B0503020204020204" pitchFamily="34" charset="-122"/>
              </a:rPr>
              <a:t>买不来、讨不来</a:t>
            </a: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的</a:t>
            </a:r>
          </a:p>
        </p:txBody>
      </p:sp>
      <p:sp>
        <p:nvSpPr>
          <p:cNvPr id="62" name="立方体 61"/>
          <p:cNvSpPr/>
          <p:nvPr/>
        </p:nvSpPr>
        <p:spPr>
          <a:xfrm>
            <a:off x="7016848" y="3164197"/>
            <a:ext cx="3960000" cy="1045222"/>
          </a:xfrm>
          <a:prstGeom prst="cube">
            <a:avLst>
              <a:gd name="adj" fmla="val 7024"/>
            </a:avLst>
          </a:prstGeom>
          <a:solidFill>
            <a:schemeClr val="bg1"/>
          </a:solidFill>
          <a:ln w="6350">
            <a:gradFill>
              <a:gsLst>
                <a:gs pos="0">
                  <a:schemeClr val="bg1">
                    <a:lumMod val="75000"/>
                  </a:schemeClr>
                </a:gs>
                <a:gs pos="100000">
                  <a:srgbClr val="9E0406">
                    <a:alpha val="0"/>
                  </a:srgb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抓住了创新，就抓住了牵动经济社会发展全局的</a:t>
            </a:r>
            <a:r>
              <a:rPr lang="zh-CN" altLang="en-US" sz="2000" b="1" dirty="0">
                <a:solidFill>
                  <a:srgbClr val="C00000"/>
                </a:solidFill>
                <a:latin typeface="微软雅黑" panose="020B0503020204020204" pitchFamily="34" charset="-122"/>
                <a:ea typeface="微软雅黑" panose="020B0503020204020204" pitchFamily="34" charset="-122"/>
              </a:rPr>
              <a:t>“牛鼻子”</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组合 22"/>
          <p:cNvGrpSpPr/>
          <p:nvPr/>
        </p:nvGrpSpPr>
        <p:grpSpPr>
          <a:xfrm flipH="1">
            <a:off x="6350793" y="2220008"/>
            <a:ext cx="5473458" cy="3520525"/>
            <a:chOff x="774540" y="2293945"/>
            <a:chExt cx="10705149" cy="4610362"/>
          </a:xfrm>
        </p:grpSpPr>
        <p:sp>
          <p:nvSpPr>
            <p:cNvPr id="24" name="矩形 23"/>
            <p:cNvSpPr/>
            <p:nvPr/>
          </p:nvSpPr>
          <p:spPr>
            <a:xfrm flipV="1">
              <a:off x="774540" y="2425590"/>
              <a:ext cx="10561478" cy="4478717"/>
            </a:xfrm>
            <a:prstGeom prst="rect">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5" name="矩形 24"/>
            <p:cNvSpPr/>
            <p:nvPr/>
          </p:nvSpPr>
          <p:spPr>
            <a:xfrm flipV="1">
              <a:off x="918211" y="2293945"/>
              <a:ext cx="10561478" cy="4478718"/>
            </a:xfrm>
            <a:prstGeom prst="rect">
              <a:avLst/>
            </a:prstGeom>
            <a:solidFill>
              <a:schemeClr val="bg1"/>
            </a:solidFill>
            <a:ln w="12700">
              <a:gradFill>
                <a:gsLst>
                  <a:gs pos="100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7" name="işlídê"/>
          <p:cNvSpPr/>
          <p:nvPr/>
        </p:nvSpPr>
        <p:spPr>
          <a:xfrm>
            <a:off x="346300" y="1812309"/>
            <a:ext cx="6300000" cy="4500000"/>
          </a:xfrm>
          <a:prstGeom prst="round2DiagRect">
            <a:avLst>
              <a:gd name="adj1" fmla="val 412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6" name="箭头: 五边形 21"/>
          <p:cNvSpPr/>
          <p:nvPr/>
        </p:nvSpPr>
        <p:spPr>
          <a:xfrm>
            <a:off x="2261233" y="1567802"/>
            <a:ext cx="2470135" cy="468000"/>
          </a:xfrm>
          <a:prstGeom prst="cube">
            <a:avLst>
              <a:gd name="adj" fmla="val 12212"/>
            </a:avLst>
          </a:prstGeom>
          <a:gradFill>
            <a:gsLst>
              <a:gs pos="0">
                <a:srgbClr val="C00000"/>
              </a:gs>
              <a:gs pos="62000">
                <a:srgbClr val="C92403"/>
              </a:gs>
              <a:gs pos="100000">
                <a:srgbClr val="E55003"/>
              </a:gs>
            </a:gsLst>
            <a:lin ang="15600000" scaled="0"/>
          </a:gradFill>
          <a:ln w="12700">
            <a:gradFill>
              <a:gsLst>
                <a:gs pos="0">
                  <a:schemeClr val="bg1"/>
                </a:gs>
                <a:gs pos="100000">
                  <a:schemeClr val="bg1">
                    <a:alpha val="0"/>
                  </a:schemeClr>
                </a:gs>
              </a:gsLst>
              <a:lin ang="5400000" scaled="1"/>
            </a:gradFill>
            <a:prstDash val="solid"/>
            <a:miter lim="800000"/>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Autofit/>
          </a:bodyPr>
          <a:lstStyle/>
          <a:p>
            <a:pPr algn="ctr"/>
            <a:r>
              <a:rPr lang="zh-CN" altLang="en-US"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华文中宋" panose="02010600040101010101" pitchFamily="2" charset="-122"/>
                <a:sym typeface="+mn-ea"/>
              </a:rPr>
              <a:t>全社会研发投入</a:t>
            </a:r>
          </a:p>
        </p:txBody>
      </p:sp>
      <p:sp>
        <p:nvSpPr>
          <p:cNvPr id="74" name="AutoShape 27"/>
          <p:cNvSpPr>
            <a:spLocks noChangeArrowheads="1"/>
          </p:cNvSpPr>
          <p:nvPr/>
        </p:nvSpPr>
        <p:spPr bwMode="gray">
          <a:xfrm>
            <a:off x="769701" y="5299033"/>
            <a:ext cx="5040000" cy="432000"/>
          </a:xfrm>
          <a:prstGeom prst="cube">
            <a:avLst>
              <a:gd name="adj" fmla="val 83550"/>
            </a:avLst>
          </a:prstGeom>
          <a:solidFill>
            <a:schemeClr val="bg1">
              <a:lumMod val="95000"/>
              <a:alpha val="90000"/>
            </a:schemeClr>
          </a:solidFill>
          <a:ln w="6350">
            <a:solidFill>
              <a:schemeClr val="bg1">
                <a:lumMod val="85000"/>
              </a:schemeClr>
            </a:solidFill>
            <a:miter lim="800000"/>
          </a:ln>
        </p:spPr>
        <p:txBody>
          <a:bodyPr wrap="none" anchor="ctr"/>
          <a:lstStyle/>
          <a:p>
            <a:endParaRPr lang="zh-CN" altLang="en-US" sz="3200"/>
          </a:p>
        </p:txBody>
      </p:sp>
      <p:sp>
        <p:nvSpPr>
          <p:cNvPr id="75" name="AutoShape 29"/>
          <p:cNvSpPr>
            <a:spLocks noChangeArrowheads="1"/>
          </p:cNvSpPr>
          <p:nvPr/>
        </p:nvSpPr>
        <p:spPr bwMode="gray">
          <a:xfrm rot="16200000" flipV="1">
            <a:off x="1746228" y="4648667"/>
            <a:ext cx="1080000" cy="720000"/>
          </a:xfrm>
          <a:prstGeom prst="cube">
            <a:avLst>
              <a:gd name="adj" fmla="val 23792"/>
            </a:avLst>
          </a:prstGeom>
          <a:solidFill>
            <a:schemeClr val="accent2"/>
          </a:solidFill>
          <a:ln w="9525">
            <a:noFill/>
            <a:miter lim="800000"/>
          </a:ln>
        </p:spPr>
        <p:txBody>
          <a:bodyPr wrap="none" anchor="ctr"/>
          <a:lstStyle/>
          <a:p>
            <a:endParaRPr lang="zh-CN" altLang="en-US" sz="3200"/>
          </a:p>
        </p:txBody>
      </p:sp>
      <p:sp>
        <p:nvSpPr>
          <p:cNvPr id="76" name="文本框 90"/>
          <p:cNvSpPr txBox="1">
            <a:spLocks noChangeArrowheads="1"/>
          </p:cNvSpPr>
          <p:nvPr/>
        </p:nvSpPr>
        <p:spPr bwMode="auto">
          <a:xfrm>
            <a:off x="1191598" y="5260519"/>
            <a:ext cx="787395" cy="307777"/>
          </a:xfrm>
          <a:prstGeom prst="rect">
            <a:avLst/>
          </a:prstGeom>
          <a:noFill/>
          <a:ln w="9525">
            <a:noFill/>
            <a:miter lim="800000"/>
          </a:ln>
        </p:spPr>
        <p:txBody>
          <a:bodyPr wrap="none">
            <a:spAutoFit/>
          </a:bodyPr>
          <a:lstStyle/>
          <a:p>
            <a:r>
              <a:rPr lang="en-US" altLang="zh-CN" sz="1400" dirty="0">
                <a:solidFill>
                  <a:schemeClr val="tx1">
                    <a:lumMod val="50000"/>
                    <a:lumOff val="50000"/>
                  </a:schemeClr>
                </a:solidFill>
                <a:latin typeface="微软雅黑" panose="020B0503020204020204" pitchFamily="34" charset="-122"/>
                <a:ea typeface="微软雅黑" panose="020B0503020204020204" pitchFamily="34" charset="-122"/>
              </a:rPr>
              <a:t>2012</a:t>
            </a:r>
            <a:r>
              <a:rPr lang="zh-CN" altLang="en-US" sz="1400" dirty="0">
                <a:solidFill>
                  <a:schemeClr val="tx1">
                    <a:lumMod val="50000"/>
                    <a:lumOff val="50000"/>
                  </a:schemeClr>
                </a:solidFill>
                <a:latin typeface="微软雅黑" panose="020B0503020204020204" pitchFamily="34" charset="-122"/>
                <a:ea typeface="微软雅黑" panose="020B0503020204020204" pitchFamily="34" charset="-122"/>
              </a:rPr>
              <a:t>年</a:t>
            </a:r>
          </a:p>
        </p:txBody>
      </p:sp>
      <p:sp>
        <p:nvSpPr>
          <p:cNvPr id="77" name="对话气泡: 矩形 50"/>
          <p:cNvSpPr/>
          <p:nvPr/>
        </p:nvSpPr>
        <p:spPr>
          <a:xfrm>
            <a:off x="764458" y="4150730"/>
            <a:ext cx="1260000" cy="360000"/>
          </a:xfrm>
          <a:prstGeom prst="wedgeRectCallout">
            <a:avLst>
              <a:gd name="adj1" fmla="val 37601"/>
              <a:gd name="adj2" fmla="val 6825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z="1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1.03</a:t>
            </a:r>
            <a:r>
              <a:rPr lang="zh-CN" altLang="en-US" sz="1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万亿元</a:t>
            </a:r>
            <a:endParaRPr lang="en-US" altLang="zh-CN" sz="1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80" name="AutoShape 28"/>
          <p:cNvSpPr>
            <a:spLocks noChangeArrowheads="1"/>
          </p:cNvSpPr>
          <p:nvPr/>
        </p:nvSpPr>
        <p:spPr bwMode="gray">
          <a:xfrm rot="16200000" flipV="1">
            <a:off x="3004127" y="3748667"/>
            <a:ext cx="2880000" cy="720000"/>
          </a:xfrm>
          <a:prstGeom prst="cube">
            <a:avLst>
              <a:gd name="adj" fmla="val 23792"/>
            </a:avLst>
          </a:prstGeom>
          <a:solidFill>
            <a:schemeClr val="accent1"/>
          </a:solidFill>
          <a:ln w="9525">
            <a:noFill/>
            <a:miter lim="800000"/>
          </a:ln>
          <a:effectLst/>
        </p:spPr>
        <p:txBody>
          <a:bodyPr wrap="none" anchor="ctr"/>
          <a:lstStyle/>
          <a:p>
            <a:pPr>
              <a:defRPr/>
            </a:pPr>
            <a:endParaRPr lang="zh-CN" altLang="en-US" sz="3200"/>
          </a:p>
        </p:txBody>
      </p:sp>
      <p:sp>
        <p:nvSpPr>
          <p:cNvPr id="81" name="文本框 91"/>
          <p:cNvSpPr txBox="1">
            <a:spLocks noChangeArrowheads="1"/>
          </p:cNvSpPr>
          <p:nvPr/>
        </p:nvSpPr>
        <p:spPr bwMode="auto">
          <a:xfrm>
            <a:off x="3296732" y="5260519"/>
            <a:ext cx="787395" cy="307777"/>
          </a:xfrm>
          <a:prstGeom prst="rect">
            <a:avLst/>
          </a:prstGeom>
          <a:noFill/>
          <a:ln w="9525">
            <a:noFill/>
            <a:miter lim="800000"/>
          </a:ln>
        </p:spPr>
        <p:txBody>
          <a:bodyPr wrap="none">
            <a:spAutoFit/>
          </a:bodyPr>
          <a:lstStyle/>
          <a:p>
            <a:r>
              <a:rPr lang="en-US" altLang="zh-CN" sz="1400" dirty="0">
                <a:solidFill>
                  <a:schemeClr val="tx1">
                    <a:lumMod val="50000"/>
                    <a:lumOff val="50000"/>
                  </a:schemeClr>
                </a:solidFill>
                <a:latin typeface="微软雅黑" panose="020B0503020204020204" pitchFamily="34" charset="-122"/>
                <a:ea typeface="微软雅黑" panose="020B0503020204020204" pitchFamily="34" charset="-122"/>
              </a:rPr>
              <a:t>2021</a:t>
            </a:r>
            <a:r>
              <a:rPr lang="zh-CN" altLang="en-US" sz="1400" dirty="0">
                <a:solidFill>
                  <a:schemeClr val="tx1">
                    <a:lumMod val="50000"/>
                    <a:lumOff val="50000"/>
                  </a:schemeClr>
                </a:solidFill>
                <a:latin typeface="微软雅黑" panose="020B0503020204020204" pitchFamily="34" charset="-122"/>
                <a:ea typeface="微软雅黑" panose="020B0503020204020204" pitchFamily="34" charset="-122"/>
              </a:rPr>
              <a:t>年</a:t>
            </a:r>
          </a:p>
        </p:txBody>
      </p:sp>
      <p:sp>
        <p:nvSpPr>
          <p:cNvPr id="82" name="对话气泡: 矩形 54"/>
          <p:cNvSpPr/>
          <p:nvPr/>
        </p:nvSpPr>
        <p:spPr>
          <a:xfrm>
            <a:off x="4275067" y="2203801"/>
            <a:ext cx="1260000" cy="360000"/>
          </a:xfrm>
          <a:prstGeom prst="wedgeRectCallout">
            <a:avLst>
              <a:gd name="adj1" fmla="val -33828"/>
              <a:gd name="adj2" fmla="val 7061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z="1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2.79</a:t>
            </a:r>
            <a:r>
              <a:rPr lang="zh-CN" altLang="en-US" sz="1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万亿元</a:t>
            </a:r>
            <a:endParaRPr lang="en-US" altLang="zh-CN" sz="1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83" name="MH_Other_1"/>
          <p:cNvSpPr/>
          <p:nvPr>
            <p:custDataLst>
              <p:tags r:id="rId1"/>
            </p:custDataLst>
          </p:nvPr>
        </p:nvSpPr>
        <p:spPr>
          <a:xfrm rot="13800000">
            <a:off x="3062522" y="3051169"/>
            <a:ext cx="247407" cy="1679612"/>
          </a:xfrm>
          <a:custGeom>
            <a:avLst/>
            <a:gdLst>
              <a:gd name="connsiteX0" fmla="*/ 804334 w 1109136"/>
              <a:gd name="connsiteY0" fmla="*/ 5994403 h 7018869"/>
              <a:gd name="connsiteX1" fmla="*/ 304801 w 1109136"/>
              <a:gd name="connsiteY1" fmla="*/ 5994403 h 7018869"/>
              <a:gd name="connsiteX2" fmla="*/ 554568 w 1109136"/>
              <a:gd name="connsiteY2" fmla="*/ 0 h 7018869"/>
              <a:gd name="connsiteX3" fmla="*/ 1109136 w 1109136"/>
              <a:gd name="connsiteY3" fmla="*/ 5994405 h 7018869"/>
              <a:gd name="connsiteX4" fmla="*/ 554568 w 1109136"/>
              <a:gd name="connsiteY4" fmla="*/ 7018869 h 7018869"/>
              <a:gd name="connsiteX5" fmla="*/ 0 w 1109136"/>
              <a:gd name="connsiteY5" fmla="*/ 5994405 h 7018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9136" h="7018869">
                <a:moveTo>
                  <a:pt x="804334" y="5994403"/>
                </a:moveTo>
                <a:lnTo>
                  <a:pt x="304801" y="5994403"/>
                </a:lnTo>
                <a:lnTo>
                  <a:pt x="554568" y="0"/>
                </a:lnTo>
                <a:close/>
                <a:moveTo>
                  <a:pt x="1109136" y="5994405"/>
                </a:moveTo>
                <a:lnTo>
                  <a:pt x="554568" y="7018869"/>
                </a:lnTo>
                <a:lnTo>
                  <a:pt x="0" y="5994405"/>
                </a:lnTo>
                <a:close/>
              </a:path>
            </a:pathLst>
          </a:custGeom>
          <a:gradFill>
            <a:gsLst>
              <a:gs pos="100000">
                <a:schemeClr val="accent1"/>
              </a:gs>
              <a:gs pos="0">
                <a:schemeClr val="accent2"/>
              </a:gs>
            </a:gsLst>
            <a:lin ang="5400000" scaled="0"/>
          </a:gradFill>
          <a:ln w="12700" cap="flat" cmpd="sng" algn="ctr">
            <a:noFill/>
            <a:prstDash val="solid"/>
            <a:miter lim="800000"/>
          </a:ln>
          <a:effectLst/>
        </p:spPr>
        <p:txBody>
          <a:bodyPr anchor="ctr">
            <a:normAutofit/>
          </a:bodyPr>
          <a:lstStyle/>
          <a:p>
            <a:pPr algn="ctr">
              <a:defRPr/>
            </a:pPr>
            <a:endParaRPr lang="zh-CN" altLang="en-US" sz="1800" kern="0">
              <a:solidFill>
                <a:prstClr val="white"/>
              </a:solidFill>
              <a:latin typeface="Calibri" panose="020F0502020204030204"/>
            </a:endParaRPr>
          </a:p>
        </p:txBody>
      </p:sp>
      <p:sp>
        <p:nvSpPr>
          <p:cNvPr id="54" name="矩形 53"/>
          <p:cNvSpPr/>
          <p:nvPr/>
        </p:nvSpPr>
        <p:spPr>
          <a:xfrm>
            <a:off x="1414475" y="5837753"/>
            <a:ext cx="4163650" cy="276999"/>
          </a:xfrm>
          <a:prstGeom prst="rect">
            <a:avLst/>
          </a:prstGeom>
        </p:spPr>
        <p:txBody>
          <a:bodyPr>
            <a:spAutoFit/>
          </a:bodyPr>
          <a:lstStyle/>
          <a:p>
            <a:pPr algn="ct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数据来源：“中国这十年”系列主题新闻发布会</a:t>
            </a:r>
          </a:p>
        </p:txBody>
      </p:sp>
      <p:sp>
        <p:nvSpPr>
          <p:cNvPr id="55" name="矩形 54"/>
          <p:cNvSpPr/>
          <p:nvPr/>
        </p:nvSpPr>
        <p:spPr>
          <a:xfrm>
            <a:off x="703950" y="2380639"/>
            <a:ext cx="2986480" cy="1046440"/>
          </a:xfrm>
          <a:prstGeom prst="rect">
            <a:avLst/>
          </a:prstGeom>
          <a:noFill/>
        </p:spPr>
        <p:txBody>
          <a:bodyPr wrap="square">
            <a:spAutoFit/>
          </a:bodyPr>
          <a:lstStyle/>
          <a:p>
            <a:pPr marL="179705" indent="-179705" algn="just">
              <a:spcAft>
                <a:spcPts val="1200"/>
              </a:spcAft>
              <a:buClr>
                <a:srgbClr val="9E0406"/>
              </a:buClr>
              <a:buSzPct val="80000"/>
              <a:buFont typeface="Wingdings" panose="05000000000000000000" pitchFamily="2" charset="2"/>
              <a:buChar char="n"/>
            </a:pPr>
            <a:r>
              <a:rPr lang="zh-CN" altLang="en-US" sz="1400" dirty="0">
                <a:solidFill>
                  <a:schemeClr val="tx1">
                    <a:lumMod val="85000"/>
                    <a:lumOff val="15000"/>
                  </a:schemeClr>
                </a:solidFill>
                <a:latin typeface="微软雅黑" panose="020B0503020204020204" pitchFamily="34" charset="-122"/>
                <a:ea typeface="微软雅黑" panose="020B0503020204020204" pitchFamily="34" charset="-122"/>
              </a:rPr>
              <a:t>研发人员总量稳居世界</a:t>
            </a:r>
            <a:r>
              <a:rPr lang="zh-CN" altLang="en-US" sz="1400" b="1" dirty="0">
                <a:solidFill>
                  <a:srgbClr val="C00000"/>
                </a:solidFill>
                <a:latin typeface="微软雅黑" panose="020B0503020204020204" pitchFamily="34" charset="-122"/>
                <a:ea typeface="微软雅黑" panose="020B0503020204020204" pitchFamily="34" charset="-122"/>
              </a:rPr>
              <a:t>第一</a:t>
            </a:r>
            <a:endParaRPr lang="en-US" altLang="zh-CN" sz="1400" b="1" dirty="0">
              <a:solidFill>
                <a:srgbClr val="C00000"/>
              </a:solidFill>
              <a:latin typeface="微软雅黑" panose="020B0503020204020204" pitchFamily="34" charset="-122"/>
              <a:ea typeface="微软雅黑" panose="020B0503020204020204" pitchFamily="34" charset="-122"/>
            </a:endParaRPr>
          </a:p>
          <a:p>
            <a:pPr marL="179705" indent="-179705" algn="just">
              <a:spcAft>
                <a:spcPts val="1200"/>
              </a:spcAft>
              <a:buClr>
                <a:srgbClr val="9E0406"/>
              </a:buClr>
              <a:buSzPct val="80000"/>
              <a:buFont typeface="Wingdings" panose="05000000000000000000" pitchFamily="2" charset="2"/>
              <a:buChar char="n"/>
            </a:pPr>
            <a:r>
              <a:rPr lang="zh-CN" altLang="en-US" sz="1400" dirty="0">
                <a:solidFill>
                  <a:schemeClr val="tx1">
                    <a:lumMod val="85000"/>
                    <a:lumOff val="15000"/>
                  </a:schemeClr>
                </a:solidFill>
                <a:latin typeface="微软雅黑" panose="020B0503020204020204" pitchFamily="34" charset="-122"/>
                <a:ea typeface="微软雅黑" panose="020B0503020204020204" pitchFamily="34" charset="-122"/>
              </a:rPr>
              <a:t>我国制造业增加值稳居世界</a:t>
            </a:r>
            <a:r>
              <a:rPr lang="zh-CN" altLang="en-US" sz="1400" b="1" dirty="0">
                <a:solidFill>
                  <a:srgbClr val="C00000"/>
                </a:solidFill>
                <a:latin typeface="微软雅黑" panose="020B0503020204020204" pitchFamily="34" charset="-122"/>
                <a:ea typeface="微软雅黑" panose="020B0503020204020204" pitchFamily="34" charset="-122"/>
              </a:rPr>
              <a:t>第一</a:t>
            </a:r>
            <a:endParaRPr lang="en-US" altLang="zh-CN" sz="1400" b="1" dirty="0">
              <a:solidFill>
                <a:srgbClr val="C00000"/>
              </a:solidFill>
              <a:latin typeface="微软雅黑" panose="020B0503020204020204" pitchFamily="34" charset="-122"/>
              <a:ea typeface="微软雅黑" panose="020B0503020204020204" pitchFamily="34" charset="-122"/>
            </a:endParaRPr>
          </a:p>
          <a:p>
            <a:pPr marL="179705" indent="-179705" algn="just">
              <a:spcAft>
                <a:spcPts val="1200"/>
              </a:spcAft>
              <a:buClr>
                <a:srgbClr val="9E0406"/>
              </a:buClr>
              <a:buSzPct val="80000"/>
              <a:buFont typeface="Wingdings" panose="05000000000000000000" pitchFamily="2" charset="2"/>
              <a:buChar char="n"/>
            </a:pPr>
            <a:r>
              <a:rPr lang="zh-CN" altLang="en-US" sz="1400" dirty="0">
                <a:solidFill>
                  <a:schemeClr val="tx1">
                    <a:lumMod val="85000"/>
                    <a:lumOff val="15000"/>
                  </a:schemeClr>
                </a:solidFill>
                <a:latin typeface="微软雅黑" panose="020B0503020204020204" pitchFamily="34" charset="-122"/>
                <a:ea typeface="微软雅黑" panose="020B0503020204020204" pitchFamily="34" charset="-122"/>
              </a:rPr>
              <a:t>全社会研发投入位居世界</a:t>
            </a:r>
            <a:r>
              <a:rPr lang="zh-CN" altLang="en-US" sz="1400" b="1" dirty="0">
                <a:solidFill>
                  <a:srgbClr val="C00000"/>
                </a:solidFill>
                <a:latin typeface="微软雅黑" panose="020B0503020204020204" pitchFamily="34" charset="-122"/>
                <a:ea typeface="微软雅黑" panose="020B0503020204020204" pitchFamily="34" charset="-122"/>
              </a:rPr>
              <a:t>第二</a:t>
            </a:r>
            <a:endParaRPr lang="en-US" altLang="zh-CN" sz="1400" b="1" dirty="0">
              <a:solidFill>
                <a:srgbClr val="C00000"/>
              </a:solidFill>
              <a:latin typeface="微软雅黑" panose="020B0503020204020204" pitchFamily="34" charset="-122"/>
              <a:ea typeface="微软雅黑" panose="020B0503020204020204" pitchFamily="34" charset="-122"/>
            </a:endParaRPr>
          </a:p>
        </p:txBody>
      </p:sp>
      <p:grpSp>
        <p:nvGrpSpPr>
          <p:cNvPr id="20" name="组合 19"/>
          <p:cNvGrpSpPr/>
          <p:nvPr/>
        </p:nvGrpSpPr>
        <p:grpSpPr>
          <a:xfrm>
            <a:off x="4126202" y="900000"/>
            <a:ext cx="3939597" cy="468000"/>
            <a:chOff x="1195504" y="4601631"/>
            <a:chExt cx="3939597" cy="468000"/>
          </a:xfrm>
        </p:grpSpPr>
        <p:sp>
          <p:nvSpPr>
            <p:cNvPr id="21" name="对角圆角矩形 20"/>
            <p:cNvSpPr/>
            <p:nvPr/>
          </p:nvSpPr>
          <p:spPr>
            <a:xfrm>
              <a:off x="1195504" y="4601631"/>
              <a:ext cx="3939597"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我国科技创新力量磅礴发展</a:t>
              </a:r>
            </a:p>
          </p:txBody>
        </p:sp>
        <p:sp>
          <p:nvSpPr>
            <p:cNvPr id="22" name="对角圆角矩形 21"/>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4" name="组合 3"/>
          <p:cNvGrpSpPr/>
          <p:nvPr/>
        </p:nvGrpSpPr>
        <p:grpSpPr>
          <a:xfrm>
            <a:off x="8673150" y="5619585"/>
            <a:ext cx="613495" cy="612622"/>
            <a:chOff x="10027920" y="1418508"/>
            <a:chExt cx="613495" cy="612622"/>
          </a:xfrm>
        </p:grpSpPr>
        <p:sp>
          <p:nvSpPr>
            <p:cNvPr id="5" name="椭圆 4"/>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 name="media1">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rotWithShape="1">
          <a:blip r:embed="rId5"/>
          <a:srcRect t="5364" b="4926"/>
          <a:stretch>
            <a:fillRect/>
          </a:stretch>
        </p:blipFill>
        <p:spPr>
          <a:xfrm>
            <a:off x="6084759" y="2364771"/>
            <a:ext cx="5544333" cy="3130473"/>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4"/>
                                        </p:tgtEl>
                                      </p:cBhvr>
                                    </p:animEffect>
                                    <p:animScale>
                                      <p:cBhvr>
                                        <p:cTn id="7" dur="500" autoRev="1" fill="hold"/>
                                        <p:tgtEl>
                                          <p:spTgt spid="4"/>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679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2" fill="remove" display="0">
                  <p:stCondLst>
                    <p:cond delay="indefinite"/>
                  </p:stCondLst>
                </p:cTn>
                <p:tgtEl>
                  <p:spTgt spid="2"/>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descr="水中的建筑&#10;&#10;描述已自动生成"/>
          <p:cNvPicPr>
            <a:picLocks noChangeAspect="1"/>
          </p:cNvPicPr>
          <p:nvPr/>
        </p:nvPicPr>
        <p:blipFill rotWithShape="1">
          <a:blip r:embed="rId3" cstate="print">
            <a:extLst>
              <a:ext uri="{28A0092B-C50C-407E-A947-70E740481C1C}">
                <a14:useLocalDpi xmlns:a14="http://schemas.microsoft.com/office/drawing/2010/main" val="0"/>
              </a:ext>
            </a:extLst>
          </a:blip>
          <a:srcRect t="14575"/>
          <a:stretch>
            <a:fillRect/>
          </a:stretch>
        </p:blipFill>
        <p:spPr>
          <a:xfrm>
            <a:off x="-1" y="3428999"/>
            <a:ext cx="6110091" cy="3429001"/>
          </a:xfrm>
          <a:prstGeom prst="rect">
            <a:avLst/>
          </a:prstGeom>
        </p:spPr>
      </p:pic>
      <p:pic>
        <p:nvPicPr>
          <p:cNvPr id="8" name="图片 7" descr="卫星在空中&#10;&#10;描述已自动生成"/>
          <p:cNvPicPr>
            <a:picLocks noChangeAspect="1"/>
          </p:cNvPicPr>
          <p:nvPr/>
        </p:nvPicPr>
        <p:blipFill rotWithShape="1">
          <a:blip r:embed="rId4" cstate="print">
            <a:extLst>
              <a:ext uri="{28A0092B-C50C-407E-A947-70E740481C1C}">
                <a14:useLocalDpi xmlns:a14="http://schemas.microsoft.com/office/drawing/2010/main" val="0"/>
              </a:ext>
            </a:extLst>
          </a:blip>
          <a:srcRect b="5870"/>
          <a:stretch>
            <a:fillRect/>
          </a:stretch>
        </p:blipFill>
        <p:spPr>
          <a:xfrm>
            <a:off x="-6351" y="-1"/>
            <a:ext cx="6110093" cy="3429001"/>
          </a:xfrm>
          <a:prstGeom prst="rect">
            <a:avLst/>
          </a:prstGeom>
        </p:spPr>
      </p:pic>
      <p:pic>
        <p:nvPicPr>
          <p:cNvPr id="3" name="图片 2" descr="围栏边的轨道上行驶&#10;&#10;描述已自动生成"/>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96000" y="0"/>
            <a:ext cx="6096000" cy="3428999"/>
          </a:xfrm>
          <a:prstGeom prst="rect">
            <a:avLst/>
          </a:prstGeom>
        </p:spPr>
      </p:pic>
      <p:pic>
        <p:nvPicPr>
          <p:cNvPr id="10" name="图片 9" descr="水上的桥&#10;&#10;描述已自动生成"/>
          <p:cNvPicPr>
            <a:picLocks noChangeAspect="1"/>
          </p:cNvPicPr>
          <p:nvPr/>
        </p:nvPicPr>
        <p:blipFill rotWithShape="1">
          <a:blip r:embed="rId6" cstate="print">
            <a:extLst>
              <a:ext uri="{28A0092B-C50C-407E-A947-70E740481C1C}">
                <a14:useLocalDpi xmlns:a14="http://schemas.microsoft.com/office/drawing/2010/main" val="0"/>
              </a:ext>
            </a:extLst>
          </a:blip>
          <a:srcRect t="2286" b="10667"/>
          <a:stretch>
            <a:fillRect/>
          </a:stretch>
        </p:blipFill>
        <p:spPr>
          <a:xfrm>
            <a:off x="6096000" y="3428999"/>
            <a:ext cx="6096000" cy="3429000"/>
          </a:xfrm>
          <a:prstGeom prst="rect">
            <a:avLst/>
          </a:prstGeom>
        </p:spPr>
      </p:pic>
      <p:sp>
        <p:nvSpPr>
          <p:cNvPr id="5" name="矩形标注 4"/>
          <p:cNvSpPr/>
          <p:nvPr/>
        </p:nvSpPr>
        <p:spPr>
          <a:xfrm>
            <a:off x="1576136" y="2310063"/>
            <a:ext cx="1980000" cy="445168"/>
          </a:xfrm>
          <a:prstGeom prst="wedgeRectCallout">
            <a:avLst>
              <a:gd name="adj1" fmla="val 35971"/>
              <a:gd name="adj2" fmla="val -91554"/>
            </a:avLst>
          </a:prstGeom>
          <a:gradFill>
            <a:gsLst>
              <a:gs pos="100000">
                <a:schemeClr val="accent1"/>
              </a:gs>
              <a:gs pos="0">
                <a:schemeClr val="accent5"/>
              </a:gs>
            </a:gsLst>
            <a:lin ang="1200000" scaled="0"/>
          </a:gradFill>
          <a:ln w="12700">
            <a:solidFill>
              <a:schemeClr val="bg1"/>
            </a:solid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中国空间站</a:t>
            </a:r>
          </a:p>
        </p:txBody>
      </p:sp>
      <p:sp>
        <p:nvSpPr>
          <p:cNvPr id="29" name="矩形标注 28"/>
          <p:cNvSpPr/>
          <p:nvPr/>
        </p:nvSpPr>
        <p:spPr>
          <a:xfrm>
            <a:off x="8432937" y="1095979"/>
            <a:ext cx="1980000" cy="445168"/>
          </a:xfrm>
          <a:prstGeom prst="wedgeRectCallout">
            <a:avLst>
              <a:gd name="adj1" fmla="val -34443"/>
              <a:gd name="adj2" fmla="val 89527"/>
            </a:avLst>
          </a:prstGeom>
          <a:gradFill>
            <a:gsLst>
              <a:gs pos="100000">
                <a:srgbClr val="9E0406"/>
              </a:gs>
              <a:gs pos="0">
                <a:schemeClr val="accent2"/>
              </a:gs>
            </a:gsLst>
            <a:lin ang="1200000" scaled="0"/>
          </a:gradFill>
          <a:ln w="12700">
            <a:solidFill>
              <a:schemeClr val="bg1"/>
            </a:solid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中国高铁</a:t>
            </a:r>
          </a:p>
        </p:txBody>
      </p:sp>
      <p:sp>
        <p:nvSpPr>
          <p:cNvPr id="30" name="矩形标注 29"/>
          <p:cNvSpPr/>
          <p:nvPr/>
        </p:nvSpPr>
        <p:spPr>
          <a:xfrm>
            <a:off x="1576136" y="5740863"/>
            <a:ext cx="2448000" cy="445168"/>
          </a:xfrm>
          <a:prstGeom prst="wedgeRectCallout">
            <a:avLst>
              <a:gd name="adj1" fmla="val 33483"/>
              <a:gd name="adj2" fmla="val -91554"/>
            </a:avLst>
          </a:prstGeom>
          <a:gradFill>
            <a:gsLst>
              <a:gs pos="100000">
                <a:schemeClr val="accent2">
                  <a:lumMod val="75000"/>
                </a:schemeClr>
              </a:gs>
              <a:gs pos="0">
                <a:schemeClr val="accent4"/>
              </a:gs>
            </a:gsLst>
            <a:lin ang="1200000" scaled="0"/>
          </a:gradFill>
          <a:ln w="12700">
            <a:solidFill>
              <a:schemeClr val="bg1"/>
            </a:solid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中国海洋石油勘探</a:t>
            </a:r>
          </a:p>
        </p:txBody>
      </p:sp>
      <p:sp>
        <p:nvSpPr>
          <p:cNvPr id="31" name="矩形标注 30"/>
          <p:cNvSpPr/>
          <p:nvPr/>
        </p:nvSpPr>
        <p:spPr>
          <a:xfrm>
            <a:off x="9242274" y="5530311"/>
            <a:ext cx="1980000" cy="445168"/>
          </a:xfrm>
          <a:prstGeom prst="wedgeRectCallout">
            <a:avLst>
              <a:gd name="adj1" fmla="val -34574"/>
              <a:gd name="adj2" fmla="val -86148"/>
            </a:avLst>
          </a:prstGeom>
          <a:gradFill>
            <a:gsLst>
              <a:gs pos="100000">
                <a:srgbClr val="FF9000"/>
              </a:gs>
              <a:gs pos="0">
                <a:schemeClr val="accent4"/>
              </a:gs>
            </a:gsLst>
            <a:lin ang="1200000" scaled="0"/>
          </a:gradFill>
          <a:ln w="12700">
            <a:solidFill>
              <a:schemeClr val="bg1"/>
            </a:solid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中国桥梁</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flipV="1">
            <a:off x="550742" y="2061720"/>
            <a:ext cx="5400000" cy="4140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6" name="图片 25"/>
          <p:cNvPicPr>
            <a:picLocks noChangeAspect="1"/>
          </p:cNvPicPr>
          <p:nvPr/>
        </p:nvPicPr>
        <p:blipFill rotWithShape="1">
          <a:blip r:embed="rId2" cstate="print">
            <a:lum bright="70000" contrast="-70000"/>
            <a:extLst>
              <a:ext uri="{28A0092B-C50C-407E-A947-70E740481C1C}">
                <a14:useLocalDpi xmlns:a14="http://schemas.microsoft.com/office/drawing/2010/main" val="0"/>
              </a:ext>
            </a:extLst>
          </a:blip>
          <a:stretch>
            <a:fillRect/>
          </a:stretch>
        </p:blipFill>
        <p:spPr>
          <a:xfrm>
            <a:off x="477562" y="3001963"/>
            <a:ext cx="5400000" cy="3113448"/>
          </a:xfrm>
          <a:prstGeom prst="rect">
            <a:avLst/>
          </a:prstGeom>
        </p:spPr>
      </p:pic>
      <p:sp>
        <p:nvSpPr>
          <p:cNvPr id="4" name="矩形 3"/>
          <p:cNvSpPr/>
          <p:nvPr/>
        </p:nvSpPr>
        <p:spPr>
          <a:xfrm flipV="1">
            <a:off x="477562" y="1975410"/>
            <a:ext cx="5400000" cy="4140000"/>
          </a:xfrm>
          <a:prstGeom prst="rect">
            <a:avLst/>
          </a:prstGeom>
          <a:gradFill>
            <a:gsLst>
              <a:gs pos="100000">
                <a:schemeClr val="bg1"/>
              </a:gs>
              <a:gs pos="50000">
                <a:schemeClr val="bg1"/>
              </a:gs>
              <a:gs pos="0">
                <a:schemeClr val="bg1">
                  <a:alpha val="0"/>
                </a:schemeClr>
              </a:gs>
            </a:gsLst>
            <a:lin ang="5400000" scaled="0"/>
          </a:gra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flipV="1">
            <a:off x="6348627" y="2061720"/>
            <a:ext cx="5400000" cy="4140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8" name="图片 27"/>
          <p:cNvPicPr>
            <a:picLocks noChangeAspect="1"/>
          </p:cNvPicPr>
          <p:nvPr/>
        </p:nvPicPr>
        <p:blipFill rotWithShape="1">
          <a:blip r:embed="rId3">
            <a:lum bright="70000" contrast="-70000"/>
            <a:extLst>
              <a:ext uri="{28A0092B-C50C-407E-A947-70E740481C1C}">
                <a14:useLocalDpi xmlns:a14="http://schemas.microsoft.com/office/drawing/2010/main" val="0"/>
              </a:ext>
            </a:extLst>
          </a:blip>
          <a:stretch>
            <a:fillRect/>
          </a:stretch>
        </p:blipFill>
        <p:spPr>
          <a:xfrm>
            <a:off x="6275447" y="2281621"/>
            <a:ext cx="5400000" cy="3833789"/>
          </a:xfrm>
          <a:prstGeom prst="rect">
            <a:avLst/>
          </a:prstGeom>
        </p:spPr>
      </p:pic>
      <p:sp>
        <p:nvSpPr>
          <p:cNvPr id="7" name="矩形 6"/>
          <p:cNvSpPr/>
          <p:nvPr/>
        </p:nvSpPr>
        <p:spPr>
          <a:xfrm flipV="1">
            <a:off x="6275447" y="1975409"/>
            <a:ext cx="5400000" cy="4140000"/>
          </a:xfrm>
          <a:prstGeom prst="rect">
            <a:avLst/>
          </a:prstGeom>
          <a:gradFill>
            <a:gsLst>
              <a:gs pos="100000">
                <a:schemeClr val="bg1"/>
              </a:gs>
              <a:gs pos="50000">
                <a:schemeClr val="bg1"/>
              </a:gs>
              <a:gs pos="0">
                <a:schemeClr val="bg1">
                  <a:alpha val="0"/>
                </a:schemeClr>
              </a:gs>
            </a:gsLst>
            <a:lin ang="5400000" scaled="0"/>
          </a:gra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a:off x="638721" y="2971365"/>
            <a:ext cx="5004705" cy="2423227"/>
          </a:xfrm>
          <a:prstGeom prst="rect">
            <a:avLst/>
          </a:prstGeom>
          <a:noFill/>
        </p:spPr>
        <p:txBody>
          <a:bodyPr wrap="square">
            <a:spAutoFit/>
          </a:bodyPr>
          <a:lstStyle/>
          <a:p>
            <a:pPr marL="342900" indent="-342900" algn="just">
              <a:lnSpc>
                <a:spcPct val="150000"/>
              </a:lnSpc>
              <a:spcAft>
                <a:spcPts val="6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协调既是</a:t>
            </a:r>
            <a:r>
              <a:rPr lang="zh-CN" altLang="en-US" sz="2000" b="1" dirty="0">
                <a:solidFill>
                  <a:srgbClr val="C00000"/>
                </a:solidFill>
                <a:latin typeface="微软雅黑" panose="020B0503020204020204" pitchFamily="34" charset="-122"/>
                <a:ea typeface="微软雅黑" panose="020B0503020204020204" pitchFamily="34" charset="-122"/>
              </a:rPr>
              <a:t>发展手段</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又是</a:t>
            </a:r>
            <a:r>
              <a:rPr lang="zh-CN" altLang="en-US" sz="2000" b="1" dirty="0">
                <a:solidFill>
                  <a:srgbClr val="C00000"/>
                </a:solidFill>
                <a:latin typeface="微软雅黑" panose="020B0503020204020204" pitchFamily="34" charset="-122"/>
                <a:ea typeface="微软雅黑" panose="020B0503020204020204" pitchFamily="34" charset="-122"/>
              </a:rPr>
              <a:t>发展目标</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，同时还是评价发展的</a:t>
            </a:r>
            <a:r>
              <a:rPr lang="zh-CN" altLang="en-US" sz="2000" b="1" dirty="0">
                <a:solidFill>
                  <a:srgbClr val="C00000"/>
                </a:solidFill>
                <a:latin typeface="微软雅黑" panose="020B0503020204020204" pitchFamily="34" charset="-122"/>
                <a:ea typeface="微软雅黑" panose="020B0503020204020204" pitchFamily="34" charset="-122"/>
              </a:rPr>
              <a:t>标准</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和</a:t>
            </a:r>
            <a:r>
              <a:rPr lang="zh-CN" altLang="en-US" sz="2000" b="1" dirty="0">
                <a:solidFill>
                  <a:srgbClr val="C00000"/>
                </a:solidFill>
                <a:latin typeface="微软雅黑" panose="020B0503020204020204" pitchFamily="34" charset="-122"/>
                <a:ea typeface="微软雅黑" panose="020B0503020204020204" pitchFamily="34" charset="-122"/>
              </a:rPr>
              <a:t>尺度</a:t>
            </a:r>
            <a:endParaRPr lang="en-US" altLang="zh-CN" sz="2000" dirty="0">
              <a:solidFill>
                <a:srgbClr val="C00000"/>
              </a:solidFill>
              <a:latin typeface="微软雅黑" panose="020B0503020204020204" pitchFamily="34" charset="-122"/>
              <a:ea typeface="微软雅黑" panose="020B0503020204020204" pitchFamily="34" charset="-122"/>
            </a:endParaRPr>
          </a:p>
          <a:p>
            <a:pPr marL="342900" indent="-342900" algn="just">
              <a:lnSpc>
                <a:spcPct val="150000"/>
              </a:lnSpc>
              <a:spcAft>
                <a:spcPts val="6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注重发展的整体效能，否则“</a:t>
            </a:r>
            <a:r>
              <a:rPr lang="zh-CN" altLang="en-US" sz="2000" b="1" dirty="0">
                <a:solidFill>
                  <a:srgbClr val="C00000"/>
                </a:solidFill>
                <a:latin typeface="微软雅黑" panose="020B0503020204020204" pitchFamily="34" charset="-122"/>
                <a:ea typeface="微软雅黑" panose="020B0503020204020204" pitchFamily="34" charset="-122"/>
              </a:rPr>
              <a:t>木桶效应</a:t>
            </a:r>
            <a:r>
              <a:rPr lang="zh-CN" altLang="en-US" sz="2000" dirty="0">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就会愈加显现，一系列社会矛盾会不断加深</a:t>
            </a:r>
          </a:p>
        </p:txBody>
      </p:sp>
      <p:sp>
        <p:nvSpPr>
          <p:cNvPr id="9" name="矩形 8"/>
          <p:cNvSpPr/>
          <p:nvPr/>
        </p:nvSpPr>
        <p:spPr>
          <a:xfrm>
            <a:off x="6593051" y="2971365"/>
            <a:ext cx="4764791" cy="2554545"/>
          </a:xfrm>
          <a:prstGeom prst="rect">
            <a:avLst/>
          </a:prstGeom>
          <a:noFill/>
        </p:spPr>
        <p:txBody>
          <a:bodyPr wrap="square">
            <a:spAutoFit/>
          </a:bodyPr>
          <a:lstStyle/>
          <a:p>
            <a:pPr marL="342900" indent="-342900" algn="just">
              <a:lnSpc>
                <a:spcPct val="150000"/>
              </a:lnSpc>
              <a:spcAft>
                <a:spcPts val="6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坚定不移走</a:t>
            </a:r>
            <a:r>
              <a:rPr lang="zh-CN" altLang="en-US" sz="2000" b="1" dirty="0">
                <a:solidFill>
                  <a:srgbClr val="C00000"/>
                </a:solidFill>
                <a:latin typeface="微软雅黑" panose="020B0503020204020204" pitchFamily="34" charset="-122"/>
                <a:ea typeface="微软雅黑" panose="020B0503020204020204" pitchFamily="34" charset="-122"/>
              </a:rPr>
              <a:t>生态优先</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b="1" dirty="0">
                <a:solidFill>
                  <a:srgbClr val="C00000"/>
                </a:solidFill>
                <a:latin typeface="微软雅黑" panose="020B0503020204020204" pitchFamily="34" charset="-122"/>
                <a:ea typeface="微软雅黑" panose="020B0503020204020204" pitchFamily="34" charset="-122"/>
              </a:rPr>
              <a:t>绿色发展</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之路</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50000"/>
              </a:lnSpc>
              <a:spcAft>
                <a:spcPts val="600"/>
              </a:spcAft>
              <a:buClr>
                <a:srgbClr val="9E0406"/>
              </a:buClr>
              <a:buSzPct val="80000"/>
              <a:buFont typeface="Wingdings" panose="05000000000000000000" pitchFamily="2" charset="2"/>
              <a:buChar char="n"/>
            </a:pP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sym typeface="+mn-lt"/>
              </a:rPr>
              <a:t>2030</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lt"/>
              </a:rPr>
              <a:t>年前二氧化碳排放达到</a:t>
            </a:r>
            <a:r>
              <a:rPr lang="zh-CN" altLang="en-US" sz="2000" b="1" dirty="0">
                <a:solidFill>
                  <a:srgbClr val="C00000"/>
                </a:solidFill>
                <a:latin typeface="微软雅黑" panose="020B0503020204020204" pitchFamily="34" charset="-122"/>
                <a:ea typeface="微软雅黑" panose="020B0503020204020204" pitchFamily="34" charset="-122"/>
                <a:sym typeface="+mn-lt"/>
              </a:rPr>
              <a:t>峰值</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lt"/>
              </a:rPr>
              <a:t>，</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sym typeface="+mn-lt"/>
              </a:rPr>
              <a:t>2060</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lt"/>
              </a:rPr>
              <a:t>年前实现</a:t>
            </a:r>
            <a:r>
              <a:rPr lang="zh-CN" altLang="en-US" sz="2000" b="1" dirty="0">
                <a:solidFill>
                  <a:srgbClr val="C00000"/>
                </a:solidFill>
                <a:latin typeface="微软雅黑" panose="020B0503020204020204" pitchFamily="34" charset="-122"/>
                <a:ea typeface="微软雅黑" panose="020B0503020204020204" pitchFamily="34" charset="-122"/>
                <a:sym typeface="+mn-lt"/>
              </a:rPr>
              <a:t>碳中和</a:t>
            </a:r>
            <a:endParaRPr lang="en-US" altLang="zh-CN" sz="2000" dirty="0">
              <a:solidFill>
                <a:srgbClr val="C00000"/>
              </a:solidFill>
              <a:latin typeface="微软雅黑" panose="020B0503020204020204" pitchFamily="34" charset="-122"/>
              <a:ea typeface="微软雅黑" panose="020B0503020204020204" pitchFamily="34" charset="-122"/>
            </a:endParaRPr>
          </a:p>
          <a:p>
            <a:pPr marL="342900" indent="-342900" algn="just">
              <a:lnSpc>
                <a:spcPct val="150000"/>
              </a:lnSpc>
              <a:spcAft>
                <a:spcPts val="6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lt"/>
              </a:rPr>
              <a:t>建立健全</a:t>
            </a:r>
            <a:r>
              <a:rPr lang="zh-CN" altLang="en-US" sz="2000" b="1" dirty="0">
                <a:solidFill>
                  <a:srgbClr val="C00000"/>
                </a:solidFill>
                <a:latin typeface="微软雅黑" panose="020B0503020204020204" pitchFamily="34" charset="-122"/>
                <a:ea typeface="微软雅黑" panose="020B0503020204020204" pitchFamily="34" charset="-122"/>
                <a:sym typeface="+mn-lt"/>
              </a:rPr>
              <a:t>绿色低碳循环发展经济体系</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lt"/>
              </a:rPr>
              <a:t>，促进经济社会发展全面绿色转型</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nvGrpSpPr>
          <p:cNvPr id="10" name="组合 9"/>
          <p:cNvGrpSpPr/>
          <p:nvPr/>
        </p:nvGrpSpPr>
        <p:grpSpPr>
          <a:xfrm>
            <a:off x="6521235" y="936000"/>
            <a:ext cx="4835447" cy="468000"/>
            <a:chOff x="1195503" y="4601631"/>
            <a:chExt cx="4835447" cy="468000"/>
          </a:xfrm>
        </p:grpSpPr>
        <p:sp>
          <p:nvSpPr>
            <p:cNvPr id="11" name="对角圆角矩形 10"/>
            <p:cNvSpPr/>
            <p:nvPr/>
          </p:nvSpPr>
          <p:spPr>
            <a:xfrm>
              <a:off x="1195503" y="4601631"/>
              <a:ext cx="4835447"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绿色</a:t>
              </a: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lt"/>
                </a:rPr>
                <a:t>注重解决人与自然和谐共生问题</a:t>
              </a:r>
            </a:p>
          </p:txBody>
        </p:sp>
        <p:sp>
          <p:nvSpPr>
            <p:cNvPr id="12" name="对角圆角矩形 11"/>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13" name="组合 12"/>
          <p:cNvGrpSpPr/>
          <p:nvPr/>
        </p:nvGrpSpPr>
        <p:grpSpPr>
          <a:xfrm>
            <a:off x="720000" y="936000"/>
            <a:ext cx="4187280" cy="468000"/>
            <a:chOff x="1195504" y="4601631"/>
            <a:chExt cx="4187280" cy="468000"/>
          </a:xfrm>
        </p:grpSpPr>
        <p:sp>
          <p:nvSpPr>
            <p:cNvPr id="14" name="对角圆角矩形 13"/>
            <p:cNvSpPr/>
            <p:nvPr/>
          </p:nvSpPr>
          <p:spPr>
            <a:xfrm>
              <a:off x="1195504" y="4601631"/>
              <a:ext cx="418728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协调</a:t>
              </a: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lt"/>
                </a:rPr>
                <a:t>注重解决发展不平衡问题</a:t>
              </a:r>
            </a:p>
          </p:txBody>
        </p:sp>
        <p:sp>
          <p:nvSpPr>
            <p:cNvPr id="15" name="对角圆角矩形 14"/>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16" name="组合 15"/>
          <p:cNvGrpSpPr/>
          <p:nvPr/>
        </p:nvGrpSpPr>
        <p:grpSpPr>
          <a:xfrm>
            <a:off x="1772158" y="1620868"/>
            <a:ext cx="2883989" cy="1007110"/>
            <a:chOff x="6099812" y="1992088"/>
            <a:chExt cx="2883989" cy="1007110"/>
          </a:xfrm>
        </p:grpSpPr>
        <p:grpSp>
          <p:nvGrpSpPr>
            <p:cNvPr id="17" name="组合 16"/>
            <p:cNvGrpSpPr/>
            <p:nvPr/>
          </p:nvGrpSpPr>
          <p:grpSpPr>
            <a:xfrm>
              <a:off x="6099812" y="1992088"/>
              <a:ext cx="1368916" cy="1007110"/>
              <a:chOff x="6099812" y="1992088"/>
              <a:chExt cx="1368916" cy="1007110"/>
            </a:xfrm>
          </p:grpSpPr>
          <p:sp>
            <p:nvSpPr>
              <p:cNvPr id="19" name="矩形: 对角圆角 4"/>
              <p:cNvSpPr/>
              <p:nvPr/>
            </p:nvSpPr>
            <p:spPr>
              <a:xfrm>
                <a:off x="6748728" y="2279198"/>
                <a:ext cx="720000" cy="720000"/>
              </a:xfrm>
              <a:prstGeom prst="round2DiagRect">
                <a:avLst/>
              </a:prstGeom>
              <a:solidFill>
                <a:schemeClr val="bg1"/>
              </a:solidFill>
              <a:ln w="6350">
                <a:gradFill>
                  <a:gsLst>
                    <a:gs pos="100000">
                      <a:srgbClr val="9E0406"/>
                    </a:gs>
                    <a:gs pos="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调</a:t>
                </a:r>
              </a:p>
            </p:txBody>
          </p:sp>
          <p:sp>
            <p:nvSpPr>
              <p:cNvPr id="20" name="矩形: 对角圆角 3"/>
              <p:cNvSpPr/>
              <p:nvPr/>
            </p:nvSpPr>
            <p:spPr>
              <a:xfrm>
                <a:off x="6099812" y="1992088"/>
                <a:ext cx="720000" cy="720000"/>
              </a:xfrm>
              <a:prstGeom prst="round2DiagRect">
                <a:avLst/>
              </a:prstGeom>
              <a:solidFill>
                <a:schemeClr val="bg1"/>
              </a:solidFill>
              <a:ln w="6350">
                <a:gradFill>
                  <a:gsLst>
                    <a:gs pos="0">
                      <a:srgbClr val="9E0406"/>
                    </a:gs>
                    <a:gs pos="10000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协</a:t>
                </a:r>
              </a:p>
            </p:txBody>
          </p:sp>
        </p:grpSp>
        <p:sp>
          <p:nvSpPr>
            <p:cNvPr id="18" name="文本框 17"/>
            <p:cNvSpPr txBox="1"/>
            <p:nvPr/>
          </p:nvSpPr>
          <p:spPr>
            <a:xfrm>
              <a:off x="7543801" y="2408365"/>
              <a:ext cx="1440000" cy="461665"/>
            </a:xfrm>
            <a:prstGeom prst="rect">
              <a:avLst/>
            </a:prstGeom>
            <a:noFill/>
          </p:spPr>
          <p:txBody>
            <a:bodyPr wrap="square" rtlCol="0">
              <a:spAutoFit/>
            </a:bodyPr>
            <a:lstStyle/>
            <a:p>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rPr>
                <a:t>发展理念</a:t>
              </a:r>
            </a:p>
          </p:txBody>
        </p:sp>
      </p:grpSp>
      <p:grpSp>
        <p:nvGrpSpPr>
          <p:cNvPr id="21" name="组合 20"/>
          <p:cNvGrpSpPr/>
          <p:nvPr/>
        </p:nvGrpSpPr>
        <p:grpSpPr>
          <a:xfrm>
            <a:off x="7570043" y="1623646"/>
            <a:ext cx="2883989" cy="1007110"/>
            <a:chOff x="6099812" y="1992088"/>
            <a:chExt cx="2883989" cy="1007110"/>
          </a:xfrm>
        </p:grpSpPr>
        <p:grpSp>
          <p:nvGrpSpPr>
            <p:cNvPr id="22" name="组合 21"/>
            <p:cNvGrpSpPr/>
            <p:nvPr/>
          </p:nvGrpSpPr>
          <p:grpSpPr>
            <a:xfrm>
              <a:off x="6099812" y="1992088"/>
              <a:ext cx="1368916" cy="1007110"/>
              <a:chOff x="6099812" y="1992088"/>
              <a:chExt cx="1368916" cy="1007110"/>
            </a:xfrm>
          </p:grpSpPr>
          <p:sp>
            <p:nvSpPr>
              <p:cNvPr id="24" name="矩形: 对角圆角 4"/>
              <p:cNvSpPr/>
              <p:nvPr/>
            </p:nvSpPr>
            <p:spPr>
              <a:xfrm>
                <a:off x="6748728" y="2279198"/>
                <a:ext cx="720000" cy="720000"/>
              </a:xfrm>
              <a:prstGeom prst="round2DiagRect">
                <a:avLst/>
              </a:prstGeom>
              <a:solidFill>
                <a:schemeClr val="bg1"/>
              </a:solidFill>
              <a:ln w="6350">
                <a:gradFill>
                  <a:gsLst>
                    <a:gs pos="100000">
                      <a:srgbClr val="9E0406"/>
                    </a:gs>
                    <a:gs pos="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色</a:t>
                </a:r>
              </a:p>
            </p:txBody>
          </p:sp>
          <p:sp>
            <p:nvSpPr>
              <p:cNvPr id="25" name="矩形: 对角圆角 3"/>
              <p:cNvSpPr/>
              <p:nvPr/>
            </p:nvSpPr>
            <p:spPr>
              <a:xfrm>
                <a:off x="6099812" y="1992088"/>
                <a:ext cx="720000" cy="720000"/>
              </a:xfrm>
              <a:prstGeom prst="round2DiagRect">
                <a:avLst/>
              </a:prstGeom>
              <a:solidFill>
                <a:schemeClr val="bg1"/>
              </a:solidFill>
              <a:ln w="6350">
                <a:gradFill>
                  <a:gsLst>
                    <a:gs pos="0">
                      <a:srgbClr val="9E0406"/>
                    </a:gs>
                    <a:gs pos="10000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绿</a:t>
                </a:r>
              </a:p>
            </p:txBody>
          </p:sp>
        </p:grpSp>
        <p:sp>
          <p:nvSpPr>
            <p:cNvPr id="23" name="文本框 22"/>
            <p:cNvSpPr txBox="1"/>
            <p:nvPr/>
          </p:nvSpPr>
          <p:spPr>
            <a:xfrm>
              <a:off x="7543801" y="2408365"/>
              <a:ext cx="1440000" cy="461665"/>
            </a:xfrm>
            <a:prstGeom prst="rect">
              <a:avLst/>
            </a:prstGeom>
            <a:noFill/>
          </p:spPr>
          <p:txBody>
            <a:bodyPr wrap="square" rtlCol="0">
              <a:spAutoFit/>
            </a:bodyPr>
            <a:lstStyle/>
            <a:p>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rPr>
                <a:t>发展理念</a:t>
              </a: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 name="组合 26"/>
          <p:cNvGrpSpPr/>
          <p:nvPr/>
        </p:nvGrpSpPr>
        <p:grpSpPr>
          <a:xfrm>
            <a:off x="477562" y="2026210"/>
            <a:ext cx="5810230" cy="4226310"/>
            <a:chOff x="477562" y="1873810"/>
            <a:chExt cx="5810230" cy="4226310"/>
          </a:xfrm>
        </p:grpSpPr>
        <p:sp>
          <p:nvSpPr>
            <p:cNvPr id="3" name="矩形 2"/>
            <p:cNvSpPr/>
            <p:nvPr/>
          </p:nvSpPr>
          <p:spPr>
            <a:xfrm flipV="1">
              <a:off x="550742" y="1960120"/>
              <a:ext cx="5737050" cy="4140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flipV="1">
              <a:off x="477562" y="1873810"/>
              <a:ext cx="5737050" cy="4140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6" name="图片 25"/>
            <p:cNvPicPr>
              <a:picLocks noChangeAspect="1"/>
            </p:cNvPicPr>
            <p:nvPr/>
          </p:nvPicPr>
          <p:blipFill rotWithShape="1">
            <a:blip r:embed="rId2" cstate="print">
              <a:lum bright="70000" contrast="-70000"/>
              <a:extLst>
                <a:ext uri="{28A0092B-C50C-407E-A947-70E740481C1C}">
                  <a14:useLocalDpi xmlns:a14="http://schemas.microsoft.com/office/drawing/2010/main" val="0"/>
                </a:ext>
              </a:extLst>
            </a:blip>
            <a:srcRect t="12681" r="48770"/>
            <a:stretch>
              <a:fillRect/>
            </a:stretch>
          </p:blipFill>
          <p:spPr>
            <a:xfrm>
              <a:off x="477562" y="1873810"/>
              <a:ext cx="5736192" cy="4140000"/>
            </a:xfrm>
            <a:prstGeom prst="rect">
              <a:avLst/>
            </a:prstGeom>
          </p:spPr>
        </p:pic>
      </p:grpSp>
      <p:sp>
        <p:nvSpPr>
          <p:cNvPr id="8" name="矩形 7"/>
          <p:cNvSpPr/>
          <p:nvPr/>
        </p:nvSpPr>
        <p:spPr>
          <a:xfrm>
            <a:off x="663991" y="2714365"/>
            <a:ext cx="5392768" cy="3477875"/>
          </a:xfrm>
          <a:prstGeom prst="rect">
            <a:avLst/>
          </a:prstGeom>
          <a:noFill/>
        </p:spPr>
        <p:txBody>
          <a:bodyPr wrap="square">
            <a:spAutoFit/>
          </a:bodyPr>
          <a:lstStyle/>
          <a:p>
            <a:pPr marL="342900" indent="-342900" algn="just">
              <a:lnSpc>
                <a:spcPct val="150000"/>
              </a:lnSpc>
              <a:spcAft>
                <a:spcPts val="6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对外开放是我国的</a:t>
            </a:r>
            <a:r>
              <a:rPr lang="zh-CN" altLang="en-US" sz="2000" b="1" dirty="0">
                <a:solidFill>
                  <a:srgbClr val="C00000"/>
                </a:solidFill>
                <a:latin typeface="微软雅黑" panose="020B0503020204020204" pitchFamily="34" charset="-122"/>
                <a:ea typeface="微软雅黑" panose="020B0503020204020204" pitchFamily="34" charset="-122"/>
              </a:rPr>
              <a:t>基本国策</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，任何时候都不能动摇</a:t>
            </a:r>
          </a:p>
          <a:p>
            <a:pPr marL="342900" indent="-342900" algn="just">
              <a:lnSpc>
                <a:spcPct val="150000"/>
              </a:lnSpc>
              <a:spcAft>
                <a:spcPts val="6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经济全球化遇到一些回头浪，但</a:t>
            </a:r>
            <a:r>
              <a:rPr lang="zh-CN" altLang="en-US" sz="2000" b="1" dirty="0">
                <a:solidFill>
                  <a:srgbClr val="C00000"/>
                </a:solidFill>
                <a:latin typeface="微软雅黑" panose="020B0503020204020204" pitchFamily="34" charset="-122"/>
                <a:ea typeface="微软雅黑" panose="020B0503020204020204" pitchFamily="34" charset="-122"/>
              </a:rPr>
              <a:t>开放合作</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仍然是</a:t>
            </a:r>
            <a:r>
              <a:rPr lang="zh-CN" altLang="en-US" sz="2000" b="1" dirty="0">
                <a:solidFill>
                  <a:srgbClr val="C00000"/>
                </a:solidFill>
                <a:latin typeface="微软雅黑" panose="020B0503020204020204" pitchFamily="34" charset="-122"/>
                <a:ea typeface="微软雅黑" panose="020B0503020204020204" pitchFamily="34" charset="-122"/>
              </a:rPr>
              <a:t>历史潮流</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b="1" dirty="0">
                <a:solidFill>
                  <a:srgbClr val="C00000"/>
                </a:solidFill>
                <a:latin typeface="微软雅黑" panose="020B0503020204020204" pitchFamily="34" charset="-122"/>
                <a:ea typeface="微软雅黑" panose="020B0503020204020204" pitchFamily="34" charset="-122"/>
              </a:rPr>
              <a:t>互利共赢</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依然是</a:t>
            </a:r>
            <a:r>
              <a:rPr lang="zh-CN" altLang="en-US" sz="2000" b="1" dirty="0">
                <a:solidFill>
                  <a:srgbClr val="C00000"/>
                </a:solidFill>
                <a:latin typeface="微软雅黑" panose="020B0503020204020204" pitchFamily="34" charset="-122"/>
                <a:ea typeface="微软雅黑" panose="020B0503020204020204" pitchFamily="34" charset="-122"/>
              </a:rPr>
              <a:t>人心所向</a:t>
            </a:r>
            <a:endParaRPr lang="zh-CN" altLang="en-US" sz="2000" dirty="0">
              <a:solidFill>
                <a:srgbClr val="C00000"/>
              </a:solidFill>
              <a:latin typeface="微软雅黑" panose="020B0503020204020204" pitchFamily="34" charset="-122"/>
              <a:ea typeface="微软雅黑" panose="020B0503020204020204" pitchFamily="34" charset="-122"/>
            </a:endParaRPr>
          </a:p>
          <a:p>
            <a:pPr marL="342900" indent="-342900" algn="just">
              <a:lnSpc>
                <a:spcPct val="150000"/>
              </a:lnSpc>
              <a:spcAft>
                <a:spcPts val="6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当今时代，任何关起门来搞建设的想法，任何拒人于千里之外的做法，都是</a:t>
            </a:r>
            <a:r>
              <a:rPr lang="zh-CN" altLang="en-US" sz="2000" b="1" dirty="0">
                <a:solidFill>
                  <a:srgbClr val="C00000"/>
                </a:solidFill>
                <a:latin typeface="微软雅黑" panose="020B0503020204020204" pitchFamily="34" charset="-122"/>
                <a:ea typeface="微软雅黑" panose="020B0503020204020204" pitchFamily="34" charset="-122"/>
              </a:rPr>
              <a:t>逆历史潮流</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而动的</a:t>
            </a:r>
          </a:p>
        </p:txBody>
      </p:sp>
      <p:grpSp>
        <p:nvGrpSpPr>
          <p:cNvPr id="10" name="组合 9"/>
          <p:cNvGrpSpPr/>
          <p:nvPr/>
        </p:nvGrpSpPr>
        <p:grpSpPr>
          <a:xfrm>
            <a:off x="6840000" y="936000"/>
            <a:ext cx="4376640" cy="468000"/>
            <a:chOff x="1195504" y="4601631"/>
            <a:chExt cx="4376640" cy="468000"/>
          </a:xfrm>
        </p:grpSpPr>
        <p:sp>
          <p:nvSpPr>
            <p:cNvPr id="11" name="对角圆角矩形 92"/>
            <p:cNvSpPr/>
            <p:nvPr/>
          </p:nvSpPr>
          <p:spPr>
            <a:xfrm>
              <a:off x="1195504" y="4601631"/>
              <a:ext cx="437664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共享</a:t>
              </a: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lt"/>
                </a:rPr>
                <a:t>注重解决社会公平正义问题</a:t>
              </a:r>
            </a:p>
          </p:txBody>
        </p:sp>
        <p:sp>
          <p:nvSpPr>
            <p:cNvPr id="12" name="对角圆角矩形 93"/>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tx1">
                    <a:lumMod val="75000"/>
                    <a:lumOff val="25000"/>
                  </a:schemeClr>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13" name="组合 12"/>
          <p:cNvGrpSpPr/>
          <p:nvPr/>
        </p:nvGrpSpPr>
        <p:grpSpPr>
          <a:xfrm>
            <a:off x="720000" y="936000"/>
            <a:ext cx="4354920" cy="468000"/>
            <a:chOff x="1195504" y="4601631"/>
            <a:chExt cx="4354920" cy="468000"/>
          </a:xfrm>
        </p:grpSpPr>
        <p:sp>
          <p:nvSpPr>
            <p:cNvPr id="14" name="对角圆角矩形 95"/>
            <p:cNvSpPr/>
            <p:nvPr/>
          </p:nvSpPr>
          <p:spPr>
            <a:xfrm>
              <a:off x="1195504" y="4601631"/>
              <a:ext cx="435492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开放</a:t>
              </a: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lt"/>
                </a:rPr>
                <a:t>注重解决发展内外联动问题</a:t>
              </a:r>
            </a:p>
          </p:txBody>
        </p:sp>
        <p:sp>
          <p:nvSpPr>
            <p:cNvPr id="15" name="对角圆角矩形 96"/>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tx1">
                    <a:lumMod val="75000"/>
                    <a:lumOff val="25000"/>
                  </a:schemeClr>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16" name="组合 15"/>
          <p:cNvGrpSpPr/>
          <p:nvPr/>
        </p:nvGrpSpPr>
        <p:grpSpPr>
          <a:xfrm>
            <a:off x="1940683" y="1671668"/>
            <a:ext cx="2883989" cy="1007110"/>
            <a:chOff x="6099812" y="1992088"/>
            <a:chExt cx="2883989" cy="1007110"/>
          </a:xfrm>
        </p:grpSpPr>
        <p:grpSp>
          <p:nvGrpSpPr>
            <p:cNvPr id="17" name="组合 16"/>
            <p:cNvGrpSpPr/>
            <p:nvPr/>
          </p:nvGrpSpPr>
          <p:grpSpPr>
            <a:xfrm>
              <a:off x="6099812" y="1992088"/>
              <a:ext cx="1368916" cy="1007110"/>
              <a:chOff x="6099812" y="1992088"/>
              <a:chExt cx="1368916" cy="1007110"/>
            </a:xfrm>
          </p:grpSpPr>
          <p:sp>
            <p:nvSpPr>
              <p:cNvPr id="19" name="矩形: 对角圆角 4"/>
              <p:cNvSpPr/>
              <p:nvPr/>
            </p:nvSpPr>
            <p:spPr>
              <a:xfrm>
                <a:off x="6748728" y="2279198"/>
                <a:ext cx="720000" cy="720000"/>
              </a:xfrm>
              <a:prstGeom prst="round2DiagRect">
                <a:avLst/>
              </a:prstGeom>
              <a:solidFill>
                <a:schemeClr val="bg1"/>
              </a:solidFill>
              <a:ln w="6350">
                <a:gradFill>
                  <a:gsLst>
                    <a:gs pos="100000">
                      <a:srgbClr val="9E0406"/>
                    </a:gs>
                    <a:gs pos="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放</a:t>
                </a:r>
              </a:p>
            </p:txBody>
          </p:sp>
          <p:sp>
            <p:nvSpPr>
              <p:cNvPr id="20" name="矩形: 对角圆角 3"/>
              <p:cNvSpPr/>
              <p:nvPr/>
            </p:nvSpPr>
            <p:spPr>
              <a:xfrm>
                <a:off x="6099812" y="1992088"/>
                <a:ext cx="720000" cy="720000"/>
              </a:xfrm>
              <a:prstGeom prst="round2DiagRect">
                <a:avLst/>
              </a:prstGeom>
              <a:solidFill>
                <a:schemeClr val="bg1"/>
              </a:solidFill>
              <a:ln w="6350">
                <a:gradFill>
                  <a:gsLst>
                    <a:gs pos="0">
                      <a:srgbClr val="9E0406"/>
                    </a:gs>
                    <a:gs pos="10000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开</a:t>
                </a:r>
              </a:p>
            </p:txBody>
          </p:sp>
        </p:grpSp>
        <p:sp>
          <p:nvSpPr>
            <p:cNvPr id="18" name="文本框 17"/>
            <p:cNvSpPr txBox="1"/>
            <p:nvPr/>
          </p:nvSpPr>
          <p:spPr>
            <a:xfrm>
              <a:off x="7543801" y="2408365"/>
              <a:ext cx="1440000" cy="461665"/>
            </a:xfrm>
            <a:prstGeom prst="rect">
              <a:avLst/>
            </a:prstGeom>
            <a:noFill/>
          </p:spPr>
          <p:txBody>
            <a:bodyPr wrap="square" rtlCol="0">
              <a:spAutoFit/>
            </a:bodyPr>
            <a:lstStyle/>
            <a:p>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rPr>
                <a:t>发展理念</a:t>
              </a:r>
            </a:p>
          </p:txBody>
        </p:sp>
      </p:grpSp>
      <p:grpSp>
        <p:nvGrpSpPr>
          <p:cNvPr id="29" name="组合 28"/>
          <p:cNvGrpSpPr/>
          <p:nvPr/>
        </p:nvGrpSpPr>
        <p:grpSpPr>
          <a:xfrm>
            <a:off x="6558042" y="2026210"/>
            <a:ext cx="5190584" cy="4226310"/>
            <a:chOff x="6558042" y="1873810"/>
            <a:chExt cx="5190584" cy="4226310"/>
          </a:xfrm>
        </p:grpSpPr>
        <p:grpSp>
          <p:nvGrpSpPr>
            <p:cNvPr id="5" name="组合 4"/>
            <p:cNvGrpSpPr/>
            <p:nvPr/>
          </p:nvGrpSpPr>
          <p:grpSpPr>
            <a:xfrm>
              <a:off x="6558901" y="1873810"/>
              <a:ext cx="5189725" cy="4226310"/>
              <a:chOff x="1456216" y="2419717"/>
              <a:chExt cx="5189725" cy="4226310"/>
            </a:xfrm>
          </p:grpSpPr>
          <p:sp>
            <p:nvSpPr>
              <p:cNvPr id="6" name="矩形 5"/>
              <p:cNvSpPr/>
              <p:nvPr/>
            </p:nvSpPr>
            <p:spPr>
              <a:xfrm flipV="1">
                <a:off x="1529396" y="2506027"/>
                <a:ext cx="5116545" cy="4140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flipV="1">
                <a:off x="1456216" y="2419717"/>
                <a:ext cx="5116545" cy="4140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28" name="图片 27"/>
            <p:cNvPicPr>
              <a:picLocks noChangeAspect="1"/>
            </p:cNvPicPr>
            <p:nvPr/>
          </p:nvPicPr>
          <p:blipFill rotWithShape="1">
            <a:blip r:embed="rId2" cstate="print">
              <a:lum bright="70000" contrast="-70000"/>
              <a:extLst>
                <a:ext uri="{28A0092B-C50C-407E-A947-70E740481C1C}">
                  <a14:useLocalDpi xmlns:a14="http://schemas.microsoft.com/office/drawing/2010/main" val="0"/>
                </a:ext>
              </a:extLst>
            </a:blip>
            <a:srcRect l="54297" t="12681"/>
            <a:stretch>
              <a:fillRect/>
            </a:stretch>
          </p:blipFill>
          <p:spPr>
            <a:xfrm>
              <a:off x="6558042" y="1873810"/>
              <a:ext cx="5117403" cy="4140000"/>
            </a:xfrm>
            <a:prstGeom prst="rect">
              <a:avLst/>
            </a:prstGeom>
          </p:spPr>
        </p:pic>
      </p:grpSp>
      <p:sp>
        <p:nvSpPr>
          <p:cNvPr id="9" name="矩形 8"/>
          <p:cNvSpPr/>
          <p:nvPr/>
        </p:nvSpPr>
        <p:spPr>
          <a:xfrm>
            <a:off x="6841226" y="2714365"/>
            <a:ext cx="4580471" cy="3400931"/>
          </a:xfrm>
          <a:prstGeom prst="rect">
            <a:avLst/>
          </a:prstGeom>
          <a:noFill/>
        </p:spPr>
        <p:txBody>
          <a:bodyPr wrap="square">
            <a:spAutoFit/>
          </a:bodyPr>
          <a:lstStyle/>
          <a:p>
            <a:pPr marL="342900" indent="-342900" algn="just">
              <a:lnSpc>
                <a:spcPct val="150000"/>
              </a:lnSpc>
              <a:spcAft>
                <a:spcPts val="6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改革发展搞得成功不成功，最终的</a:t>
            </a:r>
            <a:r>
              <a:rPr lang="zh-CN" altLang="en-US" sz="2000" b="1" dirty="0">
                <a:solidFill>
                  <a:srgbClr val="C00000"/>
                </a:solidFill>
                <a:latin typeface="微软雅黑" panose="020B0503020204020204" pitchFamily="34" charset="-122"/>
                <a:ea typeface="微软雅黑" panose="020B0503020204020204" pitchFamily="34" charset="-122"/>
              </a:rPr>
              <a:t>判断标准</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是人民是不是</a:t>
            </a:r>
            <a:r>
              <a:rPr lang="zh-CN" altLang="en-US" sz="2000" b="1" dirty="0">
                <a:solidFill>
                  <a:srgbClr val="C00000"/>
                </a:solidFill>
                <a:latin typeface="微软雅黑" panose="020B0503020204020204" pitchFamily="34" charset="-122"/>
                <a:ea typeface="微软雅黑" panose="020B0503020204020204" pitchFamily="34" charset="-122"/>
              </a:rPr>
              <a:t>共同享受</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到了改革发展</a:t>
            </a:r>
            <a:r>
              <a:rPr lang="zh-CN" altLang="en-US" sz="2000" b="1" dirty="0">
                <a:solidFill>
                  <a:srgbClr val="C00000"/>
                </a:solidFill>
                <a:latin typeface="微软雅黑" panose="020B0503020204020204" pitchFamily="34" charset="-122"/>
                <a:ea typeface="微软雅黑" panose="020B0503020204020204" pitchFamily="34" charset="-122"/>
              </a:rPr>
              <a:t>成果</a:t>
            </a:r>
            <a:endParaRPr lang="zh-CN" altLang="en-US" sz="2000" dirty="0">
              <a:solidFill>
                <a:srgbClr val="C00000"/>
              </a:solidFill>
              <a:latin typeface="微软雅黑" panose="020B0503020204020204" pitchFamily="34" charset="-122"/>
              <a:ea typeface="微软雅黑" panose="020B0503020204020204" pitchFamily="34" charset="-122"/>
            </a:endParaRPr>
          </a:p>
          <a:p>
            <a:pPr marL="342900" indent="-342900" algn="just">
              <a:lnSpc>
                <a:spcPct val="150000"/>
              </a:lnSpc>
              <a:spcAft>
                <a:spcPts val="6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坚持</a:t>
            </a:r>
            <a:r>
              <a:rPr lang="zh-CN" altLang="en-US" sz="2000" b="1" dirty="0">
                <a:solidFill>
                  <a:srgbClr val="C00000"/>
                </a:solidFill>
                <a:latin typeface="微软雅黑" panose="020B0503020204020204" pitchFamily="34" charset="-122"/>
                <a:ea typeface="微软雅黑" panose="020B0503020204020204" pitchFamily="34" charset="-122"/>
              </a:rPr>
              <a:t>全民</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共享、</a:t>
            </a:r>
            <a:r>
              <a:rPr lang="zh-CN" altLang="en-US" sz="2000" b="1" dirty="0">
                <a:solidFill>
                  <a:srgbClr val="C00000"/>
                </a:solidFill>
                <a:latin typeface="微软雅黑" panose="020B0503020204020204" pitchFamily="34" charset="-122"/>
                <a:ea typeface="微软雅黑" panose="020B0503020204020204" pitchFamily="34" charset="-122"/>
              </a:rPr>
              <a:t>全面</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共享、</a:t>
            </a:r>
            <a:r>
              <a:rPr lang="zh-CN" altLang="en-US" sz="2000" b="1" dirty="0">
                <a:solidFill>
                  <a:srgbClr val="C00000"/>
                </a:solidFill>
                <a:latin typeface="微软雅黑" panose="020B0503020204020204" pitchFamily="34" charset="-122"/>
                <a:ea typeface="微软雅黑" panose="020B0503020204020204" pitchFamily="34" charset="-122"/>
              </a:rPr>
              <a:t>共建</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共享、</a:t>
            </a:r>
            <a:r>
              <a:rPr lang="zh-CN" altLang="en-US" sz="2000" b="1" dirty="0">
                <a:solidFill>
                  <a:srgbClr val="C00000"/>
                </a:solidFill>
                <a:latin typeface="微软雅黑" panose="020B0503020204020204" pitchFamily="34" charset="-122"/>
                <a:ea typeface="微软雅黑" panose="020B0503020204020204" pitchFamily="34" charset="-122"/>
              </a:rPr>
              <a:t>渐进</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共享，使全体人民有更多获得感、幸福感、安全感，朝着共同富裕方向稳步前进</a:t>
            </a:r>
          </a:p>
        </p:txBody>
      </p:sp>
      <p:grpSp>
        <p:nvGrpSpPr>
          <p:cNvPr id="21" name="组合 20"/>
          <p:cNvGrpSpPr/>
          <p:nvPr/>
        </p:nvGrpSpPr>
        <p:grpSpPr>
          <a:xfrm>
            <a:off x="7711769" y="1674446"/>
            <a:ext cx="2883989" cy="1007110"/>
            <a:chOff x="6099812" y="1992088"/>
            <a:chExt cx="2883989" cy="1007110"/>
          </a:xfrm>
        </p:grpSpPr>
        <p:grpSp>
          <p:nvGrpSpPr>
            <p:cNvPr id="22" name="组合 21"/>
            <p:cNvGrpSpPr/>
            <p:nvPr/>
          </p:nvGrpSpPr>
          <p:grpSpPr>
            <a:xfrm>
              <a:off x="6099812" y="1992088"/>
              <a:ext cx="1368916" cy="1007110"/>
              <a:chOff x="6099812" y="1992088"/>
              <a:chExt cx="1368916" cy="1007110"/>
            </a:xfrm>
          </p:grpSpPr>
          <p:sp>
            <p:nvSpPr>
              <p:cNvPr id="24" name="矩形: 对角圆角 4"/>
              <p:cNvSpPr/>
              <p:nvPr/>
            </p:nvSpPr>
            <p:spPr>
              <a:xfrm>
                <a:off x="6748728" y="2279198"/>
                <a:ext cx="720000" cy="720000"/>
              </a:xfrm>
              <a:prstGeom prst="round2DiagRect">
                <a:avLst/>
              </a:prstGeom>
              <a:solidFill>
                <a:schemeClr val="bg1"/>
              </a:solidFill>
              <a:ln w="6350">
                <a:gradFill>
                  <a:gsLst>
                    <a:gs pos="100000">
                      <a:srgbClr val="9E0406"/>
                    </a:gs>
                    <a:gs pos="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享</a:t>
                </a:r>
              </a:p>
            </p:txBody>
          </p:sp>
          <p:sp>
            <p:nvSpPr>
              <p:cNvPr id="25" name="矩形: 对角圆角 3"/>
              <p:cNvSpPr/>
              <p:nvPr/>
            </p:nvSpPr>
            <p:spPr>
              <a:xfrm>
                <a:off x="6099812" y="1992088"/>
                <a:ext cx="720000" cy="720000"/>
              </a:xfrm>
              <a:prstGeom prst="round2DiagRect">
                <a:avLst/>
              </a:prstGeom>
              <a:solidFill>
                <a:schemeClr val="bg1"/>
              </a:solidFill>
              <a:ln w="6350">
                <a:gradFill>
                  <a:gsLst>
                    <a:gs pos="0">
                      <a:srgbClr val="9E0406"/>
                    </a:gs>
                    <a:gs pos="10000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共</a:t>
                </a:r>
              </a:p>
            </p:txBody>
          </p:sp>
        </p:grpSp>
        <p:sp>
          <p:nvSpPr>
            <p:cNvPr id="23" name="文本框 22"/>
            <p:cNvSpPr txBox="1"/>
            <p:nvPr/>
          </p:nvSpPr>
          <p:spPr>
            <a:xfrm>
              <a:off x="7543801" y="2408365"/>
              <a:ext cx="1440000" cy="461665"/>
            </a:xfrm>
            <a:prstGeom prst="rect">
              <a:avLst/>
            </a:prstGeom>
            <a:noFill/>
          </p:spPr>
          <p:txBody>
            <a:bodyPr wrap="square" rtlCol="0">
              <a:spAutoFit/>
            </a:bodyPr>
            <a:lstStyle/>
            <a:p>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rPr>
                <a:t>发展理念</a:t>
              </a: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6120" y="4744311"/>
            <a:ext cx="12192000" cy="1637159"/>
          </a:xfrm>
          <a:prstGeom prst="rect">
            <a:avLst/>
          </a:prstGeom>
          <a:gradFill>
            <a:gsLst>
              <a:gs pos="0">
                <a:srgbClr val="961116"/>
              </a:gs>
              <a:gs pos="100000">
                <a:srgbClr val="D23305"/>
              </a:gs>
            </a:gsLst>
            <a:lin ang="20400000" scaled="0"/>
          </a:gra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对角圆角矩形 1"/>
          <p:cNvSpPr/>
          <p:nvPr/>
        </p:nvSpPr>
        <p:spPr>
          <a:xfrm flipH="1">
            <a:off x="3576000" y="936000"/>
            <a:ext cx="504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完整、准确、全面贯彻新发展理念</a:t>
            </a:r>
          </a:p>
        </p:txBody>
      </p:sp>
      <p:grpSp>
        <p:nvGrpSpPr>
          <p:cNvPr id="13" name="组合 12"/>
          <p:cNvGrpSpPr/>
          <p:nvPr/>
        </p:nvGrpSpPr>
        <p:grpSpPr>
          <a:xfrm>
            <a:off x="584506" y="2529652"/>
            <a:ext cx="4320000" cy="2520000"/>
            <a:chOff x="163175" y="2328176"/>
            <a:chExt cx="11826745" cy="4680000"/>
          </a:xfrm>
        </p:grpSpPr>
        <p:pic>
          <p:nvPicPr>
            <p:cNvPr id="7" name="图片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3175" y="2328177"/>
              <a:ext cx="11826745" cy="4679999"/>
            </a:xfrm>
            <a:prstGeom prst="rect">
              <a:avLst/>
            </a:prstGeom>
          </p:spPr>
        </p:pic>
        <p:sp>
          <p:nvSpPr>
            <p:cNvPr id="8" name="矩形 7"/>
            <p:cNvSpPr/>
            <p:nvPr/>
          </p:nvSpPr>
          <p:spPr>
            <a:xfrm>
              <a:off x="886667" y="2328176"/>
              <a:ext cx="10080000" cy="4301316"/>
            </a:xfrm>
            <a:prstGeom prst="rect">
              <a:avLst/>
            </a:prstGeom>
            <a:gradFill>
              <a:gsLst>
                <a:gs pos="75000">
                  <a:srgbClr val="FFFDFD"/>
                </a:gs>
                <a:gs pos="0">
                  <a:srgbClr val="FFFDEB"/>
                </a:gs>
              </a:gsLst>
              <a:lin ang="2700000" scaled="0"/>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等线" panose="02010600030101010101" charset="-122"/>
                <a:ea typeface="等线" panose="02010600030101010101" charset="-122"/>
              </a:endParaRPr>
            </a:p>
          </p:txBody>
        </p:sp>
      </p:grpSp>
      <p:grpSp>
        <p:nvGrpSpPr>
          <p:cNvPr id="9" name="组合 8"/>
          <p:cNvGrpSpPr>
            <a:grpSpLocks noChangeAspect="1"/>
          </p:cNvGrpSpPr>
          <p:nvPr/>
        </p:nvGrpSpPr>
        <p:grpSpPr>
          <a:xfrm>
            <a:off x="1152000" y="2405323"/>
            <a:ext cx="1045185" cy="1080000"/>
            <a:chOff x="847275" y="774238"/>
            <a:chExt cx="1114865" cy="1152000"/>
          </a:xfrm>
        </p:grpSpPr>
        <p:sp>
          <p:nvSpPr>
            <p:cNvPr id="10" name="文本框 9"/>
            <p:cNvSpPr txBox="1">
              <a:spLocks noChangeAspect="1"/>
            </p:cNvSpPr>
            <p:nvPr/>
          </p:nvSpPr>
          <p:spPr>
            <a:xfrm rot="900000">
              <a:off x="1363731" y="968247"/>
              <a:ext cx="598409" cy="864000"/>
            </a:xfrm>
            <a:custGeom>
              <a:avLst/>
              <a:gdLst/>
              <a:ahLst/>
              <a:cxnLst/>
              <a:rect l="l" t="t" r="r" b="b"/>
              <a:pathLst>
                <a:path w="562502" h="812155">
                  <a:moveTo>
                    <a:pt x="257655" y="620500"/>
                  </a:moveTo>
                  <a:cubicBezTo>
                    <a:pt x="319902" y="626389"/>
                    <a:pt x="353866" y="659088"/>
                    <a:pt x="359548" y="718598"/>
                  </a:cubicBezTo>
                  <a:cubicBezTo>
                    <a:pt x="353576" y="775122"/>
                    <a:pt x="319674" y="806308"/>
                    <a:pt x="257842" y="812155"/>
                  </a:cubicBezTo>
                  <a:cubicBezTo>
                    <a:pt x="195968" y="806349"/>
                    <a:pt x="162066" y="775101"/>
                    <a:pt x="156136" y="718411"/>
                  </a:cubicBezTo>
                  <a:cubicBezTo>
                    <a:pt x="161776" y="659026"/>
                    <a:pt x="195615" y="626389"/>
                    <a:pt x="257655" y="620500"/>
                  </a:cubicBezTo>
                  <a:close/>
                  <a:moveTo>
                    <a:pt x="284590" y="0"/>
                  </a:moveTo>
                  <a:cubicBezTo>
                    <a:pt x="464364" y="5433"/>
                    <a:pt x="556967" y="70417"/>
                    <a:pt x="562400" y="194952"/>
                  </a:cubicBezTo>
                  <a:cubicBezTo>
                    <a:pt x="565095" y="272916"/>
                    <a:pt x="514895" y="336822"/>
                    <a:pt x="411800" y="386669"/>
                  </a:cubicBezTo>
                  <a:cubicBezTo>
                    <a:pt x="319736" y="427932"/>
                    <a:pt x="278908" y="492999"/>
                    <a:pt x="289318" y="581870"/>
                  </a:cubicBezTo>
                  <a:lnTo>
                    <a:pt x="223566" y="581870"/>
                  </a:lnTo>
                  <a:cubicBezTo>
                    <a:pt x="215065" y="491921"/>
                    <a:pt x="239968" y="417689"/>
                    <a:pt x="298275" y="359175"/>
                  </a:cubicBezTo>
                  <a:cubicBezTo>
                    <a:pt x="362264" y="292822"/>
                    <a:pt x="391646" y="234660"/>
                    <a:pt x="386420" y="184688"/>
                  </a:cubicBezTo>
                  <a:cubicBezTo>
                    <a:pt x="386420" y="98140"/>
                    <a:pt x="351005" y="54865"/>
                    <a:pt x="280173" y="54865"/>
                  </a:cubicBezTo>
                  <a:cubicBezTo>
                    <a:pt x="225225" y="49681"/>
                    <a:pt x="190390" y="97663"/>
                    <a:pt x="175668" y="198809"/>
                  </a:cubicBezTo>
                  <a:cubicBezTo>
                    <a:pt x="169821" y="248573"/>
                    <a:pt x="139962" y="273455"/>
                    <a:pt x="86092" y="273455"/>
                  </a:cubicBezTo>
                  <a:cubicBezTo>
                    <a:pt x="28697" y="273455"/>
                    <a:pt x="0" y="248407"/>
                    <a:pt x="0" y="198311"/>
                  </a:cubicBezTo>
                  <a:cubicBezTo>
                    <a:pt x="13478" y="74232"/>
                    <a:pt x="108341" y="8128"/>
                    <a:pt x="284590" y="0"/>
                  </a:cubicBezTo>
                  <a:close/>
                </a:path>
              </a:pathLst>
            </a:custGeom>
            <a:gradFill>
              <a:gsLst>
                <a:gs pos="0">
                  <a:schemeClr val="bg1"/>
                </a:gs>
                <a:gs pos="20000">
                  <a:srgbClr val="F7C973">
                    <a:alpha val="80000"/>
                  </a:srgbClr>
                </a:gs>
                <a:gs pos="100000">
                  <a:srgbClr val="ED2123">
                    <a:alpha val="0"/>
                  </a:srgbClr>
                </a:gs>
              </a:gsLst>
              <a:lin ang="0" scaled="0"/>
            </a:gradFill>
            <a:ln>
              <a:noFill/>
            </a:ln>
            <a:effectLst>
              <a:outerShdw dist="63500" dir="2700000" algn="tl" rotWithShape="0">
                <a:schemeClr val="accent2">
                  <a:lumMod val="20000"/>
                  <a:lumOff val="80000"/>
                </a:scheme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8000" b="1" dirty="0">
                <a:latin typeface="方正粗雅宋_GBK" panose="02000000000000000000" pitchFamily="2" charset="-122"/>
                <a:ea typeface="方正粗雅宋_GBK" panose="02000000000000000000" pitchFamily="2" charset="-122"/>
              </a:endParaRPr>
            </a:p>
          </p:txBody>
        </p:sp>
        <p:sp>
          <p:nvSpPr>
            <p:cNvPr id="11" name="文本框 10"/>
            <p:cNvSpPr txBox="1">
              <a:spLocks noChangeAspect="1"/>
            </p:cNvSpPr>
            <p:nvPr/>
          </p:nvSpPr>
          <p:spPr>
            <a:xfrm>
              <a:off x="847275" y="774238"/>
              <a:ext cx="797879" cy="1152000"/>
            </a:xfrm>
            <a:custGeom>
              <a:avLst/>
              <a:gdLst/>
              <a:ahLst/>
              <a:cxnLst/>
              <a:rect l="l" t="t" r="r" b="b"/>
              <a:pathLst>
                <a:path w="562502" h="812155">
                  <a:moveTo>
                    <a:pt x="257655" y="620500"/>
                  </a:moveTo>
                  <a:cubicBezTo>
                    <a:pt x="319902" y="626389"/>
                    <a:pt x="353866" y="659088"/>
                    <a:pt x="359548" y="718598"/>
                  </a:cubicBezTo>
                  <a:cubicBezTo>
                    <a:pt x="353576" y="775122"/>
                    <a:pt x="319674" y="806308"/>
                    <a:pt x="257842" y="812155"/>
                  </a:cubicBezTo>
                  <a:cubicBezTo>
                    <a:pt x="195968" y="806349"/>
                    <a:pt x="162066" y="775101"/>
                    <a:pt x="156136" y="718411"/>
                  </a:cubicBezTo>
                  <a:cubicBezTo>
                    <a:pt x="161776" y="659026"/>
                    <a:pt x="195615" y="626389"/>
                    <a:pt x="257655" y="620500"/>
                  </a:cubicBezTo>
                  <a:close/>
                  <a:moveTo>
                    <a:pt x="284590" y="0"/>
                  </a:moveTo>
                  <a:cubicBezTo>
                    <a:pt x="464364" y="5433"/>
                    <a:pt x="556967" y="70417"/>
                    <a:pt x="562400" y="194952"/>
                  </a:cubicBezTo>
                  <a:cubicBezTo>
                    <a:pt x="565095" y="272916"/>
                    <a:pt x="514895" y="336822"/>
                    <a:pt x="411800" y="386669"/>
                  </a:cubicBezTo>
                  <a:cubicBezTo>
                    <a:pt x="319736" y="427932"/>
                    <a:pt x="278908" y="492999"/>
                    <a:pt x="289318" y="581870"/>
                  </a:cubicBezTo>
                  <a:lnTo>
                    <a:pt x="223566" y="581870"/>
                  </a:lnTo>
                  <a:cubicBezTo>
                    <a:pt x="215065" y="491921"/>
                    <a:pt x="239968" y="417689"/>
                    <a:pt x="298275" y="359175"/>
                  </a:cubicBezTo>
                  <a:cubicBezTo>
                    <a:pt x="362264" y="292822"/>
                    <a:pt x="391646" y="234660"/>
                    <a:pt x="386420" y="184688"/>
                  </a:cubicBezTo>
                  <a:cubicBezTo>
                    <a:pt x="386420" y="98140"/>
                    <a:pt x="351005" y="54865"/>
                    <a:pt x="280173" y="54865"/>
                  </a:cubicBezTo>
                  <a:cubicBezTo>
                    <a:pt x="225225" y="49681"/>
                    <a:pt x="190390" y="97663"/>
                    <a:pt x="175668" y="198809"/>
                  </a:cubicBezTo>
                  <a:cubicBezTo>
                    <a:pt x="169821" y="248573"/>
                    <a:pt x="139962" y="273455"/>
                    <a:pt x="86092" y="273455"/>
                  </a:cubicBezTo>
                  <a:cubicBezTo>
                    <a:pt x="28697" y="273455"/>
                    <a:pt x="0" y="248407"/>
                    <a:pt x="0" y="198311"/>
                  </a:cubicBezTo>
                  <a:cubicBezTo>
                    <a:pt x="13478" y="74232"/>
                    <a:pt x="108341" y="8128"/>
                    <a:pt x="284590" y="0"/>
                  </a:cubicBezTo>
                  <a:close/>
                </a:path>
              </a:pathLst>
            </a:custGeom>
            <a:gradFill>
              <a:gsLst>
                <a:gs pos="0">
                  <a:srgbClr val="FFFDFD"/>
                </a:gs>
                <a:gs pos="20000">
                  <a:srgbClr val="F7C973"/>
                </a:gs>
                <a:gs pos="100000">
                  <a:srgbClr val="ED2124"/>
                </a:gs>
              </a:gsLst>
              <a:lin ang="0" scaled="0"/>
            </a:gradFill>
            <a:ln>
              <a:noFill/>
            </a:ln>
            <a:effectLst>
              <a:outerShdw dist="63500" dir="2700000" algn="tl" rotWithShape="0">
                <a:srgbClr val="FAE7D0"/>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8000" b="1" dirty="0">
                <a:latin typeface="方正粗雅宋_GBK" panose="02000000000000000000" pitchFamily="2" charset="-122"/>
                <a:ea typeface="方正粗雅宋_GBK" panose="02000000000000000000" pitchFamily="2" charset="-122"/>
              </a:endParaRPr>
            </a:p>
          </p:txBody>
        </p:sp>
      </p:grpSp>
      <p:sp>
        <p:nvSpPr>
          <p:cNvPr id="14" name="矩形 13"/>
          <p:cNvSpPr/>
          <p:nvPr/>
        </p:nvSpPr>
        <p:spPr>
          <a:xfrm>
            <a:off x="1981873" y="3558820"/>
            <a:ext cx="1415772" cy="461665"/>
          </a:xfrm>
          <a:prstGeom prst="rect">
            <a:avLst/>
          </a:prstGeom>
        </p:spPr>
        <p:txBody>
          <a:bodyPr wrap="none">
            <a:spAutoFit/>
          </a:bodyPr>
          <a:lstStyle/>
          <a:p>
            <a:pPr algn="ctr">
              <a:spcBef>
                <a:spcPct val="0"/>
              </a:spcBef>
            </a:pPr>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rPr>
              <a:t>为什么人</a:t>
            </a:r>
            <a:endParaRPr lang="en-US" altLang="zh-CN" sz="2400" b="1" dirty="0">
              <a:solidFill>
                <a:schemeClr val="tx1">
                  <a:lumMod val="85000"/>
                  <a:lumOff val="15000"/>
                </a:schemeClr>
              </a:solidFill>
              <a:latin typeface="华文中宋" panose="02010600040101010101" pitchFamily="2" charset="-122"/>
              <a:ea typeface="华文中宋" panose="02010600040101010101" pitchFamily="2" charset="-122"/>
            </a:endParaRPr>
          </a:p>
        </p:txBody>
      </p:sp>
      <p:grpSp>
        <p:nvGrpSpPr>
          <p:cNvPr id="19" name="组合 18"/>
          <p:cNvGrpSpPr/>
          <p:nvPr/>
        </p:nvGrpSpPr>
        <p:grpSpPr>
          <a:xfrm>
            <a:off x="7408639" y="2529652"/>
            <a:ext cx="4320000" cy="2520000"/>
            <a:chOff x="163175" y="2328176"/>
            <a:chExt cx="11826745" cy="4680000"/>
          </a:xfrm>
        </p:grpSpPr>
        <p:pic>
          <p:nvPicPr>
            <p:cNvPr id="20" name="图片 1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3175" y="2328178"/>
              <a:ext cx="11826745" cy="4679998"/>
            </a:xfrm>
            <a:prstGeom prst="rect">
              <a:avLst/>
            </a:prstGeom>
          </p:spPr>
        </p:pic>
        <p:sp>
          <p:nvSpPr>
            <p:cNvPr id="21" name="矩形 20"/>
            <p:cNvSpPr/>
            <p:nvPr/>
          </p:nvSpPr>
          <p:spPr>
            <a:xfrm>
              <a:off x="886668" y="2328176"/>
              <a:ext cx="10080000" cy="4301315"/>
            </a:xfrm>
            <a:prstGeom prst="rect">
              <a:avLst/>
            </a:prstGeom>
            <a:gradFill>
              <a:gsLst>
                <a:gs pos="75000">
                  <a:srgbClr val="FFFDFD"/>
                </a:gs>
                <a:gs pos="0">
                  <a:srgbClr val="FFFDEB"/>
                </a:gs>
              </a:gsLst>
              <a:lin ang="2700000" scaled="0"/>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等线" panose="02010600030101010101" charset="-122"/>
                <a:ea typeface="等线" panose="02010600030101010101" charset="-122"/>
              </a:endParaRPr>
            </a:p>
          </p:txBody>
        </p:sp>
      </p:grpSp>
      <p:grpSp>
        <p:nvGrpSpPr>
          <p:cNvPr id="22" name="组合 21"/>
          <p:cNvGrpSpPr>
            <a:grpSpLocks noChangeAspect="1"/>
          </p:cNvGrpSpPr>
          <p:nvPr/>
        </p:nvGrpSpPr>
        <p:grpSpPr>
          <a:xfrm>
            <a:off x="7976133" y="2402831"/>
            <a:ext cx="1045185" cy="1080000"/>
            <a:chOff x="847275" y="774238"/>
            <a:chExt cx="1114865" cy="1152000"/>
          </a:xfrm>
        </p:grpSpPr>
        <p:sp>
          <p:nvSpPr>
            <p:cNvPr id="23" name="文本框 22"/>
            <p:cNvSpPr txBox="1">
              <a:spLocks noChangeAspect="1"/>
            </p:cNvSpPr>
            <p:nvPr/>
          </p:nvSpPr>
          <p:spPr>
            <a:xfrm rot="900000">
              <a:off x="1363731" y="968247"/>
              <a:ext cx="598409" cy="864000"/>
            </a:xfrm>
            <a:custGeom>
              <a:avLst/>
              <a:gdLst/>
              <a:ahLst/>
              <a:cxnLst/>
              <a:rect l="l" t="t" r="r" b="b"/>
              <a:pathLst>
                <a:path w="562502" h="812155">
                  <a:moveTo>
                    <a:pt x="257655" y="620500"/>
                  </a:moveTo>
                  <a:cubicBezTo>
                    <a:pt x="319902" y="626389"/>
                    <a:pt x="353866" y="659088"/>
                    <a:pt x="359548" y="718598"/>
                  </a:cubicBezTo>
                  <a:cubicBezTo>
                    <a:pt x="353576" y="775122"/>
                    <a:pt x="319674" y="806308"/>
                    <a:pt x="257842" y="812155"/>
                  </a:cubicBezTo>
                  <a:cubicBezTo>
                    <a:pt x="195968" y="806349"/>
                    <a:pt x="162066" y="775101"/>
                    <a:pt x="156136" y="718411"/>
                  </a:cubicBezTo>
                  <a:cubicBezTo>
                    <a:pt x="161776" y="659026"/>
                    <a:pt x="195615" y="626389"/>
                    <a:pt x="257655" y="620500"/>
                  </a:cubicBezTo>
                  <a:close/>
                  <a:moveTo>
                    <a:pt x="284590" y="0"/>
                  </a:moveTo>
                  <a:cubicBezTo>
                    <a:pt x="464364" y="5433"/>
                    <a:pt x="556967" y="70417"/>
                    <a:pt x="562400" y="194952"/>
                  </a:cubicBezTo>
                  <a:cubicBezTo>
                    <a:pt x="565095" y="272916"/>
                    <a:pt x="514895" y="336822"/>
                    <a:pt x="411800" y="386669"/>
                  </a:cubicBezTo>
                  <a:cubicBezTo>
                    <a:pt x="319736" y="427932"/>
                    <a:pt x="278908" y="492999"/>
                    <a:pt x="289318" y="581870"/>
                  </a:cubicBezTo>
                  <a:lnTo>
                    <a:pt x="223566" y="581870"/>
                  </a:lnTo>
                  <a:cubicBezTo>
                    <a:pt x="215065" y="491921"/>
                    <a:pt x="239968" y="417689"/>
                    <a:pt x="298275" y="359175"/>
                  </a:cubicBezTo>
                  <a:cubicBezTo>
                    <a:pt x="362264" y="292822"/>
                    <a:pt x="391646" y="234660"/>
                    <a:pt x="386420" y="184688"/>
                  </a:cubicBezTo>
                  <a:cubicBezTo>
                    <a:pt x="386420" y="98140"/>
                    <a:pt x="351005" y="54865"/>
                    <a:pt x="280173" y="54865"/>
                  </a:cubicBezTo>
                  <a:cubicBezTo>
                    <a:pt x="225225" y="49681"/>
                    <a:pt x="190390" y="97663"/>
                    <a:pt x="175668" y="198809"/>
                  </a:cubicBezTo>
                  <a:cubicBezTo>
                    <a:pt x="169821" y="248573"/>
                    <a:pt x="139962" y="273455"/>
                    <a:pt x="86092" y="273455"/>
                  </a:cubicBezTo>
                  <a:cubicBezTo>
                    <a:pt x="28697" y="273455"/>
                    <a:pt x="0" y="248407"/>
                    <a:pt x="0" y="198311"/>
                  </a:cubicBezTo>
                  <a:cubicBezTo>
                    <a:pt x="13478" y="74232"/>
                    <a:pt x="108341" y="8128"/>
                    <a:pt x="284590" y="0"/>
                  </a:cubicBezTo>
                  <a:close/>
                </a:path>
              </a:pathLst>
            </a:custGeom>
            <a:gradFill>
              <a:gsLst>
                <a:gs pos="0">
                  <a:schemeClr val="bg1"/>
                </a:gs>
                <a:gs pos="20000">
                  <a:srgbClr val="F7C973">
                    <a:alpha val="80000"/>
                  </a:srgbClr>
                </a:gs>
                <a:gs pos="100000">
                  <a:srgbClr val="ED2123">
                    <a:alpha val="0"/>
                  </a:srgbClr>
                </a:gs>
              </a:gsLst>
              <a:lin ang="0" scaled="0"/>
            </a:gradFill>
            <a:ln>
              <a:noFill/>
            </a:ln>
            <a:effectLst>
              <a:outerShdw dist="63500" dir="2700000" algn="tl" rotWithShape="0">
                <a:schemeClr val="accent2">
                  <a:lumMod val="20000"/>
                  <a:lumOff val="80000"/>
                </a:scheme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8000" b="1" dirty="0">
                <a:latin typeface="方正粗雅宋_GBK" panose="02000000000000000000" pitchFamily="2" charset="-122"/>
                <a:ea typeface="方正粗雅宋_GBK" panose="02000000000000000000" pitchFamily="2" charset="-122"/>
              </a:endParaRPr>
            </a:p>
          </p:txBody>
        </p:sp>
        <p:sp>
          <p:nvSpPr>
            <p:cNvPr id="24" name="文本框 23"/>
            <p:cNvSpPr txBox="1">
              <a:spLocks noChangeAspect="1"/>
            </p:cNvSpPr>
            <p:nvPr/>
          </p:nvSpPr>
          <p:spPr>
            <a:xfrm>
              <a:off x="847275" y="774238"/>
              <a:ext cx="797879" cy="1152000"/>
            </a:xfrm>
            <a:custGeom>
              <a:avLst/>
              <a:gdLst/>
              <a:ahLst/>
              <a:cxnLst/>
              <a:rect l="l" t="t" r="r" b="b"/>
              <a:pathLst>
                <a:path w="562502" h="812155">
                  <a:moveTo>
                    <a:pt x="257655" y="620500"/>
                  </a:moveTo>
                  <a:cubicBezTo>
                    <a:pt x="319902" y="626389"/>
                    <a:pt x="353866" y="659088"/>
                    <a:pt x="359548" y="718598"/>
                  </a:cubicBezTo>
                  <a:cubicBezTo>
                    <a:pt x="353576" y="775122"/>
                    <a:pt x="319674" y="806308"/>
                    <a:pt x="257842" y="812155"/>
                  </a:cubicBezTo>
                  <a:cubicBezTo>
                    <a:pt x="195968" y="806349"/>
                    <a:pt x="162066" y="775101"/>
                    <a:pt x="156136" y="718411"/>
                  </a:cubicBezTo>
                  <a:cubicBezTo>
                    <a:pt x="161776" y="659026"/>
                    <a:pt x="195615" y="626389"/>
                    <a:pt x="257655" y="620500"/>
                  </a:cubicBezTo>
                  <a:close/>
                  <a:moveTo>
                    <a:pt x="284590" y="0"/>
                  </a:moveTo>
                  <a:cubicBezTo>
                    <a:pt x="464364" y="5433"/>
                    <a:pt x="556967" y="70417"/>
                    <a:pt x="562400" y="194952"/>
                  </a:cubicBezTo>
                  <a:cubicBezTo>
                    <a:pt x="565095" y="272916"/>
                    <a:pt x="514895" y="336822"/>
                    <a:pt x="411800" y="386669"/>
                  </a:cubicBezTo>
                  <a:cubicBezTo>
                    <a:pt x="319736" y="427932"/>
                    <a:pt x="278908" y="492999"/>
                    <a:pt x="289318" y="581870"/>
                  </a:cubicBezTo>
                  <a:lnTo>
                    <a:pt x="223566" y="581870"/>
                  </a:lnTo>
                  <a:cubicBezTo>
                    <a:pt x="215065" y="491921"/>
                    <a:pt x="239968" y="417689"/>
                    <a:pt x="298275" y="359175"/>
                  </a:cubicBezTo>
                  <a:cubicBezTo>
                    <a:pt x="362264" y="292822"/>
                    <a:pt x="391646" y="234660"/>
                    <a:pt x="386420" y="184688"/>
                  </a:cubicBezTo>
                  <a:cubicBezTo>
                    <a:pt x="386420" y="98140"/>
                    <a:pt x="351005" y="54865"/>
                    <a:pt x="280173" y="54865"/>
                  </a:cubicBezTo>
                  <a:cubicBezTo>
                    <a:pt x="225225" y="49681"/>
                    <a:pt x="190390" y="97663"/>
                    <a:pt x="175668" y="198809"/>
                  </a:cubicBezTo>
                  <a:cubicBezTo>
                    <a:pt x="169821" y="248573"/>
                    <a:pt x="139962" y="273455"/>
                    <a:pt x="86092" y="273455"/>
                  </a:cubicBezTo>
                  <a:cubicBezTo>
                    <a:pt x="28697" y="273455"/>
                    <a:pt x="0" y="248407"/>
                    <a:pt x="0" y="198311"/>
                  </a:cubicBezTo>
                  <a:cubicBezTo>
                    <a:pt x="13478" y="74232"/>
                    <a:pt x="108341" y="8128"/>
                    <a:pt x="284590" y="0"/>
                  </a:cubicBezTo>
                  <a:close/>
                </a:path>
              </a:pathLst>
            </a:custGeom>
            <a:gradFill>
              <a:gsLst>
                <a:gs pos="0">
                  <a:srgbClr val="FFFDFD"/>
                </a:gs>
                <a:gs pos="20000">
                  <a:srgbClr val="F7C973"/>
                </a:gs>
                <a:gs pos="100000">
                  <a:srgbClr val="ED2124"/>
                </a:gs>
              </a:gsLst>
              <a:lin ang="0" scaled="0"/>
            </a:gradFill>
            <a:ln>
              <a:noFill/>
            </a:ln>
            <a:effectLst>
              <a:outerShdw dist="63500" dir="2700000" algn="tl" rotWithShape="0">
                <a:srgbClr val="FAE7D0"/>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8000" b="1" dirty="0">
                <a:latin typeface="方正粗雅宋_GBK" panose="02000000000000000000" pitchFamily="2" charset="-122"/>
                <a:ea typeface="方正粗雅宋_GBK" panose="02000000000000000000" pitchFamily="2" charset="-122"/>
              </a:endParaRPr>
            </a:p>
          </p:txBody>
        </p:sp>
      </p:grpSp>
      <p:sp>
        <p:nvSpPr>
          <p:cNvPr id="25" name="矩形 24"/>
          <p:cNvSpPr/>
          <p:nvPr/>
        </p:nvSpPr>
        <p:spPr>
          <a:xfrm>
            <a:off x="8806006" y="3558820"/>
            <a:ext cx="1415772" cy="461665"/>
          </a:xfrm>
          <a:prstGeom prst="rect">
            <a:avLst/>
          </a:prstGeom>
        </p:spPr>
        <p:txBody>
          <a:bodyPr wrap="none">
            <a:spAutoFit/>
          </a:bodyPr>
          <a:lstStyle/>
          <a:p>
            <a:pPr algn="ctr">
              <a:spcBef>
                <a:spcPct val="0"/>
              </a:spcBef>
            </a:pPr>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rPr>
              <a:t>由谁享有</a:t>
            </a:r>
            <a:endParaRPr lang="en-US" altLang="zh-CN" sz="2400" b="1" dirty="0">
              <a:solidFill>
                <a:schemeClr val="tx1">
                  <a:lumMod val="85000"/>
                  <a:lumOff val="15000"/>
                </a:schemeClr>
              </a:solidFill>
              <a:latin typeface="华文中宋" panose="02010600040101010101" pitchFamily="2" charset="-122"/>
              <a:ea typeface="华文中宋" panose="02010600040101010101" pitchFamily="2" charset="-122"/>
            </a:endParaRPr>
          </a:p>
        </p:txBody>
      </p:sp>
      <p:sp>
        <p:nvSpPr>
          <p:cNvPr id="26" name="MH_Other_1"/>
          <p:cNvSpPr/>
          <p:nvPr>
            <p:custDataLst>
              <p:tags r:id="rId1"/>
            </p:custDataLst>
          </p:nvPr>
        </p:nvSpPr>
        <p:spPr>
          <a:xfrm rot="19829800">
            <a:off x="4951858" y="2499724"/>
            <a:ext cx="927340" cy="971064"/>
          </a:xfrm>
          <a:custGeom>
            <a:avLst/>
            <a:gdLst>
              <a:gd name="connsiteX0" fmla="*/ 3114346 w 3960440"/>
              <a:gd name="connsiteY0" fmla="*/ 3384376 h 3384376"/>
              <a:gd name="connsiteX1" fmla="*/ 2228160 w 3960440"/>
              <a:gd name="connsiteY1" fmla="*/ 2538282 h 3384376"/>
              <a:gd name="connsiteX2" fmla="*/ 2485035 w 3960440"/>
              <a:gd name="connsiteY2" fmla="*/ 2538282 h 3384376"/>
              <a:gd name="connsiteX3" fmla="*/ 1262564 w 3960440"/>
              <a:gd name="connsiteY3" fmla="*/ 0 h 3384376"/>
              <a:gd name="connsiteX4" fmla="*/ 2441003 w 3960440"/>
              <a:gd name="connsiteY4" fmla="*/ 0 h 3384376"/>
              <a:gd name="connsiteX5" fmla="*/ 3663474 w 3960440"/>
              <a:gd name="connsiteY5" fmla="*/ 2538282 h 3384376"/>
              <a:gd name="connsiteX6" fmla="*/ 3920348 w 3960440"/>
              <a:gd name="connsiteY6" fmla="*/ 2538282 h 3384376"/>
              <a:gd name="connsiteX7" fmla="*/ 3114346 w 3960440"/>
              <a:gd name="connsiteY7" fmla="*/ 3384376 h 3384376"/>
              <a:gd name="connsiteX0-1" fmla="*/ 1851783 w 3960440"/>
              <a:gd name="connsiteY0-2" fmla="*/ 391155 h 3384376"/>
              <a:gd name="connsiteX1-3" fmla="*/ 1178440 w 3960440"/>
              <a:gd name="connsiteY1-4" fmla="*/ 3384376 h 3384376"/>
              <a:gd name="connsiteX2-5" fmla="*/ 0 w 3960440"/>
              <a:gd name="connsiteY2-6" fmla="*/ 3384376 h 3384376"/>
              <a:gd name="connsiteX3-7" fmla="*/ 112781 w 3960440"/>
              <a:gd name="connsiteY3-8" fmla="*/ 1986193 h 3384376"/>
              <a:gd name="connsiteX4-9" fmla="*/ 1851782 w 3960440"/>
              <a:gd name="connsiteY4-10" fmla="*/ 391155 h 3384376"/>
              <a:gd name="connsiteX5-11" fmla="*/ 1851783 w 3960440"/>
              <a:gd name="connsiteY5-12" fmla="*/ 391155 h 3384376"/>
              <a:gd name="connsiteX0-13" fmla="*/ 1851783 w 3960440"/>
              <a:gd name="connsiteY0-14" fmla="*/ 391155 h 3384376"/>
              <a:gd name="connsiteX1-15" fmla="*/ 1178440 w 3960440"/>
              <a:gd name="connsiteY1-16" fmla="*/ 3384376 h 3384376"/>
              <a:gd name="connsiteX2-17" fmla="*/ 0 w 3960440"/>
              <a:gd name="connsiteY2-18" fmla="*/ 3384376 h 3384376"/>
              <a:gd name="connsiteX3-19" fmla="*/ 1262563 w 3960440"/>
              <a:gd name="connsiteY3-20" fmla="*/ 0 h 3384376"/>
              <a:gd name="connsiteX4-21" fmla="*/ 2441003 w 3960440"/>
              <a:gd name="connsiteY4-22" fmla="*/ 0 h 3384376"/>
              <a:gd name="connsiteX5-23" fmla="*/ 3663474 w 3960440"/>
              <a:gd name="connsiteY5-24" fmla="*/ 2538282 h 3384376"/>
              <a:gd name="connsiteX6-25" fmla="*/ 3920348 w 3960440"/>
              <a:gd name="connsiteY6-26" fmla="*/ 2538282 h 3384376"/>
              <a:gd name="connsiteX7-27" fmla="*/ 3114346 w 3960440"/>
              <a:gd name="connsiteY7-28" fmla="*/ 3384376 h 3384376"/>
              <a:gd name="connsiteX8" fmla="*/ 2228160 w 3960440"/>
              <a:gd name="connsiteY8" fmla="*/ 2538282 h 3384376"/>
              <a:gd name="connsiteX9" fmla="*/ 2485035 w 3960440"/>
              <a:gd name="connsiteY9" fmla="*/ 2538282 h 3384376"/>
              <a:gd name="connsiteX10" fmla="*/ 1262564 w 3960440"/>
              <a:gd name="connsiteY10" fmla="*/ 0 h 3384376"/>
              <a:gd name="connsiteX0-29" fmla="*/ 3131660 w 3937662"/>
              <a:gd name="connsiteY0-30" fmla="*/ 3385291 h 3385291"/>
              <a:gd name="connsiteX1-31" fmla="*/ 2245474 w 3937662"/>
              <a:gd name="connsiteY1-32" fmla="*/ 2539197 h 3385291"/>
              <a:gd name="connsiteX2-33" fmla="*/ 2502349 w 3937662"/>
              <a:gd name="connsiteY2-34" fmla="*/ 2539197 h 3385291"/>
              <a:gd name="connsiteX3-35" fmla="*/ 1279878 w 3937662"/>
              <a:gd name="connsiteY3-36" fmla="*/ 915 h 3385291"/>
              <a:gd name="connsiteX4-37" fmla="*/ 2458317 w 3937662"/>
              <a:gd name="connsiteY4-38" fmla="*/ 915 h 3385291"/>
              <a:gd name="connsiteX5-39" fmla="*/ 3680788 w 3937662"/>
              <a:gd name="connsiteY5-40" fmla="*/ 2539197 h 3385291"/>
              <a:gd name="connsiteX6-41" fmla="*/ 3937662 w 3937662"/>
              <a:gd name="connsiteY6-42" fmla="*/ 2539197 h 3385291"/>
              <a:gd name="connsiteX7-43" fmla="*/ 3131660 w 3937662"/>
              <a:gd name="connsiteY7-44" fmla="*/ 3385291 h 3385291"/>
              <a:gd name="connsiteX0-45" fmla="*/ 1869097 w 3937662"/>
              <a:gd name="connsiteY0-46" fmla="*/ 392070 h 3385291"/>
              <a:gd name="connsiteX1-47" fmla="*/ 1195754 w 3937662"/>
              <a:gd name="connsiteY1-48" fmla="*/ 3385291 h 3385291"/>
              <a:gd name="connsiteX2-49" fmla="*/ 17314 w 3937662"/>
              <a:gd name="connsiteY2-50" fmla="*/ 3385291 h 3385291"/>
              <a:gd name="connsiteX3-51" fmla="*/ 130095 w 3937662"/>
              <a:gd name="connsiteY3-52" fmla="*/ 1987108 h 3385291"/>
              <a:gd name="connsiteX4-53" fmla="*/ 1869096 w 3937662"/>
              <a:gd name="connsiteY4-54" fmla="*/ 392070 h 3385291"/>
              <a:gd name="connsiteX5-55" fmla="*/ 1869097 w 3937662"/>
              <a:gd name="connsiteY5-56" fmla="*/ 392070 h 3385291"/>
              <a:gd name="connsiteX0-57" fmla="*/ 1869097 w 3937662"/>
              <a:gd name="connsiteY0-58" fmla="*/ 392070 h 3385291"/>
              <a:gd name="connsiteX1-59" fmla="*/ 0 w 3937662"/>
              <a:gd name="connsiteY1-60" fmla="*/ 3385291 h 3385291"/>
              <a:gd name="connsiteX2-61" fmla="*/ 17314 w 3937662"/>
              <a:gd name="connsiteY2-62" fmla="*/ 3385291 h 3385291"/>
              <a:gd name="connsiteX3-63" fmla="*/ 1279877 w 3937662"/>
              <a:gd name="connsiteY3-64" fmla="*/ 915 h 3385291"/>
              <a:gd name="connsiteX4-65" fmla="*/ 2458317 w 3937662"/>
              <a:gd name="connsiteY4-66" fmla="*/ 915 h 3385291"/>
              <a:gd name="connsiteX5-67" fmla="*/ 3680788 w 3937662"/>
              <a:gd name="connsiteY5-68" fmla="*/ 2539197 h 3385291"/>
              <a:gd name="connsiteX6-69" fmla="*/ 3937662 w 3937662"/>
              <a:gd name="connsiteY6-70" fmla="*/ 2539197 h 3385291"/>
              <a:gd name="connsiteX7-71" fmla="*/ 3131660 w 3937662"/>
              <a:gd name="connsiteY7-72" fmla="*/ 3385291 h 3385291"/>
              <a:gd name="connsiteX8-73" fmla="*/ 2245474 w 3937662"/>
              <a:gd name="connsiteY8-74" fmla="*/ 2539197 h 3385291"/>
              <a:gd name="connsiteX9-75" fmla="*/ 2502349 w 3937662"/>
              <a:gd name="connsiteY9-76" fmla="*/ 2539197 h 3385291"/>
              <a:gd name="connsiteX10-77" fmla="*/ 1279878 w 3937662"/>
              <a:gd name="connsiteY10-78" fmla="*/ 915 h 3385291"/>
              <a:gd name="connsiteX0-79" fmla="*/ 3145728 w 3951730"/>
              <a:gd name="connsiteY0-80" fmla="*/ 3385291 h 3385291"/>
              <a:gd name="connsiteX1-81" fmla="*/ 2259542 w 3951730"/>
              <a:gd name="connsiteY1-82" fmla="*/ 2539197 h 3385291"/>
              <a:gd name="connsiteX2-83" fmla="*/ 2516417 w 3951730"/>
              <a:gd name="connsiteY2-84" fmla="*/ 2539197 h 3385291"/>
              <a:gd name="connsiteX3-85" fmla="*/ 1293946 w 3951730"/>
              <a:gd name="connsiteY3-86" fmla="*/ 915 h 3385291"/>
              <a:gd name="connsiteX4-87" fmla="*/ 2472385 w 3951730"/>
              <a:gd name="connsiteY4-88" fmla="*/ 915 h 3385291"/>
              <a:gd name="connsiteX5-89" fmla="*/ 3694856 w 3951730"/>
              <a:gd name="connsiteY5-90" fmla="*/ 2539197 h 3385291"/>
              <a:gd name="connsiteX6-91" fmla="*/ 3951730 w 3951730"/>
              <a:gd name="connsiteY6-92" fmla="*/ 2539197 h 3385291"/>
              <a:gd name="connsiteX7-93" fmla="*/ 3145728 w 3951730"/>
              <a:gd name="connsiteY7-94" fmla="*/ 3385291 h 3385291"/>
              <a:gd name="connsiteX0-95" fmla="*/ 1883165 w 3951730"/>
              <a:gd name="connsiteY0-96" fmla="*/ 392070 h 3385291"/>
              <a:gd name="connsiteX1-97" fmla="*/ 0 w 3951730"/>
              <a:gd name="connsiteY1-98" fmla="*/ 3343088 h 3385291"/>
              <a:gd name="connsiteX2-99" fmla="*/ 31382 w 3951730"/>
              <a:gd name="connsiteY2-100" fmla="*/ 3385291 h 3385291"/>
              <a:gd name="connsiteX3-101" fmla="*/ 144163 w 3951730"/>
              <a:gd name="connsiteY3-102" fmla="*/ 1987108 h 3385291"/>
              <a:gd name="connsiteX4-103" fmla="*/ 1883164 w 3951730"/>
              <a:gd name="connsiteY4-104" fmla="*/ 392070 h 3385291"/>
              <a:gd name="connsiteX5-105" fmla="*/ 1883165 w 3951730"/>
              <a:gd name="connsiteY5-106" fmla="*/ 392070 h 3385291"/>
              <a:gd name="connsiteX0-107" fmla="*/ 1883165 w 3951730"/>
              <a:gd name="connsiteY0-108" fmla="*/ 392070 h 3385291"/>
              <a:gd name="connsiteX1-109" fmla="*/ 14068 w 3951730"/>
              <a:gd name="connsiteY1-110" fmla="*/ 3385291 h 3385291"/>
              <a:gd name="connsiteX2-111" fmla="*/ 31382 w 3951730"/>
              <a:gd name="connsiteY2-112" fmla="*/ 3385291 h 3385291"/>
              <a:gd name="connsiteX3-113" fmla="*/ 1293945 w 3951730"/>
              <a:gd name="connsiteY3-114" fmla="*/ 915 h 3385291"/>
              <a:gd name="connsiteX4-115" fmla="*/ 2472385 w 3951730"/>
              <a:gd name="connsiteY4-116" fmla="*/ 915 h 3385291"/>
              <a:gd name="connsiteX5-117" fmla="*/ 3694856 w 3951730"/>
              <a:gd name="connsiteY5-118" fmla="*/ 2539197 h 3385291"/>
              <a:gd name="connsiteX6-119" fmla="*/ 3951730 w 3951730"/>
              <a:gd name="connsiteY6-120" fmla="*/ 2539197 h 3385291"/>
              <a:gd name="connsiteX7-121" fmla="*/ 3145728 w 3951730"/>
              <a:gd name="connsiteY7-122" fmla="*/ 3385291 h 3385291"/>
              <a:gd name="connsiteX8-123" fmla="*/ 2259542 w 3951730"/>
              <a:gd name="connsiteY8-124" fmla="*/ 2539197 h 3385291"/>
              <a:gd name="connsiteX9-125" fmla="*/ 2516417 w 3951730"/>
              <a:gd name="connsiteY9-126" fmla="*/ 2539197 h 3385291"/>
              <a:gd name="connsiteX10-127" fmla="*/ 1293946 w 3951730"/>
              <a:gd name="connsiteY10-128" fmla="*/ 915 h 3385291"/>
              <a:gd name="connsiteX0-129" fmla="*/ 3145728 w 3951730"/>
              <a:gd name="connsiteY0-130" fmla="*/ 3385291 h 3385291"/>
              <a:gd name="connsiteX1-131" fmla="*/ 2259542 w 3951730"/>
              <a:gd name="connsiteY1-132" fmla="*/ 2539197 h 3385291"/>
              <a:gd name="connsiteX2-133" fmla="*/ 2516417 w 3951730"/>
              <a:gd name="connsiteY2-134" fmla="*/ 2539197 h 3385291"/>
              <a:gd name="connsiteX3-135" fmla="*/ 1293946 w 3951730"/>
              <a:gd name="connsiteY3-136" fmla="*/ 915 h 3385291"/>
              <a:gd name="connsiteX4-137" fmla="*/ 2472385 w 3951730"/>
              <a:gd name="connsiteY4-138" fmla="*/ 915 h 3385291"/>
              <a:gd name="connsiteX5-139" fmla="*/ 3694856 w 3951730"/>
              <a:gd name="connsiteY5-140" fmla="*/ 2539197 h 3385291"/>
              <a:gd name="connsiteX6-141" fmla="*/ 3951730 w 3951730"/>
              <a:gd name="connsiteY6-142" fmla="*/ 2539197 h 3385291"/>
              <a:gd name="connsiteX7-143" fmla="*/ 3145728 w 3951730"/>
              <a:gd name="connsiteY7-144" fmla="*/ 3385291 h 3385291"/>
              <a:gd name="connsiteX0-145" fmla="*/ 1883165 w 3951730"/>
              <a:gd name="connsiteY0-146" fmla="*/ 392070 h 3385291"/>
              <a:gd name="connsiteX1-147" fmla="*/ 0 w 3951730"/>
              <a:gd name="connsiteY1-148" fmla="*/ 3343088 h 3385291"/>
              <a:gd name="connsiteX2-149" fmla="*/ 31382 w 3951730"/>
              <a:gd name="connsiteY2-150" fmla="*/ 3385291 h 3385291"/>
              <a:gd name="connsiteX3-151" fmla="*/ 144163 w 3951730"/>
              <a:gd name="connsiteY3-152" fmla="*/ 1987108 h 3385291"/>
              <a:gd name="connsiteX4-153" fmla="*/ 1883164 w 3951730"/>
              <a:gd name="connsiteY4-154" fmla="*/ 392070 h 3385291"/>
              <a:gd name="connsiteX5-155" fmla="*/ 1883165 w 3951730"/>
              <a:gd name="connsiteY5-156" fmla="*/ 392070 h 3385291"/>
              <a:gd name="connsiteX0-157" fmla="*/ 1883165 w 3951730"/>
              <a:gd name="connsiteY0-158" fmla="*/ 392070 h 3385291"/>
              <a:gd name="connsiteX1-159" fmla="*/ 14068 w 3951730"/>
              <a:gd name="connsiteY1-160" fmla="*/ 3385291 h 3385291"/>
              <a:gd name="connsiteX2-161" fmla="*/ 31382 w 3951730"/>
              <a:gd name="connsiteY2-162" fmla="*/ 3385291 h 3385291"/>
              <a:gd name="connsiteX3-163" fmla="*/ 1293945 w 3951730"/>
              <a:gd name="connsiteY3-164" fmla="*/ 915 h 3385291"/>
              <a:gd name="connsiteX4-165" fmla="*/ 2472385 w 3951730"/>
              <a:gd name="connsiteY4-166" fmla="*/ 915 h 3385291"/>
              <a:gd name="connsiteX5-167" fmla="*/ 3694856 w 3951730"/>
              <a:gd name="connsiteY5-168" fmla="*/ 2539197 h 3385291"/>
              <a:gd name="connsiteX6-169" fmla="*/ 3951730 w 3951730"/>
              <a:gd name="connsiteY6-170" fmla="*/ 2539197 h 3385291"/>
              <a:gd name="connsiteX7-171" fmla="*/ 3145728 w 3951730"/>
              <a:gd name="connsiteY7-172" fmla="*/ 3385291 h 3385291"/>
              <a:gd name="connsiteX8-173" fmla="*/ 2259542 w 3951730"/>
              <a:gd name="connsiteY8-174" fmla="*/ 2539197 h 3385291"/>
              <a:gd name="connsiteX9-175" fmla="*/ 2516417 w 3951730"/>
              <a:gd name="connsiteY9-176" fmla="*/ 2539197 h 3385291"/>
              <a:gd name="connsiteX10-177" fmla="*/ 1293946 w 3951730"/>
              <a:gd name="connsiteY10-178" fmla="*/ 915 h 3385291"/>
              <a:gd name="connsiteX0-179" fmla="*/ 3145728 w 3951730"/>
              <a:gd name="connsiteY0-180" fmla="*/ 3385291 h 3385291"/>
              <a:gd name="connsiteX1-181" fmla="*/ 2259542 w 3951730"/>
              <a:gd name="connsiteY1-182" fmla="*/ 2539197 h 3385291"/>
              <a:gd name="connsiteX2-183" fmla="*/ 2516417 w 3951730"/>
              <a:gd name="connsiteY2-184" fmla="*/ 2539197 h 3385291"/>
              <a:gd name="connsiteX3-185" fmla="*/ 1293946 w 3951730"/>
              <a:gd name="connsiteY3-186" fmla="*/ 915 h 3385291"/>
              <a:gd name="connsiteX4-187" fmla="*/ 2472385 w 3951730"/>
              <a:gd name="connsiteY4-188" fmla="*/ 915 h 3385291"/>
              <a:gd name="connsiteX5-189" fmla="*/ 3694856 w 3951730"/>
              <a:gd name="connsiteY5-190" fmla="*/ 2539197 h 3385291"/>
              <a:gd name="connsiteX6-191" fmla="*/ 3951730 w 3951730"/>
              <a:gd name="connsiteY6-192" fmla="*/ 2539197 h 3385291"/>
              <a:gd name="connsiteX7-193" fmla="*/ 3145728 w 3951730"/>
              <a:gd name="connsiteY7-194" fmla="*/ 3385291 h 3385291"/>
              <a:gd name="connsiteX0-195" fmla="*/ 1883165 w 3951730"/>
              <a:gd name="connsiteY0-196" fmla="*/ 392070 h 3385291"/>
              <a:gd name="connsiteX1-197" fmla="*/ 0 w 3951730"/>
              <a:gd name="connsiteY1-198" fmla="*/ 3343088 h 3385291"/>
              <a:gd name="connsiteX2-199" fmla="*/ 31382 w 3951730"/>
              <a:gd name="connsiteY2-200" fmla="*/ 3385291 h 3385291"/>
              <a:gd name="connsiteX3-201" fmla="*/ 144163 w 3951730"/>
              <a:gd name="connsiteY3-202" fmla="*/ 1987108 h 3385291"/>
              <a:gd name="connsiteX4-203" fmla="*/ 1883164 w 3951730"/>
              <a:gd name="connsiteY4-204" fmla="*/ 392070 h 3385291"/>
              <a:gd name="connsiteX5-205" fmla="*/ 1883165 w 3951730"/>
              <a:gd name="connsiteY5-206" fmla="*/ 392070 h 3385291"/>
              <a:gd name="connsiteX0-207" fmla="*/ 1883165 w 3951730"/>
              <a:gd name="connsiteY0-208" fmla="*/ 392070 h 3385291"/>
              <a:gd name="connsiteX1-209" fmla="*/ 14068 w 3951730"/>
              <a:gd name="connsiteY1-210" fmla="*/ 3385291 h 3385291"/>
              <a:gd name="connsiteX2-211" fmla="*/ 31382 w 3951730"/>
              <a:gd name="connsiteY2-212" fmla="*/ 3385291 h 3385291"/>
              <a:gd name="connsiteX3-213" fmla="*/ 1293945 w 3951730"/>
              <a:gd name="connsiteY3-214" fmla="*/ 915 h 3385291"/>
              <a:gd name="connsiteX4-215" fmla="*/ 2472385 w 3951730"/>
              <a:gd name="connsiteY4-216" fmla="*/ 915 h 3385291"/>
              <a:gd name="connsiteX5-217" fmla="*/ 3694856 w 3951730"/>
              <a:gd name="connsiteY5-218" fmla="*/ 2539197 h 3385291"/>
              <a:gd name="connsiteX6-219" fmla="*/ 3951730 w 3951730"/>
              <a:gd name="connsiteY6-220" fmla="*/ 2539197 h 3385291"/>
              <a:gd name="connsiteX7-221" fmla="*/ 3145728 w 3951730"/>
              <a:gd name="connsiteY7-222" fmla="*/ 3385291 h 3385291"/>
              <a:gd name="connsiteX8-223" fmla="*/ 2259542 w 3951730"/>
              <a:gd name="connsiteY8-224" fmla="*/ 2539197 h 3385291"/>
              <a:gd name="connsiteX9-225" fmla="*/ 2516417 w 3951730"/>
              <a:gd name="connsiteY9-226" fmla="*/ 2539197 h 3385291"/>
              <a:gd name="connsiteX10-227" fmla="*/ 1293946 w 3951730"/>
              <a:gd name="connsiteY10-228" fmla="*/ 915 h 3385291"/>
              <a:gd name="connsiteX0-229" fmla="*/ 3145728 w 3951730"/>
              <a:gd name="connsiteY0-230" fmla="*/ 3385291 h 3385291"/>
              <a:gd name="connsiteX1-231" fmla="*/ 2259542 w 3951730"/>
              <a:gd name="connsiteY1-232" fmla="*/ 2539197 h 3385291"/>
              <a:gd name="connsiteX2-233" fmla="*/ 2516417 w 3951730"/>
              <a:gd name="connsiteY2-234" fmla="*/ 2539197 h 3385291"/>
              <a:gd name="connsiteX3-235" fmla="*/ 1293946 w 3951730"/>
              <a:gd name="connsiteY3-236" fmla="*/ 915 h 3385291"/>
              <a:gd name="connsiteX4-237" fmla="*/ 2472385 w 3951730"/>
              <a:gd name="connsiteY4-238" fmla="*/ 915 h 3385291"/>
              <a:gd name="connsiteX5-239" fmla="*/ 3694856 w 3951730"/>
              <a:gd name="connsiteY5-240" fmla="*/ 2539197 h 3385291"/>
              <a:gd name="connsiteX6-241" fmla="*/ 3951730 w 3951730"/>
              <a:gd name="connsiteY6-242" fmla="*/ 2539197 h 3385291"/>
              <a:gd name="connsiteX7-243" fmla="*/ 3145728 w 3951730"/>
              <a:gd name="connsiteY7-244" fmla="*/ 3385291 h 3385291"/>
              <a:gd name="connsiteX0-245" fmla="*/ 1883165 w 3951730"/>
              <a:gd name="connsiteY0-246" fmla="*/ 392070 h 3385291"/>
              <a:gd name="connsiteX1-247" fmla="*/ 0 w 3951730"/>
              <a:gd name="connsiteY1-248" fmla="*/ 3343088 h 3385291"/>
              <a:gd name="connsiteX2-249" fmla="*/ 31382 w 3951730"/>
              <a:gd name="connsiteY2-250" fmla="*/ 3385291 h 3385291"/>
              <a:gd name="connsiteX3-251" fmla="*/ 144163 w 3951730"/>
              <a:gd name="connsiteY3-252" fmla="*/ 1987108 h 3385291"/>
              <a:gd name="connsiteX4-253" fmla="*/ 1883164 w 3951730"/>
              <a:gd name="connsiteY4-254" fmla="*/ 392070 h 3385291"/>
              <a:gd name="connsiteX5-255" fmla="*/ 1883165 w 3951730"/>
              <a:gd name="connsiteY5-256" fmla="*/ 392070 h 3385291"/>
              <a:gd name="connsiteX0-257" fmla="*/ 1883165 w 3951730"/>
              <a:gd name="connsiteY0-258" fmla="*/ 392070 h 3385291"/>
              <a:gd name="connsiteX1-259" fmla="*/ 14068 w 3951730"/>
              <a:gd name="connsiteY1-260" fmla="*/ 3385291 h 3385291"/>
              <a:gd name="connsiteX2-261" fmla="*/ 31382 w 3951730"/>
              <a:gd name="connsiteY2-262" fmla="*/ 3385291 h 3385291"/>
              <a:gd name="connsiteX3-263" fmla="*/ 1293945 w 3951730"/>
              <a:gd name="connsiteY3-264" fmla="*/ 915 h 3385291"/>
              <a:gd name="connsiteX4-265" fmla="*/ 2472385 w 3951730"/>
              <a:gd name="connsiteY4-266" fmla="*/ 915 h 3385291"/>
              <a:gd name="connsiteX5-267" fmla="*/ 3694856 w 3951730"/>
              <a:gd name="connsiteY5-268" fmla="*/ 2539197 h 3385291"/>
              <a:gd name="connsiteX6-269" fmla="*/ 3951730 w 3951730"/>
              <a:gd name="connsiteY6-270" fmla="*/ 2539197 h 3385291"/>
              <a:gd name="connsiteX7-271" fmla="*/ 3145728 w 3951730"/>
              <a:gd name="connsiteY7-272" fmla="*/ 3385291 h 3385291"/>
              <a:gd name="connsiteX8-273" fmla="*/ 2259542 w 3951730"/>
              <a:gd name="connsiteY8-274" fmla="*/ 2539197 h 3385291"/>
              <a:gd name="connsiteX9-275" fmla="*/ 2516417 w 3951730"/>
              <a:gd name="connsiteY9-276" fmla="*/ 2539197 h 3385291"/>
              <a:gd name="connsiteX10-277" fmla="*/ 1293946 w 3951730"/>
              <a:gd name="connsiteY10-278" fmla="*/ 915 h 3385291"/>
              <a:gd name="connsiteX0-279" fmla="*/ 3145728 w 3951730"/>
              <a:gd name="connsiteY0-280" fmla="*/ 3385291 h 3385291"/>
              <a:gd name="connsiteX1-281" fmla="*/ 2259542 w 3951730"/>
              <a:gd name="connsiteY1-282" fmla="*/ 2539197 h 3385291"/>
              <a:gd name="connsiteX2-283" fmla="*/ 2516417 w 3951730"/>
              <a:gd name="connsiteY2-284" fmla="*/ 2539197 h 3385291"/>
              <a:gd name="connsiteX3-285" fmla="*/ 1293946 w 3951730"/>
              <a:gd name="connsiteY3-286" fmla="*/ 915 h 3385291"/>
              <a:gd name="connsiteX4-287" fmla="*/ 2472385 w 3951730"/>
              <a:gd name="connsiteY4-288" fmla="*/ 915 h 3385291"/>
              <a:gd name="connsiteX5-289" fmla="*/ 3694856 w 3951730"/>
              <a:gd name="connsiteY5-290" fmla="*/ 2539197 h 3385291"/>
              <a:gd name="connsiteX6-291" fmla="*/ 3951730 w 3951730"/>
              <a:gd name="connsiteY6-292" fmla="*/ 2539197 h 3385291"/>
              <a:gd name="connsiteX7-293" fmla="*/ 3145728 w 3951730"/>
              <a:gd name="connsiteY7-294" fmla="*/ 3385291 h 3385291"/>
              <a:gd name="connsiteX0-295" fmla="*/ 1883165 w 3951730"/>
              <a:gd name="connsiteY0-296" fmla="*/ 392070 h 3385291"/>
              <a:gd name="connsiteX1-297" fmla="*/ 0 w 3951730"/>
              <a:gd name="connsiteY1-298" fmla="*/ 3343088 h 3385291"/>
              <a:gd name="connsiteX2-299" fmla="*/ 31382 w 3951730"/>
              <a:gd name="connsiteY2-300" fmla="*/ 3385291 h 3385291"/>
              <a:gd name="connsiteX3-301" fmla="*/ 144163 w 3951730"/>
              <a:gd name="connsiteY3-302" fmla="*/ 1987108 h 3385291"/>
              <a:gd name="connsiteX4-303" fmla="*/ 1883164 w 3951730"/>
              <a:gd name="connsiteY4-304" fmla="*/ 392070 h 3385291"/>
              <a:gd name="connsiteX5-305" fmla="*/ 1883165 w 3951730"/>
              <a:gd name="connsiteY5-306" fmla="*/ 392070 h 3385291"/>
              <a:gd name="connsiteX0-307" fmla="*/ 1883165 w 3951730"/>
              <a:gd name="connsiteY0-308" fmla="*/ 392070 h 3385291"/>
              <a:gd name="connsiteX1-309" fmla="*/ 14068 w 3951730"/>
              <a:gd name="connsiteY1-310" fmla="*/ 3385291 h 3385291"/>
              <a:gd name="connsiteX2-311" fmla="*/ 45450 w 3951730"/>
              <a:gd name="connsiteY2-312" fmla="*/ 2794448 h 3385291"/>
              <a:gd name="connsiteX3-313" fmla="*/ 1293945 w 3951730"/>
              <a:gd name="connsiteY3-314" fmla="*/ 915 h 3385291"/>
              <a:gd name="connsiteX4-315" fmla="*/ 2472385 w 3951730"/>
              <a:gd name="connsiteY4-316" fmla="*/ 915 h 3385291"/>
              <a:gd name="connsiteX5-317" fmla="*/ 3694856 w 3951730"/>
              <a:gd name="connsiteY5-318" fmla="*/ 2539197 h 3385291"/>
              <a:gd name="connsiteX6-319" fmla="*/ 3951730 w 3951730"/>
              <a:gd name="connsiteY6-320" fmla="*/ 2539197 h 3385291"/>
              <a:gd name="connsiteX7-321" fmla="*/ 3145728 w 3951730"/>
              <a:gd name="connsiteY7-322" fmla="*/ 3385291 h 3385291"/>
              <a:gd name="connsiteX8-323" fmla="*/ 2259542 w 3951730"/>
              <a:gd name="connsiteY8-324" fmla="*/ 2539197 h 3385291"/>
              <a:gd name="connsiteX9-325" fmla="*/ 2516417 w 3951730"/>
              <a:gd name="connsiteY9-326" fmla="*/ 2539197 h 3385291"/>
              <a:gd name="connsiteX10-327" fmla="*/ 1293946 w 3951730"/>
              <a:gd name="connsiteY10-328" fmla="*/ 915 h 3385291"/>
              <a:gd name="connsiteX0-329" fmla="*/ 3145728 w 3951730"/>
              <a:gd name="connsiteY0-330" fmla="*/ 3385291 h 3385291"/>
              <a:gd name="connsiteX1-331" fmla="*/ 2259542 w 3951730"/>
              <a:gd name="connsiteY1-332" fmla="*/ 2539197 h 3385291"/>
              <a:gd name="connsiteX2-333" fmla="*/ 2516417 w 3951730"/>
              <a:gd name="connsiteY2-334" fmla="*/ 2539197 h 3385291"/>
              <a:gd name="connsiteX3-335" fmla="*/ 1293946 w 3951730"/>
              <a:gd name="connsiteY3-336" fmla="*/ 915 h 3385291"/>
              <a:gd name="connsiteX4-337" fmla="*/ 2472385 w 3951730"/>
              <a:gd name="connsiteY4-338" fmla="*/ 915 h 3385291"/>
              <a:gd name="connsiteX5-339" fmla="*/ 3694856 w 3951730"/>
              <a:gd name="connsiteY5-340" fmla="*/ 2539197 h 3385291"/>
              <a:gd name="connsiteX6-341" fmla="*/ 3951730 w 3951730"/>
              <a:gd name="connsiteY6-342" fmla="*/ 2539197 h 3385291"/>
              <a:gd name="connsiteX7-343" fmla="*/ 3145728 w 3951730"/>
              <a:gd name="connsiteY7-344" fmla="*/ 3385291 h 3385291"/>
              <a:gd name="connsiteX0-345" fmla="*/ 1883165 w 3951730"/>
              <a:gd name="connsiteY0-346" fmla="*/ 392070 h 3385291"/>
              <a:gd name="connsiteX1-347" fmla="*/ 0 w 3951730"/>
              <a:gd name="connsiteY1-348" fmla="*/ 3343088 h 3385291"/>
              <a:gd name="connsiteX2-349" fmla="*/ 31382 w 3951730"/>
              <a:gd name="connsiteY2-350" fmla="*/ 3385291 h 3385291"/>
              <a:gd name="connsiteX3-351" fmla="*/ 144163 w 3951730"/>
              <a:gd name="connsiteY3-352" fmla="*/ 1987108 h 3385291"/>
              <a:gd name="connsiteX4-353" fmla="*/ 1883164 w 3951730"/>
              <a:gd name="connsiteY4-354" fmla="*/ 392070 h 3385291"/>
              <a:gd name="connsiteX5-355" fmla="*/ 1883165 w 3951730"/>
              <a:gd name="connsiteY5-356" fmla="*/ 392070 h 3385291"/>
              <a:gd name="connsiteX0-357" fmla="*/ 1883165 w 3951730"/>
              <a:gd name="connsiteY0-358" fmla="*/ 392070 h 3385291"/>
              <a:gd name="connsiteX1-359" fmla="*/ 14068 w 3951730"/>
              <a:gd name="connsiteY1-360" fmla="*/ 3385291 h 3385291"/>
              <a:gd name="connsiteX2-361" fmla="*/ 45450 w 3951730"/>
              <a:gd name="connsiteY2-362" fmla="*/ 2794448 h 3385291"/>
              <a:gd name="connsiteX3-363" fmla="*/ 1293945 w 3951730"/>
              <a:gd name="connsiteY3-364" fmla="*/ 915 h 3385291"/>
              <a:gd name="connsiteX4-365" fmla="*/ 2472385 w 3951730"/>
              <a:gd name="connsiteY4-366" fmla="*/ 915 h 3385291"/>
              <a:gd name="connsiteX5-367" fmla="*/ 3694856 w 3951730"/>
              <a:gd name="connsiteY5-368" fmla="*/ 2539197 h 3385291"/>
              <a:gd name="connsiteX6-369" fmla="*/ 3951730 w 3951730"/>
              <a:gd name="connsiteY6-370" fmla="*/ 2539197 h 3385291"/>
              <a:gd name="connsiteX7-371" fmla="*/ 3145728 w 3951730"/>
              <a:gd name="connsiteY7-372" fmla="*/ 3385291 h 3385291"/>
              <a:gd name="connsiteX8-373" fmla="*/ 2259542 w 3951730"/>
              <a:gd name="connsiteY8-374" fmla="*/ 2539197 h 3385291"/>
              <a:gd name="connsiteX9-375" fmla="*/ 2516417 w 3951730"/>
              <a:gd name="connsiteY9-376" fmla="*/ 2539197 h 3385291"/>
              <a:gd name="connsiteX10-377" fmla="*/ 1293946 w 3951730"/>
              <a:gd name="connsiteY10-378" fmla="*/ 915 h 3385291"/>
              <a:gd name="connsiteX0-379" fmla="*/ 3145728 w 3951730"/>
              <a:gd name="connsiteY0-380" fmla="*/ 3385291 h 3693794"/>
              <a:gd name="connsiteX1-381" fmla="*/ 2259542 w 3951730"/>
              <a:gd name="connsiteY1-382" fmla="*/ 2539197 h 3693794"/>
              <a:gd name="connsiteX2-383" fmla="*/ 2516417 w 3951730"/>
              <a:gd name="connsiteY2-384" fmla="*/ 2539197 h 3693794"/>
              <a:gd name="connsiteX3-385" fmla="*/ 1293946 w 3951730"/>
              <a:gd name="connsiteY3-386" fmla="*/ 915 h 3693794"/>
              <a:gd name="connsiteX4-387" fmla="*/ 2472385 w 3951730"/>
              <a:gd name="connsiteY4-388" fmla="*/ 915 h 3693794"/>
              <a:gd name="connsiteX5-389" fmla="*/ 3694856 w 3951730"/>
              <a:gd name="connsiteY5-390" fmla="*/ 2539197 h 3693794"/>
              <a:gd name="connsiteX6-391" fmla="*/ 3951730 w 3951730"/>
              <a:gd name="connsiteY6-392" fmla="*/ 2539197 h 3693794"/>
              <a:gd name="connsiteX7-393" fmla="*/ 3145728 w 3951730"/>
              <a:gd name="connsiteY7-394" fmla="*/ 3385291 h 3693794"/>
              <a:gd name="connsiteX0-395" fmla="*/ 1883165 w 3951730"/>
              <a:gd name="connsiteY0-396" fmla="*/ 392070 h 3693794"/>
              <a:gd name="connsiteX1-397" fmla="*/ 0 w 3951730"/>
              <a:gd name="connsiteY1-398" fmla="*/ 3343088 h 3693794"/>
              <a:gd name="connsiteX2-399" fmla="*/ 31382 w 3951730"/>
              <a:gd name="connsiteY2-400" fmla="*/ 3385291 h 3693794"/>
              <a:gd name="connsiteX3-401" fmla="*/ 144163 w 3951730"/>
              <a:gd name="connsiteY3-402" fmla="*/ 1987108 h 3693794"/>
              <a:gd name="connsiteX4-403" fmla="*/ 1883164 w 3951730"/>
              <a:gd name="connsiteY4-404" fmla="*/ 392070 h 3693794"/>
              <a:gd name="connsiteX5-405" fmla="*/ 1883165 w 3951730"/>
              <a:gd name="connsiteY5-406" fmla="*/ 392070 h 3693794"/>
              <a:gd name="connsiteX0-407" fmla="*/ 1883165 w 3951730"/>
              <a:gd name="connsiteY0-408" fmla="*/ 392070 h 3693794"/>
              <a:gd name="connsiteX1-409" fmla="*/ 14068 w 3951730"/>
              <a:gd name="connsiteY1-410" fmla="*/ 3385291 h 3693794"/>
              <a:gd name="connsiteX2-411" fmla="*/ 45450 w 3951730"/>
              <a:gd name="connsiteY2-412" fmla="*/ 2794448 h 3693794"/>
              <a:gd name="connsiteX3-413" fmla="*/ 1293945 w 3951730"/>
              <a:gd name="connsiteY3-414" fmla="*/ 915 h 3693794"/>
              <a:gd name="connsiteX4-415" fmla="*/ 2472385 w 3951730"/>
              <a:gd name="connsiteY4-416" fmla="*/ 915 h 3693794"/>
              <a:gd name="connsiteX5-417" fmla="*/ 3694856 w 3951730"/>
              <a:gd name="connsiteY5-418" fmla="*/ 2539197 h 3693794"/>
              <a:gd name="connsiteX6-419" fmla="*/ 3951730 w 3951730"/>
              <a:gd name="connsiteY6-420" fmla="*/ 2539197 h 3693794"/>
              <a:gd name="connsiteX7-421" fmla="*/ 3101657 w 3951730"/>
              <a:gd name="connsiteY7-422" fmla="*/ 3693794 h 3693794"/>
              <a:gd name="connsiteX8-423" fmla="*/ 2259542 w 3951730"/>
              <a:gd name="connsiteY8-424" fmla="*/ 2539197 h 3693794"/>
              <a:gd name="connsiteX9-425" fmla="*/ 2516417 w 3951730"/>
              <a:gd name="connsiteY9-426" fmla="*/ 2539197 h 3693794"/>
              <a:gd name="connsiteX10-427" fmla="*/ 1293946 w 3951730"/>
              <a:gd name="connsiteY10-428" fmla="*/ 915 h 3693794"/>
              <a:gd name="connsiteX0-429" fmla="*/ 3101657 w 3951730"/>
              <a:gd name="connsiteY0-430" fmla="*/ 3715832 h 3715832"/>
              <a:gd name="connsiteX1-431" fmla="*/ 2259542 w 3951730"/>
              <a:gd name="connsiteY1-432" fmla="*/ 2539197 h 3715832"/>
              <a:gd name="connsiteX2-433" fmla="*/ 2516417 w 3951730"/>
              <a:gd name="connsiteY2-434" fmla="*/ 2539197 h 3715832"/>
              <a:gd name="connsiteX3-435" fmla="*/ 1293946 w 3951730"/>
              <a:gd name="connsiteY3-436" fmla="*/ 915 h 3715832"/>
              <a:gd name="connsiteX4-437" fmla="*/ 2472385 w 3951730"/>
              <a:gd name="connsiteY4-438" fmla="*/ 915 h 3715832"/>
              <a:gd name="connsiteX5-439" fmla="*/ 3694856 w 3951730"/>
              <a:gd name="connsiteY5-440" fmla="*/ 2539197 h 3715832"/>
              <a:gd name="connsiteX6-441" fmla="*/ 3951730 w 3951730"/>
              <a:gd name="connsiteY6-442" fmla="*/ 2539197 h 3715832"/>
              <a:gd name="connsiteX7-443" fmla="*/ 3101657 w 3951730"/>
              <a:gd name="connsiteY7-444" fmla="*/ 3715832 h 3715832"/>
              <a:gd name="connsiteX0-445" fmla="*/ 1883165 w 3951730"/>
              <a:gd name="connsiteY0-446" fmla="*/ 392070 h 3715832"/>
              <a:gd name="connsiteX1-447" fmla="*/ 0 w 3951730"/>
              <a:gd name="connsiteY1-448" fmla="*/ 3343088 h 3715832"/>
              <a:gd name="connsiteX2-449" fmla="*/ 31382 w 3951730"/>
              <a:gd name="connsiteY2-450" fmla="*/ 3385291 h 3715832"/>
              <a:gd name="connsiteX3-451" fmla="*/ 144163 w 3951730"/>
              <a:gd name="connsiteY3-452" fmla="*/ 1987108 h 3715832"/>
              <a:gd name="connsiteX4-453" fmla="*/ 1883164 w 3951730"/>
              <a:gd name="connsiteY4-454" fmla="*/ 392070 h 3715832"/>
              <a:gd name="connsiteX5-455" fmla="*/ 1883165 w 3951730"/>
              <a:gd name="connsiteY5-456" fmla="*/ 392070 h 3715832"/>
              <a:gd name="connsiteX0-457" fmla="*/ 1883165 w 3951730"/>
              <a:gd name="connsiteY0-458" fmla="*/ 392070 h 3715832"/>
              <a:gd name="connsiteX1-459" fmla="*/ 14068 w 3951730"/>
              <a:gd name="connsiteY1-460" fmla="*/ 3385291 h 3715832"/>
              <a:gd name="connsiteX2-461" fmla="*/ 45450 w 3951730"/>
              <a:gd name="connsiteY2-462" fmla="*/ 2794448 h 3715832"/>
              <a:gd name="connsiteX3-463" fmla="*/ 1293945 w 3951730"/>
              <a:gd name="connsiteY3-464" fmla="*/ 915 h 3715832"/>
              <a:gd name="connsiteX4-465" fmla="*/ 2472385 w 3951730"/>
              <a:gd name="connsiteY4-466" fmla="*/ 915 h 3715832"/>
              <a:gd name="connsiteX5-467" fmla="*/ 3694856 w 3951730"/>
              <a:gd name="connsiteY5-468" fmla="*/ 2539197 h 3715832"/>
              <a:gd name="connsiteX6-469" fmla="*/ 3951730 w 3951730"/>
              <a:gd name="connsiteY6-470" fmla="*/ 2539197 h 3715832"/>
              <a:gd name="connsiteX7-471" fmla="*/ 3101657 w 3951730"/>
              <a:gd name="connsiteY7-472" fmla="*/ 3693794 h 3715832"/>
              <a:gd name="connsiteX8-473" fmla="*/ 2259542 w 3951730"/>
              <a:gd name="connsiteY8-474" fmla="*/ 2539197 h 3715832"/>
              <a:gd name="connsiteX9-475" fmla="*/ 2516417 w 3951730"/>
              <a:gd name="connsiteY9-476" fmla="*/ 2539197 h 3715832"/>
              <a:gd name="connsiteX10-477" fmla="*/ 1293946 w 3951730"/>
              <a:gd name="connsiteY10-478" fmla="*/ 915 h 3715832"/>
              <a:gd name="connsiteX0-479" fmla="*/ 3101657 w 3951730"/>
              <a:gd name="connsiteY0-480" fmla="*/ 3715832 h 3715832"/>
              <a:gd name="connsiteX1-481" fmla="*/ 2259542 w 3951730"/>
              <a:gd name="connsiteY1-482" fmla="*/ 2539197 h 3715832"/>
              <a:gd name="connsiteX2-483" fmla="*/ 2516417 w 3951730"/>
              <a:gd name="connsiteY2-484" fmla="*/ 2539197 h 3715832"/>
              <a:gd name="connsiteX3-485" fmla="*/ 1293946 w 3951730"/>
              <a:gd name="connsiteY3-486" fmla="*/ 915 h 3715832"/>
              <a:gd name="connsiteX4-487" fmla="*/ 2472385 w 3951730"/>
              <a:gd name="connsiteY4-488" fmla="*/ 915 h 3715832"/>
              <a:gd name="connsiteX5-489" fmla="*/ 3694856 w 3951730"/>
              <a:gd name="connsiteY5-490" fmla="*/ 2539197 h 3715832"/>
              <a:gd name="connsiteX6-491" fmla="*/ 3951730 w 3951730"/>
              <a:gd name="connsiteY6-492" fmla="*/ 2539197 h 3715832"/>
              <a:gd name="connsiteX7-493" fmla="*/ 3101657 w 3951730"/>
              <a:gd name="connsiteY7-494" fmla="*/ 3715832 h 3715832"/>
              <a:gd name="connsiteX0-495" fmla="*/ 1883165 w 3951730"/>
              <a:gd name="connsiteY0-496" fmla="*/ 392070 h 3715832"/>
              <a:gd name="connsiteX1-497" fmla="*/ 0 w 3951730"/>
              <a:gd name="connsiteY1-498" fmla="*/ 3343088 h 3715832"/>
              <a:gd name="connsiteX2-499" fmla="*/ 31382 w 3951730"/>
              <a:gd name="connsiteY2-500" fmla="*/ 3385291 h 3715832"/>
              <a:gd name="connsiteX3-501" fmla="*/ 144163 w 3951730"/>
              <a:gd name="connsiteY3-502" fmla="*/ 1987108 h 3715832"/>
              <a:gd name="connsiteX4-503" fmla="*/ 1883164 w 3951730"/>
              <a:gd name="connsiteY4-504" fmla="*/ 392070 h 3715832"/>
              <a:gd name="connsiteX5-505" fmla="*/ 1883165 w 3951730"/>
              <a:gd name="connsiteY5-506" fmla="*/ 392070 h 3715832"/>
              <a:gd name="connsiteX0-507" fmla="*/ 1883165 w 3951730"/>
              <a:gd name="connsiteY0-508" fmla="*/ 392070 h 3715832"/>
              <a:gd name="connsiteX1-509" fmla="*/ 14068 w 3951730"/>
              <a:gd name="connsiteY1-510" fmla="*/ 3385291 h 3715832"/>
              <a:gd name="connsiteX2-511" fmla="*/ 45450 w 3951730"/>
              <a:gd name="connsiteY2-512" fmla="*/ 2794448 h 3715832"/>
              <a:gd name="connsiteX3-513" fmla="*/ 1293945 w 3951730"/>
              <a:gd name="connsiteY3-514" fmla="*/ 915 h 3715832"/>
              <a:gd name="connsiteX4-515" fmla="*/ 2472385 w 3951730"/>
              <a:gd name="connsiteY4-516" fmla="*/ 915 h 3715832"/>
              <a:gd name="connsiteX5-517" fmla="*/ 3694856 w 3951730"/>
              <a:gd name="connsiteY5-518" fmla="*/ 2539197 h 3715832"/>
              <a:gd name="connsiteX6-519" fmla="*/ 3951730 w 3951730"/>
              <a:gd name="connsiteY6-520" fmla="*/ 2539197 h 3715832"/>
              <a:gd name="connsiteX7-521" fmla="*/ 3101657 w 3951730"/>
              <a:gd name="connsiteY7-522" fmla="*/ 3693794 h 3715832"/>
              <a:gd name="connsiteX8-523" fmla="*/ 2259542 w 3951730"/>
              <a:gd name="connsiteY8-524" fmla="*/ 2539197 h 3715832"/>
              <a:gd name="connsiteX9-525" fmla="*/ 2516417 w 3951730"/>
              <a:gd name="connsiteY9-526" fmla="*/ 2539197 h 3715832"/>
              <a:gd name="connsiteX10-527" fmla="*/ 1293946 w 3951730"/>
              <a:gd name="connsiteY10-528" fmla="*/ 915 h 3715832"/>
              <a:gd name="connsiteX0-529" fmla="*/ 3101657 w 3951730"/>
              <a:gd name="connsiteY0-530" fmla="*/ 3715832 h 3715832"/>
              <a:gd name="connsiteX1-531" fmla="*/ 2259542 w 3951730"/>
              <a:gd name="connsiteY1-532" fmla="*/ 2539197 h 3715832"/>
              <a:gd name="connsiteX2-533" fmla="*/ 2516417 w 3951730"/>
              <a:gd name="connsiteY2-534" fmla="*/ 2539197 h 3715832"/>
              <a:gd name="connsiteX3-535" fmla="*/ 1293946 w 3951730"/>
              <a:gd name="connsiteY3-536" fmla="*/ 915 h 3715832"/>
              <a:gd name="connsiteX4-537" fmla="*/ 2472385 w 3951730"/>
              <a:gd name="connsiteY4-538" fmla="*/ 915 h 3715832"/>
              <a:gd name="connsiteX5-539" fmla="*/ 3694856 w 3951730"/>
              <a:gd name="connsiteY5-540" fmla="*/ 2539197 h 3715832"/>
              <a:gd name="connsiteX6-541" fmla="*/ 3951730 w 3951730"/>
              <a:gd name="connsiteY6-542" fmla="*/ 2539197 h 3715832"/>
              <a:gd name="connsiteX7-543" fmla="*/ 3101657 w 3951730"/>
              <a:gd name="connsiteY7-544" fmla="*/ 3715832 h 3715832"/>
              <a:gd name="connsiteX0-545" fmla="*/ 1883165 w 3951730"/>
              <a:gd name="connsiteY0-546" fmla="*/ 392070 h 3715832"/>
              <a:gd name="connsiteX1-547" fmla="*/ 0 w 3951730"/>
              <a:gd name="connsiteY1-548" fmla="*/ 3343088 h 3715832"/>
              <a:gd name="connsiteX2-549" fmla="*/ 31382 w 3951730"/>
              <a:gd name="connsiteY2-550" fmla="*/ 3385291 h 3715832"/>
              <a:gd name="connsiteX3-551" fmla="*/ 144163 w 3951730"/>
              <a:gd name="connsiteY3-552" fmla="*/ 1987108 h 3715832"/>
              <a:gd name="connsiteX4-553" fmla="*/ 1883164 w 3951730"/>
              <a:gd name="connsiteY4-554" fmla="*/ 392070 h 3715832"/>
              <a:gd name="connsiteX5-555" fmla="*/ 1883165 w 3951730"/>
              <a:gd name="connsiteY5-556" fmla="*/ 392070 h 3715832"/>
              <a:gd name="connsiteX0-557" fmla="*/ 14068 w 3951730"/>
              <a:gd name="connsiteY0-558" fmla="*/ 3385291 h 3715832"/>
              <a:gd name="connsiteX1-559" fmla="*/ 45450 w 3951730"/>
              <a:gd name="connsiteY1-560" fmla="*/ 2794448 h 3715832"/>
              <a:gd name="connsiteX2-561" fmla="*/ 1293945 w 3951730"/>
              <a:gd name="connsiteY2-562" fmla="*/ 915 h 3715832"/>
              <a:gd name="connsiteX3-563" fmla="*/ 2472385 w 3951730"/>
              <a:gd name="connsiteY3-564" fmla="*/ 915 h 3715832"/>
              <a:gd name="connsiteX4-565" fmla="*/ 3694856 w 3951730"/>
              <a:gd name="connsiteY4-566" fmla="*/ 2539197 h 3715832"/>
              <a:gd name="connsiteX5-567" fmla="*/ 3951730 w 3951730"/>
              <a:gd name="connsiteY5-568" fmla="*/ 2539197 h 3715832"/>
              <a:gd name="connsiteX6-569" fmla="*/ 3101657 w 3951730"/>
              <a:gd name="connsiteY6-570" fmla="*/ 3693794 h 3715832"/>
              <a:gd name="connsiteX7-571" fmla="*/ 2259542 w 3951730"/>
              <a:gd name="connsiteY7-572" fmla="*/ 2539197 h 3715832"/>
              <a:gd name="connsiteX8-573" fmla="*/ 2516417 w 3951730"/>
              <a:gd name="connsiteY8-574" fmla="*/ 2539197 h 3715832"/>
              <a:gd name="connsiteX9-575" fmla="*/ 1293946 w 3951730"/>
              <a:gd name="connsiteY9-576" fmla="*/ 915 h 371583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25" y="connsiteY6-26"/>
              </a:cxn>
              <a:cxn ang="0">
                <a:pos x="connsiteX7-27" y="connsiteY7-28"/>
              </a:cxn>
              <a:cxn ang="0">
                <a:pos x="connsiteX8-73" y="connsiteY8-74"/>
              </a:cxn>
              <a:cxn ang="0">
                <a:pos x="connsiteX9-75" y="connsiteY9-76"/>
              </a:cxn>
            </a:cxnLst>
            <a:rect l="l" t="t" r="r" b="b"/>
            <a:pathLst>
              <a:path w="3951730" h="3715832" stroke="0" extrusionOk="0">
                <a:moveTo>
                  <a:pt x="3101657" y="3715832"/>
                </a:moveTo>
                <a:lnTo>
                  <a:pt x="2259542" y="2539197"/>
                </a:lnTo>
                <a:lnTo>
                  <a:pt x="2516417" y="2539197"/>
                </a:lnTo>
                <a:cubicBezTo>
                  <a:pt x="2372485" y="1044932"/>
                  <a:pt x="1869672" y="915"/>
                  <a:pt x="1293946" y="915"/>
                </a:cubicBezTo>
                <a:lnTo>
                  <a:pt x="2472385" y="915"/>
                </a:lnTo>
                <a:cubicBezTo>
                  <a:pt x="3048112" y="915"/>
                  <a:pt x="3550925" y="1044933"/>
                  <a:pt x="3694856" y="2539197"/>
                </a:cubicBezTo>
                <a:lnTo>
                  <a:pt x="3951730" y="2539197"/>
                </a:lnTo>
                <a:lnTo>
                  <a:pt x="3101657" y="3715832"/>
                </a:lnTo>
                <a:close/>
              </a:path>
              <a:path w="3951730" h="3715832" fill="darkenLess" stroke="0" extrusionOk="0">
                <a:moveTo>
                  <a:pt x="1883165" y="392070"/>
                </a:moveTo>
                <a:cubicBezTo>
                  <a:pt x="848992" y="390133"/>
                  <a:pt x="0" y="2087830"/>
                  <a:pt x="0" y="3343088"/>
                </a:cubicBezTo>
                <a:lnTo>
                  <a:pt x="31382" y="3385291"/>
                </a:lnTo>
                <a:cubicBezTo>
                  <a:pt x="31382" y="2903013"/>
                  <a:pt x="69835" y="2426305"/>
                  <a:pt x="144163" y="1987108"/>
                </a:cubicBezTo>
                <a:cubicBezTo>
                  <a:pt x="444463" y="212684"/>
                  <a:pt x="1240285" y="-517256"/>
                  <a:pt x="1883164" y="392070"/>
                </a:cubicBezTo>
                <a:lnTo>
                  <a:pt x="1883165" y="392070"/>
                </a:lnTo>
                <a:close/>
              </a:path>
              <a:path w="3951730" h="3715832" fill="none" extrusionOk="0">
                <a:moveTo>
                  <a:pt x="14068" y="3385291"/>
                </a:moveTo>
                <a:lnTo>
                  <a:pt x="45450" y="2794448"/>
                </a:lnTo>
                <a:cubicBezTo>
                  <a:pt x="45450" y="1938183"/>
                  <a:pt x="596651" y="915"/>
                  <a:pt x="1293945" y="915"/>
                </a:cubicBezTo>
                <a:lnTo>
                  <a:pt x="2472385" y="915"/>
                </a:lnTo>
                <a:cubicBezTo>
                  <a:pt x="3048112" y="915"/>
                  <a:pt x="3550925" y="1044933"/>
                  <a:pt x="3694856" y="2539197"/>
                </a:cubicBezTo>
                <a:lnTo>
                  <a:pt x="3951730" y="2539197"/>
                </a:lnTo>
                <a:lnTo>
                  <a:pt x="3101657" y="3693794"/>
                </a:lnTo>
                <a:lnTo>
                  <a:pt x="2259542" y="2539197"/>
                </a:lnTo>
                <a:lnTo>
                  <a:pt x="2516417" y="2539197"/>
                </a:lnTo>
                <a:cubicBezTo>
                  <a:pt x="2372485" y="1044932"/>
                  <a:pt x="1869672" y="915"/>
                  <a:pt x="1293946" y="915"/>
                </a:cubicBezTo>
              </a:path>
            </a:pathLst>
          </a:custGeom>
          <a:gradFill>
            <a:gsLst>
              <a:gs pos="100000">
                <a:schemeClr val="accent2"/>
              </a:gs>
              <a:gs pos="0">
                <a:schemeClr val="accent2">
                  <a:lumMod val="50000"/>
                </a:schemeClr>
              </a:gs>
            </a:gsLst>
            <a:lin ang="2700000" scaled="1"/>
          </a:gradFill>
          <a:ln w="3175" cap="flat" cmpd="sng" algn="ctr">
            <a:noFill/>
            <a:prstDash val="solid"/>
            <a:miter lim="800000"/>
          </a:ln>
          <a:effectLst/>
        </p:spPr>
        <p:txBody>
          <a:bodyPr anchor="ctr"/>
          <a:lstStyle/>
          <a:p>
            <a:pPr algn="ctr" eaLnBrk="1" fontAlgn="auto" hangingPunct="1">
              <a:spcBef>
                <a:spcPts val="0"/>
              </a:spcBef>
              <a:spcAft>
                <a:spcPts val="0"/>
              </a:spcAft>
              <a:defRPr/>
            </a:pPr>
            <a:endParaRPr lang="zh-CN" altLang="en-US" sz="1350" kern="0">
              <a:solidFill>
                <a:prstClr val="black"/>
              </a:solidFill>
              <a:latin typeface="+mn-lt"/>
              <a:ea typeface="+mn-ea"/>
            </a:endParaRPr>
          </a:p>
        </p:txBody>
      </p:sp>
      <p:sp>
        <p:nvSpPr>
          <p:cNvPr id="27" name="MH_Other_3"/>
          <p:cNvSpPr/>
          <p:nvPr>
            <p:custDataLst>
              <p:tags r:id="rId2"/>
            </p:custDataLst>
          </p:nvPr>
        </p:nvSpPr>
        <p:spPr>
          <a:xfrm rot="1770200" flipH="1">
            <a:off x="6312803" y="2499724"/>
            <a:ext cx="927340" cy="971064"/>
          </a:xfrm>
          <a:custGeom>
            <a:avLst/>
            <a:gdLst>
              <a:gd name="connsiteX0" fmla="*/ 3114346 w 3960440"/>
              <a:gd name="connsiteY0" fmla="*/ 3384376 h 3384376"/>
              <a:gd name="connsiteX1" fmla="*/ 2228160 w 3960440"/>
              <a:gd name="connsiteY1" fmla="*/ 2538282 h 3384376"/>
              <a:gd name="connsiteX2" fmla="*/ 2485035 w 3960440"/>
              <a:gd name="connsiteY2" fmla="*/ 2538282 h 3384376"/>
              <a:gd name="connsiteX3" fmla="*/ 1262564 w 3960440"/>
              <a:gd name="connsiteY3" fmla="*/ 0 h 3384376"/>
              <a:gd name="connsiteX4" fmla="*/ 2441003 w 3960440"/>
              <a:gd name="connsiteY4" fmla="*/ 0 h 3384376"/>
              <a:gd name="connsiteX5" fmla="*/ 3663474 w 3960440"/>
              <a:gd name="connsiteY5" fmla="*/ 2538282 h 3384376"/>
              <a:gd name="connsiteX6" fmla="*/ 3920348 w 3960440"/>
              <a:gd name="connsiteY6" fmla="*/ 2538282 h 3384376"/>
              <a:gd name="connsiteX7" fmla="*/ 3114346 w 3960440"/>
              <a:gd name="connsiteY7" fmla="*/ 3384376 h 3384376"/>
              <a:gd name="connsiteX0-1" fmla="*/ 1851783 w 3960440"/>
              <a:gd name="connsiteY0-2" fmla="*/ 391155 h 3384376"/>
              <a:gd name="connsiteX1-3" fmla="*/ 1178440 w 3960440"/>
              <a:gd name="connsiteY1-4" fmla="*/ 3384376 h 3384376"/>
              <a:gd name="connsiteX2-5" fmla="*/ 0 w 3960440"/>
              <a:gd name="connsiteY2-6" fmla="*/ 3384376 h 3384376"/>
              <a:gd name="connsiteX3-7" fmla="*/ 112781 w 3960440"/>
              <a:gd name="connsiteY3-8" fmla="*/ 1986193 h 3384376"/>
              <a:gd name="connsiteX4-9" fmla="*/ 1851782 w 3960440"/>
              <a:gd name="connsiteY4-10" fmla="*/ 391155 h 3384376"/>
              <a:gd name="connsiteX5-11" fmla="*/ 1851783 w 3960440"/>
              <a:gd name="connsiteY5-12" fmla="*/ 391155 h 3384376"/>
              <a:gd name="connsiteX0-13" fmla="*/ 1851783 w 3960440"/>
              <a:gd name="connsiteY0-14" fmla="*/ 391155 h 3384376"/>
              <a:gd name="connsiteX1-15" fmla="*/ 1178440 w 3960440"/>
              <a:gd name="connsiteY1-16" fmla="*/ 3384376 h 3384376"/>
              <a:gd name="connsiteX2-17" fmla="*/ 0 w 3960440"/>
              <a:gd name="connsiteY2-18" fmla="*/ 3384376 h 3384376"/>
              <a:gd name="connsiteX3-19" fmla="*/ 1262563 w 3960440"/>
              <a:gd name="connsiteY3-20" fmla="*/ 0 h 3384376"/>
              <a:gd name="connsiteX4-21" fmla="*/ 2441003 w 3960440"/>
              <a:gd name="connsiteY4-22" fmla="*/ 0 h 3384376"/>
              <a:gd name="connsiteX5-23" fmla="*/ 3663474 w 3960440"/>
              <a:gd name="connsiteY5-24" fmla="*/ 2538282 h 3384376"/>
              <a:gd name="connsiteX6-25" fmla="*/ 3920348 w 3960440"/>
              <a:gd name="connsiteY6-26" fmla="*/ 2538282 h 3384376"/>
              <a:gd name="connsiteX7-27" fmla="*/ 3114346 w 3960440"/>
              <a:gd name="connsiteY7-28" fmla="*/ 3384376 h 3384376"/>
              <a:gd name="connsiteX8" fmla="*/ 2228160 w 3960440"/>
              <a:gd name="connsiteY8" fmla="*/ 2538282 h 3384376"/>
              <a:gd name="connsiteX9" fmla="*/ 2485035 w 3960440"/>
              <a:gd name="connsiteY9" fmla="*/ 2538282 h 3384376"/>
              <a:gd name="connsiteX10" fmla="*/ 1262564 w 3960440"/>
              <a:gd name="connsiteY10" fmla="*/ 0 h 3384376"/>
              <a:gd name="connsiteX0-29" fmla="*/ 3131660 w 3937662"/>
              <a:gd name="connsiteY0-30" fmla="*/ 3385291 h 3385291"/>
              <a:gd name="connsiteX1-31" fmla="*/ 2245474 w 3937662"/>
              <a:gd name="connsiteY1-32" fmla="*/ 2539197 h 3385291"/>
              <a:gd name="connsiteX2-33" fmla="*/ 2502349 w 3937662"/>
              <a:gd name="connsiteY2-34" fmla="*/ 2539197 h 3385291"/>
              <a:gd name="connsiteX3-35" fmla="*/ 1279878 w 3937662"/>
              <a:gd name="connsiteY3-36" fmla="*/ 915 h 3385291"/>
              <a:gd name="connsiteX4-37" fmla="*/ 2458317 w 3937662"/>
              <a:gd name="connsiteY4-38" fmla="*/ 915 h 3385291"/>
              <a:gd name="connsiteX5-39" fmla="*/ 3680788 w 3937662"/>
              <a:gd name="connsiteY5-40" fmla="*/ 2539197 h 3385291"/>
              <a:gd name="connsiteX6-41" fmla="*/ 3937662 w 3937662"/>
              <a:gd name="connsiteY6-42" fmla="*/ 2539197 h 3385291"/>
              <a:gd name="connsiteX7-43" fmla="*/ 3131660 w 3937662"/>
              <a:gd name="connsiteY7-44" fmla="*/ 3385291 h 3385291"/>
              <a:gd name="connsiteX0-45" fmla="*/ 1869097 w 3937662"/>
              <a:gd name="connsiteY0-46" fmla="*/ 392070 h 3385291"/>
              <a:gd name="connsiteX1-47" fmla="*/ 1195754 w 3937662"/>
              <a:gd name="connsiteY1-48" fmla="*/ 3385291 h 3385291"/>
              <a:gd name="connsiteX2-49" fmla="*/ 17314 w 3937662"/>
              <a:gd name="connsiteY2-50" fmla="*/ 3385291 h 3385291"/>
              <a:gd name="connsiteX3-51" fmla="*/ 130095 w 3937662"/>
              <a:gd name="connsiteY3-52" fmla="*/ 1987108 h 3385291"/>
              <a:gd name="connsiteX4-53" fmla="*/ 1869096 w 3937662"/>
              <a:gd name="connsiteY4-54" fmla="*/ 392070 h 3385291"/>
              <a:gd name="connsiteX5-55" fmla="*/ 1869097 w 3937662"/>
              <a:gd name="connsiteY5-56" fmla="*/ 392070 h 3385291"/>
              <a:gd name="connsiteX0-57" fmla="*/ 1869097 w 3937662"/>
              <a:gd name="connsiteY0-58" fmla="*/ 392070 h 3385291"/>
              <a:gd name="connsiteX1-59" fmla="*/ 0 w 3937662"/>
              <a:gd name="connsiteY1-60" fmla="*/ 3385291 h 3385291"/>
              <a:gd name="connsiteX2-61" fmla="*/ 17314 w 3937662"/>
              <a:gd name="connsiteY2-62" fmla="*/ 3385291 h 3385291"/>
              <a:gd name="connsiteX3-63" fmla="*/ 1279877 w 3937662"/>
              <a:gd name="connsiteY3-64" fmla="*/ 915 h 3385291"/>
              <a:gd name="connsiteX4-65" fmla="*/ 2458317 w 3937662"/>
              <a:gd name="connsiteY4-66" fmla="*/ 915 h 3385291"/>
              <a:gd name="connsiteX5-67" fmla="*/ 3680788 w 3937662"/>
              <a:gd name="connsiteY5-68" fmla="*/ 2539197 h 3385291"/>
              <a:gd name="connsiteX6-69" fmla="*/ 3937662 w 3937662"/>
              <a:gd name="connsiteY6-70" fmla="*/ 2539197 h 3385291"/>
              <a:gd name="connsiteX7-71" fmla="*/ 3131660 w 3937662"/>
              <a:gd name="connsiteY7-72" fmla="*/ 3385291 h 3385291"/>
              <a:gd name="connsiteX8-73" fmla="*/ 2245474 w 3937662"/>
              <a:gd name="connsiteY8-74" fmla="*/ 2539197 h 3385291"/>
              <a:gd name="connsiteX9-75" fmla="*/ 2502349 w 3937662"/>
              <a:gd name="connsiteY9-76" fmla="*/ 2539197 h 3385291"/>
              <a:gd name="connsiteX10-77" fmla="*/ 1279878 w 3937662"/>
              <a:gd name="connsiteY10-78" fmla="*/ 915 h 3385291"/>
              <a:gd name="connsiteX0-79" fmla="*/ 3145728 w 3951730"/>
              <a:gd name="connsiteY0-80" fmla="*/ 3385291 h 3385291"/>
              <a:gd name="connsiteX1-81" fmla="*/ 2259542 w 3951730"/>
              <a:gd name="connsiteY1-82" fmla="*/ 2539197 h 3385291"/>
              <a:gd name="connsiteX2-83" fmla="*/ 2516417 w 3951730"/>
              <a:gd name="connsiteY2-84" fmla="*/ 2539197 h 3385291"/>
              <a:gd name="connsiteX3-85" fmla="*/ 1293946 w 3951730"/>
              <a:gd name="connsiteY3-86" fmla="*/ 915 h 3385291"/>
              <a:gd name="connsiteX4-87" fmla="*/ 2472385 w 3951730"/>
              <a:gd name="connsiteY4-88" fmla="*/ 915 h 3385291"/>
              <a:gd name="connsiteX5-89" fmla="*/ 3694856 w 3951730"/>
              <a:gd name="connsiteY5-90" fmla="*/ 2539197 h 3385291"/>
              <a:gd name="connsiteX6-91" fmla="*/ 3951730 w 3951730"/>
              <a:gd name="connsiteY6-92" fmla="*/ 2539197 h 3385291"/>
              <a:gd name="connsiteX7-93" fmla="*/ 3145728 w 3951730"/>
              <a:gd name="connsiteY7-94" fmla="*/ 3385291 h 3385291"/>
              <a:gd name="connsiteX0-95" fmla="*/ 1883165 w 3951730"/>
              <a:gd name="connsiteY0-96" fmla="*/ 392070 h 3385291"/>
              <a:gd name="connsiteX1-97" fmla="*/ 0 w 3951730"/>
              <a:gd name="connsiteY1-98" fmla="*/ 3343088 h 3385291"/>
              <a:gd name="connsiteX2-99" fmla="*/ 31382 w 3951730"/>
              <a:gd name="connsiteY2-100" fmla="*/ 3385291 h 3385291"/>
              <a:gd name="connsiteX3-101" fmla="*/ 144163 w 3951730"/>
              <a:gd name="connsiteY3-102" fmla="*/ 1987108 h 3385291"/>
              <a:gd name="connsiteX4-103" fmla="*/ 1883164 w 3951730"/>
              <a:gd name="connsiteY4-104" fmla="*/ 392070 h 3385291"/>
              <a:gd name="connsiteX5-105" fmla="*/ 1883165 w 3951730"/>
              <a:gd name="connsiteY5-106" fmla="*/ 392070 h 3385291"/>
              <a:gd name="connsiteX0-107" fmla="*/ 1883165 w 3951730"/>
              <a:gd name="connsiteY0-108" fmla="*/ 392070 h 3385291"/>
              <a:gd name="connsiteX1-109" fmla="*/ 14068 w 3951730"/>
              <a:gd name="connsiteY1-110" fmla="*/ 3385291 h 3385291"/>
              <a:gd name="connsiteX2-111" fmla="*/ 31382 w 3951730"/>
              <a:gd name="connsiteY2-112" fmla="*/ 3385291 h 3385291"/>
              <a:gd name="connsiteX3-113" fmla="*/ 1293945 w 3951730"/>
              <a:gd name="connsiteY3-114" fmla="*/ 915 h 3385291"/>
              <a:gd name="connsiteX4-115" fmla="*/ 2472385 w 3951730"/>
              <a:gd name="connsiteY4-116" fmla="*/ 915 h 3385291"/>
              <a:gd name="connsiteX5-117" fmla="*/ 3694856 w 3951730"/>
              <a:gd name="connsiteY5-118" fmla="*/ 2539197 h 3385291"/>
              <a:gd name="connsiteX6-119" fmla="*/ 3951730 w 3951730"/>
              <a:gd name="connsiteY6-120" fmla="*/ 2539197 h 3385291"/>
              <a:gd name="connsiteX7-121" fmla="*/ 3145728 w 3951730"/>
              <a:gd name="connsiteY7-122" fmla="*/ 3385291 h 3385291"/>
              <a:gd name="connsiteX8-123" fmla="*/ 2259542 w 3951730"/>
              <a:gd name="connsiteY8-124" fmla="*/ 2539197 h 3385291"/>
              <a:gd name="connsiteX9-125" fmla="*/ 2516417 w 3951730"/>
              <a:gd name="connsiteY9-126" fmla="*/ 2539197 h 3385291"/>
              <a:gd name="connsiteX10-127" fmla="*/ 1293946 w 3951730"/>
              <a:gd name="connsiteY10-128" fmla="*/ 915 h 3385291"/>
              <a:gd name="connsiteX0-129" fmla="*/ 3145728 w 3951730"/>
              <a:gd name="connsiteY0-130" fmla="*/ 3385291 h 3385291"/>
              <a:gd name="connsiteX1-131" fmla="*/ 2259542 w 3951730"/>
              <a:gd name="connsiteY1-132" fmla="*/ 2539197 h 3385291"/>
              <a:gd name="connsiteX2-133" fmla="*/ 2516417 w 3951730"/>
              <a:gd name="connsiteY2-134" fmla="*/ 2539197 h 3385291"/>
              <a:gd name="connsiteX3-135" fmla="*/ 1293946 w 3951730"/>
              <a:gd name="connsiteY3-136" fmla="*/ 915 h 3385291"/>
              <a:gd name="connsiteX4-137" fmla="*/ 2472385 w 3951730"/>
              <a:gd name="connsiteY4-138" fmla="*/ 915 h 3385291"/>
              <a:gd name="connsiteX5-139" fmla="*/ 3694856 w 3951730"/>
              <a:gd name="connsiteY5-140" fmla="*/ 2539197 h 3385291"/>
              <a:gd name="connsiteX6-141" fmla="*/ 3951730 w 3951730"/>
              <a:gd name="connsiteY6-142" fmla="*/ 2539197 h 3385291"/>
              <a:gd name="connsiteX7-143" fmla="*/ 3145728 w 3951730"/>
              <a:gd name="connsiteY7-144" fmla="*/ 3385291 h 3385291"/>
              <a:gd name="connsiteX0-145" fmla="*/ 1883165 w 3951730"/>
              <a:gd name="connsiteY0-146" fmla="*/ 392070 h 3385291"/>
              <a:gd name="connsiteX1-147" fmla="*/ 0 w 3951730"/>
              <a:gd name="connsiteY1-148" fmla="*/ 3343088 h 3385291"/>
              <a:gd name="connsiteX2-149" fmla="*/ 31382 w 3951730"/>
              <a:gd name="connsiteY2-150" fmla="*/ 3385291 h 3385291"/>
              <a:gd name="connsiteX3-151" fmla="*/ 144163 w 3951730"/>
              <a:gd name="connsiteY3-152" fmla="*/ 1987108 h 3385291"/>
              <a:gd name="connsiteX4-153" fmla="*/ 1883164 w 3951730"/>
              <a:gd name="connsiteY4-154" fmla="*/ 392070 h 3385291"/>
              <a:gd name="connsiteX5-155" fmla="*/ 1883165 w 3951730"/>
              <a:gd name="connsiteY5-156" fmla="*/ 392070 h 3385291"/>
              <a:gd name="connsiteX0-157" fmla="*/ 1883165 w 3951730"/>
              <a:gd name="connsiteY0-158" fmla="*/ 392070 h 3385291"/>
              <a:gd name="connsiteX1-159" fmla="*/ 14068 w 3951730"/>
              <a:gd name="connsiteY1-160" fmla="*/ 3385291 h 3385291"/>
              <a:gd name="connsiteX2-161" fmla="*/ 31382 w 3951730"/>
              <a:gd name="connsiteY2-162" fmla="*/ 3385291 h 3385291"/>
              <a:gd name="connsiteX3-163" fmla="*/ 1293945 w 3951730"/>
              <a:gd name="connsiteY3-164" fmla="*/ 915 h 3385291"/>
              <a:gd name="connsiteX4-165" fmla="*/ 2472385 w 3951730"/>
              <a:gd name="connsiteY4-166" fmla="*/ 915 h 3385291"/>
              <a:gd name="connsiteX5-167" fmla="*/ 3694856 w 3951730"/>
              <a:gd name="connsiteY5-168" fmla="*/ 2539197 h 3385291"/>
              <a:gd name="connsiteX6-169" fmla="*/ 3951730 w 3951730"/>
              <a:gd name="connsiteY6-170" fmla="*/ 2539197 h 3385291"/>
              <a:gd name="connsiteX7-171" fmla="*/ 3145728 w 3951730"/>
              <a:gd name="connsiteY7-172" fmla="*/ 3385291 h 3385291"/>
              <a:gd name="connsiteX8-173" fmla="*/ 2259542 w 3951730"/>
              <a:gd name="connsiteY8-174" fmla="*/ 2539197 h 3385291"/>
              <a:gd name="connsiteX9-175" fmla="*/ 2516417 w 3951730"/>
              <a:gd name="connsiteY9-176" fmla="*/ 2539197 h 3385291"/>
              <a:gd name="connsiteX10-177" fmla="*/ 1293946 w 3951730"/>
              <a:gd name="connsiteY10-178" fmla="*/ 915 h 3385291"/>
              <a:gd name="connsiteX0-179" fmla="*/ 3145728 w 3951730"/>
              <a:gd name="connsiteY0-180" fmla="*/ 3385291 h 3385291"/>
              <a:gd name="connsiteX1-181" fmla="*/ 2259542 w 3951730"/>
              <a:gd name="connsiteY1-182" fmla="*/ 2539197 h 3385291"/>
              <a:gd name="connsiteX2-183" fmla="*/ 2516417 w 3951730"/>
              <a:gd name="connsiteY2-184" fmla="*/ 2539197 h 3385291"/>
              <a:gd name="connsiteX3-185" fmla="*/ 1293946 w 3951730"/>
              <a:gd name="connsiteY3-186" fmla="*/ 915 h 3385291"/>
              <a:gd name="connsiteX4-187" fmla="*/ 2472385 w 3951730"/>
              <a:gd name="connsiteY4-188" fmla="*/ 915 h 3385291"/>
              <a:gd name="connsiteX5-189" fmla="*/ 3694856 w 3951730"/>
              <a:gd name="connsiteY5-190" fmla="*/ 2539197 h 3385291"/>
              <a:gd name="connsiteX6-191" fmla="*/ 3951730 w 3951730"/>
              <a:gd name="connsiteY6-192" fmla="*/ 2539197 h 3385291"/>
              <a:gd name="connsiteX7-193" fmla="*/ 3145728 w 3951730"/>
              <a:gd name="connsiteY7-194" fmla="*/ 3385291 h 3385291"/>
              <a:gd name="connsiteX0-195" fmla="*/ 1883165 w 3951730"/>
              <a:gd name="connsiteY0-196" fmla="*/ 392070 h 3385291"/>
              <a:gd name="connsiteX1-197" fmla="*/ 0 w 3951730"/>
              <a:gd name="connsiteY1-198" fmla="*/ 3343088 h 3385291"/>
              <a:gd name="connsiteX2-199" fmla="*/ 31382 w 3951730"/>
              <a:gd name="connsiteY2-200" fmla="*/ 3385291 h 3385291"/>
              <a:gd name="connsiteX3-201" fmla="*/ 144163 w 3951730"/>
              <a:gd name="connsiteY3-202" fmla="*/ 1987108 h 3385291"/>
              <a:gd name="connsiteX4-203" fmla="*/ 1883164 w 3951730"/>
              <a:gd name="connsiteY4-204" fmla="*/ 392070 h 3385291"/>
              <a:gd name="connsiteX5-205" fmla="*/ 1883165 w 3951730"/>
              <a:gd name="connsiteY5-206" fmla="*/ 392070 h 3385291"/>
              <a:gd name="connsiteX0-207" fmla="*/ 1883165 w 3951730"/>
              <a:gd name="connsiteY0-208" fmla="*/ 392070 h 3385291"/>
              <a:gd name="connsiteX1-209" fmla="*/ 14068 w 3951730"/>
              <a:gd name="connsiteY1-210" fmla="*/ 3385291 h 3385291"/>
              <a:gd name="connsiteX2-211" fmla="*/ 31382 w 3951730"/>
              <a:gd name="connsiteY2-212" fmla="*/ 3385291 h 3385291"/>
              <a:gd name="connsiteX3-213" fmla="*/ 1293945 w 3951730"/>
              <a:gd name="connsiteY3-214" fmla="*/ 915 h 3385291"/>
              <a:gd name="connsiteX4-215" fmla="*/ 2472385 w 3951730"/>
              <a:gd name="connsiteY4-216" fmla="*/ 915 h 3385291"/>
              <a:gd name="connsiteX5-217" fmla="*/ 3694856 w 3951730"/>
              <a:gd name="connsiteY5-218" fmla="*/ 2539197 h 3385291"/>
              <a:gd name="connsiteX6-219" fmla="*/ 3951730 w 3951730"/>
              <a:gd name="connsiteY6-220" fmla="*/ 2539197 h 3385291"/>
              <a:gd name="connsiteX7-221" fmla="*/ 3145728 w 3951730"/>
              <a:gd name="connsiteY7-222" fmla="*/ 3385291 h 3385291"/>
              <a:gd name="connsiteX8-223" fmla="*/ 2259542 w 3951730"/>
              <a:gd name="connsiteY8-224" fmla="*/ 2539197 h 3385291"/>
              <a:gd name="connsiteX9-225" fmla="*/ 2516417 w 3951730"/>
              <a:gd name="connsiteY9-226" fmla="*/ 2539197 h 3385291"/>
              <a:gd name="connsiteX10-227" fmla="*/ 1293946 w 3951730"/>
              <a:gd name="connsiteY10-228" fmla="*/ 915 h 3385291"/>
              <a:gd name="connsiteX0-229" fmla="*/ 3145728 w 3951730"/>
              <a:gd name="connsiteY0-230" fmla="*/ 3385291 h 3385291"/>
              <a:gd name="connsiteX1-231" fmla="*/ 2259542 w 3951730"/>
              <a:gd name="connsiteY1-232" fmla="*/ 2539197 h 3385291"/>
              <a:gd name="connsiteX2-233" fmla="*/ 2516417 w 3951730"/>
              <a:gd name="connsiteY2-234" fmla="*/ 2539197 h 3385291"/>
              <a:gd name="connsiteX3-235" fmla="*/ 1293946 w 3951730"/>
              <a:gd name="connsiteY3-236" fmla="*/ 915 h 3385291"/>
              <a:gd name="connsiteX4-237" fmla="*/ 2472385 w 3951730"/>
              <a:gd name="connsiteY4-238" fmla="*/ 915 h 3385291"/>
              <a:gd name="connsiteX5-239" fmla="*/ 3694856 w 3951730"/>
              <a:gd name="connsiteY5-240" fmla="*/ 2539197 h 3385291"/>
              <a:gd name="connsiteX6-241" fmla="*/ 3951730 w 3951730"/>
              <a:gd name="connsiteY6-242" fmla="*/ 2539197 h 3385291"/>
              <a:gd name="connsiteX7-243" fmla="*/ 3145728 w 3951730"/>
              <a:gd name="connsiteY7-244" fmla="*/ 3385291 h 3385291"/>
              <a:gd name="connsiteX0-245" fmla="*/ 1883165 w 3951730"/>
              <a:gd name="connsiteY0-246" fmla="*/ 392070 h 3385291"/>
              <a:gd name="connsiteX1-247" fmla="*/ 0 w 3951730"/>
              <a:gd name="connsiteY1-248" fmla="*/ 3343088 h 3385291"/>
              <a:gd name="connsiteX2-249" fmla="*/ 31382 w 3951730"/>
              <a:gd name="connsiteY2-250" fmla="*/ 3385291 h 3385291"/>
              <a:gd name="connsiteX3-251" fmla="*/ 144163 w 3951730"/>
              <a:gd name="connsiteY3-252" fmla="*/ 1987108 h 3385291"/>
              <a:gd name="connsiteX4-253" fmla="*/ 1883164 w 3951730"/>
              <a:gd name="connsiteY4-254" fmla="*/ 392070 h 3385291"/>
              <a:gd name="connsiteX5-255" fmla="*/ 1883165 w 3951730"/>
              <a:gd name="connsiteY5-256" fmla="*/ 392070 h 3385291"/>
              <a:gd name="connsiteX0-257" fmla="*/ 1883165 w 3951730"/>
              <a:gd name="connsiteY0-258" fmla="*/ 392070 h 3385291"/>
              <a:gd name="connsiteX1-259" fmla="*/ 14068 w 3951730"/>
              <a:gd name="connsiteY1-260" fmla="*/ 3385291 h 3385291"/>
              <a:gd name="connsiteX2-261" fmla="*/ 31382 w 3951730"/>
              <a:gd name="connsiteY2-262" fmla="*/ 3385291 h 3385291"/>
              <a:gd name="connsiteX3-263" fmla="*/ 1293945 w 3951730"/>
              <a:gd name="connsiteY3-264" fmla="*/ 915 h 3385291"/>
              <a:gd name="connsiteX4-265" fmla="*/ 2472385 w 3951730"/>
              <a:gd name="connsiteY4-266" fmla="*/ 915 h 3385291"/>
              <a:gd name="connsiteX5-267" fmla="*/ 3694856 w 3951730"/>
              <a:gd name="connsiteY5-268" fmla="*/ 2539197 h 3385291"/>
              <a:gd name="connsiteX6-269" fmla="*/ 3951730 w 3951730"/>
              <a:gd name="connsiteY6-270" fmla="*/ 2539197 h 3385291"/>
              <a:gd name="connsiteX7-271" fmla="*/ 3145728 w 3951730"/>
              <a:gd name="connsiteY7-272" fmla="*/ 3385291 h 3385291"/>
              <a:gd name="connsiteX8-273" fmla="*/ 2259542 w 3951730"/>
              <a:gd name="connsiteY8-274" fmla="*/ 2539197 h 3385291"/>
              <a:gd name="connsiteX9-275" fmla="*/ 2516417 w 3951730"/>
              <a:gd name="connsiteY9-276" fmla="*/ 2539197 h 3385291"/>
              <a:gd name="connsiteX10-277" fmla="*/ 1293946 w 3951730"/>
              <a:gd name="connsiteY10-278" fmla="*/ 915 h 3385291"/>
              <a:gd name="connsiteX0-279" fmla="*/ 3145728 w 3951730"/>
              <a:gd name="connsiteY0-280" fmla="*/ 3385291 h 3385291"/>
              <a:gd name="connsiteX1-281" fmla="*/ 2259542 w 3951730"/>
              <a:gd name="connsiteY1-282" fmla="*/ 2539197 h 3385291"/>
              <a:gd name="connsiteX2-283" fmla="*/ 2516417 w 3951730"/>
              <a:gd name="connsiteY2-284" fmla="*/ 2539197 h 3385291"/>
              <a:gd name="connsiteX3-285" fmla="*/ 1293946 w 3951730"/>
              <a:gd name="connsiteY3-286" fmla="*/ 915 h 3385291"/>
              <a:gd name="connsiteX4-287" fmla="*/ 2472385 w 3951730"/>
              <a:gd name="connsiteY4-288" fmla="*/ 915 h 3385291"/>
              <a:gd name="connsiteX5-289" fmla="*/ 3694856 w 3951730"/>
              <a:gd name="connsiteY5-290" fmla="*/ 2539197 h 3385291"/>
              <a:gd name="connsiteX6-291" fmla="*/ 3951730 w 3951730"/>
              <a:gd name="connsiteY6-292" fmla="*/ 2539197 h 3385291"/>
              <a:gd name="connsiteX7-293" fmla="*/ 3145728 w 3951730"/>
              <a:gd name="connsiteY7-294" fmla="*/ 3385291 h 3385291"/>
              <a:gd name="connsiteX0-295" fmla="*/ 1883165 w 3951730"/>
              <a:gd name="connsiteY0-296" fmla="*/ 392070 h 3385291"/>
              <a:gd name="connsiteX1-297" fmla="*/ 0 w 3951730"/>
              <a:gd name="connsiteY1-298" fmla="*/ 3343088 h 3385291"/>
              <a:gd name="connsiteX2-299" fmla="*/ 31382 w 3951730"/>
              <a:gd name="connsiteY2-300" fmla="*/ 3385291 h 3385291"/>
              <a:gd name="connsiteX3-301" fmla="*/ 144163 w 3951730"/>
              <a:gd name="connsiteY3-302" fmla="*/ 1987108 h 3385291"/>
              <a:gd name="connsiteX4-303" fmla="*/ 1883164 w 3951730"/>
              <a:gd name="connsiteY4-304" fmla="*/ 392070 h 3385291"/>
              <a:gd name="connsiteX5-305" fmla="*/ 1883165 w 3951730"/>
              <a:gd name="connsiteY5-306" fmla="*/ 392070 h 3385291"/>
              <a:gd name="connsiteX0-307" fmla="*/ 1883165 w 3951730"/>
              <a:gd name="connsiteY0-308" fmla="*/ 392070 h 3385291"/>
              <a:gd name="connsiteX1-309" fmla="*/ 14068 w 3951730"/>
              <a:gd name="connsiteY1-310" fmla="*/ 3385291 h 3385291"/>
              <a:gd name="connsiteX2-311" fmla="*/ 45450 w 3951730"/>
              <a:gd name="connsiteY2-312" fmla="*/ 2794448 h 3385291"/>
              <a:gd name="connsiteX3-313" fmla="*/ 1293945 w 3951730"/>
              <a:gd name="connsiteY3-314" fmla="*/ 915 h 3385291"/>
              <a:gd name="connsiteX4-315" fmla="*/ 2472385 w 3951730"/>
              <a:gd name="connsiteY4-316" fmla="*/ 915 h 3385291"/>
              <a:gd name="connsiteX5-317" fmla="*/ 3694856 w 3951730"/>
              <a:gd name="connsiteY5-318" fmla="*/ 2539197 h 3385291"/>
              <a:gd name="connsiteX6-319" fmla="*/ 3951730 w 3951730"/>
              <a:gd name="connsiteY6-320" fmla="*/ 2539197 h 3385291"/>
              <a:gd name="connsiteX7-321" fmla="*/ 3145728 w 3951730"/>
              <a:gd name="connsiteY7-322" fmla="*/ 3385291 h 3385291"/>
              <a:gd name="connsiteX8-323" fmla="*/ 2259542 w 3951730"/>
              <a:gd name="connsiteY8-324" fmla="*/ 2539197 h 3385291"/>
              <a:gd name="connsiteX9-325" fmla="*/ 2516417 w 3951730"/>
              <a:gd name="connsiteY9-326" fmla="*/ 2539197 h 3385291"/>
              <a:gd name="connsiteX10-327" fmla="*/ 1293946 w 3951730"/>
              <a:gd name="connsiteY10-328" fmla="*/ 915 h 3385291"/>
              <a:gd name="connsiteX0-329" fmla="*/ 3145728 w 3951730"/>
              <a:gd name="connsiteY0-330" fmla="*/ 3385291 h 3385291"/>
              <a:gd name="connsiteX1-331" fmla="*/ 2259542 w 3951730"/>
              <a:gd name="connsiteY1-332" fmla="*/ 2539197 h 3385291"/>
              <a:gd name="connsiteX2-333" fmla="*/ 2516417 w 3951730"/>
              <a:gd name="connsiteY2-334" fmla="*/ 2539197 h 3385291"/>
              <a:gd name="connsiteX3-335" fmla="*/ 1293946 w 3951730"/>
              <a:gd name="connsiteY3-336" fmla="*/ 915 h 3385291"/>
              <a:gd name="connsiteX4-337" fmla="*/ 2472385 w 3951730"/>
              <a:gd name="connsiteY4-338" fmla="*/ 915 h 3385291"/>
              <a:gd name="connsiteX5-339" fmla="*/ 3694856 w 3951730"/>
              <a:gd name="connsiteY5-340" fmla="*/ 2539197 h 3385291"/>
              <a:gd name="connsiteX6-341" fmla="*/ 3951730 w 3951730"/>
              <a:gd name="connsiteY6-342" fmla="*/ 2539197 h 3385291"/>
              <a:gd name="connsiteX7-343" fmla="*/ 3145728 w 3951730"/>
              <a:gd name="connsiteY7-344" fmla="*/ 3385291 h 3385291"/>
              <a:gd name="connsiteX0-345" fmla="*/ 1883165 w 3951730"/>
              <a:gd name="connsiteY0-346" fmla="*/ 392070 h 3385291"/>
              <a:gd name="connsiteX1-347" fmla="*/ 0 w 3951730"/>
              <a:gd name="connsiteY1-348" fmla="*/ 3343088 h 3385291"/>
              <a:gd name="connsiteX2-349" fmla="*/ 31382 w 3951730"/>
              <a:gd name="connsiteY2-350" fmla="*/ 3385291 h 3385291"/>
              <a:gd name="connsiteX3-351" fmla="*/ 144163 w 3951730"/>
              <a:gd name="connsiteY3-352" fmla="*/ 1987108 h 3385291"/>
              <a:gd name="connsiteX4-353" fmla="*/ 1883164 w 3951730"/>
              <a:gd name="connsiteY4-354" fmla="*/ 392070 h 3385291"/>
              <a:gd name="connsiteX5-355" fmla="*/ 1883165 w 3951730"/>
              <a:gd name="connsiteY5-356" fmla="*/ 392070 h 3385291"/>
              <a:gd name="connsiteX0-357" fmla="*/ 1883165 w 3951730"/>
              <a:gd name="connsiteY0-358" fmla="*/ 392070 h 3385291"/>
              <a:gd name="connsiteX1-359" fmla="*/ 14068 w 3951730"/>
              <a:gd name="connsiteY1-360" fmla="*/ 3385291 h 3385291"/>
              <a:gd name="connsiteX2-361" fmla="*/ 45450 w 3951730"/>
              <a:gd name="connsiteY2-362" fmla="*/ 2794448 h 3385291"/>
              <a:gd name="connsiteX3-363" fmla="*/ 1293945 w 3951730"/>
              <a:gd name="connsiteY3-364" fmla="*/ 915 h 3385291"/>
              <a:gd name="connsiteX4-365" fmla="*/ 2472385 w 3951730"/>
              <a:gd name="connsiteY4-366" fmla="*/ 915 h 3385291"/>
              <a:gd name="connsiteX5-367" fmla="*/ 3694856 w 3951730"/>
              <a:gd name="connsiteY5-368" fmla="*/ 2539197 h 3385291"/>
              <a:gd name="connsiteX6-369" fmla="*/ 3951730 w 3951730"/>
              <a:gd name="connsiteY6-370" fmla="*/ 2539197 h 3385291"/>
              <a:gd name="connsiteX7-371" fmla="*/ 3145728 w 3951730"/>
              <a:gd name="connsiteY7-372" fmla="*/ 3385291 h 3385291"/>
              <a:gd name="connsiteX8-373" fmla="*/ 2259542 w 3951730"/>
              <a:gd name="connsiteY8-374" fmla="*/ 2539197 h 3385291"/>
              <a:gd name="connsiteX9-375" fmla="*/ 2516417 w 3951730"/>
              <a:gd name="connsiteY9-376" fmla="*/ 2539197 h 3385291"/>
              <a:gd name="connsiteX10-377" fmla="*/ 1293946 w 3951730"/>
              <a:gd name="connsiteY10-378" fmla="*/ 915 h 3385291"/>
              <a:gd name="connsiteX0-379" fmla="*/ 3145728 w 3951730"/>
              <a:gd name="connsiteY0-380" fmla="*/ 3385291 h 3693794"/>
              <a:gd name="connsiteX1-381" fmla="*/ 2259542 w 3951730"/>
              <a:gd name="connsiteY1-382" fmla="*/ 2539197 h 3693794"/>
              <a:gd name="connsiteX2-383" fmla="*/ 2516417 w 3951730"/>
              <a:gd name="connsiteY2-384" fmla="*/ 2539197 h 3693794"/>
              <a:gd name="connsiteX3-385" fmla="*/ 1293946 w 3951730"/>
              <a:gd name="connsiteY3-386" fmla="*/ 915 h 3693794"/>
              <a:gd name="connsiteX4-387" fmla="*/ 2472385 w 3951730"/>
              <a:gd name="connsiteY4-388" fmla="*/ 915 h 3693794"/>
              <a:gd name="connsiteX5-389" fmla="*/ 3694856 w 3951730"/>
              <a:gd name="connsiteY5-390" fmla="*/ 2539197 h 3693794"/>
              <a:gd name="connsiteX6-391" fmla="*/ 3951730 w 3951730"/>
              <a:gd name="connsiteY6-392" fmla="*/ 2539197 h 3693794"/>
              <a:gd name="connsiteX7-393" fmla="*/ 3145728 w 3951730"/>
              <a:gd name="connsiteY7-394" fmla="*/ 3385291 h 3693794"/>
              <a:gd name="connsiteX0-395" fmla="*/ 1883165 w 3951730"/>
              <a:gd name="connsiteY0-396" fmla="*/ 392070 h 3693794"/>
              <a:gd name="connsiteX1-397" fmla="*/ 0 w 3951730"/>
              <a:gd name="connsiteY1-398" fmla="*/ 3343088 h 3693794"/>
              <a:gd name="connsiteX2-399" fmla="*/ 31382 w 3951730"/>
              <a:gd name="connsiteY2-400" fmla="*/ 3385291 h 3693794"/>
              <a:gd name="connsiteX3-401" fmla="*/ 144163 w 3951730"/>
              <a:gd name="connsiteY3-402" fmla="*/ 1987108 h 3693794"/>
              <a:gd name="connsiteX4-403" fmla="*/ 1883164 w 3951730"/>
              <a:gd name="connsiteY4-404" fmla="*/ 392070 h 3693794"/>
              <a:gd name="connsiteX5-405" fmla="*/ 1883165 w 3951730"/>
              <a:gd name="connsiteY5-406" fmla="*/ 392070 h 3693794"/>
              <a:gd name="connsiteX0-407" fmla="*/ 1883165 w 3951730"/>
              <a:gd name="connsiteY0-408" fmla="*/ 392070 h 3693794"/>
              <a:gd name="connsiteX1-409" fmla="*/ 14068 w 3951730"/>
              <a:gd name="connsiteY1-410" fmla="*/ 3385291 h 3693794"/>
              <a:gd name="connsiteX2-411" fmla="*/ 45450 w 3951730"/>
              <a:gd name="connsiteY2-412" fmla="*/ 2794448 h 3693794"/>
              <a:gd name="connsiteX3-413" fmla="*/ 1293945 w 3951730"/>
              <a:gd name="connsiteY3-414" fmla="*/ 915 h 3693794"/>
              <a:gd name="connsiteX4-415" fmla="*/ 2472385 w 3951730"/>
              <a:gd name="connsiteY4-416" fmla="*/ 915 h 3693794"/>
              <a:gd name="connsiteX5-417" fmla="*/ 3694856 w 3951730"/>
              <a:gd name="connsiteY5-418" fmla="*/ 2539197 h 3693794"/>
              <a:gd name="connsiteX6-419" fmla="*/ 3951730 w 3951730"/>
              <a:gd name="connsiteY6-420" fmla="*/ 2539197 h 3693794"/>
              <a:gd name="connsiteX7-421" fmla="*/ 3101657 w 3951730"/>
              <a:gd name="connsiteY7-422" fmla="*/ 3693794 h 3693794"/>
              <a:gd name="connsiteX8-423" fmla="*/ 2259542 w 3951730"/>
              <a:gd name="connsiteY8-424" fmla="*/ 2539197 h 3693794"/>
              <a:gd name="connsiteX9-425" fmla="*/ 2516417 w 3951730"/>
              <a:gd name="connsiteY9-426" fmla="*/ 2539197 h 3693794"/>
              <a:gd name="connsiteX10-427" fmla="*/ 1293946 w 3951730"/>
              <a:gd name="connsiteY10-428" fmla="*/ 915 h 3693794"/>
              <a:gd name="connsiteX0-429" fmla="*/ 3101657 w 3951730"/>
              <a:gd name="connsiteY0-430" fmla="*/ 3715832 h 3715832"/>
              <a:gd name="connsiteX1-431" fmla="*/ 2259542 w 3951730"/>
              <a:gd name="connsiteY1-432" fmla="*/ 2539197 h 3715832"/>
              <a:gd name="connsiteX2-433" fmla="*/ 2516417 w 3951730"/>
              <a:gd name="connsiteY2-434" fmla="*/ 2539197 h 3715832"/>
              <a:gd name="connsiteX3-435" fmla="*/ 1293946 w 3951730"/>
              <a:gd name="connsiteY3-436" fmla="*/ 915 h 3715832"/>
              <a:gd name="connsiteX4-437" fmla="*/ 2472385 w 3951730"/>
              <a:gd name="connsiteY4-438" fmla="*/ 915 h 3715832"/>
              <a:gd name="connsiteX5-439" fmla="*/ 3694856 w 3951730"/>
              <a:gd name="connsiteY5-440" fmla="*/ 2539197 h 3715832"/>
              <a:gd name="connsiteX6-441" fmla="*/ 3951730 w 3951730"/>
              <a:gd name="connsiteY6-442" fmla="*/ 2539197 h 3715832"/>
              <a:gd name="connsiteX7-443" fmla="*/ 3101657 w 3951730"/>
              <a:gd name="connsiteY7-444" fmla="*/ 3715832 h 3715832"/>
              <a:gd name="connsiteX0-445" fmla="*/ 1883165 w 3951730"/>
              <a:gd name="connsiteY0-446" fmla="*/ 392070 h 3715832"/>
              <a:gd name="connsiteX1-447" fmla="*/ 0 w 3951730"/>
              <a:gd name="connsiteY1-448" fmla="*/ 3343088 h 3715832"/>
              <a:gd name="connsiteX2-449" fmla="*/ 31382 w 3951730"/>
              <a:gd name="connsiteY2-450" fmla="*/ 3385291 h 3715832"/>
              <a:gd name="connsiteX3-451" fmla="*/ 144163 w 3951730"/>
              <a:gd name="connsiteY3-452" fmla="*/ 1987108 h 3715832"/>
              <a:gd name="connsiteX4-453" fmla="*/ 1883164 w 3951730"/>
              <a:gd name="connsiteY4-454" fmla="*/ 392070 h 3715832"/>
              <a:gd name="connsiteX5-455" fmla="*/ 1883165 w 3951730"/>
              <a:gd name="connsiteY5-456" fmla="*/ 392070 h 3715832"/>
              <a:gd name="connsiteX0-457" fmla="*/ 1883165 w 3951730"/>
              <a:gd name="connsiteY0-458" fmla="*/ 392070 h 3715832"/>
              <a:gd name="connsiteX1-459" fmla="*/ 14068 w 3951730"/>
              <a:gd name="connsiteY1-460" fmla="*/ 3385291 h 3715832"/>
              <a:gd name="connsiteX2-461" fmla="*/ 45450 w 3951730"/>
              <a:gd name="connsiteY2-462" fmla="*/ 2794448 h 3715832"/>
              <a:gd name="connsiteX3-463" fmla="*/ 1293945 w 3951730"/>
              <a:gd name="connsiteY3-464" fmla="*/ 915 h 3715832"/>
              <a:gd name="connsiteX4-465" fmla="*/ 2472385 w 3951730"/>
              <a:gd name="connsiteY4-466" fmla="*/ 915 h 3715832"/>
              <a:gd name="connsiteX5-467" fmla="*/ 3694856 w 3951730"/>
              <a:gd name="connsiteY5-468" fmla="*/ 2539197 h 3715832"/>
              <a:gd name="connsiteX6-469" fmla="*/ 3951730 w 3951730"/>
              <a:gd name="connsiteY6-470" fmla="*/ 2539197 h 3715832"/>
              <a:gd name="connsiteX7-471" fmla="*/ 3101657 w 3951730"/>
              <a:gd name="connsiteY7-472" fmla="*/ 3693794 h 3715832"/>
              <a:gd name="connsiteX8-473" fmla="*/ 2259542 w 3951730"/>
              <a:gd name="connsiteY8-474" fmla="*/ 2539197 h 3715832"/>
              <a:gd name="connsiteX9-475" fmla="*/ 2516417 w 3951730"/>
              <a:gd name="connsiteY9-476" fmla="*/ 2539197 h 3715832"/>
              <a:gd name="connsiteX10-477" fmla="*/ 1293946 w 3951730"/>
              <a:gd name="connsiteY10-478" fmla="*/ 915 h 3715832"/>
              <a:gd name="connsiteX0-479" fmla="*/ 3101657 w 3951730"/>
              <a:gd name="connsiteY0-480" fmla="*/ 3715832 h 3715832"/>
              <a:gd name="connsiteX1-481" fmla="*/ 2259542 w 3951730"/>
              <a:gd name="connsiteY1-482" fmla="*/ 2539197 h 3715832"/>
              <a:gd name="connsiteX2-483" fmla="*/ 2516417 w 3951730"/>
              <a:gd name="connsiteY2-484" fmla="*/ 2539197 h 3715832"/>
              <a:gd name="connsiteX3-485" fmla="*/ 1293946 w 3951730"/>
              <a:gd name="connsiteY3-486" fmla="*/ 915 h 3715832"/>
              <a:gd name="connsiteX4-487" fmla="*/ 2472385 w 3951730"/>
              <a:gd name="connsiteY4-488" fmla="*/ 915 h 3715832"/>
              <a:gd name="connsiteX5-489" fmla="*/ 3694856 w 3951730"/>
              <a:gd name="connsiteY5-490" fmla="*/ 2539197 h 3715832"/>
              <a:gd name="connsiteX6-491" fmla="*/ 3951730 w 3951730"/>
              <a:gd name="connsiteY6-492" fmla="*/ 2539197 h 3715832"/>
              <a:gd name="connsiteX7-493" fmla="*/ 3101657 w 3951730"/>
              <a:gd name="connsiteY7-494" fmla="*/ 3715832 h 3715832"/>
              <a:gd name="connsiteX0-495" fmla="*/ 1883165 w 3951730"/>
              <a:gd name="connsiteY0-496" fmla="*/ 392070 h 3715832"/>
              <a:gd name="connsiteX1-497" fmla="*/ 0 w 3951730"/>
              <a:gd name="connsiteY1-498" fmla="*/ 3343088 h 3715832"/>
              <a:gd name="connsiteX2-499" fmla="*/ 31382 w 3951730"/>
              <a:gd name="connsiteY2-500" fmla="*/ 3385291 h 3715832"/>
              <a:gd name="connsiteX3-501" fmla="*/ 144163 w 3951730"/>
              <a:gd name="connsiteY3-502" fmla="*/ 1987108 h 3715832"/>
              <a:gd name="connsiteX4-503" fmla="*/ 1883164 w 3951730"/>
              <a:gd name="connsiteY4-504" fmla="*/ 392070 h 3715832"/>
              <a:gd name="connsiteX5-505" fmla="*/ 1883165 w 3951730"/>
              <a:gd name="connsiteY5-506" fmla="*/ 392070 h 3715832"/>
              <a:gd name="connsiteX0-507" fmla="*/ 1883165 w 3951730"/>
              <a:gd name="connsiteY0-508" fmla="*/ 392070 h 3715832"/>
              <a:gd name="connsiteX1-509" fmla="*/ 14068 w 3951730"/>
              <a:gd name="connsiteY1-510" fmla="*/ 3385291 h 3715832"/>
              <a:gd name="connsiteX2-511" fmla="*/ 45450 w 3951730"/>
              <a:gd name="connsiteY2-512" fmla="*/ 2794448 h 3715832"/>
              <a:gd name="connsiteX3-513" fmla="*/ 1293945 w 3951730"/>
              <a:gd name="connsiteY3-514" fmla="*/ 915 h 3715832"/>
              <a:gd name="connsiteX4-515" fmla="*/ 2472385 w 3951730"/>
              <a:gd name="connsiteY4-516" fmla="*/ 915 h 3715832"/>
              <a:gd name="connsiteX5-517" fmla="*/ 3694856 w 3951730"/>
              <a:gd name="connsiteY5-518" fmla="*/ 2539197 h 3715832"/>
              <a:gd name="connsiteX6-519" fmla="*/ 3951730 w 3951730"/>
              <a:gd name="connsiteY6-520" fmla="*/ 2539197 h 3715832"/>
              <a:gd name="connsiteX7-521" fmla="*/ 3101657 w 3951730"/>
              <a:gd name="connsiteY7-522" fmla="*/ 3693794 h 3715832"/>
              <a:gd name="connsiteX8-523" fmla="*/ 2259542 w 3951730"/>
              <a:gd name="connsiteY8-524" fmla="*/ 2539197 h 3715832"/>
              <a:gd name="connsiteX9-525" fmla="*/ 2516417 w 3951730"/>
              <a:gd name="connsiteY9-526" fmla="*/ 2539197 h 3715832"/>
              <a:gd name="connsiteX10-527" fmla="*/ 1293946 w 3951730"/>
              <a:gd name="connsiteY10-528" fmla="*/ 915 h 3715832"/>
              <a:gd name="connsiteX0-529" fmla="*/ 3101657 w 3951730"/>
              <a:gd name="connsiteY0-530" fmla="*/ 3715832 h 3715832"/>
              <a:gd name="connsiteX1-531" fmla="*/ 2259542 w 3951730"/>
              <a:gd name="connsiteY1-532" fmla="*/ 2539197 h 3715832"/>
              <a:gd name="connsiteX2-533" fmla="*/ 2516417 w 3951730"/>
              <a:gd name="connsiteY2-534" fmla="*/ 2539197 h 3715832"/>
              <a:gd name="connsiteX3-535" fmla="*/ 1293946 w 3951730"/>
              <a:gd name="connsiteY3-536" fmla="*/ 915 h 3715832"/>
              <a:gd name="connsiteX4-537" fmla="*/ 2472385 w 3951730"/>
              <a:gd name="connsiteY4-538" fmla="*/ 915 h 3715832"/>
              <a:gd name="connsiteX5-539" fmla="*/ 3694856 w 3951730"/>
              <a:gd name="connsiteY5-540" fmla="*/ 2539197 h 3715832"/>
              <a:gd name="connsiteX6-541" fmla="*/ 3951730 w 3951730"/>
              <a:gd name="connsiteY6-542" fmla="*/ 2539197 h 3715832"/>
              <a:gd name="connsiteX7-543" fmla="*/ 3101657 w 3951730"/>
              <a:gd name="connsiteY7-544" fmla="*/ 3715832 h 3715832"/>
              <a:gd name="connsiteX0-545" fmla="*/ 1883165 w 3951730"/>
              <a:gd name="connsiteY0-546" fmla="*/ 392070 h 3715832"/>
              <a:gd name="connsiteX1-547" fmla="*/ 0 w 3951730"/>
              <a:gd name="connsiteY1-548" fmla="*/ 3343088 h 3715832"/>
              <a:gd name="connsiteX2-549" fmla="*/ 31382 w 3951730"/>
              <a:gd name="connsiteY2-550" fmla="*/ 3385291 h 3715832"/>
              <a:gd name="connsiteX3-551" fmla="*/ 144163 w 3951730"/>
              <a:gd name="connsiteY3-552" fmla="*/ 1987108 h 3715832"/>
              <a:gd name="connsiteX4-553" fmla="*/ 1883164 w 3951730"/>
              <a:gd name="connsiteY4-554" fmla="*/ 392070 h 3715832"/>
              <a:gd name="connsiteX5-555" fmla="*/ 1883165 w 3951730"/>
              <a:gd name="connsiteY5-556" fmla="*/ 392070 h 3715832"/>
              <a:gd name="connsiteX0-557" fmla="*/ 14068 w 3951730"/>
              <a:gd name="connsiteY0-558" fmla="*/ 3385291 h 3715832"/>
              <a:gd name="connsiteX1-559" fmla="*/ 45450 w 3951730"/>
              <a:gd name="connsiteY1-560" fmla="*/ 2794448 h 3715832"/>
              <a:gd name="connsiteX2-561" fmla="*/ 1293945 w 3951730"/>
              <a:gd name="connsiteY2-562" fmla="*/ 915 h 3715832"/>
              <a:gd name="connsiteX3-563" fmla="*/ 2472385 w 3951730"/>
              <a:gd name="connsiteY3-564" fmla="*/ 915 h 3715832"/>
              <a:gd name="connsiteX4-565" fmla="*/ 3694856 w 3951730"/>
              <a:gd name="connsiteY4-566" fmla="*/ 2539197 h 3715832"/>
              <a:gd name="connsiteX5-567" fmla="*/ 3951730 w 3951730"/>
              <a:gd name="connsiteY5-568" fmla="*/ 2539197 h 3715832"/>
              <a:gd name="connsiteX6-569" fmla="*/ 3101657 w 3951730"/>
              <a:gd name="connsiteY6-570" fmla="*/ 3693794 h 3715832"/>
              <a:gd name="connsiteX7-571" fmla="*/ 2259542 w 3951730"/>
              <a:gd name="connsiteY7-572" fmla="*/ 2539197 h 3715832"/>
              <a:gd name="connsiteX8-573" fmla="*/ 2516417 w 3951730"/>
              <a:gd name="connsiteY8-574" fmla="*/ 2539197 h 3715832"/>
              <a:gd name="connsiteX9-575" fmla="*/ 1293946 w 3951730"/>
              <a:gd name="connsiteY9-576" fmla="*/ 915 h 371583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25" y="connsiteY6-26"/>
              </a:cxn>
              <a:cxn ang="0">
                <a:pos x="connsiteX7-27" y="connsiteY7-28"/>
              </a:cxn>
              <a:cxn ang="0">
                <a:pos x="connsiteX8-73" y="connsiteY8-74"/>
              </a:cxn>
              <a:cxn ang="0">
                <a:pos x="connsiteX9-75" y="connsiteY9-76"/>
              </a:cxn>
            </a:cxnLst>
            <a:rect l="l" t="t" r="r" b="b"/>
            <a:pathLst>
              <a:path w="3951730" h="3715832" stroke="0" extrusionOk="0">
                <a:moveTo>
                  <a:pt x="3101657" y="3715832"/>
                </a:moveTo>
                <a:lnTo>
                  <a:pt x="2259542" y="2539197"/>
                </a:lnTo>
                <a:lnTo>
                  <a:pt x="2516417" y="2539197"/>
                </a:lnTo>
                <a:cubicBezTo>
                  <a:pt x="2372485" y="1044932"/>
                  <a:pt x="1869672" y="915"/>
                  <a:pt x="1293946" y="915"/>
                </a:cubicBezTo>
                <a:lnTo>
                  <a:pt x="2472385" y="915"/>
                </a:lnTo>
                <a:cubicBezTo>
                  <a:pt x="3048112" y="915"/>
                  <a:pt x="3550925" y="1044933"/>
                  <a:pt x="3694856" y="2539197"/>
                </a:cubicBezTo>
                <a:lnTo>
                  <a:pt x="3951730" y="2539197"/>
                </a:lnTo>
                <a:lnTo>
                  <a:pt x="3101657" y="3715832"/>
                </a:lnTo>
                <a:close/>
              </a:path>
              <a:path w="3951730" h="3715832" fill="darkenLess" stroke="0" extrusionOk="0">
                <a:moveTo>
                  <a:pt x="1883165" y="392070"/>
                </a:moveTo>
                <a:cubicBezTo>
                  <a:pt x="848992" y="390133"/>
                  <a:pt x="0" y="2087830"/>
                  <a:pt x="0" y="3343088"/>
                </a:cubicBezTo>
                <a:lnTo>
                  <a:pt x="31382" y="3385291"/>
                </a:lnTo>
                <a:cubicBezTo>
                  <a:pt x="31382" y="2903013"/>
                  <a:pt x="69835" y="2426305"/>
                  <a:pt x="144163" y="1987108"/>
                </a:cubicBezTo>
                <a:cubicBezTo>
                  <a:pt x="444463" y="212684"/>
                  <a:pt x="1240285" y="-517256"/>
                  <a:pt x="1883164" y="392070"/>
                </a:cubicBezTo>
                <a:lnTo>
                  <a:pt x="1883165" y="392070"/>
                </a:lnTo>
                <a:close/>
              </a:path>
              <a:path w="3951730" h="3715832" fill="none" extrusionOk="0">
                <a:moveTo>
                  <a:pt x="14068" y="3385291"/>
                </a:moveTo>
                <a:lnTo>
                  <a:pt x="45450" y="2794448"/>
                </a:lnTo>
                <a:cubicBezTo>
                  <a:pt x="45450" y="1938183"/>
                  <a:pt x="596651" y="915"/>
                  <a:pt x="1293945" y="915"/>
                </a:cubicBezTo>
                <a:lnTo>
                  <a:pt x="2472385" y="915"/>
                </a:lnTo>
                <a:cubicBezTo>
                  <a:pt x="3048112" y="915"/>
                  <a:pt x="3550925" y="1044933"/>
                  <a:pt x="3694856" y="2539197"/>
                </a:cubicBezTo>
                <a:lnTo>
                  <a:pt x="3951730" y="2539197"/>
                </a:lnTo>
                <a:lnTo>
                  <a:pt x="3101657" y="3693794"/>
                </a:lnTo>
                <a:lnTo>
                  <a:pt x="2259542" y="2539197"/>
                </a:lnTo>
                <a:lnTo>
                  <a:pt x="2516417" y="2539197"/>
                </a:lnTo>
                <a:cubicBezTo>
                  <a:pt x="2372485" y="1044932"/>
                  <a:pt x="1869672" y="915"/>
                  <a:pt x="1293946" y="915"/>
                </a:cubicBezTo>
              </a:path>
            </a:pathLst>
          </a:custGeom>
          <a:gradFill flip="none" rotWithShape="1">
            <a:gsLst>
              <a:gs pos="0">
                <a:srgbClr val="9E0406"/>
              </a:gs>
              <a:gs pos="100000">
                <a:srgbClr val="C00000"/>
              </a:gs>
            </a:gsLst>
            <a:lin ang="2700000" scaled="1"/>
            <a:tileRect/>
          </a:gradFill>
          <a:ln w="3175" cap="flat" cmpd="sng" algn="ctr">
            <a:noFill/>
            <a:prstDash val="solid"/>
            <a:miter lim="800000"/>
          </a:ln>
          <a:effectLst/>
        </p:spPr>
        <p:txBody>
          <a:bodyPr anchor="ctr"/>
          <a:lstStyle/>
          <a:p>
            <a:pPr algn="ctr" eaLnBrk="1" fontAlgn="auto" hangingPunct="1">
              <a:spcBef>
                <a:spcPts val="0"/>
              </a:spcBef>
              <a:spcAft>
                <a:spcPts val="0"/>
              </a:spcAft>
              <a:defRPr/>
            </a:pPr>
            <a:endParaRPr lang="zh-CN" altLang="en-US" sz="1350" kern="0">
              <a:solidFill>
                <a:srgbClr val="FFFFFF"/>
              </a:solidFill>
              <a:latin typeface="+mn-lt"/>
              <a:ea typeface="+mn-ea"/>
            </a:endParaRPr>
          </a:p>
        </p:txBody>
      </p:sp>
      <p:sp>
        <p:nvSpPr>
          <p:cNvPr id="28" name="MH_Other_5"/>
          <p:cNvSpPr/>
          <p:nvPr>
            <p:custDataLst>
              <p:tags r:id="rId3"/>
            </p:custDataLst>
          </p:nvPr>
        </p:nvSpPr>
        <p:spPr>
          <a:xfrm rot="19829800" flipH="1" flipV="1">
            <a:off x="6312803" y="3688124"/>
            <a:ext cx="927340" cy="971064"/>
          </a:xfrm>
          <a:custGeom>
            <a:avLst/>
            <a:gdLst>
              <a:gd name="connsiteX0" fmla="*/ 3114346 w 3960440"/>
              <a:gd name="connsiteY0" fmla="*/ 3384376 h 3384376"/>
              <a:gd name="connsiteX1" fmla="*/ 2228160 w 3960440"/>
              <a:gd name="connsiteY1" fmla="*/ 2538282 h 3384376"/>
              <a:gd name="connsiteX2" fmla="*/ 2485035 w 3960440"/>
              <a:gd name="connsiteY2" fmla="*/ 2538282 h 3384376"/>
              <a:gd name="connsiteX3" fmla="*/ 1262564 w 3960440"/>
              <a:gd name="connsiteY3" fmla="*/ 0 h 3384376"/>
              <a:gd name="connsiteX4" fmla="*/ 2441003 w 3960440"/>
              <a:gd name="connsiteY4" fmla="*/ 0 h 3384376"/>
              <a:gd name="connsiteX5" fmla="*/ 3663474 w 3960440"/>
              <a:gd name="connsiteY5" fmla="*/ 2538282 h 3384376"/>
              <a:gd name="connsiteX6" fmla="*/ 3920348 w 3960440"/>
              <a:gd name="connsiteY6" fmla="*/ 2538282 h 3384376"/>
              <a:gd name="connsiteX7" fmla="*/ 3114346 w 3960440"/>
              <a:gd name="connsiteY7" fmla="*/ 3384376 h 3384376"/>
              <a:gd name="connsiteX0-1" fmla="*/ 1851783 w 3960440"/>
              <a:gd name="connsiteY0-2" fmla="*/ 391155 h 3384376"/>
              <a:gd name="connsiteX1-3" fmla="*/ 1178440 w 3960440"/>
              <a:gd name="connsiteY1-4" fmla="*/ 3384376 h 3384376"/>
              <a:gd name="connsiteX2-5" fmla="*/ 0 w 3960440"/>
              <a:gd name="connsiteY2-6" fmla="*/ 3384376 h 3384376"/>
              <a:gd name="connsiteX3-7" fmla="*/ 112781 w 3960440"/>
              <a:gd name="connsiteY3-8" fmla="*/ 1986193 h 3384376"/>
              <a:gd name="connsiteX4-9" fmla="*/ 1851782 w 3960440"/>
              <a:gd name="connsiteY4-10" fmla="*/ 391155 h 3384376"/>
              <a:gd name="connsiteX5-11" fmla="*/ 1851783 w 3960440"/>
              <a:gd name="connsiteY5-12" fmla="*/ 391155 h 3384376"/>
              <a:gd name="connsiteX0-13" fmla="*/ 1851783 w 3960440"/>
              <a:gd name="connsiteY0-14" fmla="*/ 391155 h 3384376"/>
              <a:gd name="connsiteX1-15" fmla="*/ 1178440 w 3960440"/>
              <a:gd name="connsiteY1-16" fmla="*/ 3384376 h 3384376"/>
              <a:gd name="connsiteX2-17" fmla="*/ 0 w 3960440"/>
              <a:gd name="connsiteY2-18" fmla="*/ 3384376 h 3384376"/>
              <a:gd name="connsiteX3-19" fmla="*/ 1262563 w 3960440"/>
              <a:gd name="connsiteY3-20" fmla="*/ 0 h 3384376"/>
              <a:gd name="connsiteX4-21" fmla="*/ 2441003 w 3960440"/>
              <a:gd name="connsiteY4-22" fmla="*/ 0 h 3384376"/>
              <a:gd name="connsiteX5-23" fmla="*/ 3663474 w 3960440"/>
              <a:gd name="connsiteY5-24" fmla="*/ 2538282 h 3384376"/>
              <a:gd name="connsiteX6-25" fmla="*/ 3920348 w 3960440"/>
              <a:gd name="connsiteY6-26" fmla="*/ 2538282 h 3384376"/>
              <a:gd name="connsiteX7-27" fmla="*/ 3114346 w 3960440"/>
              <a:gd name="connsiteY7-28" fmla="*/ 3384376 h 3384376"/>
              <a:gd name="connsiteX8" fmla="*/ 2228160 w 3960440"/>
              <a:gd name="connsiteY8" fmla="*/ 2538282 h 3384376"/>
              <a:gd name="connsiteX9" fmla="*/ 2485035 w 3960440"/>
              <a:gd name="connsiteY9" fmla="*/ 2538282 h 3384376"/>
              <a:gd name="connsiteX10" fmla="*/ 1262564 w 3960440"/>
              <a:gd name="connsiteY10" fmla="*/ 0 h 3384376"/>
              <a:gd name="connsiteX0-29" fmla="*/ 3131660 w 3937662"/>
              <a:gd name="connsiteY0-30" fmla="*/ 3385291 h 3385291"/>
              <a:gd name="connsiteX1-31" fmla="*/ 2245474 w 3937662"/>
              <a:gd name="connsiteY1-32" fmla="*/ 2539197 h 3385291"/>
              <a:gd name="connsiteX2-33" fmla="*/ 2502349 w 3937662"/>
              <a:gd name="connsiteY2-34" fmla="*/ 2539197 h 3385291"/>
              <a:gd name="connsiteX3-35" fmla="*/ 1279878 w 3937662"/>
              <a:gd name="connsiteY3-36" fmla="*/ 915 h 3385291"/>
              <a:gd name="connsiteX4-37" fmla="*/ 2458317 w 3937662"/>
              <a:gd name="connsiteY4-38" fmla="*/ 915 h 3385291"/>
              <a:gd name="connsiteX5-39" fmla="*/ 3680788 w 3937662"/>
              <a:gd name="connsiteY5-40" fmla="*/ 2539197 h 3385291"/>
              <a:gd name="connsiteX6-41" fmla="*/ 3937662 w 3937662"/>
              <a:gd name="connsiteY6-42" fmla="*/ 2539197 h 3385291"/>
              <a:gd name="connsiteX7-43" fmla="*/ 3131660 w 3937662"/>
              <a:gd name="connsiteY7-44" fmla="*/ 3385291 h 3385291"/>
              <a:gd name="connsiteX0-45" fmla="*/ 1869097 w 3937662"/>
              <a:gd name="connsiteY0-46" fmla="*/ 392070 h 3385291"/>
              <a:gd name="connsiteX1-47" fmla="*/ 1195754 w 3937662"/>
              <a:gd name="connsiteY1-48" fmla="*/ 3385291 h 3385291"/>
              <a:gd name="connsiteX2-49" fmla="*/ 17314 w 3937662"/>
              <a:gd name="connsiteY2-50" fmla="*/ 3385291 h 3385291"/>
              <a:gd name="connsiteX3-51" fmla="*/ 130095 w 3937662"/>
              <a:gd name="connsiteY3-52" fmla="*/ 1987108 h 3385291"/>
              <a:gd name="connsiteX4-53" fmla="*/ 1869096 w 3937662"/>
              <a:gd name="connsiteY4-54" fmla="*/ 392070 h 3385291"/>
              <a:gd name="connsiteX5-55" fmla="*/ 1869097 w 3937662"/>
              <a:gd name="connsiteY5-56" fmla="*/ 392070 h 3385291"/>
              <a:gd name="connsiteX0-57" fmla="*/ 1869097 w 3937662"/>
              <a:gd name="connsiteY0-58" fmla="*/ 392070 h 3385291"/>
              <a:gd name="connsiteX1-59" fmla="*/ 0 w 3937662"/>
              <a:gd name="connsiteY1-60" fmla="*/ 3385291 h 3385291"/>
              <a:gd name="connsiteX2-61" fmla="*/ 17314 w 3937662"/>
              <a:gd name="connsiteY2-62" fmla="*/ 3385291 h 3385291"/>
              <a:gd name="connsiteX3-63" fmla="*/ 1279877 w 3937662"/>
              <a:gd name="connsiteY3-64" fmla="*/ 915 h 3385291"/>
              <a:gd name="connsiteX4-65" fmla="*/ 2458317 w 3937662"/>
              <a:gd name="connsiteY4-66" fmla="*/ 915 h 3385291"/>
              <a:gd name="connsiteX5-67" fmla="*/ 3680788 w 3937662"/>
              <a:gd name="connsiteY5-68" fmla="*/ 2539197 h 3385291"/>
              <a:gd name="connsiteX6-69" fmla="*/ 3937662 w 3937662"/>
              <a:gd name="connsiteY6-70" fmla="*/ 2539197 h 3385291"/>
              <a:gd name="connsiteX7-71" fmla="*/ 3131660 w 3937662"/>
              <a:gd name="connsiteY7-72" fmla="*/ 3385291 h 3385291"/>
              <a:gd name="connsiteX8-73" fmla="*/ 2245474 w 3937662"/>
              <a:gd name="connsiteY8-74" fmla="*/ 2539197 h 3385291"/>
              <a:gd name="connsiteX9-75" fmla="*/ 2502349 w 3937662"/>
              <a:gd name="connsiteY9-76" fmla="*/ 2539197 h 3385291"/>
              <a:gd name="connsiteX10-77" fmla="*/ 1279878 w 3937662"/>
              <a:gd name="connsiteY10-78" fmla="*/ 915 h 3385291"/>
              <a:gd name="connsiteX0-79" fmla="*/ 3145728 w 3951730"/>
              <a:gd name="connsiteY0-80" fmla="*/ 3385291 h 3385291"/>
              <a:gd name="connsiteX1-81" fmla="*/ 2259542 w 3951730"/>
              <a:gd name="connsiteY1-82" fmla="*/ 2539197 h 3385291"/>
              <a:gd name="connsiteX2-83" fmla="*/ 2516417 w 3951730"/>
              <a:gd name="connsiteY2-84" fmla="*/ 2539197 h 3385291"/>
              <a:gd name="connsiteX3-85" fmla="*/ 1293946 w 3951730"/>
              <a:gd name="connsiteY3-86" fmla="*/ 915 h 3385291"/>
              <a:gd name="connsiteX4-87" fmla="*/ 2472385 w 3951730"/>
              <a:gd name="connsiteY4-88" fmla="*/ 915 h 3385291"/>
              <a:gd name="connsiteX5-89" fmla="*/ 3694856 w 3951730"/>
              <a:gd name="connsiteY5-90" fmla="*/ 2539197 h 3385291"/>
              <a:gd name="connsiteX6-91" fmla="*/ 3951730 w 3951730"/>
              <a:gd name="connsiteY6-92" fmla="*/ 2539197 h 3385291"/>
              <a:gd name="connsiteX7-93" fmla="*/ 3145728 w 3951730"/>
              <a:gd name="connsiteY7-94" fmla="*/ 3385291 h 3385291"/>
              <a:gd name="connsiteX0-95" fmla="*/ 1883165 w 3951730"/>
              <a:gd name="connsiteY0-96" fmla="*/ 392070 h 3385291"/>
              <a:gd name="connsiteX1-97" fmla="*/ 0 w 3951730"/>
              <a:gd name="connsiteY1-98" fmla="*/ 3343088 h 3385291"/>
              <a:gd name="connsiteX2-99" fmla="*/ 31382 w 3951730"/>
              <a:gd name="connsiteY2-100" fmla="*/ 3385291 h 3385291"/>
              <a:gd name="connsiteX3-101" fmla="*/ 144163 w 3951730"/>
              <a:gd name="connsiteY3-102" fmla="*/ 1987108 h 3385291"/>
              <a:gd name="connsiteX4-103" fmla="*/ 1883164 w 3951730"/>
              <a:gd name="connsiteY4-104" fmla="*/ 392070 h 3385291"/>
              <a:gd name="connsiteX5-105" fmla="*/ 1883165 w 3951730"/>
              <a:gd name="connsiteY5-106" fmla="*/ 392070 h 3385291"/>
              <a:gd name="connsiteX0-107" fmla="*/ 1883165 w 3951730"/>
              <a:gd name="connsiteY0-108" fmla="*/ 392070 h 3385291"/>
              <a:gd name="connsiteX1-109" fmla="*/ 14068 w 3951730"/>
              <a:gd name="connsiteY1-110" fmla="*/ 3385291 h 3385291"/>
              <a:gd name="connsiteX2-111" fmla="*/ 31382 w 3951730"/>
              <a:gd name="connsiteY2-112" fmla="*/ 3385291 h 3385291"/>
              <a:gd name="connsiteX3-113" fmla="*/ 1293945 w 3951730"/>
              <a:gd name="connsiteY3-114" fmla="*/ 915 h 3385291"/>
              <a:gd name="connsiteX4-115" fmla="*/ 2472385 w 3951730"/>
              <a:gd name="connsiteY4-116" fmla="*/ 915 h 3385291"/>
              <a:gd name="connsiteX5-117" fmla="*/ 3694856 w 3951730"/>
              <a:gd name="connsiteY5-118" fmla="*/ 2539197 h 3385291"/>
              <a:gd name="connsiteX6-119" fmla="*/ 3951730 w 3951730"/>
              <a:gd name="connsiteY6-120" fmla="*/ 2539197 h 3385291"/>
              <a:gd name="connsiteX7-121" fmla="*/ 3145728 w 3951730"/>
              <a:gd name="connsiteY7-122" fmla="*/ 3385291 h 3385291"/>
              <a:gd name="connsiteX8-123" fmla="*/ 2259542 w 3951730"/>
              <a:gd name="connsiteY8-124" fmla="*/ 2539197 h 3385291"/>
              <a:gd name="connsiteX9-125" fmla="*/ 2516417 w 3951730"/>
              <a:gd name="connsiteY9-126" fmla="*/ 2539197 h 3385291"/>
              <a:gd name="connsiteX10-127" fmla="*/ 1293946 w 3951730"/>
              <a:gd name="connsiteY10-128" fmla="*/ 915 h 3385291"/>
              <a:gd name="connsiteX0-129" fmla="*/ 3145728 w 3951730"/>
              <a:gd name="connsiteY0-130" fmla="*/ 3385291 h 3385291"/>
              <a:gd name="connsiteX1-131" fmla="*/ 2259542 w 3951730"/>
              <a:gd name="connsiteY1-132" fmla="*/ 2539197 h 3385291"/>
              <a:gd name="connsiteX2-133" fmla="*/ 2516417 w 3951730"/>
              <a:gd name="connsiteY2-134" fmla="*/ 2539197 h 3385291"/>
              <a:gd name="connsiteX3-135" fmla="*/ 1293946 w 3951730"/>
              <a:gd name="connsiteY3-136" fmla="*/ 915 h 3385291"/>
              <a:gd name="connsiteX4-137" fmla="*/ 2472385 w 3951730"/>
              <a:gd name="connsiteY4-138" fmla="*/ 915 h 3385291"/>
              <a:gd name="connsiteX5-139" fmla="*/ 3694856 w 3951730"/>
              <a:gd name="connsiteY5-140" fmla="*/ 2539197 h 3385291"/>
              <a:gd name="connsiteX6-141" fmla="*/ 3951730 w 3951730"/>
              <a:gd name="connsiteY6-142" fmla="*/ 2539197 h 3385291"/>
              <a:gd name="connsiteX7-143" fmla="*/ 3145728 w 3951730"/>
              <a:gd name="connsiteY7-144" fmla="*/ 3385291 h 3385291"/>
              <a:gd name="connsiteX0-145" fmla="*/ 1883165 w 3951730"/>
              <a:gd name="connsiteY0-146" fmla="*/ 392070 h 3385291"/>
              <a:gd name="connsiteX1-147" fmla="*/ 0 w 3951730"/>
              <a:gd name="connsiteY1-148" fmla="*/ 3343088 h 3385291"/>
              <a:gd name="connsiteX2-149" fmla="*/ 31382 w 3951730"/>
              <a:gd name="connsiteY2-150" fmla="*/ 3385291 h 3385291"/>
              <a:gd name="connsiteX3-151" fmla="*/ 144163 w 3951730"/>
              <a:gd name="connsiteY3-152" fmla="*/ 1987108 h 3385291"/>
              <a:gd name="connsiteX4-153" fmla="*/ 1883164 w 3951730"/>
              <a:gd name="connsiteY4-154" fmla="*/ 392070 h 3385291"/>
              <a:gd name="connsiteX5-155" fmla="*/ 1883165 w 3951730"/>
              <a:gd name="connsiteY5-156" fmla="*/ 392070 h 3385291"/>
              <a:gd name="connsiteX0-157" fmla="*/ 1883165 w 3951730"/>
              <a:gd name="connsiteY0-158" fmla="*/ 392070 h 3385291"/>
              <a:gd name="connsiteX1-159" fmla="*/ 14068 w 3951730"/>
              <a:gd name="connsiteY1-160" fmla="*/ 3385291 h 3385291"/>
              <a:gd name="connsiteX2-161" fmla="*/ 31382 w 3951730"/>
              <a:gd name="connsiteY2-162" fmla="*/ 3385291 h 3385291"/>
              <a:gd name="connsiteX3-163" fmla="*/ 1293945 w 3951730"/>
              <a:gd name="connsiteY3-164" fmla="*/ 915 h 3385291"/>
              <a:gd name="connsiteX4-165" fmla="*/ 2472385 w 3951730"/>
              <a:gd name="connsiteY4-166" fmla="*/ 915 h 3385291"/>
              <a:gd name="connsiteX5-167" fmla="*/ 3694856 w 3951730"/>
              <a:gd name="connsiteY5-168" fmla="*/ 2539197 h 3385291"/>
              <a:gd name="connsiteX6-169" fmla="*/ 3951730 w 3951730"/>
              <a:gd name="connsiteY6-170" fmla="*/ 2539197 h 3385291"/>
              <a:gd name="connsiteX7-171" fmla="*/ 3145728 w 3951730"/>
              <a:gd name="connsiteY7-172" fmla="*/ 3385291 h 3385291"/>
              <a:gd name="connsiteX8-173" fmla="*/ 2259542 w 3951730"/>
              <a:gd name="connsiteY8-174" fmla="*/ 2539197 h 3385291"/>
              <a:gd name="connsiteX9-175" fmla="*/ 2516417 w 3951730"/>
              <a:gd name="connsiteY9-176" fmla="*/ 2539197 h 3385291"/>
              <a:gd name="connsiteX10-177" fmla="*/ 1293946 w 3951730"/>
              <a:gd name="connsiteY10-178" fmla="*/ 915 h 3385291"/>
              <a:gd name="connsiteX0-179" fmla="*/ 3145728 w 3951730"/>
              <a:gd name="connsiteY0-180" fmla="*/ 3385291 h 3385291"/>
              <a:gd name="connsiteX1-181" fmla="*/ 2259542 w 3951730"/>
              <a:gd name="connsiteY1-182" fmla="*/ 2539197 h 3385291"/>
              <a:gd name="connsiteX2-183" fmla="*/ 2516417 w 3951730"/>
              <a:gd name="connsiteY2-184" fmla="*/ 2539197 h 3385291"/>
              <a:gd name="connsiteX3-185" fmla="*/ 1293946 w 3951730"/>
              <a:gd name="connsiteY3-186" fmla="*/ 915 h 3385291"/>
              <a:gd name="connsiteX4-187" fmla="*/ 2472385 w 3951730"/>
              <a:gd name="connsiteY4-188" fmla="*/ 915 h 3385291"/>
              <a:gd name="connsiteX5-189" fmla="*/ 3694856 w 3951730"/>
              <a:gd name="connsiteY5-190" fmla="*/ 2539197 h 3385291"/>
              <a:gd name="connsiteX6-191" fmla="*/ 3951730 w 3951730"/>
              <a:gd name="connsiteY6-192" fmla="*/ 2539197 h 3385291"/>
              <a:gd name="connsiteX7-193" fmla="*/ 3145728 w 3951730"/>
              <a:gd name="connsiteY7-194" fmla="*/ 3385291 h 3385291"/>
              <a:gd name="connsiteX0-195" fmla="*/ 1883165 w 3951730"/>
              <a:gd name="connsiteY0-196" fmla="*/ 392070 h 3385291"/>
              <a:gd name="connsiteX1-197" fmla="*/ 0 w 3951730"/>
              <a:gd name="connsiteY1-198" fmla="*/ 3343088 h 3385291"/>
              <a:gd name="connsiteX2-199" fmla="*/ 31382 w 3951730"/>
              <a:gd name="connsiteY2-200" fmla="*/ 3385291 h 3385291"/>
              <a:gd name="connsiteX3-201" fmla="*/ 144163 w 3951730"/>
              <a:gd name="connsiteY3-202" fmla="*/ 1987108 h 3385291"/>
              <a:gd name="connsiteX4-203" fmla="*/ 1883164 w 3951730"/>
              <a:gd name="connsiteY4-204" fmla="*/ 392070 h 3385291"/>
              <a:gd name="connsiteX5-205" fmla="*/ 1883165 w 3951730"/>
              <a:gd name="connsiteY5-206" fmla="*/ 392070 h 3385291"/>
              <a:gd name="connsiteX0-207" fmla="*/ 1883165 w 3951730"/>
              <a:gd name="connsiteY0-208" fmla="*/ 392070 h 3385291"/>
              <a:gd name="connsiteX1-209" fmla="*/ 14068 w 3951730"/>
              <a:gd name="connsiteY1-210" fmla="*/ 3385291 h 3385291"/>
              <a:gd name="connsiteX2-211" fmla="*/ 31382 w 3951730"/>
              <a:gd name="connsiteY2-212" fmla="*/ 3385291 h 3385291"/>
              <a:gd name="connsiteX3-213" fmla="*/ 1293945 w 3951730"/>
              <a:gd name="connsiteY3-214" fmla="*/ 915 h 3385291"/>
              <a:gd name="connsiteX4-215" fmla="*/ 2472385 w 3951730"/>
              <a:gd name="connsiteY4-216" fmla="*/ 915 h 3385291"/>
              <a:gd name="connsiteX5-217" fmla="*/ 3694856 w 3951730"/>
              <a:gd name="connsiteY5-218" fmla="*/ 2539197 h 3385291"/>
              <a:gd name="connsiteX6-219" fmla="*/ 3951730 w 3951730"/>
              <a:gd name="connsiteY6-220" fmla="*/ 2539197 h 3385291"/>
              <a:gd name="connsiteX7-221" fmla="*/ 3145728 w 3951730"/>
              <a:gd name="connsiteY7-222" fmla="*/ 3385291 h 3385291"/>
              <a:gd name="connsiteX8-223" fmla="*/ 2259542 w 3951730"/>
              <a:gd name="connsiteY8-224" fmla="*/ 2539197 h 3385291"/>
              <a:gd name="connsiteX9-225" fmla="*/ 2516417 w 3951730"/>
              <a:gd name="connsiteY9-226" fmla="*/ 2539197 h 3385291"/>
              <a:gd name="connsiteX10-227" fmla="*/ 1293946 w 3951730"/>
              <a:gd name="connsiteY10-228" fmla="*/ 915 h 3385291"/>
              <a:gd name="connsiteX0-229" fmla="*/ 3145728 w 3951730"/>
              <a:gd name="connsiteY0-230" fmla="*/ 3385291 h 3385291"/>
              <a:gd name="connsiteX1-231" fmla="*/ 2259542 w 3951730"/>
              <a:gd name="connsiteY1-232" fmla="*/ 2539197 h 3385291"/>
              <a:gd name="connsiteX2-233" fmla="*/ 2516417 w 3951730"/>
              <a:gd name="connsiteY2-234" fmla="*/ 2539197 h 3385291"/>
              <a:gd name="connsiteX3-235" fmla="*/ 1293946 w 3951730"/>
              <a:gd name="connsiteY3-236" fmla="*/ 915 h 3385291"/>
              <a:gd name="connsiteX4-237" fmla="*/ 2472385 w 3951730"/>
              <a:gd name="connsiteY4-238" fmla="*/ 915 h 3385291"/>
              <a:gd name="connsiteX5-239" fmla="*/ 3694856 w 3951730"/>
              <a:gd name="connsiteY5-240" fmla="*/ 2539197 h 3385291"/>
              <a:gd name="connsiteX6-241" fmla="*/ 3951730 w 3951730"/>
              <a:gd name="connsiteY6-242" fmla="*/ 2539197 h 3385291"/>
              <a:gd name="connsiteX7-243" fmla="*/ 3145728 w 3951730"/>
              <a:gd name="connsiteY7-244" fmla="*/ 3385291 h 3385291"/>
              <a:gd name="connsiteX0-245" fmla="*/ 1883165 w 3951730"/>
              <a:gd name="connsiteY0-246" fmla="*/ 392070 h 3385291"/>
              <a:gd name="connsiteX1-247" fmla="*/ 0 w 3951730"/>
              <a:gd name="connsiteY1-248" fmla="*/ 3343088 h 3385291"/>
              <a:gd name="connsiteX2-249" fmla="*/ 31382 w 3951730"/>
              <a:gd name="connsiteY2-250" fmla="*/ 3385291 h 3385291"/>
              <a:gd name="connsiteX3-251" fmla="*/ 144163 w 3951730"/>
              <a:gd name="connsiteY3-252" fmla="*/ 1987108 h 3385291"/>
              <a:gd name="connsiteX4-253" fmla="*/ 1883164 w 3951730"/>
              <a:gd name="connsiteY4-254" fmla="*/ 392070 h 3385291"/>
              <a:gd name="connsiteX5-255" fmla="*/ 1883165 w 3951730"/>
              <a:gd name="connsiteY5-256" fmla="*/ 392070 h 3385291"/>
              <a:gd name="connsiteX0-257" fmla="*/ 1883165 w 3951730"/>
              <a:gd name="connsiteY0-258" fmla="*/ 392070 h 3385291"/>
              <a:gd name="connsiteX1-259" fmla="*/ 14068 w 3951730"/>
              <a:gd name="connsiteY1-260" fmla="*/ 3385291 h 3385291"/>
              <a:gd name="connsiteX2-261" fmla="*/ 31382 w 3951730"/>
              <a:gd name="connsiteY2-262" fmla="*/ 3385291 h 3385291"/>
              <a:gd name="connsiteX3-263" fmla="*/ 1293945 w 3951730"/>
              <a:gd name="connsiteY3-264" fmla="*/ 915 h 3385291"/>
              <a:gd name="connsiteX4-265" fmla="*/ 2472385 w 3951730"/>
              <a:gd name="connsiteY4-266" fmla="*/ 915 h 3385291"/>
              <a:gd name="connsiteX5-267" fmla="*/ 3694856 w 3951730"/>
              <a:gd name="connsiteY5-268" fmla="*/ 2539197 h 3385291"/>
              <a:gd name="connsiteX6-269" fmla="*/ 3951730 w 3951730"/>
              <a:gd name="connsiteY6-270" fmla="*/ 2539197 h 3385291"/>
              <a:gd name="connsiteX7-271" fmla="*/ 3145728 w 3951730"/>
              <a:gd name="connsiteY7-272" fmla="*/ 3385291 h 3385291"/>
              <a:gd name="connsiteX8-273" fmla="*/ 2259542 w 3951730"/>
              <a:gd name="connsiteY8-274" fmla="*/ 2539197 h 3385291"/>
              <a:gd name="connsiteX9-275" fmla="*/ 2516417 w 3951730"/>
              <a:gd name="connsiteY9-276" fmla="*/ 2539197 h 3385291"/>
              <a:gd name="connsiteX10-277" fmla="*/ 1293946 w 3951730"/>
              <a:gd name="connsiteY10-278" fmla="*/ 915 h 3385291"/>
              <a:gd name="connsiteX0-279" fmla="*/ 3145728 w 3951730"/>
              <a:gd name="connsiteY0-280" fmla="*/ 3385291 h 3385291"/>
              <a:gd name="connsiteX1-281" fmla="*/ 2259542 w 3951730"/>
              <a:gd name="connsiteY1-282" fmla="*/ 2539197 h 3385291"/>
              <a:gd name="connsiteX2-283" fmla="*/ 2516417 w 3951730"/>
              <a:gd name="connsiteY2-284" fmla="*/ 2539197 h 3385291"/>
              <a:gd name="connsiteX3-285" fmla="*/ 1293946 w 3951730"/>
              <a:gd name="connsiteY3-286" fmla="*/ 915 h 3385291"/>
              <a:gd name="connsiteX4-287" fmla="*/ 2472385 w 3951730"/>
              <a:gd name="connsiteY4-288" fmla="*/ 915 h 3385291"/>
              <a:gd name="connsiteX5-289" fmla="*/ 3694856 w 3951730"/>
              <a:gd name="connsiteY5-290" fmla="*/ 2539197 h 3385291"/>
              <a:gd name="connsiteX6-291" fmla="*/ 3951730 w 3951730"/>
              <a:gd name="connsiteY6-292" fmla="*/ 2539197 h 3385291"/>
              <a:gd name="connsiteX7-293" fmla="*/ 3145728 w 3951730"/>
              <a:gd name="connsiteY7-294" fmla="*/ 3385291 h 3385291"/>
              <a:gd name="connsiteX0-295" fmla="*/ 1883165 w 3951730"/>
              <a:gd name="connsiteY0-296" fmla="*/ 392070 h 3385291"/>
              <a:gd name="connsiteX1-297" fmla="*/ 0 w 3951730"/>
              <a:gd name="connsiteY1-298" fmla="*/ 3343088 h 3385291"/>
              <a:gd name="connsiteX2-299" fmla="*/ 31382 w 3951730"/>
              <a:gd name="connsiteY2-300" fmla="*/ 3385291 h 3385291"/>
              <a:gd name="connsiteX3-301" fmla="*/ 144163 w 3951730"/>
              <a:gd name="connsiteY3-302" fmla="*/ 1987108 h 3385291"/>
              <a:gd name="connsiteX4-303" fmla="*/ 1883164 w 3951730"/>
              <a:gd name="connsiteY4-304" fmla="*/ 392070 h 3385291"/>
              <a:gd name="connsiteX5-305" fmla="*/ 1883165 w 3951730"/>
              <a:gd name="connsiteY5-306" fmla="*/ 392070 h 3385291"/>
              <a:gd name="connsiteX0-307" fmla="*/ 1883165 w 3951730"/>
              <a:gd name="connsiteY0-308" fmla="*/ 392070 h 3385291"/>
              <a:gd name="connsiteX1-309" fmla="*/ 14068 w 3951730"/>
              <a:gd name="connsiteY1-310" fmla="*/ 3385291 h 3385291"/>
              <a:gd name="connsiteX2-311" fmla="*/ 45450 w 3951730"/>
              <a:gd name="connsiteY2-312" fmla="*/ 2794448 h 3385291"/>
              <a:gd name="connsiteX3-313" fmla="*/ 1293945 w 3951730"/>
              <a:gd name="connsiteY3-314" fmla="*/ 915 h 3385291"/>
              <a:gd name="connsiteX4-315" fmla="*/ 2472385 w 3951730"/>
              <a:gd name="connsiteY4-316" fmla="*/ 915 h 3385291"/>
              <a:gd name="connsiteX5-317" fmla="*/ 3694856 w 3951730"/>
              <a:gd name="connsiteY5-318" fmla="*/ 2539197 h 3385291"/>
              <a:gd name="connsiteX6-319" fmla="*/ 3951730 w 3951730"/>
              <a:gd name="connsiteY6-320" fmla="*/ 2539197 h 3385291"/>
              <a:gd name="connsiteX7-321" fmla="*/ 3145728 w 3951730"/>
              <a:gd name="connsiteY7-322" fmla="*/ 3385291 h 3385291"/>
              <a:gd name="connsiteX8-323" fmla="*/ 2259542 w 3951730"/>
              <a:gd name="connsiteY8-324" fmla="*/ 2539197 h 3385291"/>
              <a:gd name="connsiteX9-325" fmla="*/ 2516417 w 3951730"/>
              <a:gd name="connsiteY9-326" fmla="*/ 2539197 h 3385291"/>
              <a:gd name="connsiteX10-327" fmla="*/ 1293946 w 3951730"/>
              <a:gd name="connsiteY10-328" fmla="*/ 915 h 3385291"/>
              <a:gd name="connsiteX0-329" fmla="*/ 3145728 w 3951730"/>
              <a:gd name="connsiteY0-330" fmla="*/ 3385291 h 3385291"/>
              <a:gd name="connsiteX1-331" fmla="*/ 2259542 w 3951730"/>
              <a:gd name="connsiteY1-332" fmla="*/ 2539197 h 3385291"/>
              <a:gd name="connsiteX2-333" fmla="*/ 2516417 w 3951730"/>
              <a:gd name="connsiteY2-334" fmla="*/ 2539197 h 3385291"/>
              <a:gd name="connsiteX3-335" fmla="*/ 1293946 w 3951730"/>
              <a:gd name="connsiteY3-336" fmla="*/ 915 h 3385291"/>
              <a:gd name="connsiteX4-337" fmla="*/ 2472385 w 3951730"/>
              <a:gd name="connsiteY4-338" fmla="*/ 915 h 3385291"/>
              <a:gd name="connsiteX5-339" fmla="*/ 3694856 w 3951730"/>
              <a:gd name="connsiteY5-340" fmla="*/ 2539197 h 3385291"/>
              <a:gd name="connsiteX6-341" fmla="*/ 3951730 w 3951730"/>
              <a:gd name="connsiteY6-342" fmla="*/ 2539197 h 3385291"/>
              <a:gd name="connsiteX7-343" fmla="*/ 3145728 w 3951730"/>
              <a:gd name="connsiteY7-344" fmla="*/ 3385291 h 3385291"/>
              <a:gd name="connsiteX0-345" fmla="*/ 1883165 w 3951730"/>
              <a:gd name="connsiteY0-346" fmla="*/ 392070 h 3385291"/>
              <a:gd name="connsiteX1-347" fmla="*/ 0 w 3951730"/>
              <a:gd name="connsiteY1-348" fmla="*/ 3343088 h 3385291"/>
              <a:gd name="connsiteX2-349" fmla="*/ 31382 w 3951730"/>
              <a:gd name="connsiteY2-350" fmla="*/ 3385291 h 3385291"/>
              <a:gd name="connsiteX3-351" fmla="*/ 144163 w 3951730"/>
              <a:gd name="connsiteY3-352" fmla="*/ 1987108 h 3385291"/>
              <a:gd name="connsiteX4-353" fmla="*/ 1883164 w 3951730"/>
              <a:gd name="connsiteY4-354" fmla="*/ 392070 h 3385291"/>
              <a:gd name="connsiteX5-355" fmla="*/ 1883165 w 3951730"/>
              <a:gd name="connsiteY5-356" fmla="*/ 392070 h 3385291"/>
              <a:gd name="connsiteX0-357" fmla="*/ 1883165 w 3951730"/>
              <a:gd name="connsiteY0-358" fmla="*/ 392070 h 3385291"/>
              <a:gd name="connsiteX1-359" fmla="*/ 14068 w 3951730"/>
              <a:gd name="connsiteY1-360" fmla="*/ 3385291 h 3385291"/>
              <a:gd name="connsiteX2-361" fmla="*/ 45450 w 3951730"/>
              <a:gd name="connsiteY2-362" fmla="*/ 2794448 h 3385291"/>
              <a:gd name="connsiteX3-363" fmla="*/ 1293945 w 3951730"/>
              <a:gd name="connsiteY3-364" fmla="*/ 915 h 3385291"/>
              <a:gd name="connsiteX4-365" fmla="*/ 2472385 w 3951730"/>
              <a:gd name="connsiteY4-366" fmla="*/ 915 h 3385291"/>
              <a:gd name="connsiteX5-367" fmla="*/ 3694856 w 3951730"/>
              <a:gd name="connsiteY5-368" fmla="*/ 2539197 h 3385291"/>
              <a:gd name="connsiteX6-369" fmla="*/ 3951730 w 3951730"/>
              <a:gd name="connsiteY6-370" fmla="*/ 2539197 h 3385291"/>
              <a:gd name="connsiteX7-371" fmla="*/ 3145728 w 3951730"/>
              <a:gd name="connsiteY7-372" fmla="*/ 3385291 h 3385291"/>
              <a:gd name="connsiteX8-373" fmla="*/ 2259542 w 3951730"/>
              <a:gd name="connsiteY8-374" fmla="*/ 2539197 h 3385291"/>
              <a:gd name="connsiteX9-375" fmla="*/ 2516417 w 3951730"/>
              <a:gd name="connsiteY9-376" fmla="*/ 2539197 h 3385291"/>
              <a:gd name="connsiteX10-377" fmla="*/ 1293946 w 3951730"/>
              <a:gd name="connsiteY10-378" fmla="*/ 915 h 3385291"/>
              <a:gd name="connsiteX0-379" fmla="*/ 3145728 w 3951730"/>
              <a:gd name="connsiteY0-380" fmla="*/ 3385291 h 3693794"/>
              <a:gd name="connsiteX1-381" fmla="*/ 2259542 w 3951730"/>
              <a:gd name="connsiteY1-382" fmla="*/ 2539197 h 3693794"/>
              <a:gd name="connsiteX2-383" fmla="*/ 2516417 w 3951730"/>
              <a:gd name="connsiteY2-384" fmla="*/ 2539197 h 3693794"/>
              <a:gd name="connsiteX3-385" fmla="*/ 1293946 w 3951730"/>
              <a:gd name="connsiteY3-386" fmla="*/ 915 h 3693794"/>
              <a:gd name="connsiteX4-387" fmla="*/ 2472385 w 3951730"/>
              <a:gd name="connsiteY4-388" fmla="*/ 915 h 3693794"/>
              <a:gd name="connsiteX5-389" fmla="*/ 3694856 w 3951730"/>
              <a:gd name="connsiteY5-390" fmla="*/ 2539197 h 3693794"/>
              <a:gd name="connsiteX6-391" fmla="*/ 3951730 w 3951730"/>
              <a:gd name="connsiteY6-392" fmla="*/ 2539197 h 3693794"/>
              <a:gd name="connsiteX7-393" fmla="*/ 3145728 w 3951730"/>
              <a:gd name="connsiteY7-394" fmla="*/ 3385291 h 3693794"/>
              <a:gd name="connsiteX0-395" fmla="*/ 1883165 w 3951730"/>
              <a:gd name="connsiteY0-396" fmla="*/ 392070 h 3693794"/>
              <a:gd name="connsiteX1-397" fmla="*/ 0 w 3951730"/>
              <a:gd name="connsiteY1-398" fmla="*/ 3343088 h 3693794"/>
              <a:gd name="connsiteX2-399" fmla="*/ 31382 w 3951730"/>
              <a:gd name="connsiteY2-400" fmla="*/ 3385291 h 3693794"/>
              <a:gd name="connsiteX3-401" fmla="*/ 144163 w 3951730"/>
              <a:gd name="connsiteY3-402" fmla="*/ 1987108 h 3693794"/>
              <a:gd name="connsiteX4-403" fmla="*/ 1883164 w 3951730"/>
              <a:gd name="connsiteY4-404" fmla="*/ 392070 h 3693794"/>
              <a:gd name="connsiteX5-405" fmla="*/ 1883165 w 3951730"/>
              <a:gd name="connsiteY5-406" fmla="*/ 392070 h 3693794"/>
              <a:gd name="connsiteX0-407" fmla="*/ 1883165 w 3951730"/>
              <a:gd name="connsiteY0-408" fmla="*/ 392070 h 3693794"/>
              <a:gd name="connsiteX1-409" fmla="*/ 14068 w 3951730"/>
              <a:gd name="connsiteY1-410" fmla="*/ 3385291 h 3693794"/>
              <a:gd name="connsiteX2-411" fmla="*/ 45450 w 3951730"/>
              <a:gd name="connsiteY2-412" fmla="*/ 2794448 h 3693794"/>
              <a:gd name="connsiteX3-413" fmla="*/ 1293945 w 3951730"/>
              <a:gd name="connsiteY3-414" fmla="*/ 915 h 3693794"/>
              <a:gd name="connsiteX4-415" fmla="*/ 2472385 w 3951730"/>
              <a:gd name="connsiteY4-416" fmla="*/ 915 h 3693794"/>
              <a:gd name="connsiteX5-417" fmla="*/ 3694856 w 3951730"/>
              <a:gd name="connsiteY5-418" fmla="*/ 2539197 h 3693794"/>
              <a:gd name="connsiteX6-419" fmla="*/ 3951730 w 3951730"/>
              <a:gd name="connsiteY6-420" fmla="*/ 2539197 h 3693794"/>
              <a:gd name="connsiteX7-421" fmla="*/ 3101657 w 3951730"/>
              <a:gd name="connsiteY7-422" fmla="*/ 3693794 h 3693794"/>
              <a:gd name="connsiteX8-423" fmla="*/ 2259542 w 3951730"/>
              <a:gd name="connsiteY8-424" fmla="*/ 2539197 h 3693794"/>
              <a:gd name="connsiteX9-425" fmla="*/ 2516417 w 3951730"/>
              <a:gd name="connsiteY9-426" fmla="*/ 2539197 h 3693794"/>
              <a:gd name="connsiteX10-427" fmla="*/ 1293946 w 3951730"/>
              <a:gd name="connsiteY10-428" fmla="*/ 915 h 3693794"/>
              <a:gd name="connsiteX0-429" fmla="*/ 3101657 w 3951730"/>
              <a:gd name="connsiteY0-430" fmla="*/ 3715832 h 3715832"/>
              <a:gd name="connsiteX1-431" fmla="*/ 2259542 w 3951730"/>
              <a:gd name="connsiteY1-432" fmla="*/ 2539197 h 3715832"/>
              <a:gd name="connsiteX2-433" fmla="*/ 2516417 w 3951730"/>
              <a:gd name="connsiteY2-434" fmla="*/ 2539197 h 3715832"/>
              <a:gd name="connsiteX3-435" fmla="*/ 1293946 w 3951730"/>
              <a:gd name="connsiteY3-436" fmla="*/ 915 h 3715832"/>
              <a:gd name="connsiteX4-437" fmla="*/ 2472385 w 3951730"/>
              <a:gd name="connsiteY4-438" fmla="*/ 915 h 3715832"/>
              <a:gd name="connsiteX5-439" fmla="*/ 3694856 w 3951730"/>
              <a:gd name="connsiteY5-440" fmla="*/ 2539197 h 3715832"/>
              <a:gd name="connsiteX6-441" fmla="*/ 3951730 w 3951730"/>
              <a:gd name="connsiteY6-442" fmla="*/ 2539197 h 3715832"/>
              <a:gd name="connsiteX7-443" fmla="*/ 3101657 w 3951730"/>
              <a:gd name="connsiteY7-444" fmla="*/ 3715832 h 3715832"/>
              <a:gd name="connsiteX0-445" fmla="*/ 1883165 w 3951730"/>
              <a:gd name="connsiteY0-446" fmla="*/ 392070 h 3715832"/>
              <a:gd name="connsiteX1-447" fmla="*/ 0 w 3951730"/>
              <a:gd name="connsiteY1-448" fmla="*/ 3343088 h 3715832"/>
              <a:gd name="connsiteX2-449" fmla="*/ 31382 w 3951730"/>
              <a:gd name="connsiteY2-450" fmla="*/ 3385291 h 3715832"/>
              <a:gd name="connsiteX3-451" fmla="*/ 144163 w 3951730"/>
              <a:gd name="connsiteY3-452" fmla="*/ 1987108 h 3715832"/>
              <a:gd name="connsiteX4-453" fmla="*/ 1883164 w 3951730"/>
              <a:gd name="connsiteY4-454" fmla="*/ 392070 h 3715832"/>
              <a:gd name="connsiteX5-455" fmla="*/ 1883165 w 3951730"/>
              <a:gd name="connsiteY5-456" fmla="*/ 392070 h 3715832"/>
              <a:gd name="connsiteX0-457" fmla="*/ 1883165 w 3951730"/>
              <a:gd name="connsiteY0-458" fmla="*/ 392070 h 3715832"/>
              <a:gd name="connsiteX1-459" fmla="*/ 14068 w 3951730"/>
              <a:gd name="connsiteY1-460" fmla="*/ 3385291 h 3715832"/>
              <a:gd name="connsiteX2-461" fmla="*/ 45450 w 3951730"/>
              <a:gd name="connsiteY2-462" fmla="*/ 2794448 h 3715832"/>
              <a:gd name="connsiteX3-463" fmla="*/ 1293945 w 3951730"/>
              <a:gd name="connsiteY3-464" fmla="*/ 915 h 3715832"/>
              <a:gd name="connsiteX4-465" fmla="*/ 2472385 w 3951730"/>
              <a:gd name="connsiteY4-466" fmla="*/ 915 h 3715832"/>
              <a:gd name="connsiteX5-467" fmla="*/ 3694856 w 3951730"/>
              <a:gd name="connsiteY5-468" fmla="*/ 2539197 h 3715832"/>
              <a:gd name="connsiteX6-469" fmla="*/ 3951730 w 3951730"/>
              <a:gd name="connsiteY6-470" fmla="*/ 2539197 h 3715832"/>
              <a:gd name="connsiteX7-471" fmla="*/ 3101657 w 3951730"/>
              <a:gd name="connsiteY7-472" fmla="*/ 3693794 h 3715832"/>
              <a:gd name="connsiteX8-473" fmla="*/ 2259542 w 3951730"/>
              <a:gd name="connsiteY8-474" fmla="*/ 2539197 h 3715832"/>
              <a:gd name="connsiteX9-475" fmla="*/ 2516417 w 3951730"/>
              <a:gd name="connsiteY9-476" fmla="*/ 2539197 h 3715832"/>
              <a:gd name="connsiteX10-477" fmla="*/ 1293946 w 3951730"/>
              <a:gd name="connsiteY10-478" fmla="*/ 915 h 3715832"/>
              <a:gd name="connsiteX0-479" fmla="*/ 3101657 w 3951730"/>
              <a:gd name="connsiteY0-480" fmla="*/ 3715832 h 3715832"/>
              <a:gd name="connsiteX1-481" fmla="*/ 2259542 w 3951730"/>
              <a:gd name="connsiteY1-482" fmla="*/ 2539197 h 3715832"/>
              <a:gd name="connsiteX2-483" fmla="*/ 2516417 w 3951730"/>
              <a:gd name="connsiteY2-484" fmla="*/ 2539197 h 3715832"/>
              <a:gd name="connsiteX3-485" fmla="*/ 1293946 w 3951730"/>
              <a:gd name="connsiteY3-486" fmla="*/ 915 h 3715832"/>
              <a:gd name="connsiteX4-487" fmla="*/ 2472385 w 3951730"/>
              <a:gd name="connsiteY4-488" fmla="*/ 915 h 3715832"/>
              <a:gd name="connsiteX5-489" fmla="*/ 3694856 w 3951730"/>
              <a:gd name="connsiteY5-490" fmla="*/ 2539197 h 3715832"/>
              <a:gd name="connsiteX6-491" fmla="*/ 3951730 w 3951730"/>
              <a:gd name="connsiteY6-492" fmla="*/ 2539197 h 3715832"/>
              <a:gd name="connsiteX7-493" fmla="*/ 3101657 w 3951730"/>
              <a:gd name="connsiteY7-494" fmla="*/ 3715832 h 3715832"/>
              <a:gd name="connsiteX0-495" fmla="*/ 1883165 w 3951730"/>
              <a:gd name="connsiteY0-496" fmla="*/ 392070 h 3715832"/>
              <a:gd name="connsiteX1-497" fmla="*/ 0 w 3951730"/>
              <a:gd name="connsiteY1-498" fmla="*/ 3343088 h 3715832"/>
              <a:gd name="connsiteX2-499" fmla="*/ 31382 w 3951730"/>
              <a:gd name="connsiteY2-500" fmla="*/ 3385291 h 3715832"/>
              <a:gd name="connsiteX3-501" fmla="*/ 144163 w 3951730"/>
              <a:gd name="connsiteY3-502" fmla="*/ 1987108 h 3715832"/>
              <a:gd name="connsiteX4-503" fmla="*/ 1883164 w 3951730"/>
              <a:gd name="connsiteY4-504" fmla="*/ 392070 h 3715832"/>
              <a:gd name="connsiteX5-505" fmla="*/ 1883165 w 3951730"/>
              <a:gd name="connsiteY5-506" fmla="*/ 392070 h 3715832"/>
              <a:gd name="connsiteX0-507" fmla="*/ 1883165 w 3951730"/>
              <a:gd name="connsiteY0-508" fmla="*/ 392070 h 3715832"/>
              <a:gd name="connsiteX1-509" fmla="*/ 14068 w 3951730"/>
              <a:gd name="connsiteY1-510" fmla="*/ 3385291 h 3715832"/>
              <a:gd name="connsiteX2-511" fmla="*/ 45450 w 3951730"/>
              <a:gd name="connsiteY2-512" fmla="*/ 2794448 h 3715832"/>
              <a:gd name="connsiteX3-513" fmla="*/ 1293945 w 3951730"/>
              <a:gd name="connsiteY3-514" fmla="*/ 915 h 3715832"/>
              <a:gd name="connsiteX4-515" fmla="*/ 2472385 w 3951730"/>
              <a:gd name="connsiteY4-516" fmla="*/ 915 h 3715832"/>
              <a:gd name="connsiteX5-517" fmla="*/ 3694856 w 3951730"/>
              <a:gd name="connsiteY5-518" fmla="*/ 2539197 h 3715832"/>
              <a:gd name="connsiteX6-519" fmla="*/ 3951730 w 3951730"/>
              <a:gd name="connsiteY6-520" fmla="*/ 2539197 h 3715832"/>
              <a:gd name="connsiteX7-521" fmla="*/ 3101657 w 3951730"/>
              <a:gd name="connsiteY7-522" fmla="*/ 3693794 h 3715832"/>
              <a:gd name="connsiteX8-523" fmla="*/ 2259542 w 3951730"/>
              <a:gd name="connsiteY8-524" fmla="*/ 2539197 h 3715832"/>
              <a:gd name="connsiteX9-525" fmla="*/ 2516417 w 3951730"/>
              <a:gd name="connsiteY9-526" fmla="*/ 2539197 h 3715832"/>
              <a:gd name="connsiteX10-527" fmla="*/ 1293946 w 3951730"/>
              <a:gd name="connsiteY10-528" fmla="*/ 915 h 3715832"/>
              <a:gd name="connsiteX0-529" fmla="*/ 3101657 w 3951730"/>
              <a:gd name="connsiteY0-530" fmla="*/ 3715832 h 3715832"/>
              <a:gd name="connsiteX1-531" fmla="*/ 2259542 w 3951730"/>
              <a:gd name="connsiteY1-532" fmla="*/ 2539197 h 3715832"/>
              <a:gd name="connsiteX2-533" fmla="*/ 2516417 w 3951730"/>
              <a:gd name="connsiteY2-534" fmla="*/ 2539197 h 3715832"/>
              <a:gd name="connsiteX3-535" fmla="*/ 1293946 w 3951730"/>
              <a:gd name="connsiteY3-536" fmla="*/ 915 h 3715832"/>
              <a:gd name="connsiteX4-537" fmla="*/ 2472385 w 3951730"/>
              <a:gd name="connsiteY4-538" fmla="*/ 915 h 3715832"/>
              <a:gd name="connsiteX5-539" fmla="*/ 3694856 w 3951730"/>
              <a:gd name="connsiteY5-540" fmla="*/ 2539197 h 3715832"/>
              <a:gd name="connsiteX6-541" fmla="*/ 3951730 w 3951730"/>
              <a:gd name="connsiteY6-542" fmla="*/ 2539197 h 3715832"/>
              <a:gd name="connsiteX7-543" fmla="*/ 3101657 w 3951730"/>
              <a:gd name="connsiteY7-544" fmla="*/ 3715832 h 3715832"/>
              <a:gd name="connsiteX0-545" fmla="*/ 1883165 w 3951730"/>
              <a:gd name="connsiteY0-546" fmla="*/ 392070 h 3715832"/>
              <a:gd name="connsiteX1-547" fmla="*/ 0 w 3951730"/>
              <a:gd name="connsiteY1-548" fmla="*/ 3343088 h 3715832"/>
              <a:gd name="connsiteX2-549" fmla="*/ 31382 w 3951730"/>
              <a:gd name="connsiteY2-550" fmla="*/ 3385291 h 3715832"/>
              <a:gd name="connsiteX3-551" fmla="*/ 144163 w 3951730"/>
              <a:gd name="connsiteY3-552" fmla="*/ 1987108 h 3715832"/>
              <a:gd name="connsiteX4-553" fmla="*/ 1883164 w 3951730"/>
              <a:gd name="connsiteY4-554" fmla="*/ 392070 h 3715832"/>
              <a:gd name="connsiteX5-555" fmla="*/ 1883165 w 3951730"/>
              <a:gd name="connsiteY5-556" fmla="*/ 392070 h 3715832"/>
              <a:gd name="connsiteX0-557" fmla="*/ 14068 w 3951730"/>
              <a:gd name="connsiteY0-558" fmla="*/ 3385291 h 3715832"/>
              <a:gd name="connsiteX1-559" fmla="*/ 45450 w 3951730"/>
              <a:gd name="connsiteY1-560" fmla="*/ 2794448 h 3715832"/>
              <a:gd name="connsiteX2-561" fmla="*/ 1293945 w 3951730"/>
              <a:gd name="connsiteY2-562" fmla="*/ 915 h 3715832"/>
              <a:gd name="connsiteX3-563" fmla="*/ 2472385 w 3951730"/>
              <a:gd name="connsiteY3-564" fmla="*/ 915 h 3715832"/>
              <a:gd name="connsiteX4-565" fmla="*/ 3694856 w 3951730"/>
              <a:gd name="connsiteY4-566" fmla="*/ 2539197 h 3715832"/>
              <a:gd name="connsiteX5-567" fmla="*/ 3951730 w 3951730"/>
              <a:gd name="connsiteY5-568" fmla="*/ 2539197 h 3715832"/>
              <a:gd name="connsiteX6-569" fmla="*/ 3101657 w 3951730"/>
              <a:gd name="connsiteY6-570" fmla="*/ 3693794 h 3715832"/>
              <a:gd name="connsiteX7-571" fmla="*/ 2259542 w 3951730"/>
              <a:gd name="connsiteY7-572" fmla="*/ 2539197 h 3715832"/>
              <a:gd name="connsiteX8-573" fmla="*/ 2516417 w 3951730"/>
              <a:gd name="connsiteY8-574" fmla="*/ 2539197 h 3715832"/>
              <a:gd name="connsiteX9-575" fmla="*/ 1293946 w 3951730"/>
              <a:gd name="connsiteY9-576" fmla="*/ 915 h 371583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25" y="connsiteY6-26"/>
              </a:cxn>
              <a:cxn ang="0">
                <a:pos x="connsiteX7-27" y="connsiteY7-28"/>
              </a:cxn>
              <a:cxn ang="0">
                <a:pos x="connsiteX8-73" y="connsiteY8-74"/>
              </a:cxn>
              <a:cxn ang="0">
                <a:pos x="connsiteX9-75" y="connsiteY9-76"/>
              </a:cxn>
            </a:cxnLst>
            <a:rect l="l" t="t" r="r" b="b"/>
            <a:pathLst>
              <a:path w="3951730" h="3715832" stroke="0" extrusionOk="0">
                <a:moveTo>
                  <a:pt x="3101657" y="3715832"/>
                </a:moveTo>
                <a:lnTo>
                  <a:pt x="2259542" y="2539197"/>
                </a:lnTo>
                <a:lnTo>
                  <a:pt x="2516417" y="2539197"/>
                </a:lnTo>
                <a:cubicBezTo>
                  <a:pt x="2372485" y="1044932"/>
                  <a:pt x="1869672" y="915"/>
                  <a:pt x="1293946" y="915"/>
                </a:cubicBezTo>
                <a:lnTo>
                  <a:pt x="2472385" y="915"/>
                </a:lnTo>
                <a:cubicBezTo>
                  <a:pt x="3048112" y="915"/>
                  <a:pt x="3550925" y="1044933"/>
                  <a:pt x="3694856" y="2539197"/>
                </a:cubicBezTo>
                <a:lnTo>
                  <a:pt x="3951730" y="2539197"/>
                </a:lnTo>
                <a:lnTo>
                  <a:pt x="3101657" y="3715832"/>
                </a:lnTo>
                <a:close/>
              </a:path>
              <a:path w="3951730" h="3715832" fill="darkenLess" stroke="0" extrusionOk="0">
                <a:moveTo>
                  <a:pt x="1883165" y="392070"/>
                </a:moveTo>
                <a:cubicBezTo>
                  <a:pt x="848992" y="390133"/>
                  <a:pt x="0" y="2087830"/>
                  <a:pt x="0" y="3343088"/>
                </a:cubicBezTo>
                <a:lnTo>
                  <a:pt x="31382" y="3385291"/>
                </a:lnTo>
                <a:cubicBezTo>
                  <a:pt x="31382" y="2903013"/>
                  <a:pt x="69835" y="2426305"/>
                  <a:pt x="144163" y="1987108"/>
                </a:cubicBezTo>
                <a:cubicBezTo>
                  <a:pt x="444463" y="212684"/>
                  <a:pt x="1240285" y="-517256"/>
                  <a:pt x="1883164" y="392070"/>
                </a:cubicBezTo>
                <a:lnTo>
                  <a:pt x="1883165" y="392070"/>
                </a:lnTo>
                <a:close/>
              </a:path>
              <a:path w="3951730" h="3715832" fill="none" extrusionOk="0">
                <a:moveTo>
                  <a:pt x="14068" y="3385291"/>
                </a:moveTo>
                <a:lnTo>
                  <a:pt x="45450" y="2794448"/>
                </a:lnTo>
                <a:cubicBezTo>
                  <a:pt x="45450" y="1938183"/>
                  <a:pt x="596651" y="915"/>
                  <a:pt x="1293945" y="915"/>
                </a:cubicBezTo>
                <a:lnTo>
                  <a:pt x="2472385" y="915"/>
                </a:lnTo>
                <a:cubicBezTo>
                  <a:pt x="3048112" y="915"/>
                  <a:pt x="3550925" y="1044933"/>
                  <a:pt x="3694856" y="2539197"/>
                </a:cubicBezTo>
                <a:lnTo>
                  <a:pt x="3951730" y="2539197"/>
                </a:lnTo>
                <a:lnTo>
                  <a:pt x="3101657" y="3693794"/>
                </a:lnTo>
                <a:lnTo>
                  <a:pt x="2259542" y="2539197"/>
                </a:lnTo>
                <a:lnTo>
                  <a:pt x="2516417" y="2539197"/>
                </a:lnTo>
                <a:cubicBezTo>
                  <a:pt x="2372485" y="1044932"/>
                  <a:pt x="1869672" y="915"/>
                  <a:pt x="1293946" y="915"/>
                </a:cubicBezTo>
              </a:path>
            </a:pathLst>
          </a:custGeom>
          <a:gradFill>
            <a:gsLst>
              <a:gs pos="0">
                <a:schemeClr val="accent2">
                  <a:lumMod val="50000"/>
                </a:schemeClr>
              </a:gs>
              <a:gs pos="100000">
                <a:schemeClr val="accent2"/>
              </a:gs>
            </a:gsLst>
            <a:lin ang="2700000" scaled="1"/>
          </a:gradFill>
          <a:ln w="3175" cap="flat" cmpd="sng" algn="ctr">
            <a:noFill/>
            <a:prstDash val="solid"/>
            <a:miter lim="800000"/>
          </a:ln>
          <a:effectLst/>
        </p:spPr>
        <p:txBody>
          <a:bodyPr anchor="ctr"/>
          <a:lstStyle/>
          <a:p>
            <a:pPr algn="ctr" eaLnBrk="1" fontAlgn="auto" hangingPunct="1">
              <a:spcBef>
                <a:spcPts val="0"/>
              </a:spcBef>
              <a:spcAft>
                <a:spcPts val="0"/>
              </a:spcAft>
              <a:defRPr/>
            </a:pPr>
            <a:endParaRPr lang="zh-CN" altLang="en-US" sz="1350" kern="0">
              <a:solidFill>
                <a:srgbClr val="FFFFFF"/>
              </a:solidFill>
              <a:latin typeface="+mn-lt"/>
              <a:ea typeface="+mn-ea"/>
            </a:endParaRPr>
          </a:p>
        </p:txBody>
      </p:sp>
      <p:sp>
        <p:nvSpPr>
          <p:cNvPr id="29" name="MH_Other_7"/>
          <p:cNvSpPr/>
          <p:nvPr>
            <p:custDataLst>
              <p:tags r:id="rId4"/>
            </p:custDataLst>
          </p:nvPr>
        </p:nvSpPr>
        <p:spPr>
          <a:xfrm rot="1770200" flipV="1">
            <a:off x="4951858" y="3688124"/>
            <a:ext cx="927340" cy="971064"/>
          </a:xfrm>
          <a:custGeom>
            <a:avLst/>
            <a:gdLst>
              <a:gd name="connsiteX0" fmla="*/ 3114346 w 3960440"/>
              <a:gd name="connsiteY0" fmla="*/ 3384376 h 3384376"/>
              <a:gd name="connsiteX1" fmla="*/ 2228160 w 3960440"/>
              <a:gd name="connsiteY1" fmla="*/ 2538282 h 3384376"/>
              <a:gd name="connsiteX2" fmla="*/ 2485035 w 3960440"/>
              <a:gd name="connsiteY2" fmla="*/ 2538282 h 3384376"/>
              <a:gd name="connsiteX3" fmla="*/ 1262564 w 3960440"/>
              <a:gd name="connsiteY3" fmla="*/ 0 h 3384376"/>
              <a:gd name="connsiteX4" fmla="*/ 2441003 w 3960440"/>
              <a:gd name="connsiteY4" fmla="*/ 0 h 3384376"/>
              <a:gd name="connsiteX5" fmla="*/ 3663474 w 3960440"/>
              <a:gd name="connsiteY5" fmla="*/ 2538282 h 3384376"/>
              <a:gd name="connsiteX6" fmla="*/ 3920348 w 3960440"/>
              <a:gd name="connsiteY6" fmla="*/ 2538282 h 3384376"/>
              <a:gd name="connsiteX7" fmla="*/ 3114346 w 3960440"/>
              <a:gd name="connsiteY7" fmla="*/ 3384376 h 3384376"/>
              <a:gd name="connsiteX0-1" fmla="*/ 1851783 w 3960440"/>
              <a:gd name="connsiteY0-2" fmla="*/ 391155 h 3384376"/>
              <a:gd name="connsiteX1-3" fmla="*/ 1178440 w 3960440"/>
              <a:gd name="connsiteY1-4" fmla="*/ 3384376 h 3384376"/>
              <a:gd name="connsiteX2-5" fmla="*/ 0 w 3960440"/>
              <a:gd name="connsiteY2-6" fmla="*/ 3384376 h 3384376"/>
              <a:gd name="connsiteX3-7" fmla="*/ 112781 w 3960440"/>
              <a:gd name="connsiteY3-8" fmla="*/ 1986193 h 3384376"/>
              <a:gd name="connsiteX4-9" fmla="*/ 1851782 w 3960440"/>
              <a:gd name="connsiteY4-10" fmla="*/ 391155 h 3384376"/>
              <a:gd name="connsiteX5-11" fmla="*/ 1851783 w 3960440"/>
              <a:gd name="connsiteY5-12" fmla="*/ 391155 h 3384376"/>
              <a:gd name="connsiteX0-13" fmla="*/ 1851783 w 3960440"/>
              <a:gd name="connsiteY0-14" fmla="*/ 391155 h 3384376"/>
              <a:gd name="connsiteX1-15" fmla="*/ 1178440 w 3960440"/>
              <a:gd name="connsiteY1-16" fmla="*/ 3384376 h 3384376"/>
              <a:gd name="connsiteX2-17" fmla="*/ 0 w 3960440"/>
              <a:gd name="connsiteY2-18" fmla="*/ 3384376 h 3384376"/>
              <a:gd name="connsiteX3-19" fmla="*/ 1262563 w 3960440"/>
              <a:gd name="connsiteY3-20" fmla="*/ 0 h 3384376"/>
              <a:gd name="connsiteX4-21" fmla="*/ 2441003 w 3960440"/>
              <a:gd name="connsiteY4-22" fmla="*/ 0 h 3384376"/>
              <a:gd name="connsiteX5-23" fmla="*/ 3663474 w 3960440"/>
              <a:gd name="connsiteY5-24" fmla="*/ 2538282 h 3384376"/>
              <a:gd name="connsiteX6-25" fmla="*/ 3920348 w 3960440"/>
              <a:gd name="connsiteY6-26" fmla="*/ 2538282 h 3384376"/>
              <a:gd name="connsiteX7-27" fmla="*/ 3114346 w 3960440"/>
              <a:gd name="connsiteY7-28" fmla="*/ 3384376 h 3384376"/>
              <a:gd name="connsiteX8" fmla="*/ 2228160 w 3960440"/>
              <a:gd name="connsiteY8" fmla="*/ 2538282 h 3384376"/>
              <a:gd name="connsiteX9" fmla="*/ 2485035 w 3960440"/>
              <a:gd name="connsiteY9" fmla="*/ 2538282 h 3384376"/>
              <a:gd name="connsiteX10" fmla="*/ 1262564 w 3960440"/>
              <a:gd name="connsiteY10" fmla="*/ 0 h 3384376"/>
              <a:gd name="connsiteX0-29" fmla="*/ 3131660 w 3937662"/>
              <a:gd name="connsiteY0-30" fmla="*/ 3385291 h 3385291"/>
              <a:gd name="connsiteX1-31" fmla="*/ 2245474 w 3937662"/>
              <a:gd name="connsiteY1-32" fmla="*/ 2539197 h 3385291"/>
              <a:gd name="connsiteX2-33" fmla="*/ 2502349 w 3937662"/>
              <a:gd name="connsiteY2-34" fmla="*/ 2539197 h 3385291"/>
              <a:gd name="connsiteX3-35" fmla="*/ 1279878 w 3937662"/>
              <a:gd name="connsiteY3-36" fmla="*/ 915 h 3385291"/>
              <a:gd name="connsiteX4-37" fmla="*/ 2458317 w 3937662"/>
              <a:gd name="connsiteY4-38" fmla="*/ 915 h 3385291"/>
              <a:gd name="connsiteX5-39" fmla="*/ 3680788 w 3937662"/>
              <a:gd name="connsiteY5-40" fmla="*/ 2539197 h 3385291"/>
              <a:gd name="connsiteX6-41" fmla="*/ 3937662 w 3937662"/>
              <a:gd name="connsiteY6-42" fmla="*/ 2539197 h 3385291"/>
              <a:gd name="connsiteX7-43" fmla="*/ 3131660 w 3937662"/>
              <a:gd name="connsiteY7-44" fmla="*/ 3385291 h 3385291"/>
              <a:gd name="connsiteX0-45" fmla="*/ 1869097 w 3937662"/>
              <a:gd name="connsiteY0-46" fmla="*/ 392070 h 3385291"/>
              <a:gd name="connsiteX1-47" fmla="*/ 1195754 w 3937662"/>
              <a:gd name="connsiteY1-48" fmla="*/ 3385291 h 3385291"/>
              <a:gd name="connsiteX2-49" fmla="*/ 17314 w 3937662"/>
              <a:gd name="connsiteY2-50" fmla="*/ 3385291 h 3385291"/>
              <a:gd name="connsiteX3-51" fmla="*/ 130095 w 3937662"/>
              <a:gd name="connsiteY3-52" fmla="*/ 1987108 h 3385291"/>
              <a:gd name="connsiteX4-53" fmla="*/ 1869096 w 3937662"/>
              <a:gd name="connsiteY4-54" fmla="*/ 392070 h 3385291"/>
              <a:gd name="connsiteX5-55" fmla="*/ 1869097 w 3937662"/>
              <a:gd name="connsiteY5-56" fmla="*/ 392070 h 3385291"/>
              <a:gd name="connsiteX0-57" fmla="*/ 1869097 w 3937662"/>
              <a:gd name="connsiteY0-58" fmla="*/ 392070 h 3385291"/>
              <a:gd name="connsiteX1-59" fmla="*/ 0 w 3937662"/>
              <a:gd name="connsiteY1-60" fmla="*/ 3385291 h 3385291"/>
              <a:gd name="connsiteX2-61" fmla="*/ 17314 w 3937662"/>
              <a:gd name="connsiteY2-62" fmla="*/ 3385291 h 3385291"/>
              <a:gd name="connsiteX3-63" fmla="*/ 1279877 w 3937662"/>
              <a:gd name="connsiteY3-64" fmla="*/ 915 h 3385291"/>
              <a:gd name="connsiteX4-65" fmla="*/ 2458317 w 3937662"/>
              <a:gd name="connsiteY4-66" fmla="*/ 915 h 3385291"/>
              <a:gd name="connsiteX5-67" fmla="*/ 3680788 w 3937662"/>
              <a:gd name="connsiteY5-68" fmla="*/ 2539197 h 3385291"/>
              <a:gd name="connsiteX6-69" fmla="*/ 3937662 w 3937662"/>
              <a:gd name="connsiteY6-70" fmla="*/ 2539197 h 3385291"/>
              <a:gd name="connsiteX7-71" fmla="*/ 3131660 w 3937662"/>
              <a:gd name="connsiteY7-72" fmla="*/ 3385291 h 3385291"/>
              <a:gd name="connsiteX8-73" fmla="*/ 2245474 w 3937662"/>
              <a:gd name="connsiteY8-74" fmla="*/ 2539197 h 3385291"/>
              <a:gd name="connsiteX9-75" fmla="*/ 2502349 w 3937662"/>
              <a:gd name="connsiteY9-76" fmla="*/ 2539197 h 3385291"/>
              <a:gd name="connsiteX10-77" fmla="*/ 1279878 w 3937662"/>
              <a:gd name="connsiteY10-78" fmla="*/ 915 h 3385291"/>
              <a:gd name="connsiteX0-79" fmla="*/ 3145728 w 3951730"/>
              <a:gd name="connsiteY0-80" fmla="*/ 3385291 h 3385291"/>
              <a:gd name="connsiteX1-81" fmla="*/ 2259542 w 3951730"/>
              <a:gd name="connsiteY1-82" fmla="*/ 2539197 h 3385291"/>
              <a:gd name="connsiteX2-83" fmla="*/ 2516417 w 3951730"/>
              <a:gd name="connsiteY2-84" fmla="*/ 2539197 h 3385291"/>
              <a:gd name="connsiteX3-85" fmla="*/ 1293946 w 3951730"/>
              <a:gd name="connsiteY3-86" fmla="*/ 915 h 3385291"/>
              <a:gd name="connsiteX4-87" fmla="*/ 2472385 w 3951730"/>
              <a:gd name="connsiteY4-88" fmla="*/ 915 h 3385291"/>
              <a:gd name="connsiteX5-89" fmla="*/ 3694856 w 3951730"/>
              <a:gd name="connsiteY5-90" fmla="*/ 2539197 h 3385291"/>
              <a:gd name="connsiteX6-91" fmla="*/ 3951730 w 3951730"/>
              <a:gd name="connsiteY6-92" fmla="*/ 2539197 h 3385291"/>
              <a:gd name="connsiteX7-93" fmla="*/ 3145728 w 3951730"/>
              <a:gd name="connsiteY7-94" fmla="*/ 3385291 h 3385291"/>
              <a:gd name="connsiteX0-95" fmla="*/ 1883165 w 3951730"/>
              <a:gd name="connsiteY0-96" fmla="*/ 392070 h 3385291"/>
              <a:gd name="connsiteX1-97" fmla="*/ 0 w 3951730"/>
              <a:gd name="connsiteY1-98" fmla="*/ 3343088 h 3385291"/>
              <a:gd name="connsiteX2-99" fmla="*/ 31382 w 3951730"/>
              <a:gd name="connsiteY2-100" fmla="*/ 3385291 h 3385291"/>
              <a:gd name="connsiteX3-101" fmla="*/ 144163 w 3951730"/>
              <a:gd name="connsiteY3-102" fmla="*/ 1987108 h 3385291"/>
              <a:gd name="connsiteX4-103" fmla="*/ 1883164 w 3951730"/>
              <a:gd name="connsiteY4-104" fmla="*/ 392070 h 3385291"/>
              <a:gd name="connsiteX5-105" fmla="*/ 1883165 w 3951730"/>
              <a:gd name="connsiteY5-106" fmla="*/ 392070 h 3385291"/>
              <a:gd name="connsiteX0-107" fmla="*/ 1883165 w 3951730"/>
              <a:gd name="connsiteY0-108" fmla="*/ 392070 h 3385291"/>
              <a:gd name="connsiteX1-109" fmla="*/ 14068 w 3951730"/>
              <a:gd name="connsiteY1-110" fmla="*/ 3385291 h 3385291"/>
              <a:gd name="connsiteX2-111" fmla="*/ 31382 w 3951730"/>
              <a:gd name="connsiteY2-112" fmla="*/ 3385291 h 3385291"/>
              <a:gd name="connsiteX3-113" fmla="*/ 1293945 w 3951730"/>
              <a:gd name="connsiteY3-114" fmla="*/ 915 h 3385291"/>
              <a:gd name="connsiteX4-115" fmla="*/ 2472385 w 3951730"/>
              <a:gd name="connsiteY4-116" fmla="*/ 915 h 3385291"/>
              <a:gd name="connsiteX5-117" fmla="*/ 3694856 w 3951730"/>
              <a:gd name="connsiteY5-118" fmla="*/ 2539197 h 3385291"/>
              <a:gd name="connsiteX6-119" fmla="*/ 3951730 w 3951730"/>
              <a:gd name="connsiteY6-120" fmla="*/ 2539197 h 3385291"/>
              <a:gd name="connsiteX7-121" fmla="*/ 3145728 w 3951730"/>
              <a:gd name="connsiteY7-122" fmla="*/ 3385291 h 3385291"/>
              <a:gd name="connsiteX8-123" fmla="*/ 2259542 w 3951730"/>
              <a:gd name="connsiteY8-124" fmla="*/ 2539197 h 3385291"/>
              <a:gd name="connsiteX9-125" fmla="*/ 2516417 w 3951730"/>
              <a:gd name="connsiteY9-126" fmla="*/ 2539197 h 3385291"/>
              <a:gd name="connsiteX10-127" fmla="*/ 1293946 w 3951730"/>
              <a:gd name="connsiteY10-128" fmla="*/ 915 h 3385291"/>
              <a:gd name="connsiteX0-129" fmla="*/ 3145728 w 3951730"/>
              <a:gd name="connsiteY0-130" fmla="*/ 3385291 h 3385291"/>
              <a:gd name="connsiteX1-131" fmla="*/ 2259542 w 3951730"/>
              <a:gd name="connsiteY1-132" fmla="*/ 2539197 h 3385291"/>
              <a:gd name="connsiteX2-133" fmla="*/ 2516417 w 3951730"/>
              <a:gd name="connsiteY2-134" fmla="*/ 2539197 h 3385291"/>
              <a:gd name="connsiteX3-135" fmla="*/ 1293946 w 3951730"/>
              <a:gd name="connsiteY3-136" fmla="*/ 915 h 3385291"/>
              <a:gd name="connsiteX4-137" fmla="*/ 2472385 w 3951730"/>
              <a:gd name="connsiteY4-138" fmla="*/ 915 h 3385291"/>
              <a:gd name="connsiteX5-139" fmla="*/ 3694856 w 3951730"/>
              <a:gd name="connsiteY5-140" fmla="*/ 2539197 h 3385291"/>
              <a:gd name="connsiteX6-141" fmla="*/ 3951730 w 3951730"/>
              <a:gd name="connsiteY6-142" fmla="*/ 2539197 h 3385291"/>
              <a:gd name="connsiteX7-143" fmla="*/ 3145728 w 3951730"/>
              <a:gd name="connsiteY7-144" fmla="*/ 3385291 h 3385291"/>
              <a:gd name="connsiteX0-145" fmla="*/ 1883165 w 3951730"/>
              <a:gd name="connsiteY0-146" fmla="*/ 392070 h 3385291"/>
              <a:gd name="connsiteX1-147" fmla="*/ 0 w 3951730"/>
              <a:gd name="connsiteY1-148" fmla="*/ 3343088 h 3385291"/>
              <a:gd name="connsiteX2-149" fmla="*/ 31382 w 3951730"/>
              <a:gd name="connsiteY2-150" fmla="*/ 3385291 h 3385291"/>
              <a:gd name="connsiteX3-151" fmla="*/ 144163 w 3951730"/>
              <a:gd name="connsiteY3-152" fmla="*/ 1987108 h 3385291"/>
              <a:gd name="connsiteX4-153" fmla="*/ 1883164 w 3951730"/>
              <a:gd name="connsiteY4-154" fmla="*/ 392070 h 3385291"/>
              <a:gd name="connsiteX5-155" fmla="*/ 1883165 w 3951730"/>
              <a:gd name="connsiteY5-156" fmla="*/ 392070 h 3385291"/>
              <a:gd name="connsiteX0-157" fmla="*/ 1883165 w 3951730"/>
              <a:gd name="connsiteY0-158" fmla="*/ 392070 h 3385291"/>
              <a:gd name="connsiteX1-159" fmla="*/ 14068 w 3951730"/>
              <a:gd name="connsiteY1-160" fmla="*/ 3385291 h 3385291"/>
              <a:gd name="connsiteX2-161" fmla="*/ 31382 w 3951730"/>
              <a:gd name="connsiteY2-162" fmla="*/ 3385291 h 3385291"/>
              <a:gd name="connsiteX3-163" fmla="*/ 1293945 w 3951730"/>
              <a:gd name="connsiteY3-164" fmla="*/ 915 h 3385291"/>
              <a:gd name="connsiteX4-165" fmla="*/ 2472385 w 3951730"/>
              <a:gd name="connsiteY4-166" fmla="*/ 915 h 3385291"/>
              <a:gd name="connsiteX5-167" fmla="*/ 3694856 w 3951730"/>
              <a:gd name="connsiteY5-168" fmla="*/ 2539197 h 3385291"/>
              <a:gd name="connsiteX6-169" fmla="*/ 3951730 w 3951730"/>
              <a:gd name="connsiteY6-170" fmla="*/ 2539197 h 3385291"/>
              <a:gd name="connsiteX7-171" fmla="*/ 3145728 w 3951730"/>
              <a:gd name="connsiteY7-172" fmla="*/ 3385291 h 3385291"/>
              <a:gd name="connsiteX8-173" fmla="*/ 2259542 w 3951730"/>
              <a:gd name="connsiteY8-174" fmla="*/ 2539197 h 3385291"/>
              <a:gd name="connsiteX9-175" fmla="*/ 2516417 w 3951730"/>
              <a:gd name="connsiteY9-176" fmla="*/ 2539197 h 3385291"/>
              <a:gd name="connsiteX10-177" fmla="*/ 1293946 w 3951730"/>
              <a:gd name="connsiteY10-178" fmla="*/ 915 h 3385291"/>
              <a:gd name="connsiteX0-179" fmla="*/ 3145728 w 3951730"/>
              <a:gd name="connsiteY0-180" fmla="*/ 3385291 h 3385291"/>
              <a:gd name="connsiteX1-181" fmla="*/ 2259542 w 3951730"/>
              <a:gd name="connsiteY1-182" fmla="*/ 2539197 h 3385291"/>
              <a:gd name="connsiteX2-183" fmla="*/ 2516417 w 3951730"/>
              <a:gd name="connsiteY2-184" fmla="*/ 2539197 h 3385291"/>
              <a:gd name="connsiteX3-185" fmla="*/ 1293946 w 3951730"/>
              <a:gd name="connsiteY3-186" fmla="*/ 915 h 3385291"/>
              <a:gd name="connsiteX4-187" fmla="*/ 2472385 w 3951730"/>
              <a:gd name="connsiteY4-188" fmla="*/ 915 h 3385291"/>
              <a:gd name="connsiteX5-189" fmla="*/ 3694856 w 3951730"/>
              <a:gd name="connsiteY5-190" fmla="*/ 2539197 h 3385291"/>
              <a:gd name="connsiteX6-191" fmla="*/ 3951730 w 3951730"/>
              <a:gd name="connsiteY6-192" fmla="*/ 2539197 h 3385291"/>
              <a:gd name="connsiteX7-193" fmla="*/ 3145728 w 3951730"/>
              <a:gd name="connsiteY7-194" fmla="*/ 3385291 h 3385291"/>
              <a:gd name="connsiteX0-195" fmla="*/ 1883165 w 3951730"/>
              <a:gd name="connsiteY0-196" fmla="*/ 392070 h 3385291"/>
              <a:gd name="connsiteX1-197" fmla="*/ 0 w 3951730"/>
              <a:gd name="connsiteY1-198" fmla="*/ 3343088 h 3385291"/>
              <a:gd name="connsiteX2-199" fmla="*/ 31382 w 3951730"/>
              <a:gd name="connsiteY2-200" fmla="*/ 3385291 h 3385291"/>
              <a:gd name="connsiteX3-201" fmla="*/ 144163 w 3951730"/>
              <a:gd name="connsiteY3-202" fmla="*/ 1987108 h 3385291"/>
              <a:gd name="connsiteX4-203" fmla="*/ 1883164 w 3951730"/>
              <a:gd name="connsiteY4-204" fmla="*/ 392070 h 3385291"/>
              <a:gd name="connsiteX5-205" fmla="*/ 1883165 w 3951730"/>
              <a:gd name="connsiteY5-206" fmla="*/ 392070 h 3385291"/>
              <a:gd name="connsiteX0-207" fmla="*/ 1883165 w 3951730"/>
              <a:gd name="connsiteY0-208" fmla="*/ 392070 h 3385291"/>
              <a:gd name="connsiteX1-209" fmla="*/ 14068 w 3951730"/>
              <a:gd name="connsiteY1-210" fmla="*/ 3385291 h 3385291"/>
              <a:gd name="connsiteX2-211" fmla="*/ 31382 w 3951730"/>
              <a:gd name="connsiteY2-212" fmla="*/ 3385291 h 3385291"/>
              <a:gd name="connsiteX3-213" fmla="*/ 1293945 w 3951730"/>
              <a:gd name="connsiteY3-214" fmla="*/ 915 h 3385291"/>
              <a:gd name="connsiteX4-215" fmla="*/ 2472385 w 3951730"/>
              <a:gd name="connsiteY4-216" fmla="*/ 915 h 3385291"/>
              <a:gd name="connsiteX5-217" fmla="*/ 3694856 w 3951730"/>
              <a:gd name="connsiteY5-218" fmla="*/ 2539197 h 3385291"/>
              <a:gd name="connsiteX6-219" fmla="*/ 3951730 w 3951730"/>
              <a:gd name="connsiteY6-220" fmla="*/ 2539197 h 3385291"/>
              <a:gd name="connsiteX7-221" fmla="*/ 3145728 w 3951730"/>
              <a:gd name="connsiteY7-222" fmla="*/ 3385291 h 3385291"/>
              <a:gd name="connsiteX8-223" fmla="*/ 2259542 w 3951730"/>
              <a:gd name="connsiteY8-224" fmla="*/ 2539197 h 3385291"/>
              <a:gd name="connsiteX9-225" fmla="*/ 2516417 w 3951730"/>
              <a:gd name="connsiteY9-226" fmla="*/ 2539197 h 3385291"/>
              <a:gd name="connsiteX10-227" fmla="*/ 1293946 w 3951730"/>
              <a:gd name="connsiteY10-228" fmla="*/ 915 h 3385291"/>
              <a:gd name="connsiteX0-229" fmla="*/ 3145728 w 3951730"/>
              <a:gd name="connsiteY0-230" fmla="*/ 3385291 h 3385291"/>
              <a:gd name="connsiteX1-231" fmla="*/ 2259542 w 3951730"/>
              <a:gd name="connsiteY1-232" fmla="*/ 2539197 h 3385291"/>
              <a:gd name="connsiteX2-233" fmla="*/ 2516417 w 3951730"/>
              <a:gd name="connsiteY2-234" fmla="*/ 2539197 h 3385291"/>
              <a:gd name="connsiteX3-235" fmla="*/ 1293946 w 3951730"/>
              <a:gd name="connsiteY3-236" fmla="*/ 915 h 3385291"/>
              <a:gd name="connsiteX4-237" fmla="*/ 2472385 w 3951730"/>
              <a:gd name="connsiteY4-238" fmla="*/ 915 h 3385291"/>
              <a:gd name="connsiteX5-239" fmla="*/ 3694856 w 3951730"/>
              <a:gd name="connsiteY5-240" fmla="*/ 2539197 h 3385291"/>
              <a:gd name="connsiteX6-241" fmla="*/ 3951730 w 3951730"/>
              <a:gd name="connsiteY6-242" fmla="*/ 2539197 h 3385291"/>
              <a:gd name="connsiteX7-243" fmla="*/ 3145728 w 3951730"/>
              <a:gd name="connsiteY7-244" fmla="*/ 3385291 h 3385291"/>
              <a:gd name="connsiteX0-245" fmla="*/ 1883165 w 3951730"/>
              <a:gd name="connsiteY0-246" fmla="*/ 392070 h 3385291"/>
              <a:gd name="connsiteX1-247" fmla="*/ 0 w 3951730"/>
              <a:gd name="connsiteY1-248" fmla="*/ 3343088 h 3385291"/>
              <a:gd name="connsiteX2-249" fmla="*/ 31382 w 3951730"/>
              <a:gd name="connsiteY2-250" fmla="*/ 3385291 h 3385291"/>
              <a:gd name="connsiteX3-251" fmla="*/ 144163 w 3951730"/>
              <a:gd name="connsiteY3-252" fmla="*/ 1987108 h 3385291"/>
              <a:gd name="connsiteX4-253" fmla="*/ 1883164 w 3951730"/>
              <a:gd name="connsiteY4-254" fmla="*/ 392070 h 3385291"/>
              <a:gd name="connsiteX5-255" fmla="*/ 1883165 w 3951730"/>
              <a:gd name="connsiteY5-256" fmla="*/ 392070 h 3385291"/>
              <a:gd name="connsiteX0-257" fmla="*/ 1883165 w 3951730"/>
              <a:gd name="connsiteY0-258" fmla="*/ 392070 h 3385291"/>
              <a:gd name="connsiteX1-259" fmla="*/ 14068 w 3951730"/>
              <a:gd name="connsiteY1-260" fmla="*/ 3385291 h 3385291"/>
              <a:gd name="connsiteX2-261" fmla="*/ 31382 w 3951730"/>
              <a:gd name="connsiteY2-262" fmla="*/ 3385291 h 3385291"/>
              <a:gd name="connsiteX3-263" fmla="*/ 1293945 w 3951730"/>
              <a:gd name="connsiteY3-264" fmla="*/ 915 h 3385291"/>
              <a:gd name="connsiteX4-265" fmla="*/ 2472385 w 3951730"/>
              <a:gd name="connsiteY4-266" fmla="*/ 915 h 3385291"/>
              <a:gd name="connsiteX5-267" fmla="*/ 3694856 w 3951730"/>
              <a:gd name="connsiteY5-268" fmla="*/ 2539197 h 3385291"/>
              <a:gd name="connsiteX6-269" fmla="*/ 3951730 w 3951730"/>
              <a:gd name="connsiteY6-270" fmla="*/ 2539197 h 3385291"/>
              <a:gd name="connsiteX7-271" fmla="*/ 3145728 w 3951730"/>
              <a:gd name="connsiteY7-272" fmla="*/ 3385291 h 3385291"/>
              <a:gd name="connsiteX8-273" fmla="*/ 2259542 w 3951730"/>
              <a:gd name="connsiteY8-274" fmla="*/ 2539197 h 3385291"/>
              <a:gd name="connsiteX9-275" fmla="*/ 2516417 w 3951730"/>
              <a:gd name="connsiteY9-276" fmla="*/ 2539197 h 3385291"/>
              <a:gd name="connsiteX10-277" fmla="*/ 1293946 w 3951730"/>
              <a:gd name="connsiteY10-278" fmla="*/ 915 h 3385291"/>
              <a:gd name="connsiteX0-279" fmla="*/ 3145728 w 3951730"/>
              <a:gd name="connsiteY0-280" fmla="*/ 3385291 h 3385291"/>
              <a:gd name="connsiteX1-281" fmla="*/ 2259542 w 3951730"/>
              <a:gd name="connsiteY1-282" fmla="*/ 2539197 h 3385291"/>
              <a:gd name="connsiteX2-283" fmla="*/ 2516417 w 3951730"/>
              <a:gd name="connsiteY2-284" fmla="*/ 2539197 h 3385291"/>
              <a:gd name="connsiteX3-285" fmla="*/ 1293946 w 3951730"/>
              <a:gd name="connsiteY3-286" fmla="*/ 915 h 3385291"/>
              <a:gd name="connsiteX4-287" fmla="*/ 2472385 w 3951730"/>
              <a:gd name="connsiteY4-288" fmla="*/ 915 h 3385291"/>
              <a:gd name="connsiteX5-289" fmla="*/ 3694856 w 3951730"/>
              <a:gd name="connsiteY5-290" fmla="*/ 2539197 h 3385291"/>
              <a:gd name="connsiteX6-291" fmla="*/ 3951730 w 3951730"/>
              <a:gd name="connsiteY6-292" fmla="*/ 2539197 h 3385291"/>
              <a:gd name="connsiteX7-293" fmla="*/ 3145728 w 3951730"/>
              <a:gd name="connsiteY7-294" fmla="*/ 3385291 h 3385291"/>
              <a:gd name="connsiteX0-295" fmla="*/ 1883165 w 3951730"/>
              <a:gd name="connsiteY0-296" fmla="*/ 392070 h 3385291"/>
              <a:gd name="connsiteX1-297" fmla="*/ 0 w 3951730"/>
              <a:gd name="connsiteY1-298" fmla="*/ 3343088 h 3385291"/>
              <a:gd name="connsiteX2-299" fmla="*/ 31382 w 3951730"/>
              <a:gd name="connsiteY2-300" fmla="*/ 3385291 h 3385291"/>
              <a:gd name="connsiteX3-301" fmla="*/ 144163 w 3951730"/>
              <a:gd name="connsiteY3-302" fmla="*/ 1987108 h 3385291"/>
              <a:gd name="connsiteX4-303" fmla="*/ 1883164 w 3951730"/>
              <a:gd name="connsiteY4-304" fmla="*/ 392070 h 3385291"/>
              <a:gd name="connsiteX5-305" fmla="*/ 1883165 w 3951730"/>
              <a:gd name="connsiteY5-306" fmla="*/ 392070 h 3385291"/>
              <a:gd name="connsiteX0-307" fmla="*/ 1883165 w 3951730"/>
              <a:gd name="connsiteY0-308" fmla="*/ 392070 h 3385291"/>
              <a:gd name="connsiteX1-309" fmla="*/ 14068 w 3951730"/>
              <a:gd name="connsiteY1-310" fmla="*/ 3385291 h 3385291"/>
              <a:gd name="connsiteX2-311" fmla="*/ 45450 w 3951730"/>
              <a:gd name="connsiteY2-312" fmla="*/ 2794448 h 3385291"/>
              <a:gd name="connsiteX3-313" fmla="*/ 1293945 w 3951730"/>
              <a:gd name="connsiteY3-314" fmla="*/ 915 h 3385291"/>
              <a:gd name="connsiteX4-315" fmla="*/ 2472385 w 3951730"/>
              <a:gd name="connsiteY4-316" fmla="*/ 915 h 3385291"/>
              <a:gd name="connsiteX5-317" fmla="*/ 3694856 w 3951730"/>
              <a:gd name="connsiteY5-318" fmla="*/ 2539197 h 3385291"/>
              <a:gd name="connsiteX6-319" fmla="*/ 3951730 w 3951730"/>
              <a:gd name="connsiteY6-320" fmla="*/ 2539197 h 3385291"/>
              <a:gd name="connsiteX7-321" fmla="*/ 3145728 w 3951730"/>
              <a:gd name="connsiteY7-322" fmla="*/ 3385291 h 3385291"/>
              <a:gd name="connsiteX8-323" fmla="*/ 2259542 w 3951730"/>
              <a:gd name="connsiteY8-324" fmla="*/ 2539197 h 3385291"/>
              <a:gd name="connsiteX9-325" fmla="*/ 2516417 w 3951730"/>
              <a:gd name="connsiteY9-326" fmla="*/ 2539197 h 3385291"/>
              <a:gd name="connsiteX10-327" fmla="*/ 1293946 w 3951730"/>
              <a:gd name="connsiteY10-328" fmla="*/ 915 h 3385291"/>
              <a:gd name="connsiteX0-329" fmla="*/ 3145728 w 3951730"/>
              <a:gd name="connsiteY0-330" fmla="*/ 3385291 h 3385291"/>
              <a:gd name="connsiteX1-331" fmla="*/ 2259542 w 3951730"/>
              <a:gd name="connsiteY1-332" fmla="*/ 2539197 h 3385291"/>
              <a:gd name="connsiteX2-333" fmla="*/ 2516417 w 3951730"/>
              <a:gd name="connsiteY2-334" fmla="*/ 2539197 h 3385291"/>
              <a:gd name="connsiteX3-335" fmla="*/ 1293946 w 3951730"/>
              <a:gd name="connsiteY3-336" fmla="*/ 915 h 3385291"/>
              <a:gd name="connsiteX4-337" fmla="*/ 2472385 w 3951730"/>
              <a:gd name="connsiteY4-338" fmla="*/ 915 h 3385291"/>
              <a:gd name="connsiteX5-339" fmla="*/ 3694856 w 3951730"/>
              <a:gd name="connsiteY5-340" fmla="*/ 2539197 h 3385291"/>
              <a:gd name="connsiteX6-341" fmla="*/ 3951730 w 3951730"/>
              <a:gd name="connsiteY6-342" fmla="*/ 2539197 h 3385291"/>
              <a:gd name="connsiteX7-343" fmla="*/ 3145728 w 3951730"/>
              <a:gd name="connsiteY7-344" fmla="*/ 3385291 h 3385291"/>
              <a:gd name="connsiteX0-345" fmla="*/ 1883165 w 3951730"/>
              <a:gd name="connsiteY0-346" fmla="*/ 392070 h 3385291"/>
              <a:gd name="connsiteX1-347" fmla="*/ 0 w 3951730"/>
              <a:gd name="connsiteY1-348" fmla="*/ 3343088 h 3385291"/>
              <a:gd name="connsiteX2-349" fmla="*/ 31382 w 3951730"/>
              <a:gd name="connsiteY2-350" fmla="*/ 3385291 h 3385291"/>
              <a:gd name="connsiteX3-351" fmla="*/ 144163 w 3951730"/>
              <a:gd name="connsiteY3-352" fmla="*/ 1987108 h 3385291"/>
              <a:gd name="connsiteX4-353" fmla="*/ 1883164 w 3951730"/>
              <a:gd name="connsiteY4-354" fmla="*/ 392070 h 3385291"/>
              <a:gd name="connsiteX5-355" fmla="*/ 1883165 w 3951730"/>
              <a:gd name="connsiteY5-356" fmla="*/ 392070 h 3385291"/>
              <a:gd name="connsiteX0-357" fmla="*/ 1883165 w 3951730"/>
              <a:gd name="connsiteY0-358" fmla="*/ 392070 h 3385291"/>
              <a:gd name="connsiteX1-359" fmla="*/ 14068 w 3951730"/>
              <a:gd name="connsiteY1-360" fmla="*/ 3385291 h 3385291"/>
              <a:gd name="connsiteX2-361" fmla="*/ 45450 w 3951730"/>
              <a:gd name="connsiteY2-362" fmla="*/ 2794448 h 3385291"/>
              <a:gd name="connsiteX3-363" fmla="*/ 1293945 w 3951730"/>
              <a:gd name="connsiteY3-364" fmla="*/ 915 h 3385291"/>
              <a:gd name="connsiteX4-365" fmla="*/ 2472385 w 3951730"/>
              <a:gd name="connsiteY4-366" fmla="*/ 915 h 3385291"/>
              <a:gd name="connsiteX5-367" fmla="*/ 3694856 w 3951730"/>
              <a:gd name="connsiteY5-368" fmla="*/ 2539197 h 3385291"/>
              <a:gd name="connsiteX6-369" fmla="*/ 3951730 w 3951730"/>
              <a:gd name="connsiteY6-370" fmla="*/ 2539197 h 3385291"/>
              <a:gd name="connsiteX7-371" fmla="*/ 3145728 w 3951730"/>
              <a:gd name="connsiteY7-372" fmla="*/ 3385291 h 3385291"/>
              <a:gd name="connsiteX8-373" fmla="*/ 2259542 w 3951730"/>
              <a:gd name="connsiteY8-374" fmla="*/ 2539197 h 3385291"/>
              <a:gd name="connsiteX9-375" fmla="*/ 2516417 w 3951730"/>
              <a:gd name="connsiteY9-376" fmla="*/ 2539197 h 3385291"/>
              <a:gd name="connsiteX10-377" fmla="*/ 1293946 w 3951730"/>
              <a:gd name="connsiteY10-378" fmla="*/ 915 h 3385291"/>
              <a:gd name="connsiteX0-379" fmla="*/ 3145728 w 3951730"/>
              <a:gd name="connsiteY0-380" fmla="*/ 3385291 h 3693794"/>
              <a:gd name="connsiteX1-381" fmla="*/ 2259542 w 3951730"/>
              <a:gd name="connsiteY1-382" fmla="*/ 2539197 h 3693794"/>
              <a:gd name="connsiteX2-383" fmla="*/ 2516417 w 3951730"/>
              <a:gd name="connsiteY2-384" fmla="*/ 2539197 h 3693794"/>
              <a:gd name="connsiteX3-385" fmla="*/ 1293946 w 3951730"/>
              <a:gd name="connsiteY3-386" fmla="*/ 915 h 3693794"/>
              <a:gd name="connsiteX4-387" fmla="*/ 2472385 w 3951730"/>
              <a:gd name="connsiteY4-388" fmla="*/ 915 h 3693794"/>
              <a:gd name="connsiteX5-389" fmla="*/ 3694856 w 3951730"/>
              <a:gd name="connsiteY5-390" fmla="*/ 2539197 h 3693794"/>
              <a:gd name="connsiteX6-391" fmla="*/ 3951730 w 3951730"/>
              <a:gd name="connsiteY6-392" fmla="*/ 2539197 h 3693794"/>
              <a:gd name="connsiteX7-393" fmla="*/ 3145728 w 3951730"/>
              <a:gd name="connsiteY7-394" fmla="*/ 3385291 h 3693794"/>
              <a:gd name="connsiteX0-395" fmla="*/ 1883165 w 3951730"/>
              <a:gd name="connsiteY0-396" fmla="*/ 392070 h 3693794"/>
              <a:gd name="connsiteX1-397" fmla="*/ 0 w 3951730"/>
              <a:gd name="connsiteY1-398" fmla="*/ 3343088 h 3693794"/>
              <a:gd name="connsiteX2-399" fmla="*/ 31382 w 3951730"/>
              <a:gd name="connsiteY2-400" fmla="*/ 3385291 h 3693794"/>
              <a:gd name="connsiteX3-401" fmla="*/ 144163 w 3951730"/>
              <a:gd name="connsiteY3-402" fmla="*/ 1987108 h 3693794"/>
              <a:gd name="connsiteX4-403" fmla="*/ 1883164 w 3951730"/>
              <a:gd name="connsiteY4-404" fmla="*/ 392070 h 3693794"/>
              <a:gd name="connsiteX5-405" fmla="*/ 1883165 w 3951730"/>
              <a:gd name="connsiteY5-406" fmla="*/ 392070 h 3693794"/>
              <a:gd name="connsiteX0-407" fmla="*/ 1883165 w 3951730"/>
              <a:gd name="connsiteY0-408" fmla="*/ 392070 h 3693794"/>
              <a:gd name="connsiteX1-409" fmla="*/ 14068 w 3951730"/>
              <a:gd name="connsiteY1-410" fmla="*/ 3385291 h 3693794"/>
              <a:gd name="connsiteX2-411" fmla="*/ 45450 w 3951730"/>
              <a:gd name="connsiteY2-412" fmla="*/ 2794448 h 3693794"/>
              <a:gd name="connsiteX3-413" fmla="*/ 1293945 w 3951730"/>
              <a:gd name="connsiteY3-414" fmla="*/ 915 h 3693794"/>
              <a:gd name="connsiteX4-415" fmla="*/ 2472385 w 3951730"/>
              <a:gd name="connsiteY4-416" fmla="*/ 915 h 3693794"/>
              <a:gd name="connsiteX5-417" fmla="*/ 3694856 w 3951730"/>
              <a:gd name="connsiteY5-418" fmla="*/ 2539197 h 3693794"/>
              <a:gd name="connsiteX6-419" fmla="*/ 3951730 w 3951730"/>
              <a:gd name="connsiteY6-420" fmla="*/ 2539197 h 3693794"/>
              <a:gd name="connsiteX7-421" fmla="*/ 3101657 w 3951730"/>
              <a:gd name="connsiteY7-422" fmla="*/ 3693794 h 3693794"/>
              <a:gd name="connsiteX8-423" fmla="*/ 2259542 w 3951730"/>
              <a:gd name="connsiteY8-424" fmla="*/ 2539197 h 3693794"/>
              <a:gd name="connsiteX9-425" fmla="*/ 2516417 w 3951730"/>
              <a:gd name="connsiteY9-426" fmla="*/ 2539197 h 3693794"/>
              <a:gd name="connsiteX10-427" fmla="*/ 1293946 w 3951730"/>
              <a:gd name="connsiteY10-428" fmla="*/ 915 h 3693794"/>
              <a:gd name="connsiteX0-429" fmla="*/ 3101657 w 3951730"/>
              <a:gd name="connsiteY0-430" fmla="*/ 3715832 h 3715832"/>
              <a:gd name="connsiteX1-431" fmla="*/ 2259542 w 3951730"/>
              <a:gd name="connsiteY1-432" fmla="*/ 2539197 h 3715832"/>
              <a:gd name="connsiteX2-433" fmla="*/ 2516417 w 3951730"/>
              <a:gd name="connsiteY2-434" fmla="*/ 2539197 h 3715832"/>
              <a:gd name="connsiteX3-435" fmla="*/ 1293946 w 3951730"/>
              <a:gd name="connsiteY3-436" fmla="*/ 915 h 3715832"/>
              <a:gd name="connsiteX4-437" fmla="*/ 2472385 w 3951730"/>
              <a:gd name="connsiteY4-438" fmla="*/ 915 h 3715832"/>
              <a:gd name="connsiteX5-439" fmla="*/ 3694856 w 3951730"/>
              <a:gd name="connsiteY5-440" fmla="*/ 2539197 h 3715832"/>
              <a:gd name="connsiteX6-441" fmla="*/ 3951730 w 3951730"/>
              <a:gd name="connsiteY6-442" fmla="*/ 2539197 h 3715832"/>
              <a:gd name="connsiteX7-443" fmla="*/ 3101657 w 3951730"/>
              <a:gd name="connsiteY7-444" fmla="*/ 3715832 h 3715832"/>
              <a:gd name="connsiteX0-445" fmla="*/ 1883165 w 3951730"/>
              <a:gd name="connsiteY0-446" fmla="*/ 392070 h 3715832"/>
              <a:gd name="connsiteX1-447" fmla="*/ 0 w 3951730"/>
              <a:gd name="connsiteY1-448" fmla="*/ 3343088 h 3715832"/>
              <a:gd name="connsiteX2-449" fmla="*/ 31382 w 3951730"/>
              <a:gd name="connsiteY2-450" fmla="*/ 3385291 h 3715832"/>
              <a:gd name="connsiteX3-451" fmla="*/ 144163 w 3951730"/>
              <a:gd name="connsiteY3-452" fmla="*/ 1987108 h 3715832"/>
              <a:gd name="connsiteX4-453" fmla="*/ 1883164 w 3951730"/>
              <a:gd name="connsiteY4-454" fmla="*/ 392070 h 3715832"/>
              <a:gd name="connsiteX5-455" fmla="*/ 1883165 w 3951730"/>
              <a:gd name="connsiteY5-456" fmla="*/ 392070 h 3715832"/>
              <a:gd name="connsiteX0-457" fmla="*/ 1883165 w 3951730"/>
              <a:gd name="connsiteY0-458" fmla="*/ 392070 h 3715832"/>
              <a:gd name="connsiteX1-459" fmla="*/ 14068 w 3951730"/>
              <a:gd name="connsiteY1-460" fmla="*/ 3385291 h 3715832"/>
              <a:gd name="connsiteX2-461" fmla="*/ 45450 w 3951730"/>
              <a:gd name="connsiteY2-462" fmla="*/ 2794448 h 3715832"/>
              <a:gd name="connsiteX3-463" fmla="*/ 1293945 w 3951730"/>
              <a:gd name="connsiteY3-464" fmla="*/ 915 h 3715832"/>
              <a:gd name="connsiteX4-465" fmla="*/ 2472385 w 3951730"/>
              <a:gd name="connsiteY4-466" fmla="*/ 915 h 3715832"/>
              <a:gd name="connsiteX5-467" fmla="*/ 3694856 w 3951730"/>
              <a:gd name="connsiteY5-468" fmla="*/ 2539197 h 3715832"/>
              <a:gd name="connsiteX6-469" fmla="*/ 3951730 w 3951730"/>
              <a:gd name="connsiteY6-470" fmla="*/ 2539197 h 3715832"/>
              <a:gd name="connsiteX7-471" fmla="*/ 3101657 w 3951730"/>
              <a:gd name="connsiteY7-472" fmla="*/ 3693794 h 3715832"/>
              <a:gd name="connsiteX8-473" fmla="*/ 2259542 w 3951730"/>
              <a:gd name="connsiteY8-474" fmla="*/ 2539197 h 3715832"/>
              <a:gd name="connsiteX9-475" fmla="*/ 2516417 w 3951730"/>
              <a:gd name="connsiteY9-476" fmla="*/ 2539197 h 3715832"/>
              <a:gd name="connsiteX10-477" fmla="*/ 1293946 w 3951730"/>
              <a:gd name="connsiteY10-478" fmla="*/ 915 h 3715832"/>
              <a:gd name="connsiteX0-479" fmla="*/ 3101657 w 3951730"/>
              <a:gd name="connsiteY0-480" fmla="*/ 3715832 h 3715832"/>
              <a:gd name="connsiteX1-481" fmla="*/ 2259542 w 3951730"/>
              <a:gd name="connsiteY1-482" fmla="*/ 2539197 h 3715832"/>
              <a:gd name="connsiteX2-483" fmla="*/ 2516417 w 3951730"/>
              <a:gd name="connsiteY2-484" fmla="*/ 2539197 h 3715832"/>
              <a:gd name="connsiteX3-485" fmla="*/ 1293946 w 3951730"/>
              <a:gd name="connsiteY3-486" fmla="*/ 915 h 3715832"/>
              <a:gd name="connsiteX4-487" fmla="*/ 2472385 w 3951730"/>
              <a:gd name="connsiteY4-488" fmla="*/ 915 h 3715832"/>
              <a:gd name="connsiteX5-489" fmla="*/ 3694856 w 3951730"/>
              <a:gd name="connsiteY5-490" fmla="*/ 2539197 h 3715832"/>
              <a:gd name="connsiteX6-491" fmla="*/ 3951730 w 3951730"/>
              <a:gd name="connsiteY6-492" fmla="*/ 2539197 h 3715832"/>
              <a:gd name="connsiteX7-493" fmla="*/ 3101657 w 3951730"/>
              <a:gd name="connsiteY7-494" fmla="*/ 3715832 h 3715832"/>
              <a:gd name="connsiteX0-495" fmla="*/ 1883165 w 3951730"/>
              <a:gd name="connsiteY0-496" fmla="*/ 392070 h 3715832"/>
              <a:gd name="connsiteX1-497" fmla="*/ 0 w 3951730"/>
              <a:gd name="connsiteY1-498" fmla="*/ 3343088 h 3715832"/>
              <a:gd name="connsiteX2-499" fmla="*/ 31382 w 3951730"/>
              <a:gd name="connsiteY2-500" fmla="*/ 3385291 h 3715832"/>
              <a:gd name="connsiteX3-501" fmla="*/ 144163 w 3951730"/>
              <a:gd name="connsiteY3-502" fmla="*/ 1987108 h 3715832"/>
              <a:gd name="connsiteX4-503" fmla="*/ 1883164 w 3951730"/>
              <a:gd name="connsiteY4-504" fmla="*/ 392070 h 3715832"/>
              <a:gd name="connsiteX5-505" fmla="*/ 1883165 w 3951730"/>
              <a:gd name="connsiteY5-506" fmla="*/ 392070 h 3715832"/>
              <a:gd name="connsiteX0-507" fmla="*/ 1883165 w 3951730"/>
              <a:gd name="connsiteY0-508" fmla="*/ 392070 h 3715832"/>
              <a:gd name="connsiteX1-509" fmla="*/ 14068 w 3951730"/>
              <a:gd name="connsiteY1-510" fmla="*/ 3385291 h 3715832"/>
              <a:gd name="connsiteX2-511" fmla="*/ 45450 w 3951730"/>
              <a:gd name="connsiteY2-512" fmla="*/ 2794448 h 3715832"/>
              <a:gd name="connsiteX3-513" fmla="*/ 1293945 w 3951730"/>
              <a:gd name="connsiteY3-514" fmla="*/ 915 h 3715832"/>
              <a:gd name="connsiteX4-515" fmla="*/ 2472385 w 3951730"/>
              <a:gd name="connsiteY4-516" fmla="*/ 915 h 3715832"/>
              <a:gd name="connsiteX5-517" fmla="*/ 3694856 w 3951730"/>
              <a:gd name="connsiteY5-518" fmla="*/ 2539197 h 3715832"/>
              <a:gd name="connsiteX6-519" fmla="*/ 3951730 w 3951730"/>
              <a:gd name="connsiteY6-520" fmla="*/ 2539197 h 3715832"/>
              <a:gd name="connsiteX7-521" fmla="*/ 3101657 w 3951730"/>
              <a:gd name="connsiteY7-522" fmla="*/ 3693794 h 3715832"/>
              <a:gd name="connsiteX8-523" fmla="*/ 2259542 w 3951730"/>
              <a:gd name="connsiteY8-524" fmla="*/ 2539197 h 3715832"/>
              <a:gd name="connsiteX9-525" fmla="*/ 2516417 w 3951730"/>
              <a:gd name="connsiteY9-526" fmla="*/ 2539197 h 3715832"/>
              <a:gd name="connsiteX10-527" fmla="*/ 1293946 w 3951730"/>
              <a:gd name="connsiteY10-528" fmla="*/ 915 h 3715832"/>
              <a:gd name="connsiteX0-529" fmla="*/ 3101657 w 3951730"/>
              <a:gd name="connsiteY0-530" fmla="*/ 3715832 h 3715832"/>
              <a:gd name="connsiteX1-531" fmla="*/ 2259542 w 3951730"/>
              <a:gd name="connsiteY1-532" fmla="*/ 2539197 h 3715832"/>
              <a:gd name="connsiteX2-533" fmla="*/ 2516417 w 3951730"/>
              <a:gd name="connsiteY2-534" fmla="*/ 2539197 h 3715832"/>
              <a:gd name="connsiteX3-535" fmla="*/ 1293946 w 3951730"/>
              <a:gd name="connsiteY3-536" fmla="*/ 915 h 3715832"/>
              <a:gd name="connsiteX4-537" fmla="*/ 2472385 w 3951730"/>
              <a:gd name="connsiteY4-538" fmla="*/ 915 h 3715832"/>
              <a:gd name="connsiteX5-539" fmla="*/ 3694856 w 3951730"/>
              <a:gd name="connsiteY5-540" fmla="*/ 2539197 h 3715832"/>
              <a:gd name="connsiteX6-541" fmla="*/ 3951730 w 3951730"/>
              <a:gd name="connsiteY6-542" fmla="*/ 2539197 h 3715832"/>
              <a:gd name="connsiteX7-543" fmla="*/ 3101657 w 3951730"/>
              <a:gd name="connsiteY7-544" fmla="*/ 3715832 h 3715832"/>
              <a:gd name="connsiteX0-545" fmla="*/ 1883165 w 3951730"/>
              <a:gd name="connsiteY0-546" fmla="*/ 392070 h 3715832"/>
              <a:gd name="connsiteX1-547" fmla="*/ 0 w 3951730"/>
              <a:gd name="connsiteY1-548" fmla="*/ 3343088 h 3715832"/>
              <a:gd name="connsiteX2-549" fmla="*/ 31382 w 3951730"/>
              <a:gd name="connsiteY2-550" fmla="*/ 3385291 h 3715832"/>
              <a:gd name="connsiteX3-551" fmla="*/ 144163 w 3951730"/>
              <a:gd name="connsiteY3-552" fmla="*/ 1987108 h 3715832"/>
              <a:gd name="connsiteX4-553" fmla="*/ 1883164 w 3951730"/>
              <a:gd name="connsiteY4-554" fmla="*/ 392070 h 3715832"/>
              <a:gd name="connsiteX5-555" fmla="*/ 1883165 w 3951730"/>
              <a:gd name="connsiteY5-556" fmla="*/ 392070 h 3715832"/>
              <a:gd name="connsiteX0-557" fmla="*/ 14068 w 3951730"/>
              <a:gd name="connsiteY0-558" fmla="*/ 3385291 h 3715832"/>
              <a:gd name="connsiteX1-559" fmla="*/ 45450 w 3951730"/>
              <a:gd name="connsiteY1-560" fmla="*/ 2794448 h 3715832"/>
              <a:gd name="connsiteX2-561" fmla="*/ 1293945 w 3951730"/>
              <a:gd name="connsiteY2-562" fmla="*/ 915 h 3715832"/>
              <a:gd name="connsiteX3-563" fmla="*/ 2472385 w 3951730"/>
              <a:gd name="connsiteY3-564" fmla="*/ 915 h 3715832"/>
              <a:gd name="connsiteX4-565" fmla="*/ 3694856 w 3951730"/>
              <a:gd name="connsiteY4-566" fmla="*/ 2539197 h 3715832"/>
              <a:gd name="connsiteX5-567" fmla="*/ 3951730 w 3951730"/>
              <a:gd name="connsiteY5-568" fmla="*/ 2539197 h 3715832"/>
              <a:gd name="connsiteX6-569" fmla="*/ 3101657 w 3951730"/>
              <a:gd name="connsiteY6-570" fmla="*/ 3693794 h 3715832"/>
              <a:gd name="connsiteX7-571" fmla="*/ 2259542 w 3951730"/>
              <a:gd name="connsiteY7-572" fmla="*/ 2539197 h 3715832"/>
              <a:gd name="connsiteX8-573" fmla="*/ 2516417 w 3951730"/>
              <a:gd name="connsiteY8-574" fmla="*/ 2539197 h 3715832"/>
              <a:gd name="connsiteX9-575" fmla="*/ 1293946 w 3951730"/>
              <a:gd name="connsiteY9-576" fmla="*/ 915 h 371583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25" y="connsiteY6-26"/>
              </a:cxn>
              <a:cxn ang="0">
                <a:pos x="connsiteX7-27" y="connsiteY7-28"/>
              </a:cxn>
              <a:cxn ang="0">
                <a:pos x="connsiteX8-73" y="connsiteY8-74"/>
              </a:cxn>
              <a:cxn ang="0">
                <a:pos x="connsiteX9-75" y="connsiteY9-76"/>
              </a:cxn>
            </a:cxnLst>
            <a:rect l="l" t="t" r="r" b="b"/>
            <a:pathLst>
              <a:path w="3951730" h="3715832" stroke="0" extrusionOk="0">
                <a:moveTo>
                  <a:pt x="3101657" y="3715832"/>
                </a:moveTo>
                <a:lnTo>
                  <a:pt x="2259542" y="2539197"/>
                </a:lnTo>
                <a:lnTo>
                  <a:pt x="2516417" y="2539197"/>
                </a:lnTo>
                <a:cubicBezTo>
                  <a:pt x="2372485" y="1044932"/>
                  <a:pt x="1869672" y="915"/>
                  <a:pt x="1293946" y="915"/>
                </a:cubicBezTo>
                <a:lnTo>
                  <a:pt x="2472385" y="915"/>
                </a:lnTo>
                <a:cubicBezTo>
                  <a:pt x="3048112" y="915"/>
                  <a:pt x="3550925" y="1044933"/>
                  <a:pt x="3694856" y="2539197"/>
                </a:cubicBezTo>
                <a:lnTo>
                  <a:pt x="3951730" y="2539197"/>
                </a:lnTo>
                <a:lnTo>
                  <a:pt x="3101657" y="3715832"/>
                </a:lnTo>
                <a:close/>
              </a:path>
              <a:path w="3951730" h="3715832" fill="darkenLess" stroke="0" extrusionOk="0">
                <a:moveTo>
                  <a:pt x="1883165" y="392070"/>
                </a:moveTo>
                <a:cubicBezTo>
                  <a:pt x="848992" y="390133"/>
                  <a:pt x="0" y="2087830"/>
                  <a:pt x="0" y="3343088"/>
                </a:cubicBezTo>
                <a:lnTo>
                  <a:pt x="31382" y="3385291"/>
                </a:lnTo>
                <a:cubicBezTo>
                  <a:pt x="31382" y="2903013"/>
                  <a:pt x="69835" y="2426305"/>
                  <a:pt x="144163" y="1987108"/>
                </a:cubicBezTo>
                <a:cubicBezTo>
                  <a:pt x="444463" y="212684"/>
                  <a:pt x="1240285" y="-517256"/>
                  <a:pt x="1883164" y="392070"/>
                </a:cubicBezTo>
                <a:lnTo>
                  <a:pt x="1883165" y="392070"/>
                </a:lnTo>
                <a:close/>
              </a:path>
              <a:path w="3951730" h="3715832" fill="none" extrusionOk="0">
                <a:moveTo>
                  <a:pt x="14068" y="3385291"/>
                </a:moveTo>
                <a:lnTo>
                  <a:pt x="45450" y="2794448"/>
                </a:lnTo>
                <a:cubicBezTo>
                  <a:pt x="45450" y="1938183"/>
                  <a:pt x="596651" y="915"/>
                  <a:pt x="1293945" y="915"/>
                </a:cubicBezTo>
                <a:lnTo>
                  <a:pt x="2472385" y="915"/>
                </a:lnTo>
                <a:cubicBezTo>
                  <a:pt x="3048112" y="915"/>
                  <a:pt x="3550925" y="1044933"/>
                  <a:pt x="3694856" y="2539197"/>
                </a:cubicBezTo>
                <a:lnTo>
                  <a:pt x="3951730" y="2539197"/>
                </a:lnTo>
                <a:lnTo>
                  <a:pt x="3101657" y="3693794"/>
                </a:lnTo>
                <a:lnTo>
                  <a:pt x="2259542" y="2539197"/>
                </a:lnTo>
                <a:lnTo>
                  <a:pt x="2516417" y="2539197"/>
                </a:lnTo>
                <a:cubicBezTo>
                  <a:pt x="2372485" y="1044932"/>
                  <a:pt x="1869672" y="915"/>
                  <a:pt x="1293946" y="915"/>
                </a:cubicBezTo>
              </a:path>
            </a:pathLst>
          </a:custGeom>
          <a:gradFill>
            <a:gsLst>
              <a:gs pos="100000">
                <a:srgbClr val="C00000"/>
              </a:gs>
              <a:gs pos="0">
                <a:srgbClr val="9E0406"/>
              </a:gs>
            </a:gsLst>
            <a:lin ang="2700000" scaled="1"/>
          </a:gradFill>
          <a:ln w="3175" cap="flat" cmpd="sng" algn="ctr">
            <a:noFill/>
            <a:prstDash val="solid"/>
            <a:miter lim="800000"/>
          </a:ln>
          <a:effectLst/>
        </p:spPr>
        <p:txBody>
          <a:bodyPr anchor="ctr"/>
          <a:lstStyle/>
          <a:p>
            <a:pPr algn="ctr" eaLnBrk="1" fontAlgn="auto" hangingPunct="1">
              <a:spcBef>
                <a:spcPts val="0"/>
              </a:spcBef>
              <a:spcAft>
                <a:spcPts val="0"/>
              </a:spcAft>
              <a:defRPr/>
            </a:pPr>
            <a:endParaRPr lang="zh-CN" altLang="en-US" sz="1350" kern="0">
              <a:solidFill>
                <a:prstClr val="black"/>
              </a:solidFill>
              <a:latin typeface="+mn-lt"/>
              <a:ea typeface="+mn-ea"/>
            </a:endParaRPr>
          </a:p>
        </p:txBody>
      </p:sp>
      <p:sp>
        <p:nvSpPr>
          <p:cNvPr id="30" name="Freeform 105"/>
          <p:cNvSpPr/>
          <p:nvPr/>
        </p:nvSpPr>
        <p:spPr bwMode="auto">
          <a:xfrm>
            <a:off x="5088000" y="3255456"/>
            <a:ext cx="2016000" cy="648000"/>
          </a:xfrm>
          <a:prstGeom prst="roundRect">
            <a:avLst/>
          </a:prstGeom>
          <a:solidFill>
            <a:schemeClr val="bg1"/>
          </a:solidFill>
          <a:ln w="19050">
            <a:solidFill>
              <a:srgbClr val="C00000"/>
            </a:solidFill>
          </a:ln>
        </p:spPr>
        <p:txBody>
          <a:bodyPr vert="horz" wrap="square" lIns="91440" tIns="45720" rIns="91440" bIns="45720" numCol="1" anchor="t" anchorCtr="0" compatLnSpc="1"/>
          <a:lstStyle/>
          <a:p>
            <a:pPr algn="ctr"/>
            <a:r>
              <a:rPr lang="zh-CN" altLang="en-US" sz="3200" b="1" spc="300" dirty="0">
                <a:solidFill>
                  <a:srgbClr val="C00000"/>
                </a:solidFill>
                <a:latin typeface="华文中宋" panose="02010600040101010101" pitchFamily="2" charset="-122"/>
                <a:ea typeface="华文中宋" panose="02010600040101010101" pitchFamily="2" charset="-122"/>
              </a:rPr>
              <a:t>人民</a:t>
            </a:r>
          </a:p>
        </p:txBody>
      </p:sp>
      <p:sp>
        <p:nvSpPr>
          <p:cNvPr id="32" name="矩形 146"/>
          <p:cNvSpPr>
            <a:spLocks noChangeArrowheads="1"/>
          </p:cNvSpPr>
          <p:nvPr/>
        </p:nvSpPr>
        <p:spPr bwMode="auto">
          <a:xfrm>
            <a:off x="1789639" y="5049652"/>
            <a:ext cx="8612721"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indent="0">
              <a:lnSpc>
                <a:spcPct val="150000"/>
              </a:lnSpc>
              <a:spcBef>
                <a:spcPct val="0"/>
              </a:spcBef>
              <a:buNone/>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为人民谋幸福、为民族谋复兴，这既是我们党领导现代化建设的出发点和落脚点，也是新发展理念的“根”和“魂”。</a:t>
            </a:r>
          </a:p>
        </p:txBody>
      </p:sp>
      <p:grpSp>
        <p:nvGrpSpPr>
          <p:cNvPr id="36" name="组合 35"/>
          <p:cNvGrpSpPr/>
          <p:nvPr/>
        </p:nvGrpSpPr>
        <p:grpSpPr>
          <a:xfrm>
            <a:off x="4116000" y="1656000"/>
            <a:ext cx="3960000" cy="468000"/>
            <a:chOff x="1195504" y="4601631"/>
            <a:chExt cx="3960000" cy="468000"/>
          </a:xfrm>
        </p:grpSpPr>
        <p:sp>
          <p:nvSpPr>
            <p:cNvPr id="37" name="对角圆角矩形 36"/>
            <p:cNvSpPr/>
            <p:nvPr/>
          </p:nvSpPr>
          <p:spPr>
            <a:xfrm>
              <a:off x="1195504" y="4601631"/>
              <a:ext cx="39600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从根本宗旨把握新发展理念</a:t>
              </a:r>
            </a:p>
          </p:txBody>
        </p:sp>
        <p:sp>
          <p:nvSpPr>
            <p:cNvPr id="38" name="对角圆角矩形 37"/>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5017558" y="944039"/>
            <a:ext cx="2156883" cy="1908990"/>
            <a:chOff x="4336618" y="2002812"/>
            <a:chExt cx="3518764" cy="3175798"/>
          </a:xfrm>
        </p:grpSpPr>
        <p:sp>
          <p:nvSpPr>
            <p:cNvPr id="5" name="等腰三角形 32"/>
            <p:cNvSpPr/>
            <p:nvPr/>
          </p:nvSpPr>
          <p:spPr>
            <a:xfrm rot="5400000" flipH="1">
              <a:off x="3648719" y="2690711"/>
              <a:ext cx="3175798" cy="1800000"/>
            </a:xfrm>
            <a:prstGeom prst="triangle">
              <a:avLst/>
            </a:prstGeom>
            <a:gradFill>
              <a:gsLst>
                <a:gs pos="0">
                  <a:srgbClr val="B00000">
                    <a:alpha val="40000"/>
                  </a:srgbClr>
                </a:gs>
                <a:gs pos="100000">
                  <a:srgbClr val="B00000">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等腰三角形 31"/>
            <p:cNvSpPr/>
            <p:nvPr/>
          </p:nvSpPr>
          <p:spPr>
            <a:xfrm rot="16200000">
              <a:off x="5367484" y="2690710"/>
              <a:ext cx="3175796" cy="1800001"/>
            </a:xfrm>
            <a:prstGeom prst="triangle">
              <a:avLst/>
            </a:prstGeom>
            <a:gradFill>
              <a:gsLst>
                <a:gs pos="0">
                  <a:srgbClr val="B00000">
                    <a:alpha val="40000"/>
                  </a:srgbClr>
                </a:gs>
                <a:gs pos="100000">
                  <a:srgbClr val="B00000">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7" name="组合 6"/>
            <p:cNvGrpSpPr/>
            <p:nvPr/>
          </p:nvGrpSpPr>
          <p:grpSpPr>
            <a:xfrm>
              <a:off x="4862651" y="2333028"/>
              <a:ext cx="2466694" cy="2515365"/>
              <a:chOff x="4728932" y="2733920"/>
              <a:chExt cx="2466694" cy="2515365"/>
            </a:xfrm>
          </p:grpSpPr>
          <p:sp>
            <p:nvSpPr>
              <p:cNvPr id="8" name="椭圆 7"/>
              <p:cNvSpPr/>
              <p:nvPr/>
            </p:nvSpPr>
            <p:spPr>
              <a:xfrm>
                <a:off x="4728932" y="2733920"/>
                <a:ext cx="2466694" cy="2515365"/>
              </a:xfrm>
              <a:prstGeom prst="ellipse">
                <a:avLst/>
              </a:prstGeom>
              <a:gradFill>
                <a:gsLst>
                  <a:gs pos="0">
                    <a:srgbClr val="B00000"/>
                  </a:gs>
                  <a:gs pos="100000">
                    <a:srgbClr val="FF9000"/>
                  </a:gs>
                </a:gsLst>
                <a:lin ang="2400000" scaled="0"/>
              </a:gradFill>
              <a:ln w="63500">
                <a:solidFill>
                  <a:schemeClr val="bg1"/>
                </a:soli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10" name="文本框 9"/>
              <p:cNvSpPr txBox="1"/>
              <p:nvPr/>
            </p:nvSpPr>
            <p:spPr>
              <a:xfrm>
                <a:off x="5052508" y="3453985"/>
                <a:ext cx="1819549" cy="1075237"/>
              </a:xfrm>
              <a:prstGeom prst="rect">
                <a:avLst/>
              </a:prstGeom>
              <a:noFill/>
            </p:spPr>
            <p:txBody>
              <a:bodyPr wrap="square" rtlCol="0">
                <a:spAutoFit/>
              </a:bodyPr>
              <a:lstStyle/>
              <a:p>
                <a:pPr algn="ctr"/>
                <a:r>
                  <a:rPr lang="zh-CN" altLang="en-US"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突出问题</a:t>
                </a:r>
              </a:p>
              <a:p>
                <a:pPr algn="ctr"/>
                <a:r>
                  <a:rPr lang="zh-CN" altLang="en-US"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和挑战</a:t>
                </a:r>
              </a:p>
            </p:txBody>
          </p:sp>
        </p:grpSp>
      </p:grpSp>
      <p:sp>
        <p:nvSpPr>
          <p:cNvPr id="31" name="işlídê"/>
          <p:cNvSpPr/>
          <p:nvPr/>
        </p:nvSpPr>
        <p:spPr>
          <a:xfrm>
            <a:off x="0" y="3159369"/>
            <a:ext cx="12194007" cy="3698631"/>
          </a:xfrm>
          <a:prstGeom prst="round2DiagRect">
            <a:avLst>
              <a:gd name="adj1" fmla="val 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aphicFrame>
        <p:nvGraphicFramePr>
          <p:cNvPr id="26" name="图表 25"/>
          <p:cNvGraphicFramePr/>
          <p:nvPr/>
        </p:nvGraphicFramePr>
        <p:xfrm>
          <a:off x="479469" y="3400499"/>
          <a:ext cx="5242727" cy="2954337"/>
        </p:xfrm>
        <a:graphic>
          <a:graphicData uri="http://schemas.openxmlformats.org/drawingml/2006/chart">
            <c:chart xmlns:c="http://schemas.openxmlformats.org/drawingml/2006/chart" xmlns:r="http://schemas.openxmlformats.org/officeDocument/2006/relationships" r:id="rId3"/>
          </a:graphicData>
        </a:graphic>
      </p:graphicFrame>
      <p:grpSp>
        <p:nvGrpSpPr>
          <p:cNvPr id="51" name="组合 50"/>
          <p:cNvGrpSpPr/>
          <p:nvPr/>
        </p:nvGrpSpPr>
        <p:grpSpPr>
          <a:xfrm>
            <a:off x="4116000" y="2914726"/>
            <a:ext cx="3960000" cy="468000"/>
            <a:chOff x="1195504" y="4601631"/>
            <a:chExt cx="3960000" cy="468000"/>
          </a:xfrm>
        </p:grpSpPr>
        <p:sp>
          <p:nvSpPr>
            <p:cNvPr id="52" name="对角圆角矩形 51"/>
            <p:cNvSpPr/>
            <p:nvPr/>
          </p:nvSpPr>
          <p:spPr>
            <a:xfrm>
              <a:off x="1195504" y="4601631"/>
              <a:ext cx="39600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从忧患意识把握新发展理念</a:t>
              </a:r>
            </a:p>
          </p:txBody>
        </p:sp>
        <p:sp>
          <p:nvSpPr>
            <p:cNvPr id="53" name="对角圆角矩形 52"/>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2" name="文本框 1"/>
          <p:cNvSpPr txBox="1"/>
          <p:nvPr/>
        </p:nvSpPr>
        <p:spPr>
          <a:xfrm>
            <a:off x="1007144" y="6310909"/>
            <a:ext cx="4004340" cy="482183"/>
          </a:xfrm>
          <a:prstGeom prst="rect">
            <a:avLst/>
          </a:prstGeom>
          <a:noFill/>
        </p:spPr>
        <p:txBody>
          <a:bodyPr wrap="square" rtlCol="0">
            <a:spAutoFit/>
          </a:bodyPr>
          <a:lstStyle/>
          <a:p>
            <a:pPr algn="ctr">
              <a:spcAft>
                <a:spcPts val="400"/>
              </a:spcAft>
            </a:pPr>
            <a:r>
              <a:rPr lang="en-US" altLang="zh-CN" sz="1100" dirty="0">
                <a:solidFill>
                  <a:schemeClr val="tx1">
                    <a:lumMod val="50000"/>
                    <a:lumOff val="50000"/>
                  </a:schemeClr>
                </a:solidFill>
                <a:latin typeface="微软雅黑" panose="020B0503020204020204" pitchFamily="34" charset="-122"/>
                <a:ea typeface="微软雅黑" panose="020B0503020204020204" pitchFamily="34" charset="-122"/>
              </a:rPr>
              <a:t>2008</a:t>
            </a:r>
            <a:r>
              <a:rPr lang="zh-CN" altLang="en-US" sz="1100" dirty="0">
                <a:solidFill>
                  <a:schemeClr val="tx1">
                    <a:lumMod val="50000"/>
                    <a:lumOff val="50000"/>
                  </a:schemeClr>
                </a:solidFill>
                <a:latin typeface="微软雅黑" panose="020B0503020204020204" pitchFamily="34" charset="-122"/>
                <a:ea typeface="微软雅黑" panose="020B0503020204020204" pitchFamily="34" charset="-122"/>
              </a:rPr>
              <a:t>年国际金融危机以来中美</a:t>
            </a:r>
            <a:r>
              <a:rPr lang="en-US" altLang="zh-CN" sz="1100" dirty="0">
                <a:solidFill>
                  <a:schemeClr val="tx1">
                    <a:lumMod val="50000"/>
                    <a:lumOff val="50000"/>
                  </a:schemeClr>
                </a:solidFill>
                <a:latin typeface="微软雅黑" panose="020B0503020204020204" pitchFamily="34" charset="-122"/>
                <a:ea typeface="微软雅黑" panose="020B0503020204020204" pitchFamily="34" charset="-122"/>
              </a:rPr>
              <a:t>GDP</a:t>
            </a:r>
            <a:r>
              <a:rPr lang="zh-CN" altLang="en-US" sz="1100" dirty="0">
                <a:solidFill>
                  <a:schemeClr val="tx1">
                    <a:lumMod val="50000"/>
                    <a:lumOff val="50000"/>
                  </a:schemeClr>
                </a:solidFill>
                <a:latin typeface="微软雅黑" panose="020B0503020204020204" pitchFamily="34" charset="-122"/>
                <a:ea typeface="微软雅黑" panose="020B0503020204020204" pitchFamily="34" charset="-122"/>
              </a:rPr>
              <a:t>对比</a:t>
            </a:r>
            <a:endParaRPr lang="en-US" altLang="zh-CN" sz="1100" dirty="0">
              <a:solidFill>
                <a:schemeClr val="tx1">
                  <a:lumMod val="50000"/>
                  <a:lumOff val="50000"/>
                </a:schemeClr>
              </a:solidFill>
              <a:latin typeface="微软雅黑" panose="020B0503020204020204" pitchFamily="34" charset="-122"/>
              <a:ea typeface="微软雅黑" panose="020B0503020204020204" pitchFamily="34" charset="-122"/>
            </a:endParaRPr>
          </a:p>
          <a:p>
            <a:pPr algn="ctr">
              <a:spcAft>
                <a:spcPts val="400"/>
              </a:spcAft>
            </a:pPr>
            <a:r>
              <a:rPr lang="zh-CN" altLang="en-US" sz="1100" dirty="0">
                <a:solidFill>
                  <a:schemeClr val="tx1">
                    <a:lumMod val="50000"/>
                    <a:lumOff val="50000"/>
                  </a:schemeClr>
                </a:solidFill>
                <a:latin typeface="微软雅黑" panose="020B0503020204020204" pitchFamily="34" charset="-122"/>
                <a:ea typeface="微软雅黑" panose="020B0503020204020204" pitchFamily="34" charset="-122"/>
              </a:rPr>
              <a:t>数据来源：中国国家统计局、美国商务部经济分析局</a:t>
            </a:r>
            <a:endParaRPr lang="zh-CN" altLang="en-US" sz="1400" dirty="0">
              <a:solidFill>
                <a:schemeClr val="tx1">
                  <a:lumMod val="50000"/>
                  <a:lumOff val="50000"/>
                </a:schemeClr>
              </a:solidFill>
              <a:latin typeface="微软雅黑" panose="020B0503020204020204" pitchFamily="34" charset="-122"/>
              <a:ea typeface="微软雅黑" panose="020B0503020204020204" pitchFamily="34" charset="-122"/>
            </a:endParaRPr>
          </a:p>
        </p:txBody>
      </p:sp>
      <p:sp>
        <p:nvSpPr>
          <p:cNvPr id="9" name="矩形 8"/>
          <p:cNvSpPr/>
          <p:nvPr/>
        </p:nvSpPr>
        <p:spPr>
          <a:xfrm>
            <a:off x="6472374" y="3658508"/>
            <a:ext cx="5184820" cy="2788007"/>
          </a:xfrm>
          <a:prstGeom prst="rect">
            <a:avLst/>
          </a:prstGeom>
        </p:spPr>
        <p:txBody>
          <a:bodyPr wrap="square">
            <a:spAutoFit/>
          </a:bodyPr>
          <a:lstStyle/>
          <a:p>
            <a:pPr marL="342900" indent="-342900" algn="just">
              <a:lnSpc>
                <a:spcPct val="150000"/>
              </a:lnSpc>
              <a:spcBef>
                <a:spcPct val="0"/>
              </a:spcBef>
              <a:spcAft>
                <a:spcPts val="1200"/>
              </a:spcAft>
              <a:buClr>
                <a:srgbClr val="961116"/>
              </a:buClr>
              <a:buSzPct val="80000"/>
              <a:buFont typeface="Wingdings" panose="05000000000000000000" pitchFamily="2" charset="2"/>
              <a:buChar char="n"/>
            </a:pPr>
            <a:r>
              <a:rPr lang="zh-CN" altLang="en-US" sz="1600" dirty="0">
                <a:latin typeface="微软雅黑" panose="020B0503020204020204" pitchFamily="34" charset="-122"/>
                <a:ea typeface="微软雅黑" panose="020B0503020204020204" pitchFamily="34" charset="-122"/>
                <a:cs typeface="+mn-ea"/>
              </a:rPr>
              <a:t>中国国家统计局发布的数据显示，</a:t>
            </a:r>
            <a:r>
              <a:rPr lang="en-US" altLang="zh-CN" sz="1600" dirty="0">
                <a:latin typeface="微软雅黑" panose="020B0503020204020204" pitchFamily="34" charset="-122"/>
                <a:ea typeface="微软雅黑" panose="020B0503020204020204" pitchFamily="34" charset="-122"/>
                <a:cs typeface="+mn-ea"/>
              </a:rPr>
              <a:t>2022</a:t>
            </a:r>
            <a:r>
              <a:rPr lang="zh-CN" altLang="en-US" sz="1600" dirty="0">
                <a:latin typeface="微软雅黑" panose="020B0503020204020204" pitchFamily="34" charset="-122"/>
                <a:ea typeface="微软雅黑" panose="020B0503020204020204" pitchFamily="34" charset="-122"/>
                <a:cs typeface="+mn-ea"/>
              </a:rPr>
              <a:t>年中国国内生产总值（</a:t>
            </a:r>
            <a:r>
              <a:rPr lang="en-GB" altLang="zh-CN" sz="1600" dirty="0">
                <a:latin typeface="微软雅黑" panose="020B0503020204020204" pitchFamily="34" charset="-122"/>
                <a:ea typeface="微软雅黑" panose="020B0503020204020204" pitchFamily="34" charset="-122"/>
                <a:cs typeface="+mn-ea"/>
              </a:rPr>
              <a:t>GDP</a:t>
            </a:r>
            <a:r>
              <a:rPr lang="zh-CN" altLang="en-GB" sz="1600" dirty="0">
                <a:latin typeface="微软雅黑" panose="020B0503020204020204" pitchFamily="34" charset="-122"/>
                <a:ea typeface="微软雅黑" panose="020B0503020204020204" pitchFamily="34" charset="-122"/>
                <a:cs typeface="+mn-ea"/>
              </a:rPr>
              <a:t>）</a:t>
            </a:r>
            <a:r>
              <a:rPr lang="zh-CN" altLang="en-US" sz="1600" dirty="0">
                <a:latin typeface="微软雅黑" panose="020B0503020204020204" pitchFamily="34" charset="-122"/>
                <a:ea typeface="微软雅黑" panose="020B0503020204020204" pitchFamily="34" charset="-122"/>
                <a:cs typeface="+mn-ea"/>
              </a:rPr>
              <a:t>达</a:t>
            </a:r>
            <a:r>
              <a:rPr lang="en-US" altLang="zh-CN" sz="1600" dirty="0">
                <a:latin typeface="微软雅黑" panose="020B0503020204020204" pitchFamily="34" charset="-122"/>
                <a:ea typeface="微软雅黑" panose="020B0503020204020204" pitchFamily="34" charset="-122"/>
                <a:cs typeface="+mn-ea"/>
              </a:rPr>
              <a:t>121.02</a:t>
            </a:r>
            <a:r>
              <a:rPr lang="zh-CN" altLang="en-US" sz="1600" dirty="0">
                <a:latin typeface="微软雅黑" panose="020B0503020204020204" pitchFamily="34" charset="-122"/>
                <a:ea typeface="微软雅黑" panose="020B0503020204020204" pitchFamily="34" charset="-122"/>
                <a:cs typeface="+mn-ea"/>
              </a:rPr>
              <a:t>万亿元人民币</a:t>
            </a:r>
            <a:r>
              <a:rPr lang="zh-CN" altLang="en-US" sz="1600" dirty="0">
                <a:latin typeface="微软雅黑" panose="020B0503020204020204" pitchFamily="34" charset="-122"/>
                <a:ea typeface="微软雅黑" panose="020B0503020204020204" pitchFamily="34" charset="-122"/>
                <a:cs typeface="+mn-ea"/>
                <a:sym typeface="+mn-lt"/>
              </a:rPr>
              <a:t>，稳居世界第二</a:t>
            </a:r>
            <a:endParaRPr lang="en-US" altLang="zh-CN" sz="1600" dirty="0">
              <a:latin typeface="微软雅黑" panose="020B0503020204020204" pitchFamily="34" charset="-122"/>
              <a:ea typeface="微软雅黑" panose="020B0503020204020204" pitchFamily="34" charset="-122"/>
              <a:cs typeface="+mn-ea"/>
              <a:sym typeface="+mn-lt"/>
            </a:endParaRPr>
          </a:p>
          <a:p>
            <a:pPr marL="342900" indent="-342900" algn="just">
              <a:lnSpc>
                <a:spcPct val="150000"/>
              </a:lnSpc>
              <a:spcBef>
                <a:spcPct val="0"/>
              </a:spcBef>
              <a:spcAft>
                <a:spcPts val="1200"/>
              </a:spcAft>
              <a:buClr>
                <a:srgbClr val="961116"/>
              </a:buClr>
              <a:buSzPct val="80000"/>
              <a:buFont typeface="Wingdings" panose="05000000000000000000" pitchFamily="2" charset="2"/>
              <a:buChar char="n"/>
            </a:pPr>
            <a:r>
              <a:rPr lang="zh-CN" altLang="en-US" sz="1600" dirty="0">
                <a:latin typeface="微软雅黑" panose="020B0503020204020204" pitchFamily="34" charset="-122"/>
                <a:ea typeface="微软雅黑" panose="020B0503020204020204" pitchFamily="34" charset="-122"/>
                <a:cs typeface="+mn-ea"/>
              </a:rPr>
              <a:t>随着我国社会主要矛盾变化和国际力量对比深刻调整，我国发展面临的内外部风险空前上升，必须增强忧患意识、坚持底线思维，随时准备应对更加复杂困难的局面</a:t>
            </a:r>
            <a:endParaRPr lang="en-US" altLang="zh-CN" sz="1600" dirty="0">
              <a:latin typeface="微软雅黑" panose="020B0503020204020204" pitchFamily="34" charset="-122"/>
              <a:ea typeface="微软雅黑" panose="020B0503020204020204" pitchFamily="34" charset="-122"/>
              <a:cs typeface="+mn-ea"/>
              <a:sym typeface="+mn-lt"/>
            </a:endParaRPr>
          </a:p>
        </p:txBody>
      </p:sp>
      <p:sp>
        <p:nvSpPr>
          <p:cNvPr id="3" name="文本框 2"/>
          <p:cNvSpPr txBox="1"/>
          <p:nvPr/>
        </p:nvSpPr>
        <p:spPr>
          <a:xfrm>
            <a:off x="5590413" y="5547093"/>
            <a:ext cx="864000" cy="230832"/>
          </a:xfrm>
          <a:prstGeom prst="rect">
            <a:avLst/>
          </a:prstGeom>
          <a:noFill/>
        </p:spPr>
        <p:txBody>
          <a:bodyPr wrap="none" rtlCol="0">
            <a:spAutoFit/>
          </a:bodyPr>
          <a:lstStyle/>
          <a:p>
            <a:r>
              <a:rPr lang="zh-CN" altLang="en-US" sz="900" dirty="0">
                <a:solidFill>
                  <a:schemeClr val="tx1">
                    <a:lumMod val="50000"/>
                    <a:lumOff val="50000"/>
                  </a:schemeClr>
                </a:solidFill>
                <a:latin typeface="微软雅黑" panose="020B0503020204020204" pitchFamily="34" charset="-122"/>
                <a:ea typeface="微软雅黑" panose="020B0503020204020204" pitchFamily="34" charset="-122"/>
              </a:rPr>
              <a:t>中美</a:t>
            </a:r>
            <a:r>
              <a:rPr lang="en-US" altLang="zh-CN" sz="900" dirty="0">
                <a:solidFill>
                  <a:schemeClr val="tx1">
                    <a:lumMod val="50000"/>
                    <a:lumOff val="50000"/>
                  </a:schemeClr>
                </a:solidFill>
                <a:latin typeface="微软雅黑" panose="020B0503020204020204" pitchFamily="34" charset="-122"/>
                <a:ea typeface="微软雅黑" panose="020B0503020204020204" pitchFamily="34" charset="-122"/>
              </a:rPr>
              <a:t>GDP</a:t>
            </a:r>
            <a:r>
              <a:rPr lang="zh-CN" altLang="en-US" sz="900" dirty="0">
                <a:solidFill>
                  <a:schemeClr val="tx1">
                    <a:lumMod val="50000"/>
                    <a:lumOff val="50000"/>
                  </a:schemeClr>
                </a:solidFill>
                <a:latin typeface="微软雅黑" panose="020B0503020204020204" pitchFamily="34" charset="-122"/>
                <a:ea typeface="微软雅黑" panose="020B0503020204020204" pitchFamily="34" charset="-122"/>
              </a:rPr>
              <a:t>之比</a:t>
            </a:r>
            <a:endParaRPr lang="en-US" altLang="zh-CN" sz="900" dirty="0">
              <a:solidFill>
                <a:schemeClr val="tx1">
                  <a:lumMod val="50000"/>
                  <a:lumOff val="50000"/>
                </a:schemeClr>
              </a:solidFill>
              <a:latin typeface="微软雅黑" panose="020B0503020204020204" pitchFamily="34" charset="-122"/>
              <a:ea typeface="微软雅黑" panose="020B0503020204020204" pitchFamily="34" charset="-122"/>
            </a:endParaRPr>
          </a:p>
        </p:txBody>
      </p:sp>
      <p:sp>
        <p:nvSpPr>
          <p:cNvPr id="12" name="işlídê"/>
          <p:cNvSpPr/>
          <p:nvPr/>
        </p:nvSpPr>
        <p:spPr>
          <a:xfrm>
            <a:off x="7264174" y="1070534"/>
            <a:ext cx="4457477" cy="1656000"/>
          </a:xfrm>
          <a:prstGeom prst="round2DiagRect">
            <a:avLst>
              <a:gd name="adj1" fmla="val 10082"/>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3" name="işlídê"/>
          <p:cNvSpPr/>
          <p:nvPr/>
        </p:nvSpPr>
        <p:spPr>
          <a:xfrm>
            <a:off x="475705" y="1070534"/>
            <a:ext cx="4334949" cy="1656000"/>
          </a:xfrm>
          <a:prstGeom prst="round2DiagRect">
            <a:avLst>
              <a:gd name="adj1" fmla="val 10082"/>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4" name="矩形 13"/>
          <p:cNvSpPr/>
          <p:nvPr/>
        </p:nvSpPr>
        <p:spPr>
          <a:xfrm>
            <a:off x="907451" y="1067730"/>
            <a:ext cx="3607477" cy="1661609"/>
          </a:xfrm>
          <a:prstGeom prst="rect">
            <a:avLst/>
          </a:prstGeom>
        </p:spPr>
        <p:txBody>
          <a:bodyPr wrap="square">
            <a:spAutoFit/>
          </a:bodyPr>
          <a:lstStyle/>
          <a:p>
            <a:pPr marL="342900" indent="-342900" algn="just">
              <a:lnSpc>
                <a:spcPct val="130000"/>
              </a:lnSpc>
              <a:buClr>
                <a:srgbClr val="9E0406"/>
              </a:buClr>
              <a:buSzPct val="80000"/>
              <a:buFont typeface="Wingdings" panose="05000000000000000000" pitchFamily="2" charset="2"/>
              <a:buChar char="n"/>
            </a:pP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发展</a:t>
            </a:r>
            <a:r>
              <a:rPr lang="zh-CN" altLang="en-US" sz="1600" b="1" dirty="0">
                <a:solidFill>
                  <a:srgbClr val="C00000"/>
                </a:solidFill>
                <a:latin typeface="微软雅黑" panose="020B0503020204020204" pitchFamily="34" charset="-122"/>
                <a:ea typeface="微软雅黑" panose="020B0503020204020204" pitchFamily="34" charset="-122"/>
              </a:rPr>
              <a:t>不平衡不充分</a:t>
            </a: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尚未解决</a:t>
            </a:r>
            <a:endParaRPr lang="en-US" altLang="zh-CN" sz="16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30000"/>
              </a:lnSpc>
              <a:buClr>
                <a:srgbClr val="9E0406"/>
              </a:buClr>
              <a:buSzPct val="80000"/>
              <a:buFont typeface="Wingdings" panose="05000000000000000000" pitchFamily="2" charset="2"/>
              <a:buChar char="n"/>
            </a:pPr>
            <a:r>
              <a:rPr lang="zh-CN" altLang="en-US" sz="1600" b="1" dirty="0">
                <a:solidFill>
                  <a:srgbClr val="C00000"/>
                </a:solidFill>
                <a:latin typeface="微软雅黑" panose="020B0503020204020204" pitchFamily="34" charset="-122"/>
                <a:ea typeface="微软雅黑" panose="020B0503020204020204" pitchFamily="34" charset="-122"/>
              </a:rPr>
              <a:t>发展质量和效益</a:t>
            </a: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还不高</a:t>
            </a:r>
            <a:endParaRPr lang="en-US" altLang="zh-CN" sz="16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30000"/>
              </a:lnSpc>
              <a:buClr>
                <a:srgbClr val="9E0406"/>
              </a:buClr>
              <a:buSzPct val="80000"/>
              <a:buFont typeface="Wingdings" panose="05000000000000000000" pitchFamily="2" charset="2"/>
              <a:buChar char="n"/>
            </a:pPr>
            <a:r>
              <a:rPr lang="zh-CN" altLang="en-US" sz="1600" b="1" dirty="0">
                <a:solidFill>
                  <a:srgbClr val="C00000"/>
                </a:solidFill>
                <a:latin typeface="微软雅黑" panose="020B0503020204020204" pitchFamily="34" charset="-122"/>
                <a:ea typeface="微软雅黑" panose="020B0503020204020204" pitchFamily="34" charset="-122"/>
              </a:rPr>
              <a:t>创新能力</a:t>
            </a: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不够强</a:t>
            </a:r>
            <a:endParaRPr lang="en-US" altLang="zh-CN" sz="16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30000"/>
              </a:lnSpc>
              <a:buClr>
                <a:srgbClr val="9E0406"/>
              </a:buClr>
              <a:buSzPct val="80000"/>
              <a:buFont typeface="Wingdings" panose="05000000000000000000" pitchFamily="2" charset="2"/>
              <a:buChar char="n"/>
            </a:pPr>
            <a:r>
              <a:rPr lang="zh-CN" altLang="en-US" sz="1600" b="1" dirty="0">
                <a:solidFill>
                  <a:srgbClr val="C00000"/>
                </a:solidFill>
                <a:latin typeface="微软雅黑" panose="020B0503020204020204" pitchFamily="34" charset="-122"/>
                <a:ea typeface="微软雅黑" panose="020B0503020204020204" pitchFamily="34" charset="-122"/>
              </a:rPr>
              <a:t>实体经济</a:t>
            </a: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水平有待提高</a:t>
            </a:r>
            <a:endParaRPr lang="en-US" altLang="zh-CN" sz="16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30000"/>
              </a:lnSpc>
              <a:buClr>
                <a:srgbClr val="9E0406"/>
              </a:buClr>
              <a:buSzPct val="80000"/>
              <a:buFont typeface="Wingdings" panose="05000000000000000000" pitchFamily="2" charset="2"/>
              <a:buChar char="n"/>
            </a:pPr>
            <a:r>
              <a:rPr lang="zh-CN" altLang="en-US" sz="1600" b="1" dirty="0">
                <a:solidFill>
                  <a:srgbClr val="C00000"/>
                </a:solidFill>
                <a:latin typeface="微软雅黑" panose="020B0503020204020204" pitchFamily="34" charset="-122"/>
                <a:ea typeface="微软雅黑" panose="020B0503020204020204" pitchFamily="34" charset="-122"/>
              </a:rPr>
              <a:t>生态环境</a:t>
            </a: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保护任重道远</a:t>
            </a:r>
          </a:p>
        </p:txBody>
      </p:sp>
      <p:sp>
        <p:nvSpPr>
          <p:cNvPr id="15" name="矩形 14"/>
          <p:cNvSpPr/>
          <p:nvPr/>
        </p:nvSpPr>
        <p:spPr>
          <a:xfrm>
            <a:off x="7483457" y="1227774"/>
            <a:ext cx="4061444" cy="1341521"/>
          </a:xfrm>
          <a:prstGeom prst="rect">
            <a:avLst/>
          </a:prstGeom>
        </p:spPr>
        <p:txBody>
          <a:bodyPr wrap="square">
            <a:spAutoFit/>
          </a:bodyPr>
          <a:lstStyle/>
          <a:p>
            <a:pPr marL="342900" indent="-342900" algn="just">
              <a:lnSpc>
                <a:spcPct val="130000"/>
              </a:lnSpc>
              <a:buClr>
                <a:srgbClr val="9E0406"/>
              </a:buClr>
              <a:buSzPct val="80000"/>
              <a:buFont typeface="Wingdings" panose="05000000000000000000" pitchFamily="2" charset="2"/>
              <a:buChar char="n"/>
            </a:pPr>
            <a:r>
              <a:rPr lang="zh-CN" altLang="en-US" sz="1600" b="1" dirty="0">
                <a:solidFill>
                  <a:srgbClr val="C00000"/>
                </a:solidFill>
                <a:latin typeface="微软雅黑" panose="020B0503020204020204" pitchFamily="34" charset="-122"/>
                <a:ea typeface="微软雅黑" panose="020B0503020204020204" pitchFamily="34" charset="-122"/>
              </a:rPr>
              <a:t>民生领域</a:t>
            </a: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还有不少短板</a:t>
            </a:r>
            <a:endParaRPr lang="en-US" altLang="zh-CN" sz="16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30000"/>
              </a:lnSpc>
              <a:buClr>
                <a:srgbClr val="9E0406"/>
              </a:buClr>
              <a:buSzPct val="80000"/>
              <a:buFont typeface="Wingdings" panose="05000000000000000000" pitchFamily="2" charset="2"/>
              <a:buChar char="n"/>
            </a:pPr>
            <a:r>
              <a:rPr lang="zh-CN" altLang="en-US" sz="1600" b="1" dirty="0">
                <a:solidFill>
                  <a:srgbClr val="C00000"/>
                </a:solidFill>
                <a:latin typeface="微软雅黑" panose="020B0503020204020204" pitchFamily="34" charset="-122"/>
                <a:ea typeface="微软雅黑" panose="020B0503020204020204" pitchFamily="34" charset="-122"/>
              </a:rPr>
              <a:t>城乡区域</a:t>
            </a: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发展和</a:t>
            </a:r>
            <a:r>
              <a:rPr lang="zh-CN" altLang="en-US" sz="1600" b="1" dirty="0">
                <a:solidFill>
                  <a:srgbClr val="C00000"/>
                </a:solidFill>
                <a:latin typeface="微软雅黑" panose="020B0503020204020204" pitchFamily="34" charset="-122"/>
                <a:ea typeface="微软雅黑" panose="020B0503020204020204" pitchFamily="34" charset="-122"/>
              </a:rPr>
              <a:t>收入分配</a:t>
            </a: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差距依然较大</a:t>
            </a:r>
            <a:endParaRPr lang="en-US" altLang="zh-CN" sz="16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30000"/>
              </a:lnSpc>
              <a:buClr>
                <a:srgbClr val="9E0406"/>
              </a:buClr>
              <a:buSzPct val="80000"/>
              <a:buFont typeface="Wingdings" panose="05000000000000000000" pitchFamily="2" charset="2"/>
              <a:buChar char="n"/>
            </a:pP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群众在</a:t>
            </a:r>
            <a:r>
              <a:rPr lang="zh-CN" altLang="en-US" sz="1600" b="1" dirty="0">
                <a:solidFill>
                  <a:srgbClr val="C00000"/>
                </a:solidFill>
                <a:latin typeface="微软雅黑" panose="020B0503020204020204" pitchFamily="34" charset="-122"/>
                <a:ea typeface="微软雅黑" panose="020B0503020204020204" pitchFamily="34" charset="-122"/>
              </a:rPr>
              <a:t>就业</a:t>
            </a: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1600" b="1" dirty="0">
                <a:solidFill>
                  <a:srgbClr val="C00000"/>
                </a:solidFill>
                <a:latin typeface="微软雅黑" panose="020B0503020204020204" pitchFamily="34" charset="-122"/>
                <a:ea typeface="微软雅黑" panose="020B0503020204020204" pitchFamily="34" charset="-122"/>
              </a:rPr>
              <a:t>教育</a:t>
            </a: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1600" b="1" dirty="0">
                <a:solidFill>
                  <a:srgbClr val="C00000"/>
                </a:solidFill>
                <a:latin typeface="微软雅黑" panose="020B0503020204020204" pitchFamily="34" charset="-122"/>
                <a:ea typeface="微软雅黑" panose="020B0503020204020204" pitchFamily="34" charset="-122"/>
              </a:rPr>
              <a:t>医疗</a:t>
            </a: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1600" b="1" dirty="0">
                <a:solidFill>
                  <a:srgbClr val="C00000"/>
                </a:solidFill>
                <a:latin typeface="微软雅黑" panose="020B0503020204020204" pitchFamily="34" charset="-122"/>
                <a:ea typeface="微软雅黑" panose="020B0503020204020204" pitchFamily="34" charset="-122"/>
              </a:rPr>
              <a:t>居住</a:t>
            </a: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1600" b="1" dirty="0">
                <a:solidFill>
                  <a:srgbClr val="C00000"/>
                </a:solidFill>
                <a:latin typeface="微软雅黑" panose="020B0503020204020204" pitchFamily="34" charset="-122"/>
                <a:ea typeface="微软雅黑" panose="020B0503020204020204" pitchFamily="34" charset="-122"/>
              </a:rPr>
              <a:t>养老</a:t>
            </a: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等方面面临不少难题</a:t>
            </a:r>
          </a:p>
        </p:txBody>
      </p:sp>
      <p:grpSp>
        <p:nvGrpSpPr>
          <p:cNvPr id="16" name="组合 15"/>
          <p:cNvGrpSpPr/>
          <p:nvPr/>
        </p:nvGrpSpPr>
        <p:grpSpPr>
          <a:xfrm>
            <a:off x="4091103" y="411073"/>
            <a:ext cx="3960000" cy="468000"/>
            <a:chOff x="1195504" y="4601631"/>
            <a:chExt cx="3960000" cy="468000"/>
          </a:xfrm>
        </p:grpSpPr>
        <p:sp>
          <p:nvSpPr>
            <p:cNvPr id="17" name="对角圆角矩形 16"/>
            <p:cNvSpPr/>
            <p:nvPr/>
          </p:nvSpPr>
          <p:spPr>
            <a:xfrm>
              <a:off x="1195504" y="4601631"/>
              <a:ext cx="39600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从问题导向把握新发展理念</a:t>
              </a:r>
            </a:p>
          </p:txBody>
        </p:sp>
        <p:sp>
          <p:nvSpPr>
            <p:cNvPr id="18" name="对角圆角矩形 17"/>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sp>
        <p:nvSpPr>
          <p:cNvPr id="3" name="矩形 2"/>
          <p:cNvSpPr/>
          <p:nvPr/>
        </p:nvSpPr>
        <p:spPr>
          <a:xfrm>
            <a:off x="1783560" y="936000"/>
            <a:ext cx="8624880"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（三）以新发展理念引领高质量发展</a:t>
            </a:r>
          </a:p>
        </p:txBody>
      </p:sp>
      <p:grpSp>
        <p:nvGrpSpPr>
          <p:cNvPr id="11" name="组合 10"/>
          <p:cNvGrpSpPr/>
          <p:nvPr/>
        </p:nvGrpSpPr>
        <p:grpSpPr>
          <a:xfrm>
            <a:off x="949488" y="1751182"/>
            <a:ext cx="10293024" cy="4120869"/>
            <a:chOff x="1064709" y="1875849"/>
            <a:chExt cx="10293024" cy="4120869"/>
          </a:xfrm>
        </p:grpSpPr>
        <p:sp>
          <p:nvSpPr>
            <p:cNvPr id="12" name="图文框 6"/>
            <p:cNvSpPr/>
            <p:nvPr/>
          </p:nvSpPr>
          <p:spPr>
            <a:xfrm>
              <a:off x="1064709" y="1875849"/>
              <a:ext cx="10080000" cy="3902783"/>
            </a:xfrm>
            <a:prstGeom prst="frame">
              <a:avLst>
                <a:gd name="adj1" fmla="val 3174"/>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3" name="组合 12"/>
            <p:cNvGrpSpPr/>
            <p:nvPr/>
          </p:nvGrpSpPr>
          <p:grpSpPr>
            <a:xfrm>
              <a:off x="1277733" y="2093934"/>
              <a:ext cx="10080000" cy="3902784"/>
              <a:chOff x="1277733" y="2093934"/>
              <a:chExt cx="10080000" cy="3902784"/>
            </a:xfrm>
          </p:grpSpPr>
          <p:sp>
            <p:nvSpPr>
              <p:cNvPr id="14" name="矩形 13"/>
              <p:cNvSpPr/>
              <p:nvPr/>
            </p:nvSpPr>
            <p:spPr>
              <a:xfrm>
                <a:off x="1277733" y="2093934"/>
                <a:ext cx="10080000" cy="3902783"/>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5" name="图片 14"/>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736718"/>
                <a:ext cx="7380000" cy="1260000"/>
              </a:xfrm>
              <a:prstGeom prst="rect">
                <a:avLst/>
              </a:prstGeom>
            </p:spPr>
          </p:pic>
        </p:grpSp>
      </p:grpSp>
      <p:sp>
        <p:nvSpPr>
          <p:cNvPr id="16" name="矩形 15"/>
          <p:cNvSpPr/>
          <p:nvPr/>
        </p:nvSpPr>
        <p:spPr>
          <a:xfrm>
            <a:off x="1630950" y="2068159"/>
            <a:ext cx="8930100" cy="3467039"/>
          </a:xfrm>
          <a:prstGeom prst="rect">
            <a:avLst/>
          </a:prstGeom>
        </p:spPr>
        <p:txBody>
          <a:bodyPr wrap="square">
            <a:spAutoFit/>
          </a:bodyPr>
          <a:lstStyle/>
          <a:p>
            <a:pPr algn="just">
              <a:lnSpc>
                <a:spcPct val="150000"/>
              </a:lnSpc>
            </a:pPr>
            <a:r>
              <a:rPr lang="zh-CN" altLang="en-US" sz="2200"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　　</a:t>
            </a:r>
            <a:r>
              <a:rPr lang="zh-CN" altLang="en-US" sz="2200" b="1" dirty="0">
                <a:latin typeface="楷体" panose="02010609060101010101" pitchFamily="49" charset="-122"/>
                <a:ea typeface="楷体" panose="02010609060101010101" pitchFamily="49" charset="-122"/>
              </a:rPr>
              <a:t>我们要坚持以推动高质量发展为主题，把实施扩大内需战略同深化供给侧结构性改革有机结合起来，增强国内大循环内生动力和可靠性，提升国际循环质量和水平，加快建设现代化经济体系，着力提高全要素生产率，着力提升产业链供应链韧性和安全水平，着力推进城乡融合和区域协调发展，推动经济实现质的有效提升和量的合理增长。</a:t>
            </a:r>
            <a:endParaRPr lang="en-US" altLang="zh-CN" sz="2200" b="1" dirty="0">
              <a:latin typeface="楷体" panose="02010609060101010101" pitchFamily="49" charset="-122"/>
              <a:ea typeface="楷体" panose="02010609060101010101" pitchFamily="49" charset="-122"/>
            </a:endParaRPr>
          </a:p>
          <a:p>
            <a:pPr algn="r">
              <a:lnSpc>
                <a:spcPct val="120000"/>
              </a:lnSpc>
              <a:spcBef>
                <a:spcPts val="600"/>
              </a:spcBef>
            </a:pPr>
            <a:r>
              <a:rPr lang="en-US" altLang="zh-CN" sz="2200" b="1" dirty="0">
                <a:latin typeface="楷体" panose="02010609060101010101" pitchFamily="49" charset="-122"/>
                <a:ea typeface="楷体" panose="02010609060101010101" pitchFamily="49" charset="-122"/>
              </a:rPr>
              <a:t>    </a:t>
            </a: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习近平在中国共产党第二十次全国代表大会上的报告</a:t>
            </a:r>
            <a:br>
              <a:rPr lang="zh-CN" altLang="en-US" b="1" dirty="0">
                <a:latin typeface="楷体" panose="02010609060101010101" pitchFamily="49" charset="-122"/>
                <a:ea typeface="楷体" panose="02010609060101010101" pitchFamily="49" charset="-122"/>
              </a:rPr>
            </a:b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2022</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10</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16</a:t>
            </a:r>
            <a:r>
              <a:rPr lang="zh-CN" altLang="en-US" b="1" dirty="0">
                <a:latin typeface="楷体" panose="02010609060101010101" pitchFamily="49" charset="-122"/>
                <a:ea typeface="楷体" panose="02010609060101010101" pitchFamily="49" charset="-122"/>
              </a:rPr>
              <a:t>日）</a:t>
            </a:r>
            <a:endParaRPr lang="en-US" altLang="zh-CN" sz="2200" b="1" dirty="0">
              <a:latin typeface="楷体" panose="02010609060101010101" pitchFamily="49" charset="-122"/>
              <a:ea typeface="楷体" panose="02010609060101010101" pitchFamily="49" charset="-122"/>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图片 28" descr="河边的城市&#10;&#10;描述已自动生成"/>
          <p:cNvPicPr>
            <a:picLocks noChangeAspect="1"/>
          </p:cNvPicPr>
          <p:nvPr/>
        </p:nvPicPr>
        <p:blipFill rotWithShape="1">
          <a:blip r:embed="rId2">
            <a:extLst>
              <a:ext uri="{28A0092B-C50C-407E-A947-70E740481C1C}">
                <a14:useLocalDpi xmlns:a14="http://schemas.microsoft.com/office/drawing/2010/main" val="0"/>
              </a:ext>
            </a:extLst>
          </a:blip>
          <a:srcRect t="-1" b="82743"/>
          <a:stretch>
            <a:fillRect/>
          </a:stretch>
        </p:blipFill>
        <p:spPr>
          <a:xfrm flipV="1">
            <a:off x="-15354" y="0"/>
            <a:ext cx="12207354" cy="1404000"/>
          </a:xfrm>
          <a:prstGeom prst="rect">
            <a:avLst/>
          </a:prstGeom>
        </p:spPr>
      </p:pic>
      <p:pic>
        <p:nvPicPr>
          <p:cNvPr id="5" name="图片 4" descr="河边的城市&#10;&#10;描述已自动生成"/>
          <p:cNvPicPr>
            <a:picLocks noChangeAspect="1"/>
          </p:cNvPicPr>
          <p:nvPr/>
        </p:nvPicPr>
        <p:blipFill rotWithShape="1">
          <a:blip r:embed="rId2">
            <a:extLst>
              <a:ext uri="{28A0092B-C50C-407E-A947-70E740481C1C}">
                <a14:useLocalDpi xmlns:a14="http://schemas.microsoft.com/office/drawing/2010/main" val="0"/>
              </a:ext>
            </a:extLst>
          </a:blip>
          <a:srcRect b="32963"/>
          <a:stretch>
            <a:fillRect/>
          </a:stretch>
        </p:blipFill>
        <p:spPr>
          <a:xfrm>
            <a:off x="-15354" y="1404000"/>
            <a:ext cx="12207354" cy="5454000"/>
          </a:xfrm>
          <a:prstGeom prst="rect">
            <a:avLst/>
          </a:prstGeom>
        </p:spPr>
      </p:pic>
      <p:sp>
        <p:nvSpPr>
          <p:cNvPr id="2" name="对角圆角矩形 1"/>
          <p:cNvSpPr/>
          <p:nvPr/>
        </p:nvSpPr>
        <p:spPr>
          <a:xfrm flipH="1">
            <a:off x="4746000" y="681524"/>
            <a:ext cx="270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转向高质量发展</a:t>
            </a:r>
          </a:p>
        </p:txBody>
      </p:sp>
      <p:grpSp>
        <p:nvGrpSpPr>
          <p:cNvPr id="24" name="组合 23"/>
          <p:cNvGrpSpPr/>
          <p:nvPr/>
        </p:nvGrpSpPr>
        <p:grpSpPr>
          <a:xfrm>
            <a:off x="266186" y="1601569"/>
            <a:ext cx="5854036" cy="3916146"/>
            <a:chOff x="760158" y="1709378"/>
            <a:chExt cx="10375101" cy="3960000"/>
          </a:xfrm>
        </p:grpSpPr>
        <p:sp>
          <p:nvSpPr>
            <p:cNvPr id="4" name="矩形 3"/>
            <p:cNvSpPr/>
            <p:nvPr/>
          </p:nvSpPr>
          <p:spPr>
            <a:xfrm>
              <a:off x="1955258" y="3100144"/>
              <a:ext cx="9179999" cy="1164900"/>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1955258" y="1859749"/>
              <a:ext cx="9180000" cy="1080000"/>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7"/>
            <p:cNvSpPr txBox="1"/>
            <p:nvPr/>
          </p:nvSpPr>
          <p:spPr>
            <a:xfrm>
              <a:off x="2852295" y="2201900"/>
              <a:ext cx="7690628" cy="466835"/>
            </a:xfrm>
            <a:prstGeom prst="rect">
              <a:avLst/>
            </a:prstGeom>
            <a:noFill/>
          </p:spPr>
          <p:txBody>
            <a:bodyPr wrap="square" rtlCol="0">
              <a:spAutoFit/>
            </a:bodyPr>
            <a:lstStyle/>
            <a:p>
              <a:pPr algn="just" fontAlgn="auto"/>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sym typeface="+mn-ea"/>
                </a:rPr>
                <a:t>是从“有没有”转向“好不好”</a:t>
              </a:r>
            </a:p>
          </p:txBody>
        </p:sp>
        <p:sp>
          <p:nvSpPr>
            <p:cNvPr id="10" name="矩形 9"/>
            <p:cNvSpPr/>
            <p:nvPr/>
          </p:nvSpPr>
          <p:spPr>
            <a:xfrm>
              <a:off x="1955259" y="4425438"/>
              <a:ext cx="9180000" cy="1080000"/>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圆角矩形 41"/>
            <p:cNvSpPr/>
            <p:nvPr/>
          </p:nvSpPr>
          <p:spPr>
            <a:xfrm rot="5400000" flipV="1">
              <a:off x="-355494" y="2825030"/>
              <a:ext cx="3960000" cy="1728695"/>
            </a:xfrm>
            <a:prstGeom prst="cube">
              <a:avLst>
                <a:gd name="adj" fmla="val 3340"/>
              </a:avLst>
            </a:prstGeom>
            <a:gradFill flip="none" rotWithShape="1">
              <a:gsLst>
                <a:gs pos="0">
                  <a:schemeClr val="accent2">
                    <a:lumMod val="40000"/>
                    <a:lumOff val="60000"/>
                  </a:schemeClr>
                </a:gs>
                <a:gs pos="46000">
                  <a:schemeClr val="accent2">
                    <a:lumMod val="95000"/>
                    <a:lumOff val="5000"/>
                  </a:schemeClr>
                </a:gs>
                <a:gs pos="100000">
                  <a:srgbClr val="9E0406"/>
                </a:gs>
              </a:gsLst>
              <a:path path="circle">
                <a:fillToRect l="50000" t="130000" r="50000" b="-30000"/>
              </a:path>
              <a:tileRect/>
            </a:gradFill>
            <a:ln w="12700" cap="rnd">
              <a:noFill/>
              <a:prstDash val="solid"/>
              <a:round/>
            </a:ln>
            <a:effectLst>
              <a:outerShdw blurRad="254000" dist="127000" algn="ctr" rotWithShape="0">
                <a:srgbClr val="9E0406">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3765"/>
              <a:endParaRPr lang="zh-CN" altLang="en-US" b="1" dirty="0">
                <a:solidFill>
                  <a:srgbClr val="FFFFFF"/>
                </a:solidFill>
              </a:endParaRPr>
            </a:p>
          </p:txBody>
        </p:sp>
        <p:sp>
          <p:nvSpPr>
            <p:cNvPr id="15" name="文本框 14"/>
            <p:cNvSpPr txBox="1"/>
            <p:nvPr/>
          </p:nvSpPr>
          <p:spPr>
            <a:xfrm>
              <a:off x="2852295" y="3194146"/>
              <a:ext cx="7688695" cy="951565"/>
            </a:xfrm>
            <a:prstGeom prst="rect">
              <a:avLst/>
            </a:prstGeom>
            <a:noFill/>
          </p:spPr>
          <p:txBody>
            <a:bodyPr wrap="square" rtlCol="0">
              <a:spAutoFit/>
            </a:bodyPr>
            <a:lstStyle/>
            <a:p>
              <a:pPr algn="just" fontAlgn="auto">
                <a:lnSpc>
                  <a:spcPct val="120000"/>
                </a:lnSpc>
              </a:pPr>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sym typeface="+mn-ea"/>
                </a:rPr>
                <a:t>是能够很好满足人民日益增长的美好生活需要的发展</a:t>
              </a:r>
            </a:p>
          </p:txBody>
        </p:sp>
        <p:sp>
          <p:nvSpPr>
            <p:cNvPr id="16" name="文本框 15"/>
            <p:cNvSpPr txBox="1"/>
            <p:nvPr/>
          </p:nvSpPr>
          <p:spPr>
            <a:xfrm>
              <a:off x="2852295" y="4755773"/>
              <a:ext cx="6479999" cy="466835"/>
            </a:xfrm>
            <a:prstGeom prst="rect">
              <a:avLst/>
            </a:prstGeom>
            <a:noFill/>
          </p:spPr>
          <p:txBody>
            <a:bodyPr wrap="square" rtlCol="0">
              <a:spAutoFit/>
            </a:bodyPr>
            <a:lstStyle/>
            <a:p>
              <a:pPr algn="just" fontAlgn="auto"/>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sym typeface="+mn-ea"/>
                </a:rPr>
                <a:t>是体现新发展理念的发展</a:t>
              </a:r>
            </a:p>
          </p:txBody>
        </p:sp>
        <p:sp>
          <p:nvSpPr>
            <p:cNvPr id="21" name="矩形 20"/>
            <p:cNvSpPr/>
            <p:nvPr/>
          </p:nvSpPr>
          <p:spPr>
            <a:xfrm>
              <a:off x="11063258" y="2147749"/>
              <a:ext cx="72000" cy="504000"/>
            </a:xfrm>
            <a:prstGeom prst="rect">
              <a:avLst/>
            </a:prstGeom>
            <a:solidFill>
              <a:srgbClr val="9E04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矩形 21"/>
            <p:cNvSpPr/>
            <p:nvPr/>
          </p:nvSpPr>
          <p:spPr>
            <a:xfrm>
              <a:off x="11063258" y="3430594"/>
              <a:ext cx="72000" cy="504000"/>
            </a:xfrm>
            <a:prstGeom prst="rect">
              <a:avLst/>
            </a:prstGeom>
            <a:solidFill>
              <a:srgbClr val="9E04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矩形 22"/>
            <p:cNvSpPr/>
            <p:nvPr/>
          </p:nvSpPr>
          <p:spPr>
            <a:xfrm>
              <a:off x="11063258" y="4713437"/>
              <a:ext cx="72000" cy="504000"/>
            </a:xfrm>
            <a:prstGeom prst="rect">
              <a:avLst/>
            </a:prstGeom>
            <a:solidFill>
              <a:srgbClr val="9E04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6" name="任意多边形: 形状 25"/>
          <p:cNvSpPr/>
          <p:nvPr/>
        </p:nvSpPr>
        <p:spPr>
          <a:xfrm>
            <a:off x="531297" y="2273495"/>
            <a:ext cx="439968" cy="2263879"/>
          </a:xfrm>
          <a:custGeom>
            <a:avLst/>
            <a:gdLst/>
            <a:ahLst/>
            <a:cxnLst/>
            <a:rect l="l" t="t" r="r" b="b"/>
            <a:pathLst>
              <a:path w="482108" h="2480710">
                <a:moveTo>
                  <a:pt x="269577" y="2292411"/>
                </a:moveTo>
                <a:cubicBezTo>
                  <a:pt x="293135" y="2322700"/>
                  <a:pt x="316862" y="2345417"/>
                  <a:pt x="340757" y="2360562"/>
                </a:cubicBezTo>
                <a:cubicBezTo>
                  <a:pt x="361287" y="2331282"/>
                  <a:pt x="374412" y="2308565"/>
                  <a:pt x="380133" y="2292411"/>
                </a:cubicBezTo>
                <a:close/>
                <a:moveTo>
                  <a:pt x="230705" y="2219716"/>
                </a:moveTo>
                <a:lnTo>
                  <a:pt x="230705" y="2280295"/>
                </a:lnTo>
                <a:lnTo>
                  <a:pt x="292799" y="2280295"/>
                </a:lnTo>
                <a:lnTo>
                  <a:pt x="292799" y="2219716"/>
                </a:lnTo>
                <a:close/>
                <a:moveTo>
                  <a:pt x="116615" y="2219716"/>
                </a:moveTo>
                <a:cubicBezTo>
                  <a:pt x="115942" y="2243274"/>
                  <a:pt x="114764" y="2263467"/>
                  <a:pt x="113081" y="2280295"/>
                </a:cubicBezTo>
                <a:lnTo>
                  <a:pt x="173660" y="2280295"/>
                </a:lnTo>
                <a:lnTo>
                  <a:pt x="173660" y="2219716"/>
                </a:lnTo>
                <a:close/>
                <a:moveTo>
                  <a:pt x="117120" y="2061201"/>
                </a:moveTo>
                <a:lnTo>
                  <a:pt x="117120" y="2126323"/>
                </a:lnTo>
                <a:lnTo>
                  <a:pt x="375085" y="2126323"/>
                </a:lnTo>
                <a:lnTo>
                  <a:pt x="375085" y="2061201"/>
                </a:lnTo>
                <a:close/>
                <a:moveTo>
                  <a:pt x="382658" y="2018796"/>
                </a:moveTo>
                <a:lnTo>
                  <a:pt x="445761" y="2039493"/>
                </a:lnTo>
                <a:cubicBezTo>
                  <a:pt x="447780" y="2040166"/>
                  <a:pt x="449631" y="2041176"/>
                  <a:pt x="451314" y="2042522"/>
                </a:cubicBezTo>
                <a:cubicBezTo>
                  <a:pt x="452997" y="2043868"/>
                  <a:pt x="453838" y="2045383"/>
                  <a:pt x="453838" y="2047066"/>
                </a:cubicBezTo>
                <a:cubicBezTo>
                  <a:pt x="453838" y="2053797"/>
                  <a:pt x="447948" y="2061874"/>
                  <a:pt x="436169" y="2071297"/>
                </a:cubicBezTo>
                <a:lnTo>
                  <a:pt x="436169" y="2086947"/>
                </a:lnTo>
                <a:cubicBezTo>
                  <a:pt x="436169" y="2106467"/>
                  <a:pt x="436506" y="2123463"/>
                  <a:pt x="437179" y="2137934"/>
                </a:cubicBezTo>
                <a:cubicBezTo>
                  <a:pt x="437515" y="2145675"/>
                  <a:pt x="434150" y="2150386"/>
                  <a:pt x="427082" y="2152069"/>
                </a:cubicBezTo>
                <a:cubicBezTo>
                  <a:pt x="411601" y="2156108"/>
                  <a:pt x="394269" y="2158127"/>
                  <a:pt x="375085" y="2158127"/>
                </a:cubicBezTo>
                <a:lnTo>
                  <a:pt x="375085" y="2138439"/>
                </a:lnTo>
                <a:lnTo>
                  <a:pt x="117120" y="2138439"/>
                </a:lnTo>
                <a:lnTo>
                  <a:pt x="117120" y="2207600"/>
                </a:lnTo>
                <a:lnTo>
                  <a:pt x="173660" y="2207600"/>
                </a:lnTo>
                <a:cubicBezTo>
                  <a:pt x="173660" y="2189763"/>
                  <a:pt x="172987" y="2170411"/>
                  <a:pt x="171641" y="2149545"/>
                </a:cubicBezTo>
                <a:lnTo>
                  <a:pt x="240802" y="2155603"/>
                </a:lnTo>
                <a:cubicBezTo>
                  <a:pt x="246860" y="2156276"/>
                  <a:pt x="249889" y="2158464"/>
                  <a:pt x="249889" y="2162166"/>
                </a:cubicBezTo>
                <a:cubicBezTo>
                  <a:pt x="249889" y="2168897"/>
                  <a:pt x="243494" y="2175460"/>
                  <a:pt x="230705" y="2181854"/>
                </a:cubicBezTo>
                <a:lnTo>
                  <a:pt x="230705" y="2207600"/>
                </a:lnTo>
                <a:lnTo>
                  <a:pt x="292799" y="2207600"/>
                </a:lnTo>
                <a:cubicBezTo>
                  <a:pt x="292799" y="2189426"/>
                  <a:pt x="292126" y="2170579"/>
                  <a:pt x="290779" y="2151060"/>
                </a:cubicBezTo>
                <a:lnTo>
                  <a:pt x="360950" y="2157118"/>
                </a:lnTo>
                <a:cubicBezTo>
                  <a:pt x="367008" y="2157791"/>
                  <a:pt x="370037" y="2159810"/>
                  <a:pt x="370037" y="2163175"/>
                </a:cubicBezTo>
                <a:cubicBezTo>
                  <a:pt x="370037" y="2169906"/>
                  <a:pt x="363643" y="2176301"/>
                  <a:pt x="350854" y="2182359"/>
                </a:cubicBezTo>
                <a:lnTo>
                  <a:pt x="350854" y="2207600"/>
                </a:lnTo>
                <a:lnTo>
                  <a:pt x="368523" y="2207600"/>
                </a:lnTo>
                <a:lnTo>
                  <a:pt x="395278" y="2171757"/>
                </a:lnTo>
                <a:lnTo>
                  <a:pt x="446266" y="2206590"/>
                </a:lnTo>
                <a:cubicBezTo>
                  <a:pt x="448621" y="2208273"/>
                  <a:pt x="449799" y="2209956"/>
                  <a:pt x="449799" y="2211639"/>
                </a:cubicBezTo>
                <a:cubicBezTo>
                  <a:pt x="449126" y="2216687"/>
                  <a:pt x="444246" y="2219379"/>
                  <a:pt x="435159" y="2219716"/>
                </a:cubicBezTo>
                <a:lnTo>
                  <a:pt x="350854" y="2219716"/>
                </a:lnTo>
                <a:lnTo>
                  <a:pt x="350854" y="2280295"/>
                </a:lnTo>
                <a:lnTo>
                  <a:pt x="376095" y="2280295"/>
                </a:lnTo>
                <a:lnTo>
                  <a:pt x="405880" y="2241423"/>
                </a:lnTo>
                <a:lnTo>
                  <a:pt x="462925" y="2278780"/>
                </a:lnTo>
                <a:cubicBezTo>
                  <a:pt x="465617" y="2280463"/>
                  <a:pt x="466963" y="2282482"/>
                  <a:pt x="466963" y="2284838"/>
                </a:cubicBezTo>
                <a:cubicBezTo>
                  <a:pt x="466627" y="2289550"/>
                  <a:pt x="461242" y="2292074"/>
                  <a:pt x="450809" y="2292411"/>
                </a:cubicBezTo>
                <a:lnTo>
                  <a:pt x="382658" y="2292411"/>
                </a:lnTo>
                <a:lnTo>
                  <a:pt x="436169" y="2321186"/>
                </a:lnTo>
                <a:cubicBezTo>
                  <a:pt x="441554" y="2323878"/>
                  <a:pt x="444246" y="2326739"/>
                  <a:pt x="444246" y="2329768"/>
                </a:cubicBezTo>
                <a:cubicBezTo>
                  <a:pt x="444246" y="2336499"/>
                  <a:pt x="436337" y="2339359"/>
                  <a:pt x="420519" y="2338350"/>
                </a:cubicBezTo>
                <a:cubicBezTo>
                  <a:pt x="399990" y="2350802"/>
                  <a:pt x="378451" y="2361235"/>
                  <a:pt x="355902" y="2369649"/>
                </a:cubicBezTo>
                <a:cubicBezTo>
                  <a:pt x="384845" y="2385130"/>
                  <a:pt x="426914" y="2396741"/>
                  <a:pt x="482108" y="2404482"/>
                </a:cubicBezTo>
                <a:lnTo>
                  <a:pt x="480594" y="2412559"/>
                </a:lnTo>
                <a:cubicBezTo>
                  <a:pt x="460737" y="2418280"/>
                  <a:pt x="445761" y="2439651"/>
                  <a:pt x="435664" y="2476672"/>
                </a:cubicBezTo>
                <a:cubicBezTo>
                  <a:pt x="386528" y="2458834"/>
                  <a:pt x="348666" y="2435781"/>
                  <a:pt x="322079" y="2407511"/>
                </a:cubicBezTo>
                <a:cubicBezTo>
                  <a:pt x="297510" y="2381260"/>
                  <a:pt x="276140" y="2342893"/>
                  <a:pt x="257966" y="2292411"/>
                </a:cubicBezTo>
                <a:lnTo>
                  <a:pt x="210512" y="2292411"/>
                </a:lnTo>
                <a:lnTo>
                  <a:pt x="210512" y="2396405"/>
                </a:lnTo>
                <a:lnTo>
                  <a:pt x="293808" y="2382774"/>
                </a:lnTo>
                <a:lnTo>
                  <a:pt x="296837" y="2390851"/>
                </a:lnTo>
                <a:cubicBezTo>
                  <a:pt x="254432" y="2417102"/>
                  <a:pt x="213710" y="2439483"/>
                  <a:pt x="174670" y="2457993"/>
                </a:cubicBezTo>
                <a:cubicBezTo>
                  <a:pt x="172987" y="2472128"/>
                  <a:pt x="168780" y="2479196"/>
                  <a:pt x="162049" y="2479196"/>
                </a:cubicBezTo>
                <a:cubicBezTo>
                  <a:pt x="158684" y="2479196"/>
                  <a:pt x="155823" y="2476503"/>
                  <a:pt x="153467" y="2471119"/>
                </a:cubicBezTo>
                <a:lnTo>
                  <a:pt x="129740" y="2415083"/>
                </a:lnTo>
                <a:cubicBezTo>
                  <a:pt x="138154" y="2411718"/>
                  <a:pt x="143875" y="2408015"/>
                  <a:pt x="146904" y="2403977"/>
                </a:cubicBezTo>
                <a:cubicBezTo>
                  <a:pt x="149933" y="2399938"/>
                  <a:pt x="151448" y="2393544"/>
                  <a:pt x="151448" y="2384794"/>
                </a:cubicBezTo>
                <a:lnTo>
                  <a:pt x="151448" y="2292411"/>
                </a:lnTo>
                <a:lnTo>
                  <a:pt x="111062" y="2292411"/>
                </a:lnTo>
                <a:cubicBezTo>
                  <a:pt x="105677" y="2329095"/>
                  <a:pt x="94739" y="2362245"/>
                  <a:pt x="78248" y="2391861"/>
                </a:cubicBezTo>
                <a:cubicBezTo>
                  <a:pt x="62767" y="2419795"/>
                  <a:pt x="39208" y="2449411"/>
                  <a:pt x="7573" y="2480710"/>
                </a:cubicBezTo>
                <a:lnTo>
                  <a:pt x="1515" y="2476672"/>
                </a:lnTo>
                <a:cubicBezTo>
                  <a:pt x="21708" y="2432583"/>
                  <a:pt x="35338" y="2392198"/>
                  <a:pt x="42406" y="2355514"/>
                </a:cubicBezTo>
                <a:cubicBezTo>
                  <a:pt x="50146" y="2315801"/>
                  <a:pt x="54017" y="2262794"/>
                  <a:pt x="54017" y="2196494"/>
                </a:cubicBezTo>
                <a:lnTo>
                  <a:pt x="54017" y="2143487"/>
                </a:lnTo>
                <a:cubicBezTo>
                  <a:pt x="54017" y="2111515"/>
                  <a:pt x="53343" y="2074663"/>
                  <a:pt x="51997" y="2032930"/>
                </a:cubicBezTo>
                <a:lnTo>
                  <a:pt x="125702" y="2049085"/>
                </a:lnTo>
                <a:lnTo>
                  <a:pt x="367513" y="2049085"/>
                </a:lnTo>
                <a:close/>
                <a:moveTo>
                  <a:pt x="213036" y="1743666"/>
                </a:moveTo>
                <a:cubicBezTo>
                  <a:pt x="234576" y="1779003"/>
                  <a:pt x="259312" y="1807442"/>
                  <a:pt x="287246" y="1828981"/>
                </a:cubicBezTo>
                <a:cubicBezTo>
                  <a:pt x="308785" y="1803403"/>
                  <a:pt x="327127" y="1774965"/>
                  <a:pt x="342272" y="1743666"/>
                </a:cubicBezTo>
                <a:close/>
                <a:moveTo>
                  <a:pt x="298352" y="1535678"/>
                </a:moveTo>
                <a:cubicBezTo>
                  <a:pt x="336045" y="1540726"/>
                  <a:pt x="362296" y="1547625"/>
                  <a:pt x="377105" y="1556376"/>
                </a:cubicBezTo>
                <a:cubicBezTo>
                  <a:pt x="389893" y="1563780"/>
                  <a:pt x="396288" y="1574045"/>
                  <a:pt x="396288" y="1587170"/>
                </a:cubicBezTo>
                <a:cubicBezTo>
                  <a:pt x="396288" y="1596593"/>
                  <a:pt x="392418" y="1605175"/>
                  <a:pt x="384677" y="1612916"/>
                </a:cubicBezTo>
                <a:cubicBezTo>
                  <a:pt x="376936" y="1620657"/>
                  <a:pt x="368523" y="1624527"/>
                  <a:pt x="359436" y="1624527"/>
                </a:cubicBezTo>
                <a:cubicBezTo>
                  <a:pt x="351695" y="1624527"/>
                  <a:pt x="345805" y="1623013"/>
                  <a:pt x="341767" y="1619984"/>
                </a:cubicBezTo>
                <a:cubicBezTo>
                  <a:pt x="338065" y="1617291"/>
                  <a:pt x="335036" y="1612579"/>
                  <a:pt x="332680" y="1605849"/>
                </a:cubicBezTo>
                <a:cubicBezTo>
                  <a:pt x="324939" y="1579261"/>
                  <a:pt x="312487" y="1557217"/>
                  <a:pt x="295323" y="1539717"/>
                </a:cubicBezTo>
                <a:close/>
                <a:moveTo>
                  <a:pt x="178204" y="1518009"/>
                </a:moveTo>
                <a:lnTo>
                  <a:pt x="263519" y="1526591"/>
                </a:lnTo>
                <a:cubicBezTo>
                  <a:pt x="270250" y="1527601"/>
                  <a:pt x="273615" y="1530125"/>
                  <a:pt x="273615" y="1534163"/>
                </a:cubicBezTo>
                <a:cubicBezTo>
                  <a:pt x="273615" y="1540894"/>
                  <a:pt x="265033" y="1547121"/>
                  <a:pt x="247869" y="1552842"/>
                </a:cubicBezTo>
                <a:cubicBezTo>
                  <a:pt x="242821" y="1590199"/>
                  <a:pt x="237436" y="1621498"/>
                  <a:pt x="231715" y="1646739"/>
                </a:cubicBezTo>
                <a:lnTo>
                  <a:pt x="382153" y="1646739"/>
                </a:lnTo>
                <a:lnTo>
                  <a:pt x="415471" y="1602820"/>
                </a:lnTo>
                <a:lnTo>
                  <a:pt x="474031" y="1643206"/>
                </a:lnTo>
                <a:cubicBezTo>
                  <a:pt x="477060" y="1646908"/>
                  <a:pt x="478574" y="1649600"/>
                  <a:pt x="478574" y="1651283"/>
                </a:cubicBezTo>
                <a:cubicBezTo>
                  <a:pt x="478238" y="1655658"/>
                  <a:pt x="473021" y="1658182"/>
                  <a:pt x="462925" y="1658855"/>
                </a:cubicBezTo>
                <a:lnTo>
                  <a:pt x="229191" y="1658855"/>
                </a:lnTo>
                <a:cubicBezTo>
                  <a:pt x="222123" y="1687462"/>
                  <a:pt x="214719" y="1711694"/>
                  <a:pt x="206979" y="1731550"/>
                </a:cubicBezTo>
                <a:lnTo>
                  <a:pt x="334194" y="1731550"/>
                </a:lnTo>
                <a:lnTo>
                  <a:pt x="359436" y="1696212"/>
                </a:lnTo>
                <a:lnTo>
                  <a:pt x="426577" y="1735084"/>
                </a:lnTo>
                <a:cubicBezTo>
                  <a:pt x="430279" y="1737103"/>
                  <a:pt x="432130" y="1740805"/>
                  <a:pt x="432130" y="1746190"/>
                </a:cubicBezTo>
                <a:cubicBezTo>
                  <a:pt x="432130" y="1749892"/>
                  <a:pt x="430448" y="1753089"/>
                  <a:pt x="427082" y="1755782"/>
                </a:cubicBezTo>
                <a:cubicBezTo>
                  <a:pt x="422707" y="1759147"/>
                  <a:pt x="415303" y="1762512"/>
                  <a:pt x="404870" y="1765878"/>
                </a:cubicBezTo>
                <a:cubicBezTo>
                  <a:pt x="384340" y="1803908"/>
                  <a:pt x="362296" y="1835376"/>
                  <a:pt x="338738" y="1860280"/>
                </a:cubicBezTo>
                <a:cubicBezTo>
                  <a:pt x="376431" y="1878454"/>
                  <a:pt x="424222" y="1891075"/>
                  <a:pt x="482108" y="1898142"/>
                </a:cubicBezTo>
                <a:lnTo>
                  <a:pt x="478070" y="1911268"/>
                </a:lnTo>
                <a:cubicBezTo>
                  <a:pt x="464944" y="1913960"/>
                  <a:pt x="454175" y="1920354"/>
                  <a:pt x="445761" y="1930451"/>
                </a:cubicBezTo>
                <a:cubicBezTo>
                  <a:pt x="438357" y="1939201"/>
                  <a:pt x="430953" y="1953000"/>
                  <a:pt x="423548" y="1971847"/>
                </a:cubicBezTo>
                <a:cubicBezTo>
                  <a:pt x="364316" y="1950644"/>
                  <a:pt x="319555" y="1927590"/>
                  <a:pt x="289265" y="1902686"/>
                </a:cubicBezTo>
                <a:cubicBezTo>
                  <a:pt x="239792" y="1936004"/>
                  <a:pt x="169285" y="1961414"/>
                  <a:pt x="77743" y="1978914"/>
                </a:cubicBezTo>
                <a:lnTo>
                  <a:pt x="72190" y="1969827"/>
                </a:lnTo>
                <a:cubicBezTo>
                  <a:pt x="151953" y="1935163"/>
                  <a:pt x="212027" y="1899993"/>
                  <a:pt x="252413" y="1864319"/>
                </a:cubicBezTo>
                <a:cubicBezTo>
                  <a:pt x="231547" y="1836722"/>
                  <a:pt x="213878" y="1798692"/>
                  <a:pt x="199406" y="1750229"/>
                </a:cubicBezTo>
                <a:cubicBezTo>
                  <a:pt x="180896" y="1792970"/>
                  <a:pt x="156328" y="1831000"/>
                  <a:pt x="125702" y="1864319"/>
                </a:cubicBezTo>
                <a:cubicBezTo>
                  <a:pt x="95749" y="1897301"/>
                  <a:pt x="57046" y="1928600"/>
                  <a:pt x="9592" y="1958216"/>
                </a:cubicBezTo>
                <a:lnTo>
                  <a:pt x="2524" y="1949130"/>
                </a:lnTo>
                <a:cubicBezTo>
                  <a:pt x="45603" y="1899657"/>
                  <a:pt x="78753" y="1854054"/>
                  <a:pt x="101975" y="1812322"/>
                </a:cubicBezTo>
                <a:cubicBezTo>
                  <a:pt x="127216" y="1766888"/>
                  <a:pt x="146568" y="1715732"/>
                  <a:pt x="160030" y="1658855"/>
                </a:cubicBezTo>
                <a:lnTo>
                  <a:pt x="102480" y="1658855"/>
                </a:lnTo>
                <a:lnTo>
                  <a:pt x="79763" y="1684096"/>
                </a:lnTo>
                <a:cubicBezTo>
                  <a:pt x="61589" y="1672990"/>
                  <a:pt x="45266" y="1661548"/>
                  <a:pt x="30795" y="1649768"/>
                </a:cubicBezTo>
                <a:cubicBezTo>
                  <a:pt x="26756" y="1645393"/>
                  <a:pt x="27093" y="1641691"/>
                  <a:pt x="31804" y="1638662"/>
                </a:cubicBezTo>
                <a:cubicBezTo>
                  <a:pt x="39881" y="1635633"/>
                  <a:pt x="45098" y="1630080"/>
                  <a:pt x="47454" y="1622003"/>
                </a:cubicBezTo>
                <a:lnTo>
                  <a:pt x="57046" y="1585151"/>
                </a:lnTo>
                <a:cubicBezTo>
                  <a:pt x="60748" y="1568660"/>
                  <a:pt x="62767" y="1555198"/>
                  <a:pt x="63103" y="1544765"/>
                </a:cubicBezTo>
                <a:lnTo>
                  <a:pt x="130750" y="1557890"/>
                </a:lnTo>
                <a:cubicBezTo>
                  <a:pt x="136808" y="1559573"/>
                  <a:pt x="139837" y="1562097"/>
                  <a:pt x="139837" y="1565463"/>
                </a:cubicBezTo>
                <a:cubicBezTo>
                  <a:pt x="139837" y="1570511"/>
                  <a:pt x="132769" y="1575222"/>
                  <a:pt x="118634" y="1579598"/>
                </a:cubicBezTo>
                <a:lnTo>
                  <a:pt x="99451" y="1646739"/>
                </a:lnTo>
                <a:lnTo>
                  <a:pt x="163059" y="1646739"/>
                </a:lnTo>
                <a:cubicBezTo>
                  <a:pt x="167097" y="1628902"/>
                  <a:pt x="170631" y="1610055"/>
                  <a:pt x="173660" y="1590199"/>
                </a:cubicBezTo>
                <a:cubicBezTo>
                  <a:pt x="175679" y="1576737"/>
                  <a:pt x="177194" y="1552674"/>
                  <a:pt x="178204" y="1518009"/>
                </a:cubicBezTo>
                <a:close/>
                <a:moveTo>
                  <a:pt x="270082" y="1339806"/>
                </a:moveTo>
                <a:lnTo>
                  <a:pt x="270082" y="1382211"/>
                </a:lnTo>
                <a:lnTo>
                  <a:pt x="364989" y="1382211"/>
                </a:lnTo>
                <a:lnTo>
                  <a:pt x="384677" y="1356465"/>
                </a:lnTo>
                <a:cubicBezTo>
                  <a:pt x="370542" y="1359157"/>
                  <a:pt x="356912" y="1360504"/>
                  <a:pt x="343786" y="1360504"/>
                </a:cubicBezTo>
                <a:lnTo>
                  <a:pt x="343786" y="1339806"/>
                </a:lnTo>
                <a:close/>
                <a:moveTo>
                  <a:pt x="270082" y="1284780"/>
                </a:moveTo>
                <a:lnTo>
                  <a:pt x="270082" y="1329709"/>
                </a:lnTo>
                <a:lnTo>
                  <a:pt x="343786" y="1329709"/>
                </a:lnTo>
                <a:lnTo>
                  <a:pt x="343786" y="1284780"/>
                </a:lnTo>
                <a:close/>
                <a:moveTo>
                  <a:pt x="137313" y="1284780"/>
                </a:moveTo>
                <a:lnTo>
                  <a:pt x="137313" y="1329709"/>
                </a:lnTo>
                <a:lnTo>
                  <a:pt x="209503" y="1329709"/>
                </a:lnTo>
                <a:lnTo>
                  <a:pt x="209503" y="1284780"/>
                </a:lnTo>
                <a:close/>
                <a:moveTo>
                  <a:pt x="270082" y="1229754"/>
                </a:moveTo>
                <a:lnTo>
                  <a:pt x="270082" y="1274683"/>
                </a:lnTo>
                <a:lnTo>
                  <a:pt x="343786" y="1274683"/>
                </a:lnTo>
                <a:lnTo>
                  <a:pt x="343786" y="1229754"/>
                </a:lnTo>
                <a:close/>
                <a:moveTo>
                  <a:pt x="137313" y="1229754"/>
                </a:moveTo>
                <a:lnTo>
                  <a:pt x="137313" y="1274683"/>
                </a:lnTo>
                <a:lnTo>
                  <a:pt x="209503" y="1274683"/>
                </a:lnTo>
                <a:lnTo>
                  <a:pt x="209503" y="1229754"/>
                </a:lnTo>
                <a:close/>
                <a:moveTo>
                  <a:pt x="352873" y="1189368"/>
                </a:moveTo>
                <a:lnTo>
                  <a:pt x="413957" y="1211580"/>
                </a:lnTo>
                <a:cubicBezTo>
                  <a:pt x="418332" y="1213263"/>
                  <a:pt x="420519" y="1215787"/>
                  <a:pt x="420519" y="1219153"/>
                </a:cubicBezTo>
                <a:cubicBezTo>
                  <a:pt x="420519" y="1225884"/>
                  <a:pt x="414798" y="1232951"/>
                  <a:pt x="403355" y="1240355"/>
                </a:cubicBezTo>
                <a:lnTo>
                  <a:pt x="403355" y="1269635"/>
                </a:lnTo>
                <a:cubicBezTo>
                  <a:pt x="403355" y="1301271"/>
                  <a:pt x="403692" y="1324325"/>
                  <a:pt x="404365" y="1338796"/>
                </a:cubicBezTo>
                <a:cubicBezTo>
                  <a:pt x="404365" y="1344854"/>
                  <a:pt x="403019" y="1349061"/>
                  <a:pt x="400326" y="1351417"/>
                </a:cubicBezTo>
                <a:lnTo>
                  <a:pt x="443237" y="1380697"/>
                </a:lnTo>
                <a:cubicBezTo>
                  <a:pt x="445929" y="1382379"/>
                  <a:pt x="447275" y="1384230"/>
                  <a:pt x="447275" y="1386250"/>
                </a:cubicBezTo>
                <a:cubicBezTo>
                  <a:pt x="447275" y="1390961"/>
                  <a:pt x="442059" y="1393317"/>
                  <a:pt x="431626" y="1393317"/>
                </a:cubicBezTo>
                <a:lnTo>
                  <a:pt x="270082" y="1393317"/>
                </a:lnTo>
                <a:lnTo>
                  <a:pt x="270082" y="1435218"/>
                </a:lnTo>
                <a:lnTo>
                  <a:pt x="384677" y="1435218"/>
                </a:lnTo>
                <a:lnTo>
                  <a:pt x="414966" y="1394832"/>
                </a:lnTo>
                <a:lnTo>
                  <a:pt x="470497" y="1433198"/>
                </a:lnTo>
                <a:cubicBezTo>
                  <a:pt x="473190" y="1435218"/>
                  <a:pt x="474536" y="1437405"/>
                  <a:pt x="474536" y="1439761"/>
                </a:cubicBezTo>
                <a:cubicBezTo>
                  <a:pt x="474536" y="1444136"/>
                  <a:pt x="469319" y="1446324"/>
                  <a:pt x="458886" y="1446324"/>
                </a:cubicBezTo>
                <a:lnTo>
                  <a:pt x="13126" y="1446324"/>
                </a:lnTo>
                <a:lnTo>
                  <a:pt x="13126" y="1435218"/>
                </a:lnTo>
                <a:lnTo>
                  <a:pt x="209503" y="1435218"/>
                </a:lnTo>
                <a:lnTo>
                  <a:pt x="209503" y="1393317"/>
                </a:lnTo>
                <a:lnTo>
                  <a:pt x="43415" y="1393317"/>
                </a:lnTo>
                <a:lnTo>
                  <a:pt x="43415" y="1382211"/>
                </a:lnTo>
                <a:lnTo>
                  <a:pt x="209503" y="1382211"/>
                </a:lnTo>
                <a:lnTo>
                  <a:pt x="209503" y="1339806"/>
                </a:lnTo>
                <a:lnTo>
                  <a:pt x="137313" y="1339806"/>
                </a:lnTo>
                <a:lnTo>
                  <a:pt x="137313" y="1345864"/>
                </a:lnTo>
                <a:cubicBezTo>
                  <a:pt x="137313" y="1354951"/>
                  <a:pt x="132601" y="1360167"/>
                  <a:pt x="123178" y="1361513"/>
                </a:cubicBezTo>
                <a:cubicBezTo>
                  <a:pt x="108706" y="1363869"/>
                  <a:pt x="92888" y="1365047"/>
                  <a:pt x="75724" y="1365047"/>
                </a:cubicBezTo>
                <a:cubicBezTo>
                  <a:pt x="77070" y="1343508"/>
                  <a:pt x="77743" y="1318267"/>
                  <a:pt x="77743" y="1289323"/>
                </a:cubicBezTo>
                <a:lnTo>
                  <a:pt x="77743" y="1259034"/>
                </a:lnTo>
                <a:cubicBezTo>
                  <a:pt x="77743" y="1233793"/>
                  <a:pt x="77407" y="1215619"/>
                  <a:pt x="76734" y="1204513"/>
                </a:cubicBezTo>
                <a:lnTo>
                  <a:pt x="149933" y="1219657"/>
                </a:lnTo>
                <a:lnTo>
                  <a:pt x="335709" y="1219657"/>
                </a:lnTo>
                <a:close/>
                <a:moveTo>
                  <a:pt x="424053" y="1136361"/>
                </a:moveTo>
                <a:lnTo>
                  <a:pt x="478574" y="1173718"/>
                </a:lnTo>
                <a:cubicBezTo>
                  <a:pt x="480930" y="1175738"/>
                  <a:pt x="482108" y="1177589"/>
                  <a:pt x="482108" y="1179272"/>
                </a:cubicBezTo>
                <a:cubicBezTo>
                  <a:pt x="481435" y="1183983"/>
                  <a:pt x="476219" y="1186507"/>
                  <a:pt x="466459" y="1186844"/>
                </a:cubicBezTo>
                <a:lnTo>
                  <a:pt x="5553" y="1186844"/>
                </a:lnTo>
                <a:lnTo>
                  <a:pt x="5553" y="1175738"/>
                </a:lnTo>
                <a:lnTo>
                  <a:pt x="394773" y="1175738"/>
                </a:lnTo>
                <a:close/>
                <a:moveTo>
                  <a:pt x="138322" y="1097490"/>
                </a:moveTo>
                <a:lnTo>
                  <a:pt x="138322" y="1134847"/>
                </a:lnTo>
                <a:lnTo>
                  <a:pt x="339243" y="1134847"/>
                </a:lnTo>
                <a:lnTo>
                  <a:pt x="339243" y="1097490"/>
                </a:lnTo>
                <a:close/>
                <a:moveTo>
                  <a:pt x="138322" y="1050036"/>
                </a:moveTo>
                <a:lnTo>
                  <a:pt x="138322" y="1087393"/>
                </a:lnTo>
                <a:lnTo>
                  <a:pt x="339243" y="1087393"/>
                </a:lnTo>
                <a:lnTo>
                  <a:pt x="339243" y="1050036"/>
                </a:lnTo>
                <a:close/>
                <a:moveTo>
                  <a:pt x="348330" y="1009650"/>
                </a:moveTo>
                <a:lnTo>
                  <a:pt x="408909" y="1032367"/>
                </a:lnTo>
                <a:cubicBezTo>
                  <a:pt x="415303" y="1035060"/>
                  <a:pt x="418500" y="1038257"/>
                  <a:pt x="418500" y="1041959"/>
                </a:cubicBezTo>
                <a:cubicBezTo>
                  <a:pt x="418500" y="1047007"/>
                  <a:pt x="412611" y="1053234"/>
                  <a:pt x="400831" y="1060638"/>
                </a:cubicBezTo>
                <a:lnTo>
                  <a:pt x="400831" y="1068715"/>
                </a:lnTo>
                <a:cubicBezTo>
                  <a:pt x="400831" y="1101697"/>
                  <a:pt x="401168" y="1125423"/>
                  <a:pt x="401841" y="1139895"/>
                </a:cubicBezTo>
                <a:cubicBezTo>
                  <a:pt x="403187" y="1148646"/>
                  <a:pt x="399317" y="1153862"/>
                  <a:pt x="390230" y="1155545"/>
                </a:cubicBezTo>
                <a:cubicBezTo>
                  <a:pt x="374749" y="1159583"/>
                  <a:pt x="357753" y="1161603"/>
                  <a:pt x="339243" y="1161603"/>
                </a:cubicBezTo>
                <a:lnTo>
                  <a:pt x="339243" y="1144943"/>
                </a:lnTo>
                <a:lnTo>
                  <a:pt x="137818" y="1144943"/>
                </a:lnTo>
                <a:cubicBezTo>
                  <a:pt x="136808" y="1152347"/>
                  <a:pt x="132264" y="1156554"/>
                  <a:pt x="124187" y="1157564"/>
                </a:cubicBezTo>
                <a:cubicBezTo>
                  <a:pt x="109716" y="1159920"/>
                  <a:pt x="93225" y="1161098"/>
                  <a:pt x="74714" y="1161098"/>
                </a:cubicBezTo>
                <a:cubicBezTo>
                  <a:pt x="76061" y="1143261"/>
                  <a:pt x="76734" y="1122563"/>
                  <a:pt x="76734" y="1099004"/>
                </a:cubicBezTo>
                <a:lnTo>
                  <a:pt x="76734" y="1079316"/>
                </a:lnTo>
                <a:cubicBezTo>
                  <a:pt x="76734" y="1052729"/>
                  <a:pt x="76397" y="1034555"/>
                  <a:pt x="75724" y="1024795"/>
                </a:cubicBezTo>
                <a:lnTo>
                  <a:pt x="150943" y="1039940"/>
                </a:lnTo>
                <a:lnTo>
                  <a:pt x="331165" y="1039940"/>
                </a:lnTo>
                <a:close/>
                <a:moveTo>
                  <a:pt x="249384" y="737045"/>
                </a:moveTo>
                <a:lnTo>
                  <a:pt x="322079" y="743607"/>
                </a:lnTo>
                <a:cubicBezTo>
                  <a:pt x="329146" y="744281"/>
                  <a:pt x="332680" y="746468"/>
                  <a:pt x="332680" y="750170"/>
                </a:cubicBezTo>
                <a:cubicBezTo>
                  <a:pt x="332680" y="756901"/>
                  <a:pt x="325276" y="763296"/>
                  <a:pt x="310468" y="769353"/>
                </a:cubicBezTo>
                <a:lnTo>
                  <a:pt x="310468" y="776421"/>
                </a:lnTo>
                <a:cubicBezTo>
                  <a:pt x="310468" y="809067"/>
                  <a:pt x="305419" y="837000"/>
                  <a:pt x="295323" y="860222"/>
                </a:cubicBezTo>
                <a:cubicBezTo>
                  <a:pt x="363643" y="867290"/>
                  <a:pt x="410423" y="877218"/>
                  <a:pt x="435664" y="890007"/>
                </a:cubicBezTo>
                <a:cubicBezTo>
                  <a:pt x="451819" y="899094"/>
                  <a:pt x="460569" y="911714"/>
                  <a:pt x="461915" y="927869"/>
                </a:cubicBezTo>
                <a:cubicBezTo>
                  <a:pt x="461915" y="938302"/>
                  <a:pt x="458045" y="947052"/>
                  <a:pt x="450304" y="954120"/>
                </a:cubicBezTo>
                <a:cubicBezTo>
                  <a:pt x="443573" y="960177"/>
                  <a:pt x="435664" y="963206"/>
                  <a:pt x="426577" y="963206"/>
                </a:cubicBezTo>
                <a:cubicBezTo>
                  <a:pt x="416481" y="963543"/>
                  <a:pt x="407562" y="958495"/>
                  <a:pt x="399822" y="948062"/>
                </a:cubicBezTo>
                <a:cubicBezTo>
                  <a:pt x="373234" y="919791"/>
                  <a:pt x="336719" y="894382"/>
                  <a:pt x="290275" y="871833"/>
                </a:cubicBezTo>
                <a:cubicBezTo>
                  <a:pt x="262341" y="925008"/>
                  <a:pt x="197387" y="956139"/>
                  <a:pt x="95412" y="965226"/>
                </a:cubicBezTo>
                <a:lnTo>
                  <a:pt x="92888" y="957653"/>
                </a:lnTo>
                <a:cubicBezTo>
                  <a:pt x="148419" y="937460"/>
                  <a:pt x="188637" y="914070"/>
                  <a:pt x="213541" y="887483"/>
                </a:cubicBezTo>
                <a:cubicBezTo>
                  <a:pt x="235080" y="864261"/>
                  <a:pt x="246860" y="835991"/>
                  <a:pt x="248879" y="802672"/>
                </a:cubicBezTo>
                <a:cubicBezTo>
                  <a:pt x="250225" y="779114"/>
                  <a:pt x="250393" y="757238"/>
                  <a:pt x="249384" y="737045"/>
                </a:cubicBezTo>
                <a:close/>
                <a:moveTo>
                  <a:pt x="373066" y="502301"/>
                </a:moveTo>
                <a:lnTo>
                  <a:pt x="432635" y="548745"/>
                </a:lnTo>
                <a:cubicBezTo>
                  <a:pt x="435328" y="550764"/>
                  <a:pt x="436674" y="553457"/>
                  <a:pt x="436674" y="556822"/>
                </a:cubicBezTo>
                <a:cubicBezTo>
                  <a:pt x="436337" y="560861"/>
                  <a:pt x="432972" y="563217"/>
                  <a:pt x="426577" y="563890"/>
                </a:cubicBezTo>
                <a:cubicBezTo>
                  <a:pt x="420519" y="563890"/>
                  <a:pt x="414798" y="562544"/>
                  <a:pt x="409413" y="559851"/>
                </a:cubicBezTo>
                <a:cubicBezTo>
                  <a:pt x="276813" y="571630"/>
                  <a:pt x="181064" y="578025"/>
                  <a:pt x="122168" y="579035"/>
                </a:cubicBezTo>
                <a:lnTo>
                  <a:pt x="122168" y="626993"/>
                </a:lnTo>
                <a:lnTo>
                  <a:pt x="252413" y="626993"/>
                </a:lnTo>
                <a:cubicBezTo>
                  <a:pt x="253422" y="594684"/>
                  <a:pt x="253927" y="577857"/>
                  <a:pt x="253927" y="576510"/>
                </a:cubicBezTo>
                <a:lnTo>
                  <a:pt x="326622" y="582568"/>
                </a:lnTo>
                <a:cubicBezTo>
                  <a:pt x="334026" y="582905"/>
                  <a:pt x="337728" y="585092"/>
                  <a:pt x="337728" y="589131"/>
                </a:cubicBezTo>
                <a:cubicBezTo>
                  <a:pt x="337728" y="596535"/>
                  <a:pt x="330829" y="602761"/>
                  <a:pt x="317030" y="607810"/>
                </a:cubicBezTo>
                <a:lnTo>
                  <a:pt x="315516" y="626993"/>
                </a:lnTo>
                <a:lnTo>
                  <a:pt x="387706" y="626993"/>
                </a:lnTo>
                <a:lnTo>
                  <a:pt x="417491" y="586607"/>
                </a:lnTo>
                <a:lnTo>
                  <a:pt x="473526" y="624974"/>
                </a:lnTo>
                <a:cubicBezTo>
                  <a:pt x="476555" y="627329"/>
                  <a:pt x="478070" y="629349"/>
                  <a:pt x="478070" y="631032"/>
                </a:cubicBezTo>
                <a:cubicBezTo>
                  <a:pt x="477733" y="635743"/>
                  <a:pt x="472685" y="638436"/>
                  <a:pt x="462925" y="639109"/>
                </a:cubicBezTo>
                <a:lnTo>
                  <a:pt x="314506" y="639109"/>
                </a:lnTo>
                <a:lnTo>
                  <a:pt x="309963" y="697164"/>
                </a:lnTo>
                <a:lnTo>
                  <a:pt x="351863" y="697164"/>
                </a:lnTo>
                <a:lnTo>
                  <a:pt x="370037" y="664350"/>
                </a:lnTo>
                <a:lnTo>
                  <a:pt x="431626" y="687572"/>
                </a:lnTo>
                <a:cubicBezTo>
                  <a:pt x="438020" y="689928"/>
                  <a:pt x="441217" y="692957"/>
                  <a:pt x="441217" y="696659"/>
                </a:cubicBezTo>
                <a:cubicBezTo>
                  <a:pt x="441217" y="704063"/>
                  <a:pt x="435664" y="711972"/>
                  <a:pt x="424558" y="720386"/>
                </a:cubicBezTo>
                <a:lnTo>
                  <a:pt x="424558" y="763296"/>
                </a:lnTo>
                <a:cubicBezTo>
                  <a:pt x="425231" y="789883"/>
                  <a:pt x="425736" y="816471"/>
                  <a:pt x="426073" y="843058"/>
                </a:cubicBezTo>
                <a:cubicBezTo>
                  <a:pt x="426073" y="850462"/>
                  <a:pt x="422202" y="854837"/>
                  <a:pt x="414462" y="856183"/>
                </a:cubicBezTo>
                <a:cubicBezTo>
                  <a:pt x="397298" y="859212"/>
                  <a:pt x="379460" y="861232"/>
                  <a:pt x="360950" y="862241"/>
                </a:cubicBezTo>
                <a:lnTo>
                  <a:pt x="360950" y="709279"/>
                </a:lnTo>
                <a:lnTo>
                  <a:pt x="204454" y="709279"/>
                </a:lnTo>
                <a:lnTo>
                  <a:pt x="204454" y="861232"/>
                </a:lnTo>
                <a:cubicBezTo>
                  <a:pt x="204454" y="869309"/>
                  <a:pt x="200752" y="874021"/>
                  <a:pt x="193348" y="875367"/>
                </a:cubicBezTo>
                <a:cubicBezTo>
                  <a:pt x="177194" y="878732"/>
                  <a:pt x="160366" y="880752"/>
                  <a:pt x="142866" y="881425"/>
                </a:cubicBezTo>
                <a:cubicBezTo>
                  <a:pt x="144212" y="845750"/>
                  <a:pt x="144885" y="811759"/>
                  <a:pt x="144885" y="779450"/>
                </a:cubicBezTo>
                <a:lnTo>
                  <a:pt x="144885" y="750170"/>
                </a:lnTo>
                <a:cubicBezTo>
                  <a:pt x="144885" y="742766"/>
                  <a:pt x="144549" y="719208"/>
                  <a:pt x="143875" y="679495"/>
                </a:cubicBezTo>
                <a:lnTo>
                  <a:pt x="216570" y="697164"/>
                </a:lnTo>
                <a:lnTo>
                  <a:pt x="247869" y="697164"/>
                </a:lnTo>
                <a:lnTo>
                  <a:pt x="251908" y="639109"/>
                </a:lnTo>
                <a:lnTo>
                  <a:pt x="122168" y="639109"/>
                </a:lnTo>
                <a:lnTo>
                  <a:pt x="122168" y="681009"/>
                </a:lnTo>
                <a:cubicBezTo>
                  <a:pt x="122841" y="755050"/>
                  <a:pt x="114427" y="813273"/>
                  <a:pt x="96927" y="855679"/>
                </a:cubicBezTo>
                <a:cubicBezTo>
                  <a:pt x="79426" y="897747"/>
                  <a:pt x="48632" y="934263"/>
                  <a:pt x="4544" y="965226"/>
                </a:cubicBezTo>
                <a:lnTo>
                  <a:pt x="0" y="961692"/>
                </a:lnTo>
                <a:cubicBezTo>
                  <a:pt x="23895" y="919287"/>
                  <a:pt x="40050" y="878396"/>
                  <a:pt x="48464" y="839019"/>
                </a:cubicBezTo>
                <a:cubicBezTo>
                  <a:pt x="55868" y="804691"/>
                  <a:pt x="59570" y="759594"/>
                  <a:pt x="59570" y="703726"/>
                </a:cubicBezTo>
                <a:lnTo>
                  <a:pt x="59570" y="640118"/>
                </a:lnTo>
                <a:cubicBezTo>
                  <a:pt x="59570" y="607136"/>
                  <a:pt x="58560" y="574491"/>
                  <a:pt x="56541" y="542182"/>
                </a:cubicBezTo>
                <a:lnTo>
                  <a:pt x="126207" y="560861"/>
                </a:lnTo>
                <a:cubicBezTo>
                  <a:pt x="186449" y="551101"/>
                  <a:pt x="241811" y="539658"/>
                  <a:pt x="292294" y="526533"/>
                </a:cubicBezTo>
                <a:cubicBezTo>
                  <a:pt x="322920" y="519129"/>
                  <a:pt x="349844" y="511051"/>
                  <a:pt x="373066" y="502301"/>
                </a:cubicBezTo>
                <a:close/>
                <a:moveTo>
                  <a:pt x="202435" y="301886"/>
                </a:moveTo>
                <a:lnTo>
                  <a:pt x="202435" y="371551"/>
                </a:lnTo>
                <a:lnTo>
                  <a:pt x="273111" y="371551"/>
                </a:lnTo>
                <a:lnTo>
                  <a:pt x="273111" y="301886"/>
                </a:lnTo>
                <a:close/>
                <a:moveTo>
                  <a:pt x="384172" y="204959"/>
                </a:moveTo>
                <a:lnTo>
                  <a:pt x="444751" y="231715"/>
                </a:lnTo>
                <a:cubicBezTo>
                  <a:pt x="449799" y="233734"/>
                  <a:pt x="452323" y="236427"/>
                  <a:pt x="452323" y="239792"/>
                </a:cubicBezTo>
                <a:cubicBezTo>
                  <a:pt x="452323" y="246860"/>
                  <a:pt x="446097" y="253927"/>
                  <a:pt x="433645" y="260995"/>
                </a:cubicBezTo>
                <a:lnTo>
                  <a:pt x="433645" y="295323"/>
                </a:lnTo>
                <a:cubicBezTo>
                  <a:pt x="433645" y="306092"/>
                  <a:pt x="434318" y="339747"/>
                  <a:pt x="435664" y="396288"/>
                </a:cubicBezTo>
                <a:cubicBezTo>
                  <a:pt x="436001" y="414798"/>
                  <a:pt x="430784" y="428260"/>
                  <a:pt x="420015" y="436674"/>
                </a:cubicBezTo>
                <a:cubicBezTo>
                  <a:pt x="408572" y="445761"/>
                  <a:pt x="387201" y="452492"/>
                  <a:pt x="355902" y="456867"/>
                </a:cubicBezTo>
                <a:cubicBezTo>
                  <a:pt x="355229" y="440376"/>
                  <a:pt x="352368" y="428933"/>
                  <a:pt x="347320" y="422539"/>
                </a:cubicBezTo>
                <a:cubicBezTo>
                  <a:pt x="341599" y="415135"/>
                  <a:pt x="329483" y="408908"/>
                  <a:pt x="310972" y="403860"/>
                </a:cubicBezTo>
                <a:cubicBezTo>
                  <a:pt x="300876" y="405543"/>
                  <a:pt x="288255" y="406721"/>
                  <a:pt x="273111" y="407394"/>
                </a:cubicBezTo>
                <a:lnTo>
                  <a:pt x="273111" y="382658"/>
                </a:lnTo>
                <a:lnTo>
                  <a:pt x="202435" y="382658"/>
                </a:lnTo>
                <a:lnTo>
                  <a:pt x="202435" y="396793"/>
                </a:lnTo>
                <a:cubicBezTo>
                  <a:pt x="202435" y="404533"/>
                  <a:pt x="199238" y="409077"/>
                  <a:pt x="192843" y="410423"/>
                </a:cubicBezTo>
                <a:cubicBezTo>
                  <a:pt x="179718" y="413452"/>
                  <a:pt x="164405" y="415303"/>
                  <a:pt x="146904" y="415976"/>
                </a:cubicBezTo>
                <a:lnTo>
                  <a:pt x="146904" y="271596"/>
                </a:lnTo>
                <a:lnTo>
                  <a:pt x="216065" y="290779"/>
                </a:lnTo>
                <a:lnTo>
                  <a:pt x="266043" y="290779"/>
                </a:lnTo>
                <a:lnTo>
                  <a:pt x="282197" y="261500"/>
                </a:lnTo>
                <a:lnTo>
                  <a:pt x="337728" y="282197"/>
                </a:lnTo>
                <a:cubicBezTo>
                  <a:pt x="343113" y="284217"/>
                  <a:pt x="345805" y="287246"/>
                  <a:pt x="345805" y="291284"/>
                </a:cubicBezTo>
                <a:cubicBezTo>
                  <a:pt x="345805" y="297679"/>
                  <a:pt x="340421" y="304746"/>
                  <a:pt x="329651" y="312487"/>
                </a:cubicBezTo>
                <a:lnTo>
                  <a:pt x="329651" y="389725"/>
                </a:lnTo>
                <a:cubicBezTo>
                  <a:pt x="329651" y="391408"/>
                  <a:pt x="329314" y="393595"/>
                  <a:pt x="328641" y="396288"/>
                </a:cubicBezTo>
                <a:lnTo>
                  <a:pt x="347825" y="396793"/>
                </a:lnTo>
                <a:cubicBezTo>
                  <a:pt x="356575" y="397129"/>
                  <a:pt x="362801" y="395446"/>
                  <a:pt x="366503" y="391744"/>
                </a:cubicBezTo>
                <a:cubicBezTo>
                  <a:pt x="370205" y="388042"/>
                  <a:pt x="372056" y="381480"/>
                  <a:pt x="372056" y="372056"/>
                </a:cubicBezTo>
                <a:lnTo>
                  <a:pt x="372056" y="248879"/>
                </a:lnTo>
                <a:lnTo>
                  <a:pt x="109547" y="248879"/>
                </a:lnTo>
                <a:lnTo>
                  <a:pt x="109547" y="437179"/>
                </a:lnTo>
                <a:cubicBezTo>
                  <a:pt x="109547" y="445256"/>
                  <a:pt x="105509" y="449968"/>
                  <a:pt x="97432" y="451314"/>
                </a:cubicBezTo>
                <a:cubicBezTo>
                  <a:pt x="77239" y="454679"/>
                  <a:pt x="60243" y="456362"/>
                  <a:pt x="46444" y="456362"/>
                </a:cubicBezTo>
                <a:cubicBezTo>
                  <a:pt x="47454" y="428765"/>
                  <a:pt x="48295" y="401000"/>
                  <a:pt x="48968" y="373066"/>
                </a:cubicBezTo>
                <a:lnTo>
                  <a:pt x="48968" y="281693"/>
                </a:lnTo>
                <a:cubicBezTo>
                  <a:pt x="48632" y="260827"/>
                  <a:pt x="48295" y="239960"/>
                  <a:pt x="47959" y="219094"/>
                </a:cubicBezTo>
                <a:lnTo>
                  <a:pt x="133274" y="237773"/>
                </a:lnTo>
                <a:lnTo>
                  <a:pt x="364989" y="237773"/>
                </a:lnTo>
                <a:close/>
                <a:moveTo>
                  <a:pt x="157506" y="122673"/>
                </a:moveTo>
                <a:lnTo>
                  <a:pt x="157506" y="185271"/>
                </a:lnTo>
                <a:lnTo>
                  <a:pt x="315516" y="185271"/>
                </a:lnTo>
                <a:lnTo>
                  <a:pt x="315516" y="122673"/>
                </a:lnTo>
                <a:close/>
                <a:moveTo>
                  <a:pt x="325108" y="80772"/>
                </a:moveTo>
                <a:lnTo>
                  <a:pt x="380638" y="99956"/>
                </a:lnTo>
                <a:cubicBezTo>
                  <a:pt x="387033" y="101975"/>
                  <a:pt x="390230" y="105677"/>
                  <a:pt x="390230" y="111062"/>
                </a:cubicBezTo>
                <a:cubicBezTo>
                  <a:pt x="390230" y="117456"/>
                  <a:pt x="384845" y="124524"/>
                  <a:pt x="374076" y="132264"/>
                </a:cubicBezTo>
                <a:lnTo>
                  <a:pt x="374076" y="138827"/>
                </a:lnTo>
                <a:cubicBezTo>
                  <a:pt x="374076" y="156664"/>
                  <a:pt x="374580" y="175848"/>
                  <a:pt x="375590" y="196377"/>
                </a:cubicBezTo>
                <a:cubicBezTo>
                  <a:pt x="375927" y="203108"/>
                  <a:pt x="373066" y="207147"/>
                  <a:pt x="367008" y="208493"/>
                </a:cubicBezTo>
                <a:cubicBezTo>
                  <a:pt x="353546" y="211522"/>
                  <a:pt x="336382" y="213373"/>
                  <a:pt x="315516" y="214046"/>
                </a:cubicBezTo>
                <a:lnTo>
                  <a:pt x="315516" y="196377"/>
                </a:lnTo>
                <a:lnTo>
                  <a:pt x="157506" y="196377"/>
                </a:lnTo>
                <a:lnTo>
                  <a:pt x="157506" y="201930"/>
                </a:lnTo>
                <a:cubicBezTo>
                  <a:pt x="157506" y="209334"/>
                  <a:pt x="153299" y="214046"/>
                  <a:pt x="144885" y="216065"/>
                </a:cubicBezTo>
                <a:cubicBezTo>
                  <a:pt x="136471" y="218085"/>
                  <a:pt x="120653" y="219431"/>
                  <a:pt x="97432" y="220104"/>
                </a:cubicBezTo>
                <a:cubicBezTo>
                  <a:pt x="98441" y="202940"/>
                  <a:pt x="98946" y="181905"/>
                  <a:pt x="98946" y="157001"/>
                </a:cubicBezTo>
                <a:lnTo>
                  <a:pt x="98946" y="143371"/>
                </a:lnTo>
                <a:cubicBezTo>
                  <a:pt x="98946" y="123178"/>
                  <a:pt x="98609" y="106855"/>
                  <a:pt x="97936" y="94402"/>
                </a:cubicBezTo>
                <a:lnTo>
                  <a:pt x="173155" y="111567"/>
                </a:lnTo>
                <a:lnTo>
                  <a:pt x="307944" y="111567"/>
                </a:lnTo>
                <a:close/>
                <a:moveTo>
                  <a:pt x="184261" y="0"/>
                </a:moveTo>
                <a:cubicBezTo>
                  <a:pt x="217243" y="337"/>
                  <a:pt x="240634" y="3871"/>
                  <a:pt x="254432" y="10602"/>
                </a:cubicBezTo>
                <a:cubicBezTo>
                  <a:pt x="265538" y="16323"/>
                  <a:pt x="271091" y="24905"/>
                  <a:pt x="271091" y="36348"/>
                </a:cubicBezTo>
                <a:cubicBezTo>
                  <a:pt x="271091" y="46781"/>
                  <a:pt x="266548" y="55194"/>
                  <a:pt x="257461" y="61589"/>
                </a:cubicBezTo>
                <a:lnTo>
                  <a:pt x="388715" y="61589"/>
                </a:lnTo>
                <a:lnTo>
                  <a:pt x="420015" y="22213"/>
                </a:lnTo>
                <a:lnTo>
                  <a:pt x="473021" y="60579"/>
                </a:lnTo>
                <a:cubicBezTo>
                  <a:pt x="475041" y="62262"/>
                  <a:pt x="476050" y="63945"/>
                  <a:pt x="476050" y="65628"/>
                </a:cubicBezTo>
                <a:cubicBezTo>
                  <a:pt x="476050" y="70339"/>
                  <a:pt x="471002" y="72695"/>
                  <a:pt x="460905" y="72695"/>
                </a:cubicBezTo>
                <a:lnTo>
                  <a:pt x="10602" y="72695"/>
                </a:lnTo>
                <a:lnTo>
                  <a:pt x="10602" y="61589"/>
                </a:lnTo>
                <a:lnTo>
                  <a:pt x="206979" y="61589"/>
                </a:lnTo>
                <a:cubicBezTo>
                  <a:pt x="205632" y="59906"/>
                  <a:pt x="204286" y="56204"/>
                  <a:pt x="202940" y="50483"/>
                </a:cubicBezTo>
                <a:cubicBezTo>
                  <a:pt x="200921" y="40386"/>
                  <a:pt x="198060" y="31804"/>
                  <a:pt x="194358" y="24737"/>
                </a:cubicBezTo>
                <a:cubicBezTo>
                  <a:pt x="192002" y="20025"/>
                  <a:pt x="187627" y="13294"/>
                  <a:pt x="181232" y="4544"/>
                </a:cubicBez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 name="işlídê"/>
          <p:cNvSpPr/>
          <p:nvPr/>
        </p:nvSpPr>
        <p:spPr>
          <a:xfrm>
            <a:off x="6285492" y="1750274"/>
            <a:ext cx="5511714" cy="3605317"/>
          </a:xfrm>
          <a:prstGeom prst="rect">
            <a:avLst/>
          </a:prstGeom>
          <a:solidFill>
            <a:schemeClr val="bg1"/>
          </a:solidFill>
          <a:ln w="6350">
            <a:gradFill>
              <a:gsLst>
                <a:gs pos="0">
                  <a:srgbClr val="9E0406"/>
                </a:gs>
                <a:gs pos="100000">
                  <a:srgbClr val="9E0406">
                    <a:alpha val="0"/>
                  </a:srgb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spcBef>
                <a:spcPct val="0"/>
              </a:spcBef>
              <a:spcAft>
                <a:spcPts val="1200"/>
              </a:spcAft>
              <a:buClr>
                <a:srgbClr val="961116"/>
              </a:buClr>
              <a:buSzPct val="80000"/>
            </a:pPr>
            <a:endParaRPr lang="zh-CN" altLang="en-US" sz="2000" b="1" dirty="0">
              <a:solidFill>
                <a:schemeClr val="tx1"/>
              </a:solidFill>
              <a:latin typeface="微软雅黑" panose="020B0503020204020204" pitchFamily="34" charset="-122"/>
              <a:ea typeface="微软雅黑" panose="020B0503020204020204" pitchFamily="34" charset="-122"/>
              <a:cs typeface="+mn-ea"/>
            </a:endParaRPr>
          </a:p>
        </p:txBody>
      </p:sp>
      <p:sp>
        <p:nvSpPr>
          <p:cNvPr id="9" name="文本框 8"/>
          <p:cNvSpPr txBox="1"/>
          <p:nvPr/>
        </p:nvSpPr>
        <p:spPr>
          <a:xfrm>
            <a:off x="6489770" y="2060472"/>
            <a:ext cx="5103158" cy="2984920"/>
          </a:xfrm>
          <a:prstGeom prst="rect">
            <a:avLst/>
          </a:prstGeom>
          <a:noFill/>
        </p:spPr>
        <p:txBody>
          <a:bodyPr wrap="square">
            <a:spAutoFit/>
          </a:bodyPr>
          <a:lstStyle/>
          <a:p>
            <a:pPr marL="342900" indent="-342900" algn="just">
              <a:lnSpc>
                <a:spcPct val="160000"/>
              </a:lnSpc>
              <a:spcBef>
                <a:spcPct val="0"/>
              </a:spcBef>
              <a:buClr>
                <a:srgbClr val="C00000"/>
              </a:buClr>
              <a:buSzPct val="80000"/>
              <a:buFont typeface="Wingdings" panose="05000000000000000000" pitchFamily="2" charset="2"/>
              <a:buChar char="n"/>
            </a:pPr>
            <a:r>
              <a:rPr lang="zh-CN" altLang="en-US" sz="2000" b="1" dirty="0">
                <a:solidFill>
                  <a:srgbClr val="C00000"/>
                </a:solidFill>
                <a:latin typeface="微软雅黑" panose="020B0503020204020204" pitchFamily="34" charset="-122"/>
                <a:ea typeface="微软雅黑" panose="020B0503020204020204" pitchFamily="34" charset="-122"/>
                <a:cs typeface="+mn-ea"/>
              </a:rPr>
              <a:t>必由之路</a:t>
            </a: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cs typeface="+mn-ea"/>
              </a:rPr>
              <a:t>：加快实现高水平科技自立自强</a:t>
            </a:r>
            <a:endPar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cs typeface="+mn-ea"/>
            </a:endParaRPr>
          </a:p>
          <a:p>
            <a:pPr marL="342900" indent="-342900" algn="just">
              <a:lnSpc>
                <a:spcPct val="160000"/>
              </a:lnSpc>
              <a:spcBef>
                <a:spcPct val="0"/>
              </a:spcBef>
              <a:buClr>
                <a:srgbClr val="C00000"/>
              </a:buClr>
              <a:buSzPct val="80000"/>
              <a:buFont typeface="Wingdings" panose="05000000000000000000" pitchFamily="2" charset="2"/>
              <a:buChar char="n"/>
            </a:pPr>
            <a:r>
              <a:rPr lang="zh-CN" altLang="en-US" sz="2000" b="1" dirty="0">
                <a:solidFill>
                  <a:srgbClr val="C00000"/>
                </a:solidFill>
                <a:latin typeface="微软雅黑" panose="020B0503020204020204" pitchFamily="34" charset="-122"/>
                <a:ea typeface="微软雅黑" panose="020B0503020204020204" pitchFamily="34" charset="-122"/>
                <a:cs typeface="+mn-ea"/>
              </a:rPr>
              <a:t>战略基点</a:t>
            </a: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cs typeface="+mn-ea"/>
              </a:rPr>
              <a:t>：加快构建新发展格局</a:t>
            </a:r>
            <a:endPar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cs typeface="+mn-ea"/>
            </a:endParaRPr>
          </a:p>
          <a:p>
            <a:pPr marL="342900" indent="-342900" algn="just">
              <a:lnSpc>
                <a:spcPct val="160000"/>
              </a:lnSpc>
              <a:spcBef>
                <a:spcPct val="0"/>
              </a:spcBef>
              <a:buClr>
                <a:srgbClr val="C00000"/>
              </a:buClr>
              <a:buSzPct val="80000"/>
              <a:buFont typeface="Wingdings" panose="05000000000000000000" pitchFamily="2" charset="2"/>
              <a:buChar char="n"/>
            </a:pPr>
            <a:r>
              <a:rPr lang="zh-CN" altLang="en-US" sz="2000" b="1" dirty="0">
                <a:solidFill>
                  <a:srgbClr val="C00000"/>
                </a:solidFill>
                <a:latin typeface="微软雅黑" panose="020B0503020204020204" pitchFamily="34" charset="-122"/>
                <a:ea typeface="微软雅黑" panose="020B0503020204020204" pitchFamily="34" charset="-122"/>
                <a:cs typeface="+mn-ea"/>
              </a:rPr>
              <a:t>必然要求</a:t>
            </a: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cs typeface="+mn-ea"/>
              </a:rPr>
              <a:t>：推进农业现代化</a:t>
            </a:r>
            <a:endPar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cs typeface="+mn-ea"/>
            </a:endParaRPr>
          </a:p>
          <a:p>
            <a:pPr marL="342900" indent="-342900" algn="just">
              <a:lnSpc>
                <a:spcPct val="160000"/>
              </a:lnSpc>
              <a:spcBef>
                <a:spcPct val="0"/>
              </a:spcBef>
              <a:buClr>
                <a:srgbClr val="C00000"/>
              </a:buClr>
              <a:buSzPct val="80000"/>
              <a:buFont typeface="Wingdings" panose="05000000000000000000" pitchFamily="2" charset="2"/>
              <a:buChar char="n"/>
            </a:pPr>
            <a:r>
              <a:rPr lang="zh-CN" altLang="en-US" sz="2000" b="1" dirty="0">
                <a:solidFill>
                  <a:srgbClr val="C00000"/>
                </a:solidFill>
                <a:latin typeface="微软雅黑" panose="020B0503020204020204" pitchFamily="34" charset="-122"/>
                <a:ea typeface="微软雅黑" panose="020B0503020204020204" pitchFamily="34" charset="-122"/>
                <a:cs typeface="+mn-ea"/>
              </a:rPr>
              <a:t>最终目的</a:t>
            </a: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cs typeface="+mn-ea"/>
              </a:rPr>
              <a:t>：人民幸福安康</a:t>
            </a:r>
            <a:endPar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cs typeface="+mn-ea"/>
            </a:endParaRPr>
          </a:p>
          <a:p>
            <a:pPr marL="342900" indent="-342900" algn="just">
              <a:lnSpc>
                <a:spcPct val="160000"/>
              </a:lnSpc>
              <a:spcBef>
                <a:spcPct val="0"/>
              </a:spcBef>
              <a:buClr>
                <a:srgbClr val="C00000"/>
              </a:buClr>
              <a:buSzPct val="80000"/>
              <a:buFont typeface="Wingdings" panose="05000000000000000000" pitchFamily="2" charset="2"/>
              <a:buChar char="n"/>
            </a:pPr>
            <a:r>
              <a:rPr lang="zh-CN" altLang="en-US" sz="2000" b="1" dirty="0">
                <a:solidFill>
                  <a:srgbClr val="C00000"/>
                </a:solidFill>
                <a:latin typeface="微软雅黑" panose="020B0503020204020204" pitchFamily="34" charset="-122"/>
                <a:ea typeface="微软雅黑" panose="020B0503020204020204" pitchFamily="34" charset="-122"/>
                <a:cs typeface="+mn-ea"/>
              </a:rPr>
              <a:t>引领保障</a:t>
            </a: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cs typeface="+mn-ea"/>
              </a:rPr>
              <a:t>：坚持和加强党的全面领导、</a:t>
            </a:r>
            <a:endPar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cs typeface="+mn-ea"/>
            </a:endParaRPr>
          </a:p>
          <a:p>
            <a:pPr algn="just">
              <a:lnSpc>
                <a:spcPct val="160000"/>
              </a:lnSpc>
              <a:spcBef>
                <a:spcPct val="0"/>
              </a:spcBef>
              <a:buClr>
                <a:srgbClr val="C00000"/>
              </a:buClr>
              <a:buSzPct val="80000"/>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cs typeface="+mn-ea"/>
              </a:rPr>
              <a:t>                     坚定不移全面从严治党</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图片 26"/>
          <p:cNvPicPr preferRelativeResize="0"/>
          <p:nvPr/>
        </p:nvPicPr>
        <p:blipFill rotWithShape="1">
          <a:blip r:embed="rId2" cstate="print">
            <a:extLst>
              <a:ext uri="{28A0092B-C50C-407E-A947-70E740481C1C}">
                <a14:useLocalDpi xmlns:a14="http://schemas.microsoft.com/office/drawing/2010/main" val="0"/>
              </a:ext>
            </a:extLst>
          </a:blip>
          <a:srcRect l="383" t="46452" r="395" b="21756"/>
          <a:stretch>
            <a:fillRect/>
          </a:stretch>
        </p:blipFill>
        <p:spPr>
          <a:xfrm>
            <a:off x="0" y="4869164"/>
            <a:ext cx="12192000" cy="1988836"/>
          </a:xfrm>
          <a:prstGeom prst="cube">
            <a:avLst>
              <a:gd name="adj" fmla="val 1759"/>
            </a:avLst>
          </a:prstGeom>
          <a:noFill/>
          <a:effectLst/>
        </p:spPr>
      </p:pic>
      <p:sp>
        <p:nvSpPr>
          <p:cNvPr id="32" name="işlídê"/>
          <p:cNvSpPr/>
          <p:nvPr/>
        </p:nvSpPr>
        <p:spPr>
          <a:xfrm>
            <a:off x="331573" y="1201229"/>
            <a:ext cx="11528855" cy="3942381"/>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5" name="işlídê"/>
          <p:cNvSpPr/>
          <p:nvPr/>
        </p:nvSpPr>
        <p:spPr>
          <a:xfrm>
            <a:off x="807592" y="1863538"/>
            <a:ext cx="10576816" cy="1130731"/>
          </a:xfrm>
          <a:prstGeom prst="rect">
            <a:avLst/>
          </a:prstGeom>
          <a:solidFill>
            <a:schemeClr val="bg1"/>
          </a:solidFill>
          <a:ln w="6350">
            <a:gradFill>
              <a:gsLst>
                <a:gs pos="0">
                  <a:srgbClr val="9E0406"/>
                </a:gs>
                <a:gs pos="100000">
                  <a:srgbClr val="9E0406">
                    <a:alpha val="0"/>
                  </a:srgb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 name="对角圆角矩形 1"/>
          <p:cNvSpPr/>
          <p:nvPr/>
        </p:nvSpPr>
        <p:spPr>
          <a:xfrm flipH="1">
            <a:off x="4386000" y="713690"/>
            <a:ext cx="342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推动高质量发展的必要性</a:t>
            </a:r>
          </a:p>
        </p:txBody>
      </p:sp>
      <p:sp>
        <p:nvSpPr>
          <p:cNvPr id="6" name="文本框 5"/>
          <p:cNvSpPr txBox="1"/>
          <p:nvPr/>
        </p:nvSpPr>
        <p:spPr>
          <a:xfrm>
            <a:off x="1066430" y="1977886"/>
            <a:ext cx="10059141" cy="961289"/>
          </a:xfrm>
          <a:prstGeom prst="rect">
            <a:avLst/>
          </a:prstGeom>
          <a:noFill/>
        </p:spPr>
        <p:txBody>
          <a:bodyPr wrap="square">
            <a:sp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只有推动高质量发展，才能适应科技新变化、人民新需要，形成优质高效多样化的供给体系，提供更多优质产品和服务，在新的水平上实现供求均衡和经济持续健康发展。</a:t>
            </a:r>
          </a:p>
        </p:txBody>
      </p:sp>
      <p:grpSp>
        <p:nvGrpSpPr>
          <p:cNvPr id="18" name="组合 17"/>
          <p:cNvGrpSpPr/>
          <p:nvPr/>
        </p:nvGrpSpPr>
        <p:grpSpPr>
          <a:xfrm>
            <a:off x="2540725" y="1440492"/>
            <a:ext cx="7110551" cy="468000"/>
            <a:chOff x="1195504" y="4601631"/>
            <a:chExt cx="6840000" cy="468000"/>
          </a:xfrm>
        </p:grpSpPr>
        <p:sp>
          <p:nvSpPr>
            <p:cNvPr id="19" name="对角圆角矩形 18"/>
            <p:cNvSpPr/>
            <p:nvPr/>
          </p:nvSpPr>
          <p:spPr>
            <a:xfrm>
              <a:off x="1195504" y="4601631"/>
              <a:ext cx="68400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推动高质量发展是保持经济持续健康发展的必然要求</a:t>
              </a:r>
            </a:p>
          </p:txBody>
        </p:sp>
        <p:sp>
          <p:nvSpPr>
            <p:cNvPr id="20" name="对角圆角矩形 19"/>
            <p:cNvSpPr/>
            <p:nvPr/>
          </p:nvSpPr>
          <p:spPr>
            <a:xfrm flipH="1">
              <a:off x="1411504" y="4763631"/>
              <a:ext cx="138521"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12" name="işlídê"/>
          <p:cNvSpPr/>
          <p:nvPr/>
        </p:nvSpPr>
        <p:spPr>
          <a:xfrm>
            <a:off x="807592" y="3642159"/>
            <a:ext cx="10576816" cy="1056672"/>
          </a:xfrm>
          <a:prstGeom prst="rect">
            <a:avLst/>
          </a:prstGeom>
          <a:solidFill>
            <a:schemeClr val="bg1"/>
          </a:solidFill>
          <a:ln w="6350">
            <a:gradFill>
              <a:gsLst>
                <a:gs pos="0">
                  <a:srgbClr val="9E0406"/>
                </a:gs>
                <a:gs pos="100000">
                  <a:srgbClr val="9E0406">
                    <a:alpha val="0"/>
                  </a:srgb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3" name="文本框 12"/>
          <p:cNvSpPr txBox="1"/>
          <p:nvPr/>
        </p:nvSpPr>
        <p:spPr>
          <a:xfrm>
            <a:off x="1117477" y="3737542"/>
            <a:ext cx="9957047" cy="961289"/>
          </a:xfrm>
          <a:prstGeom prst="rect">
            <a:avLst/>
          </a:prstGeom>
          <a:noFill/>
        </p:spPr>
        <p:txBody>
          <a:bodyPr wrap="square">
            <a:spAutoFit/>
          </a:bodyPr>
          <a:lstStyle/>
          <a:p>
            <a:pPr algn="just">
              <a:lnSpc>
                <a:spcPct val="150000"/>
              </a:lnSpc>
            </a:pPr>
            <a:r>
              <a:rPr lang="zh-CN" altLang="en-US" sz="2000" dirty="0">
                <a:latin typeface="微软雅黑" panose="020B0503020204020204" pitchFamily="34" charset="-122"/>
                <a:ea typeface="微软雅黑" panose="020B0503020204020204" pitchFamily="34" charset="-122"/>
              </a:rPr>
              <a:t>       我国经济发展阶段也在发生历史性变化，不平衡不充分的发展就是发展质量不高的表现，发展中的矛盾和问题主要就集中在发展质量上。</a:t>
            </a:r>
          </a:p>
        </p:txBody>
      </p:sp>
      <p:sp>
        <p:nvSpPr>
          <p:cNvPr id="28" name="矩形 146"/>
          <p:cNvSpPr>
            <a:spLocks noChangeArrowheads="1"/>
          </p:cNvSpPr>
          <p:nvPr/>
        </p:nvSpPr>
        <p:spPr bwMode="auto">
          <a:xfrm>
            <a:off x="999710" y="5400732"/>
            <a:ext cx="10192580" cy="961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indent="0" algn="just">
              <a:lnSpc>
                <a:spcPct val="150000"/>
              </a:lnSpc>
              <a:spcBef>
                <a:spcPct val="0"/>
              </a:spcBef>
              <a:buNone/>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经济发展是一个螺旋式上升的过程，上升不是线性的，量积累到一定阶段，必须转向质的提升，我国经济发展要遵循这一规律。</a:t>
            </a:r>
          </a:p>
        </p:txBody>
      </p:sp>
      <p:grpSp>
        <p:nvGrpSpPr>
          <p:cNvPr id="29" name="组合 28"/>
          <p:cNvGrpSpPr/>
          <p:nvPr/>
        </p:nvGrpSpPr>
        <p:grpSpPr>
          <a:xfrm>
            <a:off x="2540725" y="4981610"/>
            <a:ext cx="7110550" cy="468000"/>
            <a:chOff x="1195504" y="4601631"/>
            <a:chExt cx="6264000" cy="468000"/>
          </a:xfrm>
        </p:grpSpPr>
        <p:sp>
          <p:nvSpPr>
            <p:cNvPr id="30" name="对角圆角矩形 29"/>
            <p:cNvSpPr/>
            <p:nvPr/>
          </p:nvSpPr>
          <p:spPr>
            <a:xfrm>
              <a:off x="1195504" y="4601631"/>
              <a:ext cx="62640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推动高质量发展是遵循经济发展规律的必然要求</a:t>
              </a:r>
            </a:p>
          </p:txBody>
        </p:sp>
        <p:sp>
          <p:nvSpPr>
            <p:cNvPr id="31" name="对角圆角矩形 30"/>
            <p:cNvSpPr/>
            <p:nvPr/>
          </p:nvSpPr>
          <p:spPr>
            <a:xfrm flipH="1">
              <a:off x="1411504" y="4763631"/>
              <a:ext cx="126856"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4" name="组合 3"/>
          <p:cNvGrpSpPr/>
          <p:nvPr/>
        </p:nvGrpSpPr>
        <p:grpSpPr>
          <a:xfrm>
            <a:off x="2540725" y="3233978"/>
            <a:ext cx="7110551" cy="468000"/>
            <a:chOff x="1195504" y="4601631"/>
            <a:chExt cx="7272000" cy="468000"/>
          </a:xfrm>
        </p:grpSpPr>
        <p:sp>
          <p:nvSpPr>
            <p:cNvPr id="5" name="对角圆角矩形 4"/>
            <p:cNvSpPr/>
            <p:nvPr/>
          </p:nvSpPr>
          <p:spPr>
            <a:xfrm>
              <a:off x="1195504" y="4601631"/>
              <a:ext cx="72720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推动高质量发展是适应我国社会主要矛盾变化的必然要求</a:t>
              </a:r>
            </a:p>
          </p:txBody>
        </p:sp>
        <p:sp>
          <p:nvSpPr>
            <p:cNvPr id="9" name="对角圆角矩形 8"/>
            <p:cNvSpPr/>
            <p:nvPr/>
          </p:nvSpPr>
          <p:spPr>
            <a:xfrm flipH="1">
              <a:off x="1411502" y="4763631"/>
              <a:ext cx="14727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组合 17"/>
          <p:cNvGrpSpPr/>
          <p:nvPr/>
        </p:nvGrpSpPr>
        <p:grpSpPr>
          <a:xfrm>
            <a:off x="2235141" y="1927785"/>
            <a:ext cx="9180000" cy="792000"/>
            <a:chOff x="2235141" y="1784308"/>
            <a:chExt cx="9180000" cy="792000"/>
          </a:xfrm>
        </p:grpSpPr>
        <p:sp>
          <p:nvSpPr>
            <p:cNvPr id="7" name="矩形 6"/>
            <p:cNvSpPr/>
            <p:nvPr/>
          </p:nvSpPr>
          <p:spPr>
            <a:xfrm>
              <a:off x="2235141" y="1784308"/>
              <a:ext cx="9180000" cy="792000"/>
            </a:xfrm>
            <a:prstGeom prst="rect">
              <a:avLst/>
            </a:prstGeom>
            <a:solidFill>
              <a:schemeClr val="bg1"/>
            </a:solidFill>
            <a:ln>
              <a:noFill/>
            </a:ln>
            <a:effectLst>
              <a:outerShdw blurRad="254000" dist="63500" dir="2700000" algn="t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圆角矩形 10"/>
            <p:cNvSpPr/>
            <p:nvPr/>
          </p:nvSpPr>
          <p:spPr>
            <a:xfrm>
              <a:off x="11364741" y="1929548"/>
              <a:ext cx="50400" cy="504000"/>
            </a:xfrm>
            <a:prstGeom prst="roundRect">
              <a:avLst>
                <a:gd name="adj" fmla="val 50000"/>
              </a:avLst>
            </a:prstGeom>
            <a:gradFill>
              <a:gsLst>
                <a:gs pos="0">
                  <a:schemeClr val="accent2">
                    <a:lumMod val="40000"/>
                    <a:lumOff val="60000"/>
                  </a:schemeClr>
                </a:gs>
                <a:gs pos="46000">
                  <a:schemeClr val="accent2">
                    <a:lumMod val="95000"/>
                    <a:lumOff val="5000"/>
                  </a:schemeClr>
                </a:gs>
                <a:gs pos="100000">
                  <a:srgbClr val="9E0406"/>
                </a:gs>
              </a:gsLst>
              <a:path path="circle">
                <a:fillToRect l="50000" t="130000" r="50000" b="-3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7" name="组合 16"/>
          <p:cNvGrpSpPr/>
          <p:nvPr/>
        </p:nvGrpSpPr>
        <p:grpSpPr>
          <a:xfrm>
            <a:off x="2235141" y="2907521"/>
            <a:ext cx="9180000" cy="792000"/>
            <a:chOff x="2235141" y="2764044"/>
            <a:chExt cx="9180000" cy="792000"/>
          </a:xfrm>
        </p:grpSpPr>
        <p:sp>
          <p:nvSpPr>
            <p:cNvPr id="4" name="矩形 3"/>
            <p:cNvSpPr/>
            <p:nvPr/>
          </p:nvSpPr>
          <p:spPr>
            <a:xfrm>
              <a:off x="2235141" y="2764044"/>
              <a:ext cx="9180000" cy="792000"/>
            </a:xfrm>
            <a:prstGeom prst="rect">
              <a:avLst/>
            </a:prstGeom>
            <a:solidFill>
              <a:schemeClr val="bg1"/>
            </a:solidFill>
            <a:ln>
              <a:noFill/>
            </a:ln>
            <a:effectLst>
              <a:outerShdw blurRad="254000" dist="63500" dir="2700000" algn="t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圆角矩形 24"/>
            <p:cNvSpPr/>
            <p:nvPr/>
          </p:nvSpPr>
          <p:spPr>
            <a:xfrm>
              <a:off x="11364741" y="2908044"/>
              <a:ext cx="50400" cy="504000"/>
            </a:xfrm>
            <a:prstGeom prst="roundRect">
              <a:avLst>
                <a:gd name="adj" fmla="val 50000"/>
              </a:avLst>
            </a:prstGeom>
            <a:gradFill>
              <a:gsLst>
                <a:gs pos="0">
                  <a:schemeClr val="accent2">
                    <a:lumMod val="40000"/>
                    <a:lumOff val="60000"/>
                  </a:schemeClr>
                </a:gs>
                <a:gs pos="46000">
                  <a:schemeClr val="accent2">
                    <a:lumMod val="95000"/>
                    <a:lumOff val="5000"/>
                  </a:schemeClr>
                </a:gs>
                <a:gs pos="100000">
                  <a:srgbClr val="9E0406"/>
                </a:gs>
              </a:gsLst>
              <a:path path="circle">
                <a:fillToRect l="50000" t="130000" r="50000" b="-3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4" name="组合 13"/>
          <p:cNvGrpSpPr/>
          <p:nvPr/>
        </p:nvGrpSpPr>
        <p:grpSpPr>
          <a:xfrm>
            <a:off x="2235141" y="3887257"/>
            <a:ext cx="9180000" cy="792000"/>
            <a:chOff x="2235141" y="3743780"/>
            <a:chExt cx="9180000" cy="792000"/>
          </a:xfrm>
        </p:grpSpPr>
        <p:sp>
          <p:nvSpPr>
            <p:cNvPr id="10" name="矩形 9"/>
            <p:cNvSpPr/>
            <p:nvPr/>
          </p:nvSpPr>
          <p:spPr>
            <a:xfrm>
              <a:off x="2235141" y="3743780"/>
              <a:ext cx="9180000" cy="792000"/>
            </a:xfrm>
            <a:prstGeom prst="rect">
              <a:avLst/>
            </a:prstGeom>
            <a:solidFill>
              <a:schemeClr val="bg1"/>
            </a:solidFill>
            <a:ln>
              <a:noFill/>
            </a:ln>
            <a:effectLst>
              <a:outerShdw blurRad="254000" dist="63500" dir="2700000" algn="t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endParaRPr>
            </a:p>
          </p:txBody>
        </p:sp>
        <p:sp>
          <p:nvSpPr>
            <p:cNvPr id="27" name="圆角矩形 26"/>
            <p:cNvSpPr/>
            <p:nvPr/>
          </p:nvSpPr>
          <p:spPr>
            <a:xfrm>
              <a:off x="11364741" y="3886540"/>
              <a:ext cx="50400" cy="504000"/>
            </a:xfrm>
            <a:prstGeom prst="roundRect">
              <a:avLst>
                <a:gd name="adj" fmla="val 50000"/>
              </a:avLst>
            </a:prstGeom>
            <a:gradFill>
              <a:gsLst>
                <a:gs pos="0">
                  <a:schemeClr val="accent2">
                    <a:lumMod val="40000"/>
                    <a:lumOff val="60000"/>
                  </a:schemeClr>
                </a:gs>
                <a:gs pos="46000">
                  <a:schemeClr val="accent2">
                    <a:lumMod val="95000"/>
                    <a:lumOff val="5000"/>
                  </a:schemeClr>
                </a:gs>
                <a:gs pos="100000">
                  <a:srgbClr val="9E0406"/>
                </a:gs>
              </a:gsLst>
              <a:path path="circle">
                <a:fillToRect l="50000" t="130000" r="50000" b="-3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endParaRPr>
            </a:p>
          </p:txBody>
        </p:sp>
      </p:grpSp>
      <p:grpSp>
        <p:nvGrpSpPr>
          <p:cNvPr id="12" name="组合 11"/>
          <p:cNvGrpSpPr/>
          <p:nvPr/>
        </p:nvGrpSpPr>
        <p:grpSpPr>
          <a:xfrm>
            <a:off x="2235141" y="4866993"/>
            <a:ext cx="9180000" cy="792000"/>
            <a:chOff x="2235141" y="4723516"/>
            <a:chExt cx="9180000" cy="792000"/>
          </a:xfrm>
        </p:grpSpPr>
        <p:sp>
          <p:nvSpPr>
            <p:cNvPr id="3" name="矩形 2"/>
            <p:cNvSpPr/>
            <p:nvPr/>
          </p:nvSpPr>
          <p:spPr>
            <a:xfrm>
              <a:off x="2235141" y="4723516"/>
              <a:ext cx="9180000" cy="792000"/>
            </a:xfrm>
            <a:prstGeom prst="rect">
              <a:avLst/>
            </a:prstGeom>
            <a:solidFill>
              <a:schemeClr val="bg1"/>
            </a:solidFill>
            <a:ln>
              <a:noFill/>
            </a:ln>
            <a:effectLst>
              <a:outerShdw blurRad="254000" dist="63500" dir="2700000" algn="t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圆角矩形 27"/>
            <p:cNvSpPr/>
            <p:nvPr/>
          </p:nvSpPr>
          <p:spPr>
            <a:xfrm>
              <a:off x="11364741" y="4865036"/>
              <a:ext cx="50400" cy="504000"/>
            </a:xfrm>
            <a:prstGeom prst="roundRect">
              <a:avLst>
                <a:gd name="adj" fmla="val 50000"/>
              </a:avLst>
            </a:prstGeom>
            <a:gradFill>
              <a:gsLst>
                <a:gs pos="0">
                  <a:schemeClr val="accent2">
                    <a:lumMod val="40000"/>
                    <a:lumOff val="60000"/>
                  </a:schemeClr>
                </a:gs>
                <a:gs pos="46000">
                  <a:schemeClr val="accent2">
                    <a:lumMod val="95000"/>
                    <a:lumOff val="5000"/>
                  </a:schemeClr>
                </a:gs>
                <a:gs pos="100000">
                  <a:srgbClr val="9E0406"/>
                </a:gs>
              </a:gsLst>
              <a:path path="circle">
                <a:fillToRect l="50000" t="130000" r="50000" b="-3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对角圆角矩形 1"/>
          <p:cNvSpPr/>
          <p:nvPr/>
        </p:nvSpPr>
        <p:spPr>
          <a:xfrm flipH="1">
            <a:off x="3396000" y="900000"/>
            <a:ext cx="540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全面建设社会主义现代化国家的首要任务</a:t>
            </a:r>
          </a:p>
        </p:txBody>
      </p:sp>
      <p:sp>
        <p:nvSpPr>
          <p:cNvPr id="8" name="文本框 7"/>
          <p:cNvSpPr txBox="1"/>
          <p:nvPr/>
        </p:nvSpPr>
        <p:spPr>
          <a:xfrm>
            <a:off x="2653037" y="2108342"/>
            <a:ext cx="7920000" cy="430887"/>
          </a:xfrm>
          <a:prstGeom prst="rect">
            <a:avLst/>
          </a:prstGeom>
          <a:noFill/>
        </p:spPr>
        <p:txBody>
          <a:bodyPr wrap="square" rtlCol="0">
            <a:spAutoFit/>
          </a:bodyPr>
          <a:lstStyle/>
          <a:p>
            <a:pPr fontAlgn="auto"/>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为全面建设社会主义现代化国家提供更为坚实的物质基础</a:t>
            </a:r>
          </a:p>
        </p:txBody>
      </p:sp>
      <p:sp>
        <p:nvSpPr>
          <p:cNvPr id="15" name="文本框 14"/>
          <p:cNvSpPr txBox="1"/>
          <p:nvPr/>
        </p:nvSpPr>
        <p:spPr>
          <a:xfrm>
            <a:off x="2653037" y="3088078"/>
            <a:ext cx="7920000" cy="430887"/>
          </a:xfrm>
          <a:prstGeom prst="rect">
            <a:avLst/>
          </a:prstGeom>
          <a:noFill/>
        </p:spPr>
        <p:txBody>
          <a:bodyPr wrap="square" rtlCol="0">
            <a:spAutoFit/>
          </a:bodyPr>
          <a:lstStyle/>
          <a:p>
            <a:pPr fontAlgn="auto"/>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是全面建设社会主义现代化国家的基本路径</a:t>
            </a:r>
          </a:p>
        </p:txBody>
      </p:sp>
      <p:sp>
        <p:nvSpPr>
          <p:cNvPr id="16" name="文本框 15"/>
          <p:cNvSpPr txBox="1"/>
          <p:nvPr/>
        </p:nvSpPr>
        <p:spPr>
          <a:xfrm>
            <a:off x="2653037" y="4067814"/>
            <a:ext cx="7920000" cy="430887"/>
          </a:xfrm>
          <a:prstGeom prst="rect">
            <a:avLst/>
          </a:prstGeom>
          <a:noFill/>
        </p:spPr>
        <p:txBody>
          <a:bodyPr wrap="square" rtlCol="0">
            <a:spAutoFit/>
          </a:bodyPr>
          <a:lstStyle/>
          <a:p>
            <a:pPr fontAlgn="auto"/>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是确保现代化建设能不断满足人民对美好生活需要的根本支撑</a:t>
            </a:r>
          </a:p>
        </p:txBody>
      </p:sp>
      <p:grpSp>
        <p:nvGrpSpPr>
          <p:cNvPr id="5" name="组合 4"/>
          <p:cNvGrpSpPr/>
          <p:nvPr/>
        </p:nvGrpSpPr>
        <p:grpSpPr>
          <a:xfrm>
            <a:off x="795141" y="1872978"/>
            <a:ext cx="1440000" cy="3960000"/>
            <a:chOff x="663651" y="1815576"/>
            <a:chExt cx="1440000" cy="3960000"/>
          </a:xfrm>
        </p:grpSpPr>
        <p:sp>
          <p:nvSpPr>
            <p:cNvPr id="13" name="圆角矩形 41"/>
            <p:cNvSpPr/>
            <p:nvPr/>
          </p:nvSpPr>
          <p:spPr>
            <a:xfrm rot="5400000" flipV="1">
              <a:off x="-596349" y="3075576"/>
              <a:ext cx="3960000" cy="1440000"/>
            </a:xfrm>
            <a:prstGeom prst="cube">
              <a:avLst>
                <a:gd name="adj" fmla="val 6194"/>
              </a:avLst>
            </a:prstGeom>
            <a:gradFill flip="none" rotWithShape="1">
              <a:gsLst>
                <a:gs pos="0">
                  <a:schemeClr val="accent2">
                    <a:lumMod val="40000"/>
                    <a:lumOff val="60000"/>
                  </a:schemeClr>
                </a:gs>
                <a:gs pos="46000">
                  <a:schemeClr val="accent2">
                    <a:lumMod val="95000"/>
                    <a:lumOff val="5000"/>
                  </a:schemeClr>
                </a:gs>
                <a:gs pos="100000">
                  <a:srgbClr val="9E0406"/>
                </a:gs>
              </a:gsLst>
              <a:path path="circle">
                <a:fillToRect l="50000" t="130000" r="50000" b="-30000"/>
              </a:path>
              <a:tileRect/>
            </a:gradFill>
            <a:ln w="12700" cap="rnd">
              <a:noFill/>
              <a:prstDash val="solid"/>
              <a:round/>
            </a:ln>
            <a:effectLst>
              <a:outerShdw blurRad="381000" dist="127000" dir="8100000" algn="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3765"/>
              <a:endParaRPr lang="zh-CN" altLang="en-US" b="1" dirty="0">
                <a:solidFill>
                  <a:srgbClr val="FFFFFF"/>
                </a:solidFill>
              </a:endParaRPr>
            </a:p>
          </p:txBody>
        </p:sp>
        <p:sp>
          <p:nvSpPr>
            <p:cNvPr id="26" name="任意多边形: 形状 25"/>
            <p:cNvSpPr/>
            <p:nvPr/>
          </p:nvSpPr>
          <p:spPr>
            <a:xfrm>
              <a:off x="1235585" y="2571171"/>
              <a:ext cx="439968" cy="2263879"/>
            </a:xfrm>
            <a:custGeom>
              <a:avLst/>
              <a:gdLst/>
              <a:ahLst/>
              <a:cxnLst/>
              <a:rect l="l" t="t" r="r" b="b"/>
              <a:pathLst>
                <a:path w="482108" h="2480710">
                  <a:moveTo>
                    <a:pt x="269577" y="2292411"/>
                  </a:moveTo>
                  <a:cubicBezTo>
                    <a:pt x="293135" y="2322700"/>
                    <a:pt x="316862" y="2345417"/>
                    <a:pt x="340757" y="2360562"/>
                  </a:cubicBezTo>
                  <a:cubicBezTo>
                    <a:pt x="361287" y="2331282"/>
                    <a:pt x="374412" y="2308565"/>
                    <a:pt x="380133" y="2292411"/>
                  </a:cubicBezTo>
                  <a:close/>
                  <a:moveTo>
                    <a:pt x="230705" y="2219716"/>
                  </a:moveTo>
                  <a:lnTo>
                    <a:pt x="230705" y="2280295"/>
                  </a:lnTo>
                  <a:lnTo>
                    <a:pt x="292799" y="2280295"/>
                  </a:lnTo>
                  <a:lnTo>
                    <a:pt x="292799" y="2219716"/>
                  </a:lnTo>
                  <a:close/>
                  <a:moveTo>
                    <a:pt x="116615" y="2219716"/>
                  </a:moveTo>
                  <a:cubicBezTo>
                    <a:pt x="115942" y="2243274"/>
                    <a:pt x="114764" y="2263467"/>
                    <a:pt x="113081" y="2280295"/>
                  </a:cubicBezTo>
                  <a:lnTo>
                    <a:pt x="173660" y="2280295"/>
                  </a:lnTo>
                  <a:lnTo>
                    <a:pt x="173660" y="2219716"/>
                  </a:lnTo>
                  <a:close/>
                  <a:moveTo>
                    <a:pt x="117120" y="2061201"/>
                  </a:moveTo>
                  <a:lnTo>
                    <a:pt x="117120" y="2126323"/>
                  </a:lnTo>
                  <a:lnTo>
                    <a:pt x="375085" y="2126323"/>
                  </a:lnTo>
                  <a:lnTo>
                    <a:pt x="375085" y="2061201"/>
                  </a:lnTo>
                  <a:close/>
                  <a:moveTo>
                    <a:pt x="382658" y="2018796"/>
                  </a:moveTo>
                  <a:lnTo>
                    <a:pt x="445761" y="2039493"/>
                  </a:lnTo>
                  <a:cubicBezTo>
                    <a:pt x="447780" y="2040166"/>
                    <a:pt x="449631" y="2041176"/>
                    <a:pt x="451314" y="2042522"/>
                  </a:cubicBezTo>
                  <a:cubicBezTo>
                    <a:pt x="452997" y="2043868"/>
                    <a:pt x="453838" y="2045383"/>
                    <a:pt x="453838" y="2047066"/>
                  </a:cubicBezTo>
                  <a:cubicBezTo>
                    <a:pt x="453838" y="2053797"/>
                    <a:pt x="447948" y="2061874"/>
                    <a:pt x="436169" y="2071297"/>
                  </a:cubicBezTo>
                  <a:lnTo>
                    <a:pt x="436169" y="2086947"/>
                  </a:lnTo>
                  <a:cubicBezTo>
                    <a:pt x="436169" y="2106467"/>
                    <a:pt x="436506" y="2123463"/>
                    <a:pt x="437179" y="2137934"/>
                  </a:cubicBezTo>
                  <a:cubicBezTo>
                    <a:pt x="437515" y="2145675"/>
                    <a:pt x="434150" y="2150386"/>
                    <a:pt x="427082" y="2152069"/>
                  </a:cubicBezTo>
                  <a:cubicBezTo>
                    <a:pt x="411601" y="2156108"/>
                    <a:pt x="394269" y="2158127"/>
                    <a:pt x="375085" y="2158127"/>
                  </a:cubicBezTo>
                  <a:lnTo>
                    <a:pt x="375085" y="2138439"/>
                  </a:lnTo>
                  <a:lnTo>
                    <a:pt x="117120" y="2138439"/>
                  </a:lnTo>
                  <a:lnTo>
                    <a:pt x="117120" y="2207600"/>
                  </a:lnTo>
                  <a:lnTo>
                    <a:pt x="173660" y="2207600"/>
                  </a:lnTo>
                  <a:cubicBezTo>
                    <a:pt x="173660" y="2189763"/>
                    <a:pt x="172987" y="2170411"/>
                    <a:pt x="171641" y="2149545"/>
                  </a:cubicBezTo>
                  <a:lnTo>
                    <a:pt x="240802" y="2155603"/>
                  </a:lnTo>
                  <a:cubicBezTo>
                    <a:pt x="246860" y="2156276"/>
                    <a:pt x="249889" y="2158464"/>
                    <a:pt x="249889" y="2162166"/>
                  </a:cubicBezTo>
                  <a:cubicBezTo>
                    <a:pt x="249889" y="2168897"/>
                    <a:pt x="243494" y="2175460"/>
                    <a:pt x="230705" y="2181854"/>
                  </a:cubicBezTo>
                  <a:lnTo>
                    <a:pt x="230705" y="2207600"/>
                  </a:lnTo>
                  <a:lnTo>
                    <a:pt x="292799" y="2207600"/>
                  </a:lnTo>
                  <a:cubicBezTo>
                    <a:pt x="292799" y="2189426"/>
                    <a:pt x="292126" y="2170579"/>
                    <a:pt x="290779" y="2151060"/>
                  </a:cubicBezTo>
                  <a:lnTo>
                    <a:pt x="360950" y="2157118"/>
                  </a:lnTo>
                  <a:cubicBezTo>
                    <a:pt x="367008" y="2157791"/>
                    <a:pt x="370037" y="2159810"/>
                    <a:pt x="370037" y="2163175"/>
                  </a:cubicBezTo>
                  <a:cubicBezTo>
                    <a:pt x="370037" y="2169906"/>
                    <a:pt x="363643" y="2176301"/>
                    <a:pt x="350854" y="2182359"/>
                  </a:cubicBezTo>
                  <a:lnTo>
                    <a:pt x="350854" y="2207600"/>
                  </a:lnTo>
                  <a:lnTo>
                    <a:pt x="368523" y="2207600"/>
                  </a:lnTo>
                  <a:lnTo>
                    <a:pt x="395278" y="2171757"/>
                  </a:lnTo>
                  <a:lnTo>
                    <a:pt x="446266" y="2206590"/>
                  </a:lnTo>
                  <a:cubicBezTo>
                    <a:pt x="448621" y="2208273"/>
                    <a:pt x="449799" y="2209956"/>
                    <a:pt x="449799" y="2211639"/>
                  </a:cubicBezTo>
                  <a:cubicBezTo>
                    <a:pt x="449126" y="2216687"/>
                    <a:pt x="444246" y="2219379"/>
                    <a:pt x="435159" y="2219716"/>
                  </a:cubicBezTo>
                  <a:lnTo>
                    <a:pt x="350854" y="2219716"/>
                  </a:lnTo>
                  <a:lnTo>
                    <a:pt x="350854" y="2280295"/>
                  </a:lnTo>
                  <a:lnTo>
                    <a:pt x="376095" y="2280295"/>
                  </a:lnTo>
                  <a:lnTo>
                    <a:pt x="405880" y="2241423"/>
                  </a:lnTo>
                  <a:lnTo>
                    <a:pt x="462925" y="2278780"/>
                  </a:lnTo>
                  <a:cubicBezTo>
                    <a:pt x="465617" y="2280463"/>
                    <a:pt x="466963" y="2282482"/>
                    <a:pt x="466963" y="2284838"/>
                  </a:cubicBezTo>
                  <a:cubicBezTo>
                    <a:pt x="466627" y="2289550"/>
                    <a:pt x="461242" y="2292074"/>
                    <a:pt x="450809" y="2292411"/>
                  </a:cubicBezTo>
                  <a:lnTo>
                    <a:pt x="382658" y="2292411"/>
                  </a:lnTo>
                  <a:lnTo>
                    <a:pt x="436169" y="2321186"/>
                  </a:lnTo>
                  <a:cubicBezTo>
                    <a:pt x="441554" y="2323878"/>
                    <a:pt x="444246" y="2326739"/>
                    <a:pt x="444246" y="2329768"/>
                  </a:cubicBezTo>
                  <a:cubicBezTo>
                    <a:pt x="444246" y="2336499"/>
                    <a:pt x="436337" y="2339359"/>
                    <a:pt x="420519" y="2338350"/>
                  </a:cubicBezTo>
                  <a:cubicBezTo>
                    <a:pt x="399990" y="2350802"/>
                    <a:pt x="378451" y="2361235"/>
                    <a:pt x="355902" y="2369649"/>
                  </a:cubicBezTo>
                  <a:cubicBezTo>
                    <a:pt x="384845" y="2385130"/>
                    <a:pt x="426914" y="2396741"/>
                    <a:pt x="482108" y="2404482"/>
                  </a:cubicBezTo>
                  <a:lnTo>
                    <a:pt x="480594" y="2412559"/>
                  </a:lnTo>
                  <a:cubicBezTo>
                    <a:pt x="460737" y="2418280"/>
                    <a:pt x="445761" y="2439651"/>
                    <a:pt x="435664" y="2476672"/>
                  </a:cubicBezTo>
                  <a:cubicBezTo>
                    <a:pt x="386528" y="2458834"/>
                    <a:pt x="348666" y="2435781"/>
                    <a:pt x="322079" y="2407511"/>
                  </a:cubicBezTo>
                  <a:cubicBezTo>
                    <a:pt x="297510" y="2381260"/>
                    <a:pt x="276140" y="2342893"/>
                    <a:pt x="257966" y="2292411"/>
                  </a:cubicBezTo>
                  <a:lnTo>
                    <a:pt x="210512" y="2292411"/>
                  </a:lnTo>
                  <a:lnTo>
                    <a:pt x="210512" y="2396405"/>
                  </a:lnTo>
                  <a:lnTo>
                    <a:pt x="293808" y="2382774"/>
                  </a:lnTo>
                  <a:lnTo>
                    <a:pt x="296837" y="2390851"/>
                  </a:lnTo>
                  <a:cubicBezTo>
                    <a:pt x="254432" y="2417102"/>
                    <a:pt x="213710" y="2439483"/>
                    <a:pt x="174670" y="2457993"/>
                  </a:cubicBezTo>
                  <a:cubicBezTo>
                    <a:pt x="172987" y="2472128"/>
                    <a:pt x="168780" y="2479196"/>
                    <a:pt x="162049" y="2479196"/>
                  </a:cubicBezTo>
                  <a:cubicBezTo>
                    <a:pt x="158684" y="2479196"/>
                    <a:pt x="155823" y="2476503"/>
                    <a:pt x="153467" y="2471119"/>
                  </a:cubicBezTo>
                  <a:lnTo>
                    <a:pt x="129740" y="2415083"/>
                  </a:lnTo>
                  <a:cubicBezTo>
                    <a:pt x="138154" y="2411718"/>
                    <a:pt x="143875" y="2408015"/>
                    <a:pt x="146904" y="2403977"/>
                  </a:cubicBezTo>
                  <a:cubicBezTo>
                    <a:pt x="149933" y="2399938"/>
                    <a:pt x="151448" y="2393544"/>
                    <a:pt x="151448" y="2384794"/>
                  </a:cubicBezTo>
                  <a:lnTo>
                    <a:pt x="151448" y="2292411"/>
                  </a:lnTo>
                  <a:lnTo>
                    <a:pt x="111062" y="2292411"/>
                  </a:lnTo>
                  <a:cubicBezTo>
                    <a:pt x="105677" y="2329095"/>
                    <a:pt x="94739" y="2362245"/>
                    <a:pt x="78248" y="2391861"/>
                  </a:cubicBezTo>
                  <a:cubicBezTo>
                    <a:pt x="62767" y="2419795"/>
                    <a:pt x="39208" y="2449411"/>
                    <a:pt x="7573" y="2480710"/>
                  </a:cubicBezTo>
                  <a:lnTo>
                    <a:pt x="1515" y="2476672"/>
                  </a:lnTo>
                  <a:cubicBezTo>
                    <a:pt x="21708" y="2432583"/>
                    <a:pt x="35338" y="2392198"/>
                    <a:pt x="42406" y="2355514"/>
                  </a:cubicBezTo>
                  <a:cubicBezTo>
                    <a:pt x="50146" y="2315801"/>
                    <a:pt x="54017" y="2262794"/>
                    <a:pt x="54017" y="2196494"/>
                  </a:cubicBezTo>
                  <a:lnTo>
                    <a:pt x="54017" y="2143487"/>
                  </a:lnTo>
                  <a:cubicBezTo>
                    <a:pt x="54017" y="2111515"/>
                    <a:pt x="53343" y="2074663"/>
                    <a:pt x="51997" y="2032930"/>
                  </a:cubicBezTo>
                  <a:lnTo>
                    <a:pt x="125702" y="2049085"/>
                  </a:lnTo>
                  <a:lnTo>
                    <a:pt x="367513" y="2049085"/>
                  </a:lnTo>
                  <a:close/>
                  <a:moveTo>
                    <a:pt x="213036" y="1743666"/>
                  </a:moveTo>
                  <a:cubicBezTo>
                    <a:pt x="234576" y="1779003"/>
                    <a:pt x="259312" y="1807442"/>
                    <a:pt x="287246" y="1828981"/>
                  </a:cubicBezTo>
                  <a:cubicBezTo>
                    <a:pt x="308785" y="1803403"/>
                    <a:pt x="327127" y="1774965"/>
                    <a:pt x="342272" y="1743666"/>
                  </a:cubicBezTo>
                  <a:close/>
                  <a:moveTo>
                    <a:pt x="298352" y="1535678"/>
                  </a:moveTo>
                  <a:cubicBezTo>
                    <a:pt x="336045" y="1540726"/>
                    <a:pt x="362296" y="1547625"/>
                    <a:pt x="377105" y="1556376"/>
                  </a:cubicBezTo>
                  <a:cubicBezTo>
                    <a:pt x="389893" y="1563780"/>
                    <a:pt x="396288" y="1574045"/>
                    <a:pt x="396288" y="1587170"/>
                  </a:cubicBezTo>
                  <a:cubicBezTo>
                    <a:pt x="396288" y="1596593"/>
                    <a:pt x="392418" y="1605175"/>
                    <a:pt x="384677" y="1612916"/>
                  </a:cubicBezTo>
                  <a:cubicBezTo>
                    <a:pt x="376936" y="1620657"/>
                    <a:pt x="368523" y="1624527"/>
                    <a:pt x="359436" y="1624527"/>
                  </a:cubicBezTo>
                  <a:cubicBezTo>
                    <a:pt x="351695" y="1624527"/>
                    <a:pt x="345805" y="1623013"/>
                    <a:pt x="341767" y="1619984"/>
                  </a:cubicBezTo>
                  <a:cubicBezTo>
                    <a:pt x="338065" y="1617291"/>
                    <a:pt x="335036" y="1612579"/>
                    <a:pt x="332680" y="1605849"/>
                  </a:cubicBezTo>
                  <a:cubicBezTo>
                    <a:pt x="324939" y="1579261"/>
                    <a:pt x="312487" y="1557217"/>
                    <a:pt x="295323" y="1539717"/>
                  </a:cubicBezTo>
                  <a:close/>
                  <a:moveTo>
                    <a:pt x="178204" y="1518009"/>
                  </a:moveTo>
                  <a:lnTo>
                    <a:pt x="263519" y="1526591"/>
                  </a:lnTo>
                  <a:cubicBezTo>
                    <a:pt x="270250" y="1527601"/>
                    <a:pt x="273615" y="1530125"/>
                    <a:pt x="273615" y="1534163"/>
                  </a:cubicBezTo>
                  <a:cubicBezTo>
                    <a:pt x="273615" y="1540894"/>
                    <a:pt x="265033" y="1547121"/>
                    <a:pt x="247869" y="1552842"/>
                  </a:cubicBezTo>
                  <a:cubicBezTo>
                    <a:pt x="242821" y="1590199"/>
                    <a:pt x="237436" y="1621498"/>
                    <a:pt x="231715" y="1646739"/>
                  </a:cubicBezTo>
                  <a:lnTo>
                    <a:pt x="382153" y="1646739"/>
                  </a:lnTo>
                  <a:lnTo>
                    <a:pt x="415471" y="1602820"/>
                  </a:lnTo>
                  <a:lnTo>
                    <a:pt x="474031" y="1643206"/>
                  </a:lnTo>
                  <a:cubicBezTo>
                    <a:pt x="477060" y="1646908"/>
                    <a:pt x="478574" y="1649600"/>
                    <a:pt x="478574" y="1651283"/>
                  </a:cubicBezTo>
                  <a:cubicBezTo>
                    <a:pt x="478238" y="1655658"/>
                    <a:pt x="473021" y="1658182"/>
                    <a:pt x="462925" y="1658855"/>
                  </a:cubicBezTo>
                  <a:lnTo>
                    <a:pt x="229191" y="1658855"/>
                  </a:lnTo>
                  <a:cubicBezTo>
                    <a:pt x="222123" y="1687462"/>
                    <a:pt x="214719" y="1711694"/>
                    <a:pt x="206979" y="1731550"/>
                  </a:cubicBezTo>
                  <a:lnTo>
                    <a:pt x="334194" y="1731550"/>
                  </a:lnTo>
                  <a:lnTo>
                    <a:pt x="359436" y="1696212"/>
                  </a:lnTo>
                  <a:lnTo>
                    <a:pt x="426577" y="1735084"/>
                  </a:lnTo>
                  <a:cubicBezTo>
                    <a:pt x="430279" y="1737103"/>
                    <a:pt x="432130" y="1740805"/>
                    <a:pt x="432130" y="1746190"/>
                  </a:cubicBezTo>
                  <a:cubicBezTo>
                    <a:pt x="432130" y="1749892"/>
                    <a:pt x="430448" y="1753089"/>
                    <a:pt x="427082" y="1755782"/>
                  </a:cubicBezTo>
                  <a:cubicBezTo>
                    <a:pt x="422707" y="1759147"/>
                    <a:pt x="415303" y="1762512"/>
                    <a:pt x="404870" y="1765878"/>
                  </a:cubicBezTo>
                  <a:cubicBezTo>
                    <a:pt x="384340" y="1803908"/>
                    <a:pt x="362296" y="1835376"/>
                    <a:pt x="338738" y="1860280"/>
                  </a:cubicBezTo>
                  <a:cubicBezTo>
                    <a:pt x="376431" y="1878454"/>
                    <a:pt x="424222" y="1891075"/>
                    <a:pt x="482108" y="1898142"/>
                  </a:cubicBezTo>
                  <a:lnTo>
                    <a:pt x="478070" y="1911268"/>
                  </a:lnTo>
                  <a:cubicBezTo>
                    <a:pt x="464944" y="1913960"/>
                    <a:pt x="454175" y="1920354"/>
                    <a:pt x="445761" y="1930451"/>
                  </a:cubicBezTo>
                  <a:cubicBezTo>
                    <a:pt x="438357" y="1939201"/>
                    <a:pt x="430953" y="1953000"/>
                    <a:pt x="423548" y="1971847"/>
                  </a:cubicBezTo>
                  <a:cubicBezTo>
                    <a:pt x="364316" y="1950644"/>
                    <a:pt x="319555" y="1927590"/>
                    <a:pt x="289265" y="1902686"/>
                  </a:cubicBezTo>
                  <a:cubicBezTo>
                    <a:pt x="239792" y="1936004"/>
                    <a:pt x="169285" y="1961414"/>
                    <a:pt x="77743" y="1978914"/>
                  </a:cubicBezTo>
                  <a:lnTo>
                    <a:pt x="72190" y="1969827"/>
                  </a:lnTo>
                  <a:cubicBezTo>
                    <a:pt x="151953" y="1935163"/>
                    <a:pt x="212027" y="1899993"/>
                    <a:pt x="252413" y="1864319"/>
                  </a:cubicBezTo>
                  <a:cubicBezTo>
                    <a:pt x="231547" y="1836722"/>
                    <a:pt x="213878" y="1798692"/>
                    <a:pt x="199406" y="1750229"/>
                  </a:cubicBezTo>
                  <a:cubicBezTo>
                    <a:pt x="180896" y="1792970"/>
                    <a:pt x="156328" y="1831000"/>
                    <a:pt x="125702" y="1864319"/>
                  </a:cubicBezTo>
                  <a:cubicBezTo>
                    <a:pt x="95749" y="1897301"/>
                    <a:pt x="57046" y="1928600"/>
                    <a:pt x="9592" y="1958216"/>
                  </a:cubicBezTo>
                  <a:lnTo>
                    <a:pt x="2524" y="1949130"/>
                  </a:lnTo>
                  <a:cubicBezTo>
                    <a:pt x="45603" y="1899657"/>
                    <a:pt x="78753" y="1854054"/>
                    <a:pt x="101975" y="1812322"/>
                  </a:cubicBezTo>
                  <a:cubicBezTo>
                    <a:pt x="127216" y="1766888"/>
                    <a:pt x="146568" y="1715732"/>
                    <a:pt x="160030" y="1658855"/>
                  </a:cubicBezTo>
                  <a:lnTo>
                    <a:pt x="102480" y="1658855"/>
                  </a:lnTo>
                  <a:lnTo>
                    <a:pt x="79763" y="1684096"/>
                  </a:lnTo>
                  <a:cubicBezTo>
                    <a:pt x="61589" y="1672990"/>
                    <a:pt x="45266" y="1661548"/>
                    <a:pt x="30795" y="1649768"/>
                  </a:cubicBezTo>
                  <a:cubicBezTo>
                    <a:pt x="26756" y="1645393"/>
                    <a:pt x="27093" y="1641691"/>
                    <a:pt x="31804" y="1638662"/>
                  </a:cubicBezTo>
                  <a:cubicBezTo>
                    <a:pt x="39881" y="1635633"/>
                    <a:pt x="45098" y="1630080"/>
                    <a:pt x="47454" y="1622003"/>
                  </a:cubicBezTo>
                  <a:lnTo>
                    <a:pt x="57046" y="1585151"/>
                  </a:lnTo>
                  <a:cubicBezTo>
                    <a:pt x="60748" y="1568660"/>
                    <a:pt x="62767" y="1555198"/>
                    <a:pt x="63103" y="1544765"/>
                  </a:cubicBezTo>
                  <a:lnTo>
                    <a:pt x="130750" y="1557890"/>
                  </a:lnTo>
                  <a:cubicBezTo>
                    <a:pt x="136808" y="1559573"/>
                    <a:pt x="139837" y="1562097"/>
                    <a:pt x="139837" y="1565463"/>
                  </a:cubicBezTo>
                  <a:cubicBezTo>
                    <a:pt x="139837" y="1570511"/>
                    <a:pt x="132769" y="1575222"/>
                    <a:pt x="118634" y="1579598"/>
                  </a:cubicBezTo>
                  <a:lnTo>
                    <a:pt x="99451" y="1646739"/>
                  </a:lnTo>
                  <a:lnTo>
                    <a:pt x="163059" y="1646739"/>
                  </a:lnTo>
                  <a:cubicBezTo>
                    <a:pt x="167097" y="1628902"/>
                    <a:pt x="170631" y="1610055"/>
                    <a:pt x="173660" y="1590199"/>
                  </a:cubicBezTo>
                  <a:cubicBezTo>
                    <a:pt x="175679" y="1576737"/>
                    <a:pt x="177194" y="1552674"/>
                    <a:pt x="178204" y="1518009"/>
                  </a:cubicBezTo>
                  <a:close/>
                  <a:moveTo>
                    <a:pt x="270082" y="1339806"/>
                  </a:moveTo>
                  <a:lnTo>
                    <a:pt x="270082" y="1382211"/>
                  </a:lnTo>
                  <a:lnTo>
                    <a:pt x="364989" y="1382211"/>
                  </a:lnTo>
                  <a:lnTo>
                    <a:pt x="384677" y="1356465"/>
                  </a:lnTo>
                  <a:cubicBezTo>
                    <a:pt x="370542" y="1359157"/>
                    <a:pt x="356912" y="1360504"/>
                    <a:pt x="343786" y="1360504"/>
                  </a:cubicBezTo>
                  <a:lnTo>
                    <a:pt x="343786" y="1339806"/>
                  </a:lnTo>
                  <a:close/>
                  <a:moveTo>
                    <a:pt x="270082" y="1284780"/>
                  </a:moveTo>
                  <a:lnTo>
                    <a:pt x="270082" y="1329709"/>
                  </a:lnTo>
                  <a:lnTo>
                    <a:pt x="343786" y="1329709"/>
                  </a:lnTo>
                  <a:lnTo>
                    <a:pt x="343786" y="1284780"/>
                  </a:lnTo>
                  <a:close/>
                  <a:moveTo>
                    <a:pt x="137313" y="1284780"/>
                  </a:moveTo>
                  <a:lnTo>
                    <a:pt x="137313" y="1329709"/>
                  </a:lnTo>
                  <a:lnTo>
                    <a:pt x="209503" y="1329709"/>
                  </a:lnTo>
                  <a:lnTo>
                    <a:pt x="209503" y="1284780"/>
                  </a:lnTo>
                  <a:close/>
                  <a:moveTo>
                    <a:pt x="270082" y="1229754"/>
                  </a:moveTo>
                  <a:lnTo>
                    <a:pt x="270082" y="1274683"/>
                  </a:lnTo>
                  <a:lnTo>
                    <a:pt x="343786" y="1274683"/>
                  </a:lnTo>
                  <a:lnTo>
                    <a:pt x="343786" y="1229754"/>
                  </a:lnTo>
                  <a:close/>
                  <a:moveTo>
                    <a:pt x="137313" y="1229754"/>
                  </a:moveTo>
                  <a:lnTo>
                    <a:pt x="137313" y="1274683"/>
                  </a:lnTo>
                  <a:lnTo>
                    <a:pt x="209503" y="1274683"/>
                  </a:lnTo>
                  <a:lnTo>
                    <a:pt x="209503" y="1229754"/>
                  </a:lnTo>
                  <a:close/>
                  <a:moveTo>
                    <a:pt x="352873" y="1189368"/>
                  </a:moveTo>
                  <a:lnTo>
                    <a:pt x="413957" y="1211580"/>
                  </a:lnTo>
                  <a:cubicBezTo>
                    <a:pt x="418332" y="1213263"/>
                    <a:pt x="420519" y="1215787"/>
                    <a:pt x="420519" y="1219153"/>
                  </a:cubicBezTo>
                  <a:cubicBezTo>
                    <a:pt x="420519" y="1225884"/>
                    <a:pt x="414798" y="1232951"/>
                    <a:pt x="403355" y="1240355"/>
                  </a:cubicBezTo>
                  <a:lnTo>
                    <a:pt x="403355" y="1269635"/>
                  </a:lnTo>
                  <a:cubicBezTo>
                    <a:pt x="403355" y="1301271"/>
                    <a:pt x="403692" y="1324325"/>
                    <a:pt x="404365" y="1338796"/>
                  </a:cubicBezTo>
                  <a:cubicBezTo>
                    <a:pt x="404365" y="1344854"/>
                    <a:pt x="403019" y="1349061"/>
                    <a:pt x="400326" y="1351417"/>
                  </a:cubicBezTo>
                  <a:lnTo>
                    <a:pt x="443237" y="1380697"/>
                  </a:lnTo>
                  <a:cubicBezTo>
                    <a:pt x="445929" y="1382379"/>
                    <a:pt x="447275" y="1384230"/>
                    <a:pt x="447275" y="1386250"/>
                  </a:cubicBezTo>
                  <a:cubicBezTo>
                    <a:pt x="447275" y="1390961"/>
                    <a:pt x="442059" y="1393317"/>
                    <a:pt x="431626" y="1393317"/>
                  </a:cubicBezTo>
                  <a:lnTo>
                    <a:pt x="270082" y="1393317"/>
                  </a:lnTo>
                  <a:lnTo>
                    <a:pt x="270082" y="1435218"/>
                  </a:lnTo>
                  <a:lnTo>
                    <a:pt x="384677" y="1435218"/>
                  </a:lnTo>
                  <a:lnTo>
                    <a:pt x="414966" y="1394832"/>
                  </a:lnTo>
                  <a:lnTo>
                    <a:pt x="470497" y="1433198"/>
                  </a:lnTo>
                  <a:cubicBezTo>
                    <a:pt x="473190" y="1435218"/>
                    <a:pt x="474536" y="1437405"/>
                    <a:pt x="474536" y="1439761"/>
                  </a:cubicBezTo>
                  <a:cubicBezTo>
                    <a:pt x="474536" y="1444136"/>
                    <a:pt x="469319" y="1446324"/>
                    <a:pt x="458886" y="1446324"/>
                  </a:cubicBezTo>
                  <a:lnTo>
                    <a:pt x="13126" y="1446324"/>
                  </a:lnTo>
                  <a:lnTo>
                    <a:pt x="13126" y="1435218"/>
                  </a:lnTo>
                  <a:lnTo>
                    <a:pt x="209503" y="1435218"/>
                  </a:lnTo>
                  <a:lnTo>
                    <a:pt x="209503" y="1393317"/>
                  </a:lnTo>
                  <a:lnTo>
                    <a:pt x="43415" y="1393317"/>
                  </a:lnTo>
                  <a:lnTo>
                    <a:pt x="43415" y="1382211"/>
                  </a:lnTo>
                  <a:lnTo>
                    <a:pt x="209503" y="1382211"/>
                  </a:lnTo>
                  <a:lnTo>
                    <a:pt x="209503" y="1339806"/>
                  </a:lnTo>
                  <a:lnTo>
                    <a:pt x="137313" y="1339806"/>
                  </a:lnTo>
                  <a:lnTo>
                    <a:pt x="137313" y="1345864"/>
                  </a:lnTo>
                  <a:cubicBezTo>
                    <a:pt x="137313" y="1354951"/>
                    <a:pt x="132601" y="1360167"/>
                    <a:pt x="123178" y="1361513"/>
                  </a:cubicBezTo>
                  <a:cubicBezTo>
                    <a:pt x="108706" y="1363869"/>
                    <a:pt x="92888" y="1365047"/>
                    <a:pt x="75724" y="1365047"/>
                  </a:cubicBezTo>
                  <a:cubicBezTo>
                    <a:pt x="77070" y="1343508"/>
                    <a:pt x="77743" y="1318267"/>
                    <a:pt x="77743" y="1289323"/>
                  </a:cubicBezTo>
                  <a:lnTo>
                    <a:pt x="77743" y="1259034"/>
                  </a:lnTo>
                  <a:cubicBezTo>
                    <a:pt x="77743" y="1233793"/>
                    <a:pt x="77407" y="1215619"/>
                    <a:pt x="76734" y="1204513"/>
                  </a:cubicBezTo>
                  <a:lnTo>
                    <a:pt x="149933" y="1219657"/>
                  </a:lnTo>
                  <a:lnTo>
                    <a:pt x="335709" y="1219657"/>
                  </a:lnTo>
                  <a:close/>
                  <a:moveTo>
                    <a:pt x="424053" y="1136361"/>
                  </a:moveTo>
                  <a:lnTo>
                    <a:pt x="478574" y="1173718"/>
                  </a:lnTo>
                  <a:cubicBezTo>
                    <a:pt x="480930" y="1175738"/>
                    <a:pt x="482108" y="1177589"/>
                    <a:pt x="482108" y="1179272"/>
                  </a:cubicBezTo>
                  <a:cubicBezTo>
                    <a:pt x="481435" y="1183983"/>
                    <a:pt x="476219" y="1186507"/>
                    <a:pt x="466459" y="1186844"/>
                  </a:cubicBezTo>
                  <a:lnTo>
                    <a:pt x="5553" y="1186844"/>
                  </a:lnTo>
                  <a:lnTo>
                    <a:pt x="5553" y="1175738"/>
                  </a:lnTo>
                  <a:lnTo>
                    <a:pt x="394773" y="1175738"/>
                  </a:lnTo>
                  <a:close/>
                  <a:moveTo>
                    <a:pt x="138322" y="1097490"/>
                  </a:moveTo>
                  <a:lnTo>
                    <a:pt x="138322" y="1134847"/>
                  </a:lnTo>
                  <a:lnTo>
                    <a:pt x="339243" y="1134847"/>
                  </a:lnTo>
                  <a:lnTo>
                    <a:pt x="339243" y="1097490"/>
                  </a:lnTo>
                  <a:close/>
                  <a:moveTo>
                    <a:pt x="138322" y="1050036"/>
                  </a:moveTo>
                  <a:lnTo>
                    <a:pt x="138322" y="1087393"/>
                  </a:lnTo>
                  <a:lnTo>
                    <a:pt x="339243" y="1087393"/>
                  </a:lnTo>
                  <a:lnTo>
                    <a:pt x="339243" y="1050036"/>
                  </a:lnTo>
                  <a:close/>
                  <a:moveTo>
                    <a:pt x="348330" y="1009650"/>
                  </a:moveTo>
                  <a:lnTo>
                    <a:pt x="408909" y="1032367"/>
                  </a:lnTo>
                  <a:cubicBezTo>
                    <a:pt x="415303" y="1035060"/>
                    <a:pt x="418500" y="1038257"/>
                    <a:pt x="418500" y="1041959"/>
                  </a:cubicBezTo>
                  <a:cubicBezTo>
                    <a:pt x="418500" y="1047007"/>
                    <a:pt x="412611" y="1053234"/>
                    <a:pt x="400831" y="1060638"/>
                  </a:cubicBezTo>
                  <a:lnTo>
                    <a:pt x="400831" y="1068715"/>
                  </a:lnTo>
                  <a:cubicBezTo>
                    <a:pt x="400831" y="1101697"/>
                    <a:pt x="401168" y="1125423"/>
                    <a:pt x="401841" y="1139895"/>
                  </a:cubicBezTo>
                  <a:cubicBezTo>
                    <a:pt x="403187" y="1148646"/>
                    <a:pt x="399317" y="1153862"/>
                    <a:pt x="390230" y="1155545"/>
                  </a:cubicBezTo>
                  <a:cubicBezTo>
                    <a:pt x="374749" y="1159583"/>
                    <a:pt x="357753" y="1161603"/>
                    <a:pt x="339243" y="1161603"/>
                  </a:cubicBezTo>
                  <a:lnTo>
                    <a:pt x="339243" y="1144943"/>
                  </a:lnTo>
                  <a:lnTo>
                    <a:pt x="137818" y="1144943"/>
                  </a:lnTo>
                  <a:cubicBezTo>
                    <a:pt x="136808" y="1152347"/>
                    <a:pt x="132264" y="1156554"/>
                    <a:pt x="124187" y="1157564"/>
                  </a:cubicBezTo>
                  <a:cubicBezTo>
                    <a:pt x="109716" y="1159920"/>
                    <a:pt x="93225" y="1161098"/>
                    <a:pt x="74714" y="1161098"/>
                  </a:cubicBezTo>
                  <a:cubicBezTo>
                    <a:pt x="76061" y="1143261"/>
                    <a:pt x="76734" y="1122563"/>
                    <a:pt x="76734" y="1099004"/>
                  </a:cubicBezTo>
                  <a:lnTo>
                    <a:pt x="76734" y="1079316"/>
                  </a:lnTo>
                  <a:cubicBezTo>
                    <a:pt x="76734" y="1052729"/>
                    <a:pt x="76397" y="1034555"/>
                    <a:pt x="75724" y="1024795"/>
                  </a:cubicBezTo>
                  <a:lnTo>
                    <a:pt x="150943" y="1039940"/>
                  </a:lnTo>
                  <a:lnTo>
                    <a:pt x="331165" y="1039940"/>
                  </a:lnTo>
                  <a:close/>
                  <a:moveTo>
                    <a:pt x="249384" y="737045"/>
                  </a:moveTo>
                  <a:lnTo>
                    <a:pt x="322079" y="743607"/>
                  </a:lnTo>
                  <a:cubicBezTo>
                    <a:pt x="329146" y="744281"/>
                    <a:pt x="332680" y="746468"/>
                    <a:pt x="332680" y="750170"/>
                  </a:cubicBezTo>
                  <a:cubicBezTo>
                    <a:pt x="332680" y="756901"/>
                    <a:pt x="325276" y="763296"/>
                    <a:pt x="310468" y="769353"/>
                  </a:cubicBezTo>
                  <a:lnTo>
                    <a:pt x="310468" y="776421"/>
                  </a:lnTo>
                  <a:cubicBezTo>
                    <a:pt x="310468" y="809067"/>
                    <a:pt x="305419" y="837000"/>
                    <a:pt x="295323" y="860222"/>
                  </a:cubicBezTo>
                  <a:cubicBezTo>
                    <a:pt x="363643" y="867290"/>
                    <a:pt x="410423" y="877218"/>
                    <a:pt x="435664" y="890007"/>
                  </a:cubicBezTo>
                  <a:cubicBezTo>
                    <a:pt x="451819" y="899094"/>
                    <a:pt x="460569" y="911714"/>
                    <a:pt x="461915" y="927869"/>
                  </a:cubicBezTo>
                  <a:cubicBezTo>
                    <a:pt x="461915" y="938302"/>
                    <a:pt x="458045" y="947052"/>
                    <a:pt x="450304" y="954120"/>
                  </a:cubicBezTo>
                  <a:cubicBezTo>
                    <a:pt x="443573" y="960177"/>
                    <a:pt x="435664" y="963206"/>
                    <a:pt x="426577" y="963206"/>
                  </a:cubicBezTo>
                  <a:cubicBezTo>
                    <a:pt x="416481" y="963543"/>
                    <a:pt x="407562" y="958495"/>
                    <a:pt x="399822" y="948062"/>
                  </a:cubicBezTo>
                  <a:cubicBezTo>
                    <a:pt x="373234" y="919791"/>
                    <a:pt x="336719" y="894382"/>
                    <a:pt x="290275" y="871833"/>
                  </a:cubicBezTo>
                  <a:cubicBezTo>
                    <a:pt x="262341" y="925008"/>
                    <a:pt x="197387" y="956139"/>
                    <a:pt x="95412" y="965226"/>
                  </a:cubicBezTo>
                  <a:lnTo>
                    <a:pt x="92888" y="957653"/>
                  </a:lnTo>
                  <a:cubicBezTo>
                    <a:pt x="148419" y="937460"/>
                    <a:pt x="188637" y="914070"/>
                    <a:pt x="213541" y="887483"/>
                  </a:cubicBezTo>
                  <a:cubicBezTo>
                    <a:pt x="235080" y="864261"/>
                    <a:pt x="246860" y="835991"/>
                    <a:pt x="248879" y="802672"/>
                  </a:cubicBezTo>
                  <a:cubicBezTo>
                    <a:pt x="250225" y="779114"/>
                    <a:pt x="250393" y="757238"/>
                    <a:pt x="249384" y="737045"/>
                  </a:cubicBezTo>
                  <a:close/>
                  <a:moveTo>
                    <a:pt x="373066" y="502301"/>
                  </a:moveTo>
                  <a:lnTo>
                    <a:pt x="432635" y="548745"/>
                  </a:lnTo>
                  <a:cubicBezTo>
                    <a:pt x="435328" y="550764"/>
                    <a:pt x="436674" y="553457"/>
                    <a:pt x="436674" y="556822"/>
                  </a:cubicBezTo>
                  <a:cubicBezTo>
                    <a:pt x="436337" y="560861"/>
                    <a:pt x="432972" y="563217"/>
                    <a:pt x="426577" y="563890"/>
                  </a:cubicBezTo>
                  <a:cubicBezTo>
                    <a:pt x="420519" y="563890"/>
                    <a:pt x="414798" y="562544"/>
                    <a:pt x="409413" y="559851"/>
                  </a:cubicBezTo>
                  <a:cubicBezTo>
                    <a:pt x="276813" y="571630"/>
                    <a:pt x="181064" y="578025"/>
                    <a:pt x="122168" y="579035"/>
                  </a:cubicBezTo>
                  <a:lnTo>
                    <a:pt x="122168" y="626993"/>
                  </a:lnTo>
                  <a:lnTo>
                    <a:pt x="252413" y="626993"/>
                  </a:lnTo>
                  <a:cubicBezTo>
                    <a:pt x="253422" y="594684"/>
                    <a:pt x="253927" y="577857"/>
                    <a:pt x="253927" y="576510"/>
                  </a:cubicBezTo>
                  <a:lnTo>
                    <a:pt x="326622" y="582568"/>
                  </a:lnTo>
                  <a:cubicBezTo>
                    <a:pt x="334026" y="582905"/>
                    <a:pt x="337728" y="585092"/>
                    <a:pt x="337728" y="589131"/>
                  </a:cubicBezTo>
                  <a:cubicBezTo>
                    <a:pt x="337728" y="596535"/>
                    <a:pt x="330829" y="602761"/>
                    <a:pt x="317030" y="607810"/>
                  </a:cubicBezTo>
                  <a:lnTo>
                    <a:pt x="315516" y="626993"/>
                  </a:lnTo>
                  <a:lnTo>
                    <a:pt x="387706" y="626993"/>
                  </a:lnTo>
                  <a:lnTo>
                    <a:pt x="417491" y="586607"/>
                  </a:lnTo>
                  <a:lnTo>
                    <a:pt x="473526" y="624974"/>
                  </a:lnTo>
                  <a:cubicBezTo>
                    <a:pt x="476555" y="627329"/>
                    <a:pt x="478070" y="629349"/>
                    <a:pt x="478070" y="631032"/>
                  </a:cubicBezTo>
                  <a:cubicBezTo>
                    <a:pt x="477733" y="635743"/>
                    <a:pt x="472685" y="638436"/>
                    <a:pt x="462925" y="639109"/>
                  </a:cubicBezTo>
                  <a:lnTo>
                    <a:pt x="314506" y="639109"/>
                  </a:lnTo>
                  <a:lnTo>
                    <a:pt x="309963" y="697164"/>
                  </a:lnTo>
                  <a:lnTo>
                    <a:pt x="351863" y="697164"/>
                  </a:lnTo>
                  <a:lnTo>
                    <a:pt x="370037" y="664350"/>
                  </a:lnTo>
                  <a:lnTo>
                    <a:pt x="431626" y="687572"/>
                  </a:lnTo>
                  <a:cubicBezTo>
                    <a:pt x="438020" y="689928"/>
                    <a:pt x="441217" y="692957"/>
                    <a:pt x="441217" y="696659"/>
                  </a:cubicBezTo>
                  <a:cubicBezTo>
                    <a:pt x="441217" y="704063"/>
                    <a:pt x="435664" y="711972"/>
                    <a:pt x="424558" y="720386"/>
                  </a:cubicBezTo>
                  <a:lnTo>
                    <a:pt x="424558" y="763296"/>
                  </a:lnTo>
                  <a:cubicBezTo>
                    <a:pt x="425231" y="789883"/>
                    <a:pt x="425736" y="816471"/>
                    <a:pt x="426073" y="843058"/>
                  </a:cubicBezTo>
                  <a:cubicBezTo>
                    <a:pt x="426073" y="850462"/>
                    <a:pt x="422202" y="854837"/>
                    <a:pt x="414462" y="856183"/>
                  </a:cubicBezTo>
                  <a:cubicBezTo>
                    <a:pt x="397298" y="859212"/>
                    <a:pt x="379460" y="861232"/>
                    <a:pt x="360950" y="862241"/>
                  </a:cubicBezTo>
                  <a:lnTo>
                    <a:pt x="360950" y="709279"/>
                  </a:lnTo>
                  <a:lnTo>
                    <a:pt x="204454" y="709279"/>
                  </a:lnTo>
                  <a:lnTo>
                    <a:pt x="204454" y="861232"/>
                  </a:lnTo>
                  <a:cubicBezTo>
                    <a:pt x="204454" y="869309"/>
                    <a:pt x="200752" y="874021"/>
                    <a:pt x="193348" y="875367"/>
                  </a:cubicBezTo>
                  <a:cubicBezTo>
                    <a:pt x="177194" y="878732"/>
                    <a:pt x="160366" y="880752"/>
                    <a:pt x="142866" y="881425"/>
                  </a:cubicBezTo>
                  <a:cubicBezTo>
                    <a:pt x="144212" y="845750"/>
                    <a:pt x="144885" y="811759"/>
                    <a:pt x="144885" y="779450"/>
                  </a:cubicBezTo>
                  <a:lnTo>
                    <a:pt x="144885" y="750170"/>
                  </a:lnTo>
                  <a:cubicBezTo>
                    <a:pt x="144885" y="742766"/>
                    <a:pt x="144549" y="719208"/>
                    <a:pt x="143875" y="679495"/>
                  </a:cubicBezTo>
                  <a:lnTo>
                    <a:pt x="216570" y="697164"/>
                  </a:lnTo>
                  <a:lnTo>
                    <a:pt x="247869" y="697164"/>
                  </a:lnTo>
                  <a:lnTo>
                    <a:pt x="251908" y="639109"/>
                  </a:lnTo>
                  <a:lnTo>
                    <a:pt x="122168" y="639109"/>
                  </a:lnTo>
                  <a:lnTo>
                    <a:pt x="122168" y="681009"/>
                  </a:lnTo>
                  <a:cubicBezTo>
                    <a:pt x="122841" y="755050"/>
                    <a:pt x="114427" y="813273"/>
                    <a:pt x="96927" y="855679"/>
                  </a:cubicBezTo>
                  <a:cubicBezTo>
                    <a:pt x="79426" y="897747"/>
                    <a:pt x="48632" y="934263"/>
                    <a:pt x="4544" y="965226"/>
                  </a:cubicBezTo>
                  <a:lnTo>
                    <a:pt x="0" y="961692"/>
                  </a:lnTo>
                  <a:cubicBezTo>
                    <a:pt x="23895" y="919287"/>
                    <a:pt x="40050" y="878396"/>
                    <a:pt x="48464" y="839019"/>
                  </a:cubicBezTo>
                  <a:cubicBezTo>
                    <a:pt x="55868" y="804691"/>
                    <a:pt x="59570" y="759594"/>
                    <a:pt x="59570" y="703726"/>
                  </a:cubicBezTo>
                  <a:lnTo>
                    <a:pt x="59570" y="640118"/>
                  </a:lnTo>
                  <a:cubicBezTo>
                    <a:pt x="59570" y="607136"/>
                    <a:pt x="58560" y="574491"/>
                    <a:pt x="56541" y="542182"/>
                  </a:cubicBezTo>
                  <a:lnTo>
                    <a:pt x="126207" y="560861"/>
                  </a:lnTo>
                  <a:cubicBezTo>
                    <a:pt x="186449" y="551101"/>
                    <a:pt x="241811" y="539658"/>
                    <a:pt x="292294" y="526533"/>
                  </a:cubicBezTo>
                  <a:cubicBezTo>
                    <a:pt x="322920" y="519129"/>
                    <a:pt x="349844" y="511051"/>
                    <a:pt x="373066" y="502301"/>
                  </a:cubicBezTo>
                  <a:close/>
                  <a:moveTo>
                    <a:pt x="202435" y="301886"/>
                  </a:moveTo>
                  <a:lnTo>
                    <a:pt x="202435" y="371551"/>
                  </a:lnTo>
                  <a:lnTo>
                    <a:pt x="273111" y="371551"/>
                  </a:lnTo>
                  <a:lnTo>
                    <a:pt x="273111" y="301886"/>
                  </a:lnTo>
                  <a:close/>
                  <a:moveTo>
                    <a:pt x="384172" y="204959"/>
                  </a:moveTo>
                  <a:lnTo>
                    <a:pt x="444751" y="231715"/>
                  </a:lnTo>
                  <a:cubicBezTo>
                    <a:pt x="449799" y="233734"/>
                    <a:pt x="452323" y="236427"/>
                    <a:pt x="452323" y="239792"/>
                  </a:cubicBezTo>
                  <a:cubicBezTo>
                    <a:pt x="452323" y="246860"/>
                    <a:pt x="446097" y="253927"/>
                    <a:pt x="433645" y="260995"/>
                  </a:cubicBezTo>
                  <a:lnTo>
                    <a:pt x="433645" y="295323"/>
                  </a:lnTo>
                  <a:cubicBezTo>
                    <a:pt x="433645" y="306092"/>
                    <a:pt x="434318" y="339747"/>
                    <a:pt x="435664" y="396288"/>
                  </a:cubicBezTo>
                  <a:cubicBezTo>
                    <a:pt x="436001" y="414798"/>
                    <a:pt x="430784" y="428260"/>
                    <a:pt x="420015" y="436674"/>
                  </a:cubicBezTo>
                  <a:cubicBezTo>
                    <a:pt x="408572" y="445761"/>
                    <a:pt x="387201" y="452492"/>
                    <a:pt x="355902" y="456867"/>
                  </a:cubicBezTo>
                  <a:cubicBezTo>
                    <a:pt x="355229" y="440376"/>
                    <a:pt x="352368" y="428933"/>
                    <a:pt x="347320" y="422539"/>
                  </a:cubicBezTo>
                  <a:cubicBezTo>
                    <a:pt x="341599" y="415135"/>
                    <a:pt x="329483" y="408908"/>
                    <a:pt x="310972" y="403860"/>
                  </a:cubicBezTo>
                  <a:cubicBezTo>
                    <a:pt x="300876" y="405543"/>
                    <a:pt x="288255" y="406721"/>
                    <a:pt x="273111" y="407394"/>
                  </a:cubicBezTo>
                  <a:lnTo>
                    <a:pt x="273111" y="382658"/>
                  </a:lnTo>
                  <a:lnTo>
                    <a:pt x="202435" y="382658"/>
                  </a:lnTo>
                  <a:lnTo>
                    <a:pt x="202435" y="396793"/>
                  </a:lnTo>
                  <a:cubicBezTo>
                    <a:pt x="202435" y="404533"/>
                    <a:pt x="199238" y="409077"/>
                    <a:pt x="192843" y="410423"/>
                  </a:cubicBezTo>
                  <a:cubicBezTo>
                    <a:pt x="179718" y="413452"/>
                    <a:pt x="164405" y="415303"/>
                    <a:pt x="146904" y="415976"/>
                  </a:cubicBezTo>
                  <a:lnTo>
                    <a:pt x="146904" y="271596"/>
                  </a:lnTo>
                  <a:lnTo>
                    <a:pt x="216065" y="290779"/>
                  </a:lnTo>
                  <a:lnTo>
                    <a:pt x="266043" y="290779"/>
                  </a:lnTo>
                  <a:lnTo>
                    <a:pt x="282197" y="261500"/>
                  </a:lnTo>
                  <a:lnTo>
                    <a:pt x="337728" y="282197"/>
                  </a:lnTo>
                  <a:cubicBezTo>
                    <a:pt x="343113" y="284217"/>
                    <a:pt x="345805" y="287246"/>
                    <a:pt x="345805" y="291284"/>
                  </a:cubicBezTo>
                  <a:cubicBezTo>
                    <a:pt x="345805" y="297679"/>
                    <a:pt x="340421" y="304746"/>
                    <a:pt x="329651" y="312487"/>
                  </a:cubicBezTo>
                  <a:lnTo>
                    <a:pt x="329651" y="389725"/>
                  </a:lnTo>
                  <a:cubicBezTo>
                    <a:pt x="329651" y="391408"/>
                    <a:pt x="329314" y="393595"/>
                    <a:pt x="328641" y="396288"/>
                  </a:cubicBezTo>
                  <a:lnTo>
                    <a:pt x="347825" y="396793"/>
                  </a:lnTo>
                  <a:cubicBezTo>
                    <a:pt x="356575" y="397129"/>
                    <a:pt x="362801" y="395446"/>
                    <a:pt x="366503" y="391744"/>
                  </a:cubicBezTo>
                  <a:cubicBezTo>
                    <a:pt x="370205" y="388042"/>
                    <a:pt x="372056" y="381480"/>
                    <a:pt x="372056" y="372056"/>
                  </a:cubicBezTo>
                  <a:lnTo>
                    <a:pt x="372056" y="248879"/>
                  </a:lnTo>
                  <a:lnTo>
                    <a:pt x="109547" y="248879"/>
                  </a:lnTo>
                  <a:lnTo>
                    <a:pt x="109547" y="437179"/>
                  </a:lnTo>
                  <a:cubicBezTo>
                    <a:pt x="109547" y="445256"/>
                    <a:pt x="105509" y="449968"/>
                    <a:pt x="97432" y="451314"/>
                  </a:cubicBezTo>
                  <a:cubicBezTo>
                    <a:pt x="77239" y="454679"/>
                    <a:pt x="60243" y="456362"/>
                    <a:pt x="46444" y="456362"/>
                  </a:cubicBezTo>
                  <a:cubicBezTo>
                    <a:pt x="47454" y="428765"/>
                    <a:pt x="48295" y="401000"/>
                    <a:pt x="48968" y="373066"/>
                  </a:cubicBezTo>
                  <a:lnTo>
                    <a:pt x="48968" y="281693"/>
                  </a:lnTo>
                  <a:cubicBezTo>
                    <a:pt x="48632" y="260827"/>
                    <a:pt x="48295" y="239960"/>
                    <a:pt x="47959" y="219094"/>
                  </a:cubicBezTo>
                  <a:lnTo>
                    <a:pt x="133274" y="237773"/>
                  </a:lnTo>
                  <a:lnTo>
                    <a:pt x="364989" y="237773"/>
                  </a:lnTo>
                  <a:close/>
                  <a:moveTo>
                    <a:pt x="157506" y="122673"/>
                  </a:moveTo>
                  <a:lnTo>
                    <a:pt x="157506" y="185271"/>
                  </a:lnTo>
                  <a:lnTo>
                    <a:pt x="315516" y="185271"/>
                  </a:lnTo>
                  <a:lnTo>
                    <a:pt x="315516" y="122673"/>
                  </a:lnTo>
                  <a:close/>
                  <a:moveTo>
                    <a:pt x="325108" y="80772"/>
                  </a:moveTo>
                  <a:lnTo>
                    <a:pt x="380638" y="99956"/>
                  </a:lnTo>
                  <a:cubicBezTo>
                    <a:pt x="387033" y="101975"/>
                    <a:pt x="390230" y="105677"/>
                    <a:pt x="390230" y="111062"/>
                  </a:cubicBezTo>
                  <a:cubicBezTo>
                    <a:pt x="390230" y="117456"/>
                    <a:pt x="384845" y="124524"/>
                    <a:pt x="374076" y="132264"/>
                  </a:cubicBezTo>
                  <a:lnTo>
                    <a:pt x="374076" y="138827"/>
                  </a:lnTo>
                  <a:cubicBezTo>
                    <a:pt x="374076" y="156664"/>
                    <a:pt x="374580" y="175848"/>
                    <a:pt x="375590" y="196377"/>
                  </a:cubicBezTo>
                  <a:cubicBezTo>
                    <a:pt x="375927" y="203108"/>
                    <a:pt x="373066" y="207147"/>
                    <a:pt x="367008" y="208493"/>
                  </a:cubicBezTo>
                  <a:cubicBezTo>
                    <a:pt x="353546" y="211522"/>
                    <a:pt x="336382" y="213373"/>
                    <a:pt x="315516" y="214046"/>
                  </a:cubicBezTo>
                  <a:lnTo>
                    <a:pt x="315516" y="196377"/>
                  </a:lnTo>
                  <a:lnTo>
                    <a:pt x="157506" y="196377"/>
                  </a:lnTo>
                  <a:lnTo>
                    <a:pt x="157506" y="201930"/>
                  </a:lnTo>
                  <a:cubicBezTo>
                    <a:pt x="157506" y="209334"/>
                    <a:pt x="153299" y="214046"/>
                    <a:pt x="144885" y="216065"/>
                  </a:cubicBezTo>
                  <a:cubicBezTo>
                    <a:pt x="136471" y="218085"/>
                    <a:pt x="120653" y="219431"/>
                    <a:pt x="97432" y="220104"/>
                  </a:cubicBezTo>
                  <a:cubicBezTo>
                    <a:pt x="98441" y="202940"/>
                    <a:pt x="98946" y="181905"/>
                    <a:pt x="98946" y="157001"/>
                  </a:cubicBezTo>
                  <a:lnTo>
                    <a:pt x="98946" y="143371"/>
                  </a:lnTo>
                  <a:cubicBezTo>
                    <a:pt x="98946" y="123178"/>
                    <a:pt x="98609" y="106855"/>
                    <a:pt x="97936" y="94402"/>
                  </a:cubicBezTo>
                  <a:lnTo>
                    <a:pt x="173155" y="111567"/>
                  </a:lnTo>
                  <a:lnTo>
                    <a:pt x="307944" y="111567"/>
                  </a:lnTo>
                  <a:close/>
                  <a:moveTo>
                    <a:pt x="184261" y="0"/>
                  </a:moveTo>
                  <a:cubicBezTo>
                    <a:pt x="217243" y="337"/>
                    <a:pt x="240634" y="3871"/>
                    <a:pt x="254432" y="10602"/>
                  </a:cubicBezTo>
                  <a:cubicBezTo>
                    <a:pt x="265538" y="16323"/>
                    <a:pt x="271091" y="24905"/>
                    <a:pt x="271091" y="36348"/>
                  </a:cubicBezTo>
                  <a:cubicBezTo>
                    <a:pt x="271091" y="46781"/>
                    <a:pt x="266548" y="55194"/>
                    <a:pt x="257461" y="61589"/>
                  </a:cubicBezTo>
                  <a:lnTo>
                    <a:pt x="388715" y="61589"/>
                  </a:lnTo>
                  <a:lnTo>
                    <a:pt x="420015" y="22213"/>
                  </a:lnTo>
                  <a:lnTo>
                    <a:pt x="473021" y="60579"/>
                  </a:lnTo>
                  <a:cubicBezTo>
                    <a:pt x="475041" y="62262"/>
                    <a:pt x="476050" y="63945"/>
                    <a:pt x="476050" y="65628"/>
                  </a:cubicBezTo>
                  <a:cubicBezTo>
                    <a:pt x="476050" y="70339"/>
                    <a:pt x="471002" y="72695"/>
                    <a:pt x="460905" y="72695"/>
                  </a:cubicBezTo>
                  <a:lnTo>
                    <a:pt x="10602" y="72695"/>
                  </a:lnTo>
                  <a:lnTo>
                    <a:pt x="10602" y="61589"/>
                  </a:lnTo>
                  <a:lnTo>
                    <a:pt x="206979" y="61589"/>
                  </a:lnTo>
                  <a:cubicBezTo>
                    <a:pt x="205632" y="59906"/>
                    <a:pt x="204286" y="56204"/>
                    <a:pt x="202940" y="50483"/>
                  </a:cubicBezTo>
                  <a:cubicBezTo>
                    <a:pt x="200921" y="40386"/>
                    <a:pt x="198060" y="31804"/>
                    <a:pt x="194358" y="24737"/>
                  </a:cubicBezTo>
                  <a:cubicBezTo>
                    <a:pt x="192002" y="20025"/>
                    <a:pt x="187627" y="13294"/>
                    <a:pt x="181232" y="4544"/>
                  </a:cubicBez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grpSp>
      <p:sp>
        <p:nvSpPr>
          <p:cNvPr id="6" name="文本框 5"/>
          <p:cNvSpPr txBox="1"/>
          <p:nvPr/>
        </p:nvSpPr>
        <p:spPr>
          <a:xfrm>
            <a:off x="2653037" y="5047550"/>
            <a:ext cx="7920000" cy="430887"/>
          </a:xfrm>
          <a:prstGeom prst="rect">
            <a:avLst/>
          </a:prstGeom>
          <a:noFill/>
        </p:spPr>
        <p:txBody>
          <a:bodyPr wrap="square" rtlCol="0">
            <a:spAutoFit/>
          </a:bodyPr>
          <a:lstStyle/>
          <a:p>
            <a:pPr fontAlgn="auto"/>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是推动现代化建设行稳致远的重要保障</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3">
            <a:extLst>
              <a:ext uri="{BEBA8EAE-BF5A-486C-A8C5-ECC9F3942E4B}">
                <a14:imgProps xmlns:a14="http://schemas.microsoft.com/office/drawing/2010/main">
                  <a14:imgLayer r:embed="rId4">
                    <a14:imgEffect>
                      <a14:artisticBlur radius="19"/>
                    </a14:imgEffect>
                  </a14:imgLayer>
                </a14:imgProps>
              </a:ext>
            </a:extLst>
          </a:blip>
          <a:srcRect l="126"/>
          <a:stretch>
            <a:fillRect/>
          </a:stretch>
        </p:blipFill>
        <p:spPr>
          <a:xfrm>
            <a:off x="0" y="-1494"/>
            <a:ext cx="12191999" cy="6860989"/>
          </a:xfrm>
          <a:prstGeom prst="rect">
            <a:avLst/>
          </a:prstGeom>
        </p:spPr>
      </p:pic>
      <p:sp>
        <p:nvSpPr>
          <p:cNvPr id="3" name="矩形 2"/>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4" name="图片 3"/>
          <p:cNvPicPr>
            <a:picLocks noChangeAspect="1"/>
          </p:cNvPicPr>
          <p:nvPr/>
        </p:nvPicPr>
        <p:blipFill rotWithShape="1">
          <a:blip r:embed="rId5"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5" name="图片 4"/>
          <p:cNvPicPr preferRelativeResize="0"/>
          <p:nvPr/>
        </p:nvPicPr>
        <p:blipFill rotWithShape="1">
          <a:blip r:embed="rId6"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sp>
        <p:nvSpPr>
          <p:cNvPr id="6" name="文本框 5"/>
          <p:cNvSpPr txBox="1"/>
          <p:nvPr/>
        </p:nvSpPr>
        <p:spPr>
          <a:xfrm>
            <a:off x="1626667" y="2592000"/>
            <a:ext cx="8938665" cy="646331"/>
          </a:xfrm>
          <a:prstGeom prst="rect">
            <a:avLst/>
          </a:prstGeom>
          <a:noFill/>
        </p:spPr>
        <p:txBody>
          <a:bodyPr wrap="none" rtlCol="0">
            <a:spAutoFit/>
          </a:bodyPr>
          <a:lstStyle/>
          <a:p>
            <a:pPr algn="ct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二、如何坚持和完善社会主义基本经济制度</a:t>
            </a:r>
          </a:p>
        </p:txBody>
      </p:sp>
      <p:cxnSp>
        <p:nvCxnSpPr>
          <p:cNvPr id="7" name="直接连接符 6"/>
          <p:cNvCxnSpPr/>
          <p:nvPr/>
        </p:nvCxnSpPr>
        <p:spPr>
          <a:xfrm>
            <a:off x="1416000" y="3429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8" name="文本框 7"/>
          <p:cNvSpPr txBox="1"/>
          <p:nvPr/>
        </p:nvSpPr>
        <p:spPr>
          <a:xfrm>
            <a:off x="3671299" y="3672000"/>
            <a:ext cx="4849404" cy="46166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筑牢我国经济发展的制度基础</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656000" y="560041"/>
            <a:ext cx="16200000" cy="5739959"/>
            <a:chOff x="-1656000" y="560041"/>
            <a:chExt cx="16200000" cy="5739959"/>
          </a:xfrm>
        </p:grpSpPr>
        <p:sp>
          <p:nvSpPr>
            <p:cNvPr id="3" name="平行四边形 2"/>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立方体 3"/>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0" y="1764000"/>
              <a:ext cx="1800000" cy="624176"/>
              <a:chOff x="11762383" y="4254174"/>
              <a:chExt cx="1800000" cy="624176"/>
            </a:xfrm>
          </p:grpSpPr>
          <p:sp>
            <p:nvSpPr>
              <p:cNvPr id="7" name="矩形 6"/>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8" name="矩形 7"/>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9" name="矩形 8"/>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6" name="立方体 5"/>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0" name="组合 9"/>
          <p:cNvGrpSpPr/>
          <p:nvPr/>
        </p:nvGrpSpPr>
        <p:grpSpPr>
          <a:xfrm>
            <a:off x="1677258" y="1800000"/>
            <a:ext cx="9365113" cy="568907"/>
            <a:chOff x="1416000" y="1780152"/>
            <a:chExt cx="9365113" cy="568907"/>
          </a:xfrm>
        </p:grpSpPr>
        <p:cxnSp>
          <p:nvCxnSpPr>
            <p:cNvPr id="11" name="直接连接符 10"/>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（一）坚持和完善社会主义基本经济制度是实现高质量发展的保障</a:t>
              </a:r>
            </a:p>
          </p:txBody>
        </p:sp>
      </p:grpSp>
      <p:grpSp>
        <p:nvGrpSpPr>
          <p:cNvPr id="13" name="组合 12"/>
          <p:cNvGrpSpPr/>
          <p:nvPr/>
        </p:nvGrpSpPr>
        <p:grpSpPr>
          <a:xfrm>
            <a:off x="1677258" y="2712000"/>
            <a:ext cx="9365113" cy="568907"/>
            <a:chOff x="1416000" y="1780152"/>
            <a:chExt cx="9365113" cy="568907"/>
          </a:xfrm>
        </p:grpSpPr>
        <p:cxnSp>
          <p:nvCxnSpPr>
            <p:cNvPr id="14"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5" name="文本框 14"/>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（二）坚持“两个毫不动摇”</a:t>
              </a:r>
            </a:p>
          </p:txBody>
        </p:sp>
      </p:grpSp>
      <p:grpSp>
        <p:nvGrpSpPr>
          <p:cNvPr id="16" name="组合 15"/>
          <p:cNvGrpSpPr/>
          <p:nvPr/>
        </p:nvGrpSpPr>
        <p:grpSpPr>
          <a:xfrm>
            <a:off x="1677258" y="3624000"/>
            <a:ext cx="9365113" cy="568907"/>
            <a:chOff x="1416000" y="1780152"/>
            <a:chExt cx="9365113" cy="568907"/>
          </a:xfrm>
        </p:grpSpPr>
        <p:cxnSp>
          <p:nvCxnSpPr>
            <p:cNvPr id="17" name="直接连接符 16"/>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8" name="文本框 17"/>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（三）坚持按劳分配为主体、多种分配方式并存</a:t>
              </a:r>
            </a:p>
          </p:txBody>
        </p:sp>
      </p:grpSp>
      <p:grpSp>
        <p:nvGrpSpPr>
          <p:cNvPr id="19" name="组合 18"/>
          <p:cNvGrpSpPr/>
          <p:nvPr/>
        </p:nvGrpSpPr>
        <p:grpSpPr>
          <a:xfrm>
            <a:off x="1677258" y="4536000"/>
            <a:ext cx="9365113" cy="568907"/>
            <a:chOff x="1416000" y="1780152"/>
            <a:chExt cx="9365113" cy="568907"/>
          </a:xfrm>
        </p:grpSpPr>
        <p:cxnSp>
          <p:nvCxnSpPr>
            <p:cNvPr id="20" name="直接连接符 19"/>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1" name="文本框 20"/>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（四）构建高水平社会主义市场经济体制</a:t>
              </a: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944525" y="933806"/>
            <a:ext cx="8542500"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（一）坚持和完善社会主义基本经济制度是实现高质量发展的保障</a:t>
            </a:r>
          </a:p>
        </p:txBody>
      </p:sp>
      <p:pic>
        <p:nvPicPr>
          <p:cNvPr id="3" name="图片 2"/>
          <p:cNvPicPr>
            <a:picLocks noChangeAspect="1"/>
          </p:cNvPicPr>
          <p:nvPr/>
        </p:nvPicPr>
        <p:blipFill rotWithShape="1">
          <a:blip r:embed="rId2"/>
          <a:srcRect t="29233" b="7776"/>
          <a:stretch>
            <a:fillRect/>
          </a:stretch>
        </p:blipFill>
        <p:spPr>
          <a:xfrm>
            <a:off x="1" y="1634303"/>
            <a:ext cx="12191999" cy="4319929"/>
          </a:xfrm>
          <a:custGeom>
            <a:avLst/>
            <a:gdLst>
              <a:gd name="connsiteX0" fmla="*/ 0 w 12191999"/>
              <a:gd name="connsiteY0" fmla="*/ 0 h 3420000"/>
              <a:gd name="connsiteX1" fmla="*/ 12191999 w 12191999"/>
              <a:gd name="connsiteY1" fmla="*/ 0 h 3420000"/>
              <a:gd name="connsiteX2" fmla="*/ 12191999 w 12191999"/>
              <a:gd name="connsiteY2" fmla="*/ 3420000 h 3420000"/>
              <a:gd name="connsiteX3" fmla="*/ 0 w 12191999"/>
              <a:gd name="connsiteY3" fmla="*/ 3420000 h 3420000"/>
            </a:gdLst>
            <a:ahLst/>
            <a:cxnLst>
              <a:cxn ang="0">
                <a:pos x="connsiteX0" y="connsiteY0"/>
              </a:cxn>
              <a:cxn ang="0">
                <a:pos x="connsiteX1" y="connsiteY1"/>
              </a:cxn>
              <a:cxn ang="0">
                <a:pos x="connsiteX2" y="connsiteY2"/>
              </a:cxn>
              <a:cxn ang="0">
                <a:pos x="connsiteX3" y="connsiteY3"/>
              </a:cxn>
            </a:cxnLst>
            <a:rect l="l" t="t" r="r" b="b"/>
            <a:pathLst>
              <a:path w="12191999" h="3420000">
                <a:moveTo>
                  <a:pt x="0" y="0"/>
                </a:moveTo>
                <a:lnTo>
                  <a:pt x="12191999" y="0"/>
                </a:lnTo>
                <a:lnTo>
                  <a:pt x="12191999" y="3420000"/>
                </a:lnTo>
                <a:lnTo>
                  <a:pt x="0" y="3420000"/>
                </a:lnTo>
                <a:close/>
              </a:path>
            </a:pathLst>
          </a:custGeom>
          <a:gradFill>
            <a:gsLst>
              <a:gs pos="75000">
                <a:srgbClr val="FFFDFD"/>
              </a:gs>
              <a:gs pos="0">
                <a:srgbClr val="FFFDEB"/>
              </a:gs>
            </a:gsLst>
            <a:lin ang="2700000" scaled="0"/>
          </a:gradFill>
          <a:ln w="38100">
            <a:noFill/>
          </a:ln>
          <a:effectLst>
            <a:outerShdw blurRad="381000" dist="127000" dir="2700000" algn="tl" rotWithShape="0">
              <a:prstClr val="black">
                <a:alpha val="20000"/>
              </a:prstClr>
            </a:outerShdw>
          </a:effectLst>
        </p:spPr>
      </p:pic>
      <p:sp>
        <p:nvSpPr>
          <p:cNvPr id="4" name="矩形 3"/>
          <p:cNvSpPr/>
          <p:nvPr/>
        </p:nvSpPr>
        <p:spPr>
          <a:xfrm>
            <a:off x="1536995" y="1903914"/>
            <a:ext cx="9118009" cy="3708708"/>
          </a:xfrm>
          <a:prstGeom prst="rect">
            <a:avLst/>
          </a:prstGeom>
        </p:spPr>
        <p:txBody>
          <a:bodyPr wrap="square">
            <a:spAutoFit/>
          </a:bodyPr>
          <a:lstStyle/>
          <a:p>
            <a:pPr algn="just">
              <a:lnSpc>
                <a:spcPct val="150000"/>
              </a:lnSpc>
            </a:pPr>
            <a:r>
              <a:rPr lang="zh-CN" altLang="en-US" sz="2200"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　　</a:t>
            </a:r>
            <a:r>
              <a:rPr lang="zh-CN" altLang="en-US" sz="2400"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公有制为主体、多种所有制经济共同发展，按劳分配为主体、多种分配方式并存，社会主义市场经济体制等社会主义基本经济制度，既体现了社会主义制度优越性，又同我国社会主义初级阶段社会生产力发展水平相适应，是党和人民的伟大创造。</a:t>
            </a:r>
            <a:endParaRPr lang="en-US" altLang="zh-CN" sz="2400"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a:p>
            <a:pPr algn="r">
              <a:lnSpc>
                <a:spcPct val="150000"/>
              </a:lnSpc>
              <a:spcBef>
                <a:spcPts val="1200"/>
              </a:spcBef>
            </a:pP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    ——《</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中共中央关于坚持和完善中国特色社会主义制度、推进国家治理体系和</a:t>
            </a:r>
            <a:endPar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a:p>
            <a:pPr algn="r">
              <a:lnSpc>
                <a:spcPct val="150000"/>
              </a:lnSpc>
            </a:pP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治理能力现代化若干重大问题的决定</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p>
          <a:p>
            <a:pPr algn="r">
              <a:lnSpc>
                <a:spcPct val="150000"/>
              </a:lnSpc>
            </a:pP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2019</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年</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10</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月</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31</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日）</a:t>
            </a:r>
            <a:endPar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p:txBody>
      </p:sp>
      <p:sp>
        <p:nvSpPr>
          <p:cNvPr id="5" name="矩形 4"/>
          <p:cNvSpPr/>
          <p:nvPr/>
        </p:nvSpPr>
        <p:spPr>
          <a:xfrm>
            <a:off x="0" y="5882232"/>
            <a:ext cx="12192000" cy="72000"/>
          </a:xfrm>
          <a:prstGeom prst="rect">
            <a:avLst/>
          </a:prstGeom>
          <a:gradFill>
            <a:gsLst>
              <a:gs pos="0">
                <a:schemeClr val="bg1"/>
              </a:gs>
              <a:gs pos="100000">
                <a:srgbClr val="FF9000"/>
              </a:gs>
            </a:gsLst>
            <a:lin ang="0" scaled="0"/>
          </a:gradFill>
          <a:ln>
            <a:noFill/>
          </a:ln>
          <a:effectLst>
            <a:outerShdw blurRad="127000" dist="635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图片 36"/>
          <p:cNvPicPr preferRelativeResize="0"/>
          <p:nvPr/>
        </p:nvPicPr>
        <p:blipFill rotWithShape="1">
          <a:blip r:embed="rId3" cstate="print">
            <a:extLst>
              <a:ext uri="{28A0092B-C50C-407E-A947-70E740481C1C}">
                <a14:useLocalDpi xmlns:a14="http://schemas.microsoft.com/office/drawing/2010/main" val="0"/>
              </a:ext>
            </a:extLst>
          </a:blip>
          <a:srcRect l="383" t="46452" r="395" b="21756"/>
          <a:stretch>
            <a:fillRect/>
          </a:stretch>
        </p:blipFill>
        <p:spPr>
          <a:xfrm>
            <a:off x="0" y="3700726"/>
            <a:ext cx="12192000" cy="2700075"/>
          </a:xfrm>
          <a:prstGeom prst="cube">
            <a:avLst>
              <a:gd name="adj" fmla="val 1759"/>
            </a:avLst>
          </a:prstGeom>
          <a:noFill/>
          <a:effectLst/>
        </p:spPr>
      </p:pic>
      <p:grpSp>
        <p:nvGrpSpPr>
          <p:cNvPr id="34" name="组合 33"/>
          <p:cNvGrpSpPr/>
          <p:nvPr/>
        </p:nvGrpSpPr>
        <p:grpSpPr>
          <a:xfrm>
            <a:off x="3803700" y="925212"/>
            <a:ext cx="4470400" cy="467995"/>
            <a:chOff x="1070813" y="4601631"/>
            <a:chExt cx="4876800" cy="467995"/>
          </a:xfrm>
        </p:grpSpPr>
        <p:sp>
          <p:nvSpPr>
            <p:cNvPr id="35" name="对角圆角矩形 34"/>
            <p:cNvSpPr/>
            <p:nvPr/>
          </p:nvSpPr>
          <p:spPr>
            <a:xfrm>
              <a:off x="1070813" y="4601631"/>
              <a:ext cx="4876800"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95000"/>
                      <a:lumOff val="5000"/>
                    </a:schemeClr>
                  </a:solidFill>
                  <a:latin typeface="微软雅黑" panose="020B0503020204020204" pitchFamily="34" charset="-122"/>
                  <a:ea typeface="微软雅黑" panose="020B0503020204020204" pitchFamily="34" charset="-122"/>
                </a:rPr>
                <a:t>社会主义基本经济制度内涵的变化</a:t>
              </a:r>
            </a:p>
          </p:txBody>
        </p:sp>
        <p:sp>
          <p:nvSpPr>
            <p:cNvPr id="36" name="对角圆角矩形 35"/>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32" name="矩形 146"/>
          <p:cNvSpPr>
            <a:spLocks noChangeArrowheads="1"/>
          </p:cNvSpPr>
          <p:nvPr/>
        </p:nvSpPr>
        <p:spPr bwMode="auto">
          <a:xfrm>
            <a:off x="875999" y="5129492"/>
            <a:ext cx="10626887" cy="961161"/>
          </a:xfrm>
          <a:prstGeom prst="rect">
            <a:avLst/>
          </a:prstGeom>
          <a:noFill/>
          <a:ln>
            <a:noFill/>
          </a:ln>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indent="0">
              <a:lnSpc>
                <a:spcPct val="150000"/>
              </a:lnSpc>
              <a:spcBef>
                <a:spcPct val="0"/>
              </a:spcBef>
              <a:buNone/>
            </a:pP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　　党的十九届四中全会第一次从所有制结构、分配制度、资源配置方式等方面阐述了我国</a:t>
            </a:r>
            <a:endParaRPr lang="en-US" altLang="zh-CN"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indent="0">
              <a:lnSpc>
                <a:spcPct val="150000"/>
              </a:lnSpc>
              <a:spcBef>
                <a:spcPct val="0"/>
              </a:spcBef>
              <a:buNone/>
            </a:pP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基本经济制度的内涵，把我们党对社会主义基本经济制度的认识提高到一个新境界。</a:t>
            </a:r>
          </a:p>
        </p:txBody>
      </p:sp>
      <p:sp>
        <p:nvSpPr>
          <p:cNvPr id="38" name="işlídê"/>
          <p:cNvSpPr/>
          <p:nvPr/>
        </p:nvSpPr>
        <p:spPr>
          <a:xfrm>
            <a:off x="114300" y="1782512"/>
            <a:ext cx="3960000" cy="3310884"/>
          </a:xfrm>
          <a:prstGeom prst="snip2DiagRect">
            <a:avLst>
              <a:gd name="adj1" fmla="val 0"/>
              <a:gd name="adj2" fmla="val 0"/>
            </a:avLst>
          </a:prstGeom>
          <a:solidFill>
            <a:schemeClr val="bg1"/>
          </a:solidFill>
          <a:ln w="6350">
            <a:gradFill>
              <a:gsLst>
                <a:gs pos="0">
                  <a:schemeClr val="bg1"/>
                </a:gs>
                <a:gs pos="100000">
                  <a:srgbClr val="9E0406"/>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9" name="箭头: 五边形 21"/>
          <p:cNvSpPr/>
          <p:nvPr/>
        </p:nvSpPr>
        <p:spPr>
          <a:xfrm>
            <a:off x="384254" y="1624168"/>
            <a:ext cx="3420093" cy="684000"/>
          </a:xfrm>
          <a:prstGeom prst="cube">
            <a:avLst>
              <a:gd name="adj" fmla="val 9884"/>
            </a:avLst>
          </a:prstGeom>
          <a:gradFill>
            <a:gsLst>
              <a:gs pos="0">
                <a:srgbClr val="FF9000"/>
              </a:gs>
              <a:gs pos="62000">
                <a:srgbClr val="C92403"/>
              </a:gs>
              <a:gs pos="100000">
                <a:srgbClr val="E55003"/>
              </a:gs>
            </a:gsLst>
            <a:lin ang="15600000" scaled="0"/>
          </a:gradFill>
          <a:ln w="6350">
            <a:gradFill>
              <a:gsLst>
                <a:gs pos="0">
                  <a:schemeClr val="bg1"/>
                </a:gs>
                <a:gs pos="100000">
                  <a:schemeClr val="bg1">
                    <a:alpha val="0"/>
                  </a:schemeClr>
                </a:gs>
              </a:gsLst>
              <a:lin ang="5400000" scaled="1"/>
            </a:gradFill>
            <a:prstDash val="solid"/>
            <a:miter lim="800000"/>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Autofit/>
          </a:bodyPr>
          <a:lstStyle/>
          <a:p>
            <a:pPr algn="ct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社会主义革命和建设时期</a:t>
            </a:r>
          </a:p>
        </p:txBody>
      </p:sp>
      <p:sp>
        <p:nvSpPr>
          <p:cNvPr id="40" name="矩形 39"/>
          <p:cNvSpPr/>
          <p:nvPr/>
        </p:nvSpPr>
        <p:spPr>
          <a:xfrm>
            <a:off x="564300" y="2429398"/>
            <a:ext cx="3060000" cy="1342325"/>
          </a:xfrm>
          <a:prstGeom prst="rect">
            <a:avLst/>
          </a:prstGeom>
        </p:spPr>
        <p:txBody>
          <a:bodyPr wrap="square">
            <a:spAutoFit/>
          </a:bodyPr>
          <a:lstStyle/>
          <a:p>
            <a:pPr indent="457200" algn="just">
              <a:lnSpc>
                <a:spcPct val="150000"/>
              </a:lnSpc>
              <a:spcBef>
                <a:spcPct val="0"/>
              </a:spcBef>
              <a:buClr>
                <a:srgbClr val="C00000"/>
              </a:buClr>
              <a:defRPr/>
            </a:pPr>
            <a:r>
              <a:rPr lang="zh-CN" altLang="en-US" dirty="0">
                <a:latin typeface="微软雅黑" panose="020B0503020204020204" pitchFamily="34" charset="-122"/>
                <a:ea typeface="微软雅黑" panose="020B0503020204020204" pitchFamily="34" charset="-122"/>
              </a:rPr>
              <a:t>通过社会主义改造，建立了以公有制和按劳分配为基础的社会主义经济制度。</a:t>
            </a:r>
            <a:endPar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endParaRPr>
          </a:p>
        </p:txBody>
      </p:sp>
      <p:sp>
        <p:nvSpPr>
          <p:cNvPr id="42" name="işlídê"/>
          <p:cNvSpPr/>
          <p:nvPr/>
        </p:nvSpPr>
        <p:spPr>
          <a:xfrm>
            <a:off x="4116000" y="1782512"/>
            <a:ext cx="3960000" cy="3310884"/>
          </a:xfrm>
          <a:prstGeom prst="snip2DiagRect">
            <a:avLst>
              <a:gd name="adj1" fmla="val 0"/>
              <a:gd name="adj2" fmla="val 0"/>
            </a:avLst>
          </a:prstGeom>
          <a:solidFill>
            <a:schemeClr val="bg1"/>
          </a:solidFill>
          <a:ln w="6350">
            <a:gradFill>
              <a:gsLst>
                <a:gs pos="0">
                  <a:schemeClr val="bg1"/>
                </a:gs>
                <a:gs pos="100000">
                  <a:srgbClr val="9E0406"/>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3" name="箭头: 五边形 21"/>
          <p:cNvSpPr/>
          <p:nvPr/>
        </p:nvSpPr>
        <p:spPr>
          <a:xfrm>
            <a:off x="4285647" y="1552168"/>
            <a:ext cx="3620706" cy="828000"/>
          </a:xfrm>
          <a:prstGeom prst="cube">
            <a:avLst>
              <a:gd name="adj" fmla="val 9884"/>
            </a:avLst>
          </a:prstGeom>
          <a:gradFill>
            <a:gsLst>
              <a:gs pos="0">
                <a:srgbClr val="FF9000"/>
              </a:gs>
              <a:gs pos="62000">
                <a:srgbClr val="C92403"/>
              </a:gs>
              <a:gs pos="100000">
                <a:srgbClr val="E55003"/>
              </a:gs>
            </a:gsLst>
            <a:lin ang="15600000" scaled="0"/>
          </a:gradFill>
          <a:ln w="6350">
            <a:gradFill>
              <a:gsLst>
                <a:gs pos="0">
                  <a:schemeClr val="bg1"/>
                </a:gs>
                <a:gs pos="100000">
                  <a:schemeClr val="bg1">
                    <a:alpha val="0"/>
                  </a:schemeClr>
                </a:gs>
              </a:gsLst>
              <a:lin ang="5400000" scaled="1"/>
            </a:gradFill>
            <a:prstDash val="solid"/>
            <a:miter lim="800000"/>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Autofit/>
          </a:bodyPr>
          <a:lstStyle/>
          <a:p>
            <a:pPr algn="ct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改革开放和社会主义现代化</a:t>
            </a:r>
            <a:endParaRPr lang="en-US" altLang="zh-CN"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algn="ct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建设新时期</a:t>
            </a:r>
          </a:p>
        </p:txBody>
      </p:sp>
      <p:sp>
        <p:nvSpPr>
          <p:cNvPr id="44" name="矩形 43"/>
          <p:cNvSpPr/>
          <p:nvPr/>
        </p:nvSpPr>
        <p:spPr>
          <a:xfrm>
            <a:off x="4279174" y="2429398"/>
            <a:ext cx="3633652" cy="2639476"/>
          </a:xfrm>
          <a:prstGeom prst="rect">
            <a:avLst/>
          </a:prstGeom>
        </p:spPr>
        <p:txBody>
          <a:bodyPr wrap="square">
            <a:spAutoFit/>
          </a:bodyPr>
          <a:lstStyle/>
          <a:p>
            <a:pPr indent="457200" algn="just">
              <a:lnSpc>
                <a:spcPct val="150000"/>
              </a:lnSpc>
              <a:spcBef>
                <a:spcPct val="0"/>
              </a:spcBef>
              <a:buClr>
                <a:srgbClr val="C00000"/>
              </a:buClr>
            </a:pPr>
            <a:r>
              <a:rPr lang="zh-CN" altLang="en-US" dirty="0">
                <a:latin typeface="微软雅黑" panose="020B0503020204020204" pitchFamily="34" charset="-122"/>
                <a:ea typeface="微软雅黑" panose="020B0503020204020204" pitchFamily="34" charset="-122"/>
              </a:rPr>
              <a:t>逐步确立了公有制为主体、多种所有制经济共同发展的基本经济制度，按劳分配为主体、多种分配方式并存的基本分配制度，实现了从计划经济体制到社会主义市场经济体制的历史性转变。</a:t>
            </a:r>
          </a:p>
        </p:txBody>
      </p:sp>
      <p:sp>
        <p:nvSpPr>
          <p:cNvPr id="46" name="işlídê"/>
          <p:cNvSpPr/>
          <p:nvPr/>
        </p:nvSpPr>
        <p:spPr>
          <a:xfrm>
            <a:off x="8117700" y="1782512"/>
            <a:ext cx="3960000" cy="3310884"/>
          </a:xfrm>
          <a:prstGeom prst="snip2DiagRect">
            <a:avLst>
              <a:gd name="adj1" fmla="val 0"/>
              <a:gd name="adj2" fmla="val 0"/>
            </a:avLst>
          </a:prstGeom>
          <a:solidFill>
            <a:schemeClr val="bg1"/>
          </a:solidFill>
          <a:ln w="6350">
            <a:gradFill>
              <a:gsLst>
                <a:gs pos="0">
                  <a:schemeClr val="bg1"/>
                </a:gs>
                <a:gs pos="100000">
                  <a:srgbClr val="9E0406">
                    <a:lumMod val="99000"/>
                  </a:srgb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7" name="箭头: 五边形 21"/>
          <p:cNvSpPr/>
          <p:nvPr/>
        </p:nvSpPr>
        <p:spPr>
          <a:xfrm>
            <a:off x="9017700" y="1624168"/>
            <a:ext cx="2160000" cy="684000"/>
          </a:xfrm>
          <a:prstGeom prst="cube">
            <a:avLst>
              <a:gd name="adj" fmla="val 9884"/>
            </a:avLst>
          </a:prstGeom>
          <a:gradFill>
            <a:gsLst>
              <a:gs pos="0">
                <a:srgbClr val="FF9000"/>
              </a:gs>
              <a:gs pos="62000">
                <a:srgbClr val="C92403"/>
              </a:gs>
              <a:gs pos="100000">
                <a:srgbClr val="E55003"/>
              </a:gs>
            </a:gsLst>
            <a:lin ang="15600000" scaled="0"/>
          </a:gradFill>
          <a:ln w="6350">
            <a:gradFill>
              <a:gsLst>
                <a:gs pos="0">
                  <a:schemeClr val="bg1"/>
                </a:gs>
                <a:gs pos="100000">
                  <a:schemeClr val="bg1">
                    <a:alpha val="0"/>
                  </a:schemeClr>
                </a:gs>
              </a:gsLst>
              <a:lin ang="5400000" scaled="1"/>
            </a:gradFill>
            <a:prstDash val="solid"/>
            <a:miter lim="800000"/>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Autofit/>
          </a:bodyPr>
          <a:lstStyle/>
          <a:p>
            <a:pPr algn="ct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华文中宋" panose="02010600040101010101" pitchFamily="2" charset="-122"/>
                <a:sym typeface="+mn-ea"/>
              </a:rPr>
              <a:t>进入新时代</a:t>
            </a:r>
          </a:p>
        </p:txBody>
      </p:sp>
      <p:sp>
        <p:nvSpPr>
          <p:cNvPr id="48" name="矩形 47"/>
          <p:cNvSpPr/>
          <p:nvPr/>
        </p:nvSpPr>
        <p:spPr>
          <a:xfrm>
            <a:off x="8426094" y="2429398"/>
            <a:ext cx="3343213" cy="2639476"/>
          </a:xfrm>
          <a:prstGeom prst="rect">
            <a:avLst/>
          </a:prstGeom>
        </p:spPr>
        <p:txBody>
          <a:bodyPr wrap="square">
            <a:spAutoFit/>
          </a:bodyPr>
          <a:lstStyle/>
          <a:p>
            <a:pPr indent="457200" algn="just">
              <a:lnSpc>
                <a:spcPct val="150000"/>
              </a:lnSpc>
              <a:spcBef>
                <a:spcPct val="0"/>
              </a:spcBef>
              <a:buClr>
                <a:srgbClr val="C00000"/>
              </a:buClr>
            </a:pPr>
            <a:r>
              <a:rPr lang="zh-CN" altLang="en-US" dirty="0">
                <a:latin typeface="微软雅黑" panose="020B0503020204020204" pitchFamily="34" charset="-122"/>
                <a:ea typeface="微软雅黑" panose="020B0503020204020204" pitchFamily="34" charset="-122"/>
              </a:rPr>
              <a:t>党的十九届四中全会将公有制为主体、多种所有制经济共同发展，按劳分配为主体、多种分配方式并存，社会主义市场经济体制等作为社会主义基本经济制度。</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p:cNvPicPr preferRelativeResize="0"/>
          <p:nvPr/>
        </p:nvPicPr>
        <p:blipFill rotWithShape="1">
          <a:blip r:embed="rId3" cstate="print">
            <a:extLst>
              <a:ext uri="{28A0092B-C50C-407E-A947-70E740481C1C}">
                <a14:useLocalDpi xmlns:a14="http://schemas.microsoft.com/office/drawing/2010/main" val="0"/>
              </a:ext>
            </a:extLst>
          </a:blip>
          <a:srcRect l="383" t="34901" r="395" b="21756"/>
          <a:stretch>
            <a:fillRect/>
          </a:stretch>
        </p:blipFill>
        <p:spPr>
          <a:xfrm>
            <a:off x="-54279" y="4571553"/>
            <a:ext cx="12300559" cy="1734512"/>
          </a:xfrm>
          <a:prstGeom prst="cube">
            <a:avLst>
              <a:gd name="adj" fmla="val 1759"/>
            </a:avLst>
          </a:prstGeom>
          <a:noFill/>
          <a:effectLst/>
        </p:spPr>
      </p:pic>
      <p:sp>
        <p:nvSpPr>
          <p:cNvPr id="2" name="矩形 1"/>
          <p:cNvSpPr/>
          <p:nvPr/>
        </p:nvSpPr>
        <p:spPr>
          <a:xfrm>
            <a:off x="0" y="4796141"/>
            <a:ext cx="12246280" cy="1285336"/>
          </a:xfrm>
          <a:prstGeom prst="rect">
            <a:avLst/>
          </a:prstGeom>
          <a:gradFill>
            <a:gsLst>
              <a:gs pos="100000">
                <a:srgbClr val="9E0406">
                  <a:alpha val="50000"/>
                </a:srgbClr>
              </a:gs>
              <a:gs pos="0">
                <a:schemeClr val="accent2">
                  <a:lumMod val="75000"/>
                </a:schemeClr>
              </a:gs>
            </a:gsLst>
            <a:lin ang="1200000" scaled="0"/>
          </a:gradFill>
          <a:ln>
            <a:gradFill>
              <a:gsLst>
                <a:gs pos="0">
                  <a:schemeClr val="bg1"/>
                </a:gs>
                <a:gs pos="100000">
                  <a:schemeClr val="bg1">
                    <a:alpha val="0"/>
                  </a:schemeClr>
                </a:gs>
              </a:gsLst>
              <a:lin ang="0" scaled="0"/>
            </a:gradFill>
          </a:ln>
          <a:effectLst>
            <a:outerShdw blurRad="571500" sx="102000" sy="102000" algn="ct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grpSp>
        <p:nvGrpSpPr>
          <p:cNvPr id="3" name="组合 2"/>
          <p:cNvGrpSpPr/>
          <p:nvPr/>
        </p:nvGrpSpPr>
        <p:grpSpPr>
          <a:xfrm>
            <a:off x="563838" y="707570"/>
            <a:ext cx="11064325" cy="3685539"/>
            <a:chOff x="451736" y="707570"/>
            <a:chExt cx="11064325" cy="3685539"/>
          </a:xfrm>
        </p:grpSpPr>
        <p:sp>
          <p:nvSpPr>
            <p:cNvPr id="12" name="矩形 11"/>
            <p:cNvSpPr/>
            <p:nvPr/>
          </p:nvSpPr>
          <p:spPr>
            <a:xfrm>
              <a:off x="543176" y="707570"/>
              <a:ext cx="10972885" cy="3594099"/>
            </a:xfrm>
            <a:prstGeom prst="rect">
              <a:avLst/>
            </a:prstGeom>
            <a:gradFill>
              <a:gsLst>
                <a:gs pos="0">
                  <a:schemeClr val="accent2">
                    <a:lumMod val="20000"/>
                    <a:lumOff val="80000"/>
                  </a:schemeClr>
                </a:gs>
                <a:gs pos="100000">
                  <a:srgbClr val="9E0406"/>
                </a:gs>
                <a:gs pos="46000">
                  <a:schemeClr val="accent2"/>
                </a:gs>
              </a:gsLst>
              <a:path path="circle">
                <a:fillToRect l="50000" t="130000" r="50000" b="-30000"/>
              </a:path>
            </a:gra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dirty="0"/>
            </a:p>
          </p:txBody>
        </p:sp>
        <p:sp>
          <p:nvSpPr>
            <p:cNvPr id="11" name="矩形 10"/>
            <p:cNvSpPr/>
            <p:nvPr/>
          </p:nvSpPr>
          <p:spPr>
            <a:xfrm>
              <a:off x="451736" y="799010"/>
              <a:ext cx="10972885" cy="3594099"/>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dirty="0"/>
            </a:p>
          </p:txBody>
        </p:sp>
      </p:grpSp>
      <p:sp>
        <p:nvSpPr>
          <p:cNvPr id="7" name="文本框 6"/>
          <p:cNvSpPr txBox="1"/>
          <p:nvPr/>
        </p:nvSpPr>
        <p:spPr>
          <a:xfrm>
            <a:off x="557667" y="4828314"/>
            <a:ext cx="11150279" cy="1134926"/>
          </a:xfrm>
          <a:prstGeom prst="rect">
            <a:avLst/>
          </a:prstGeom>
          <a:noFill/>
        </p:spPr>
        <p:txBody>
          <a:bodyPr wrap="square" rtlCol="0">
            <a:spAutoFit/>
          </a:bodyPr>
          <a:lstStyle/>
          <a:p>
            <a:pPr algn="just">
              <a:lnSpc>
                <a:spcPct val="150000"/>
              </a:lnSpc>
            </a:pPr>
            <a:r>
              <a:rPr lang="zh-CN" altLang="en-US"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　　社会主义基本经济制度是我国生产关系在制度上的体现，是解放和发展社会生产力、改善人民生活、维护社会公平正义、推进共同富裕的制度基础。</a:t>
            </a:r>
          </a:p>
        </p:txBody>
      </p:sp>
      <p:sp>
        <p:nvSpPr>
          <p:cNvPr id="4" name="矩形 3"/>
          <p:cNvSpPr/>
          <p:nvPr/>
        </p:nvSpPr>
        <p:spPr>
          <a:xfrm>
            <a:off x="945109" y="987764"/>
            <a:ext cx="10301782" cy="3175000"/>
          </a:xfrm>
          <a:prstGeom prst="rect">
            <a:avLst/>
          </a:prstGeom>
          <a:noFill/>
        </p:spPr>
        <p:txBody>
          <a:bodyPr wrap="square">
            <a:sp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000" b="1" dirty="0">
                <a:latin typeface="楷体" panose="02010609060101010101" pitchFamily="49" charset="-122"/>
                <a:ea typeface="楷体" panose="02010609060101010101" pitchFamily="49" charset="-122"/>
              </a:rPr>
              <a:t>我们党在坚持基本经济制度上的观点是明确的、一贯的，从来没有动摇。</a:t>
            </a:r>
            <a:r>
              <a:rPr lang="en-US" altLang="zh-CN" sz="2000" b="1" dirty="0">
                <a:latin typeface="楷体" panose="02010609060101010101" pitchFamily="49" charset="-122"/>
                <a:ea typeface="楷体" panose="02010609060101010101" pitchFamily="49" charset="-122"/>
              </a:rPr>
              <a:t>……</a:t>
            </a:r>
            <a:r>
              <a:rPr lang="zh-CN" altLang="en-US" sz="2000" b="1" dirty="0">
                <a:latin typeface="楷体" panose="02010609060101010101" pitchFamily="49" charset="-122"/>
                <a:ea typeface="楷体" panose="02010609060101010101" pitchFamily="49" charset="-122"/>
              </a:rPr>
              <a:t>我们强调把公有制经济巩固好、发展好，同鼓励、支持、引导非公有制经济发展不是对立的，而是有机统一的。公有制经济、非公有制经济应该相辅相成、相得益彰，而不是相互排斥、相互抵消。</a:t>
            </a:r>
            <a:r>
              <a:rPr lang="en-US" altLang="zh-CN" sz="2000" b="1" dirty="0">
                <a:latin typeface="楷体" panose="02010609060101010101" pitchFamily="49" charset="-122"/>
                <a:ea typeface="楷体" panose="02010609060101010101" pitchFamily="49" charset="-122"/>
              </a:rPr>
              <a:t>……</a:t>
            </a:r>
            <a:r>
              <a:rPr lang="zh-CN" altLang="en-US" sz="2000" b="1" dirty="0">
                <a:latin typeface="楷体" panose="02010609060101010101" pitchFamily="49" charset="-122"/>
                <a:ea typeface="楷体" panose="02010609060101010101" pitchFamily="49" charset="-122"/>
              </a:rPr>
              <a:t>我国基本经济制度写入了宪法、党章，这是不会变的，也是不能变的。任何否定、怀疑、动摇我国基本经济制度的言行都不符合党和国家方针政策。</a:t>
            </a:r>
            <a:endParaRPr lang="en-US" altLang="zh-CN" sz="2000" b="1" dirty="0">
              <a:latin typeface="楷体" panose="02010609060101010101" pitchFamily="49" charset="-122"/>
              <a:ea typeface="楷体" panose="02010609060101010101" pitchFamily="49" charset="-122"/>
            </a:endParaRPr>
          </a:p>
          <a:p>
            <a:pPr algn="r">
              <a:lnSpc>
                <a:spcPct val="150000"/>
              </a:lnSpc>
            </a:pP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习近平在民营企业座谈会上的讲话</a:t>
            </a:r>
          </a:p>
          <a:p>
            <a:pPr algn="r">
              <a:lnSpc>
                <a:spcPct val="130000"/>
              </a:lnSpc>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2018</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11</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1</a:t>
            </a:r>
            <a:r>
              <a:rPr lang="zh-CN" altLang="en-US" b="1" dirty="0">
                <a:latin typeface="楷体" panose="02010609060101010101" pitchFamily="49" charset="-122"/>
                <a:ea typeface="楷体" panose="02010609060101010101" pitchFamily="49" charset="-122"/>
              </a:rPr>
              <a:t>日）</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sp>
        <p:nvSpPr>
          <p:cNvPr id="3" name="矩形 2"/>
          <p:cNvSpPr/>
          <p:nvPr/>
        </p:nvSpPr>
        <p:spPr>
          <a:xfrm>
            <a:off x="1783560" y="936000"/>
            <a:ext cx="8624880"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（二）坚持“两个毫不动摇”</a:t>
            </a:r>
          </a:p>
        </p:txBody>
      </p:sp>
      <p:grpSp>
        <p:nvGrpSpPr>
          <p:cNvPr id="4" name="组合 3"/>
          <p:cNvGrpSpPr/>
          <p:nvPr/>
        </p:nvGrpSpPr>
        <p:grpSpPr>
          <a:xfrm>
            <a:off x="949488" y="1939524"/>
            <a:ext cx="10293024" cy="3818085"/>
            <a:chOff x="949488" y="1941754"/>
            <a:chExt cx="10293024" cy="3818085"/>
          </a:xfrm>
        </p:grpSpPr>
        <p:grpSp>
          <p:nvGrpSpPr>
            <p:cNvPr id="5" name="组合 4"/>
            <p:cNvGrpSpPr/>
            <p:nvPr/>
          </p:nvGrpSpPr>
          <p:grpSpPr>
            <a:xfrm>
              <a:off x="949488" y="1941754"/>
              <a:ext cx="10293024" cy="3818085"/>
              <a:chOff x="1064709" y="1638633"/>
              <a:chExt cx="10293024" cy="3818085"/>
            </a:xfrm>
          </p:grpSpPr>
          <p:sp>
            <p:nvSpPr>
              <p:cNvPr id="7" name="图文框 6"/>
              <p:cNvSpPr/>
              <p:nvPr/>
            </p:nvSpPr>
            <p:spPr>
              <a:xfrm>
                <a:off x="1064709" y="1638633"/>
                <a:ext cx="10080000" cy="3600000"/>
              </a:xfrm>
              <a:prstGeom prst="frame">
                <a:avLst>
                  <a:gd name="adj1" fmla="val 3956"/>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1277733" y="1856718"/>
                <a:ext cx="10080000" cy="3600000"/>
                <a:chOff x="1277733" y="1856718"/>
                <a:chExt cx="10080000" cy="3600000"/>
              </a:xfrm>
            </p:grpSpPr>
            <p:sp>
              <p:nvSpPr>
                <p:cNvPr id="9" name="矩形 8"/>
                <p:cNvSpPr/>
                <p:nvPr/>
              </p:nvSpPr>
              <p:spPr>
                <a:xfrm>
                  <a:off x="1277733" y="1856718"/>
                  <a:ext cx="10080000" cy="360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6" name="矩形 5"/>
            <p:cNvSpPr/>
            <p:nvPr/>
          </p:nvSpPr>
          <p:spPr>
            <a:xfrm>
              <a:off x="1869780" y="2635573"/>
              <a:ext cx="8452440" cy="2548255"/>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我们坚持和完善社会主义基本经济制度，并把“两个毫不动摇”写入新时代坚持和发展中国特色社会主义的基本方略，作为党和国家一项大政方针进一步确定下来。</a:t>
              </a:r>
              <a:endParaRPr lang="en-US" altLang="zh-CN" sz="2200" b="1" dirty="0">
                <a:latin typeface="楷体" panose="02010609060101010101" pitchFamily="49" charset="-122"/>
                <a:ea typeface="楷体" panose="02010609060101010101" pitchFamily="49" charset="-122"/>
              </a:endParaRPr>
            </a:p>
            <a:p>
              <a:pPr algn="r">
                <a:lnSpc>
                  <a:spcPct val="150000"/>
                </a:lnSpc>
                <a:spcBef>
                  <a:spcPts val="800"/>
                </a:spcBef>
              </a:pP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习近平在第十九届中央政治局第三十八次集体学习时的讲话</a:t>
              </a:r>
            </a:p>
            <a:p>
              <a:pPr algn="r">
                <a:lnSpc>
                  <a:spcPct val="150000"/>
                </a:lnSpc>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2022</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4</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29</a:t>
              </a:r>
              <a:r>
                <a:rPr lang="zh-CN" altLang="en-US" b="1" dirty="0">
                  <a:latin typeface="楷体" panose="02010609060101010101" pitchFamily="49" charset="-122"/>
                  <a:ea typeface="楷体" panose="02010609060101010101" pitchFamily="49" charset="-122"/>
                </a:rPr>
                <a:t>日）</a:t>
              </a: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图片 29"/>
          <p:cNvPicPr preferRelativeResize="0"/>
          <p:nvPr/>
        </p:nvPicPr>
        <p:blipFill rotWithShape="1">
          <a:blip r:embed="rId2" cstate="print">
            <a:extLst>
              <a:ext uri="{28A0092B-C50C-407E-A947-70E740481C1C}">
                <a14:useLocalDpi xmlns:a14="http://schemas.microsoft.com/office/drawing/2010/main" val="0"/>
              </a:ext>
            </a:extLst>
          </a:blip>
          <a:srcRect l="383" t="46452" r="395" b="21756"/>
          <a:stretch>
            <a:fillRect/>
          </a:stretch>
        </p:blipFill>
        <p:spPr>
          <a:xfrm>
            <a:off x="-114000" y="958234"/>
            <a:ext cx="12420000" cy="2155914"/>
          </a:xfrm>
          <a:prstGeom prst="cube">
            <a:avLst>
              <a:gd name="adj" fmla="val 1759"/>
            </a:avLst>
          </a:prstGeom>
          <a:noFill/>
          <a:effectLst/>
        </p:spPr>
      </p:pic>
      <p:sp>
        <p:nvSpPr>
          <p:cNvPr id="6" name="矩形 146"/>
          <p:cNvSpPr>
            <a:spLocks noChangeArrowheads="1"/>
          </p:cNvSpPr>
          <p:nvPr/>
        </p:nvSpPr>
        <p:spPr bwMode="auto">
          <a:xfrm>
            <a:off x="722173" y="1307505"/>
            <a:ext cx="1071472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indent="0" algn="ctr">
              <a:lnSpc>
                <a:spcPct val="100000"/>
              </a:lnSpc>
              <a:spcBef>
                <a:spcPct val="0"/>
              </a:spcBef>
              <a:buNone/>
            </a:pPr>
            <a:r>
              <a:rPr lang="zh-CN" altLang="en-US"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生产资料所有制是生产关系的核心，决定着社会的基本性质和发展方向。</a:t>
            </a:r>
            <a:endParaRPr lang="en-US" altLang="zh-CN"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grpSp>
        <p:nvGrpSpPr>
          <p:cNvPr id="2" name="组合 1"/>
          <p:cNvGrpSpPr/>
          <p:nvPr/>
        </p:nvGrpSpPr>
        <p:grpSpPr>
          <a:xfrm>
            <a:off x="572952" y="1930902"/>
            <a:ext cx="5943140" cy="2859780"/>
            <a:chOff x="704261" y="2243729"/>
            <a:chExt cx="4758249" cy="3182068"/>
          </a:xfrm>
        </p:grpSpPr>
        <p:sp>
          <p:nvSpPr>
            <p:cNvPr id="8" name="işlídê"/>
            <p:cNvSpPr/>
            <p:nvPr/>
          </p:nvSpPr>
          <p:spPr>
            <a:xfrm>
              <a:off x="704261" y="2243729"/>
              <a:ext cx="4758249" cy="3182068"/>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p>
          </p:txBody>
        </p:sp>
        <p:sp>
          <p:nvSpPr>
            <p:cNvPr id="11" name="文本框 10"/>
            <p:cNvSpPr txBox="1"/>
            <p:nvPr/>
          </p:nvSpPr>
          <p:spPr>
            <a:xfrm>
              <a:off x="835532" y="2326054"/>
              <a:ext cx="4495708" cy="2993475"/>
            </a:xfrm>
            <a:prstGeom prst="rect">
              <a:avLst/>
            </a:prstGeom>
            <a:noFill/>
          </p:spPr>
          <p:txBody>
            <a:bodyPr wrap="square">
              <a:spAutoFit/>
            </a:bodyPr>
            <a:lstStyle/>
            <a:p>
              <a:pPr marL="285750" indent="-285750" algn="just">
                <a:lnSpc>
                  <a:spcPct val="150000"/>
                </a:lnSpc>
                <a:spcAft>
                  <a:spcPts val="600"/>
                </a:spcAft>
                <a:buClr>
                  <a:srgbClr val="9E0406"/>
                </a:buClr>
                <a:buSzPct val="80000"/>
                <a:buFont typeface="Wingdings" panose="05000000000000000000" pitchFamily="2" charset="2"/>
                <a:buChar char="n"/>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新中国成立后，逐步完成对生产资料私有制的社会主义改造，</a:t>
              </a:r>
              <a:r>
                <a:rPr lang="zh-CN" altLang="en-US" b="1" dirty="0">
                  <a:solidFill>
                    <a:srgbClr val="C00000"/>
                  </a:solidFill>
                  <a:latin typeface="微软雅黑" panose="020B0503020204020204" pitchFamily="34" charset="-122"/>
                  <a:ea typeface="微软雅黑" panose="020B0503020204020204" pitchFamily="34" charset="-122"/>
                </a:rPr>
                <a:t>实现生产资料公有制</a:t>
              </a:r>
              <a:endParaRPr lang="en-US" altLang="zh-CN" b="1" dirty="0">
                <a:solidFill>
                  <a:srgbClr val="C00000"/>
                </a:solidFill>
                <a:latin typeface="微软雅黑" panose="020B0503020204020204" pitchFamily="34" charset="-122"/>
                <a:ea typeface="微软雅黑" panose="020B0503020204020204" pitchFamily="34" charset="-122"/>
              </a:endParaRPr>
            </a:p>
            <a:p>
              <a:pPr marL="285750" indent="-285750" algn="just">
                <a:lnSpc>
                  <a:spcPct val="150000"/>
                </a:lnSpc>
                <a:spcAft>
                  <a:spcPts val="600"/>
                </a:spcAft>
                <a:buClr>
                  <a:srgbClr val="9E0406"/>
                </a:buClr>
                <a:buSzPct val="80000"/>
                <a:buFont typeface="Wingdings" panose="05000000000000000000" pitchFamily="2" charset="2"/>
                <a:buChar char="n"/>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党的十一届三中全会实行改革开放以后，破除所有制问题上的传统观念束缚，</a:t>
              </a:r>
              <a:r>
                <a:rPr lang="zh-CN" altLang="en-US" b="1" dirty="0">
                  <a:solidFill>
                    <a:srgbClr val="C00000"/>
                  </a:solidFill>
                  <a:latin typeface="微软雅黑" panose="020B0503020204020204" pitchFamily="34" charset="-122"/>
                  <a:ea typeface="微软雅黑" panose="020B0503020204020204" pitchFamily="34" charset="-122"/>
                </a:rPr>
                <a:t>提出“两个毫不动摇”</a:t>
              </a:r>
              <a:endParaRPr lang="en-US" altLang="zh-CN" b="1" dirty="0">
                <a:solidFill>
                  <a:srgbClr val="C00000"/>
                </a:solidFill>
                <a:latin typeface="微软雅黑" panose="020B0503020204020204" pitchFamily="34" charset="-122"/>
                <a:ea typeface="微软雅黑" panose="020B0503020204020204" pitchFamily="34" charset="-122"/>
              </a:endParaRPr>
            </a:p>
            <a:p>
              <a:pPr marL="285750" indent="-285750" algn="just">
                <a:lnSpc>
                  <a:spcPct val="150000"/>
                </a:lnSpc>
                <a:spcAft>
                  <a:spcPts val="600"/>
                </a:spcAft>
                <a:buClr>
                  <a:srgbClr val="9E0406"/>
                </a:buClr>
                <a:buSzPct val="80000"/>
                <a:buFont typeface="Wingdings" panose="05000000000000000000" pitchFamily="2" charset="2"/>
                <a:buChar char="n"/>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党的十八大以来，把“两个毫不动摇”写入新时代坚持和发展中国特色社会主义的</a:t>
              </a:r>
              <a:r>
                <a:rPr lang="zh-CN" altLang="en-US" b="1" dirty="0">
                  <a:solidFill>
                    <a:srgbClr val="C00000"/>
                  </a:solidFill>
                  <a:latin typeface="微软雅黑" panose="020B0503020204020204" pitchFamily="34" charset="-122"/>
                  <a:ea typeface="微软雅黑" panose="020B0503020204020204" pitchFamily="34" charset="-122"/>
                </a:rPr>
                <a:t>基本方略</a:t>
              </a:r>
              <a:endParaRPr lang="en-US" altLang="zh-CN" b="1" dirty="0">
                <a:solidFill>
                  <a:srgbClr val="C00000"/>
                </a:solidFill>
                <a:latin typeface="微软雅黑" panose="020B0503020204020204" pitchFamily="34" charset="-122"/>
                <a:ea typeface="微软雅黑" panose="020B0503020204020204" pitchFamily="34" charset="-122"/>
              </a:endParaRPr>
            </a:p>
          </p:txBody>
        </p:sp>
      </p:grpSp>
      <p:grpSp>
        <p:nvGrpSpPr>
          <p:cNvPr id="17" name="组合 16"/>
          <p:cNvGrpSpPr/>
          <p:nvPr/>
        </p:nvGrpSpPr>
        <p:grpSpPr>
          <a:xfrm>
            <a:off x="3855519" y="649487"/>
            <a:ext cx="4480961" cy="468000"/>
            <a:chOff x="1195503" y="4601631"/>
            <a:chExt cx="5417737" cy="468000"/>
          </a:xfrm>
        </p:grpSpPr>
        <p:sp>
          <p:nvSpPr>
            <p:cNvPr id="18" name="对角圆角矩形 17"/>
            <p:cNvSpPr/>
            <p:nvPr/>
          </p:nvSpPr>
          <p:spPr>
            <a:xfrm>
              <a:off x="1195503" y="4601631"/>
              <a:ext cx="5417737"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i="0" u="none" strike="noStrike" dirty="0">
                  <a:solidFill>
                    <a:srgbClr val="262626"/>
                  </a:solidFill>
                  <a:effectLst/>
                  <a:latin typeface="微软雅黑" panose="020B0503020204020204" pitchFamily="34" charset="-122"/>
                  <a:ea typeface="微软雅黑" panose="020B0503020204020204" pitchFamily="34" charset="-122"/>
                </a:rPr>
                <a:t>完整准确理解“两个毫不动摇”</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9" name="对角圆角矩形 18"/>
            <p:cNvSpPr/>
            <p:nvPr/>
          </p:nvSpPr>
          <p:spPr>
            <a:xfrm flipH="1">
              <a:off x="1411502" y="4763631"/>
              <a:ext cx="174104"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7" name="组合 6"/>
          <p:cNvGrpSpPr/>
          <p:nvPr/>
        </p:nvGrpSpPr>
        <p:grpSpPr>
          <a:xfrm>
            <a:off x="6680052" y="2083518"/>
            <a:ext cx="4817268" cy="2554548"/>
            <a:chOff x="6331632" y="2150623"/>
            <a:chExt cx="4817268" cy="2554548"/>
          </a:xfrm>
        </p:grpSpPr>
        <p:grpSp>
          <p:nvGrpSpPr>
            <p:cNvPr id="32" name="组合 31"/>
            <p:cNvGrpSpPr/>
            <p:nvPr/>
          </p:nvGrpSpPr>
          <p:grpSpPr>
            <a:xfrm>
              <a:off x="7203562" y="2220078"/>
              <a:ext cx="3945338" cy="1080000"/>
              <a:chOff x="5284271" y="2234983"/>
              <a:chExt cx="3945338" cy="1080000"/>
            </a:xfrm>
          </p:grpSpPr>
          <p:sp>
            <p:nvSpPr>
              <p:cNvPr id="44" name="矩形 43"/>
              <p:cNvSpPr/>
              <p:nvPr/>
            </p:nvSpPr>
            <p:spPr>
              <a:xfrm>
                <a:off x="5284271" y="2234983"/>
                <a:ext cx="3945338" cy="1080000"/>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5" name="文本框 44"/>
              <p:cNvSpPr txBox="1"/>
              <p:nvPr/>
            </p:nvSpPr>
            <p:spPr>
              <a:xfrm>
                <a:off x="5641234" y="2531157"/>
                <a:ext cx="3368277" cy="430887"/>
              </a:xfrm>
              <a:prstGeom prst="rect">
                <a:avLst/>
              </a:prstGeom>
              <a:noFill/>
            </p:spPr>
            <p:txBody>
              <a:bodyPr wrap="square" rtlCol="0">
                <a:spAutoFit/>
              </a:bodyPr>
              <a:lstStyle/>
              <a:p>
                <a:pPr algn="ctr">
                  <a:spcAft>
                    <a:spcPts val="600"/>
                  </a:spcAft>
                </a:pP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巩固和发展</a:t>
                </a:r>
                <a:r>
                  <a:rPr lang="zh-CN" altLang="zh-CN" sz="2200" b="1" dirty="0">
                    <a:solidFill>
                      <a:schemeClr val="tx1">
                        <a:lumMod val="85000"/>
                        <a:lumOff val="15000"/>
                      </a:schemeClr>
                    </a:solidFill>
                    <a:latin typeface="华文中宋" panose="02010600040101010101" pitchFamily="2" charset="-122"/>
                    <a:ea typeface="华文中宋" panose="02010600040101010101" pitchFamily="2" charset="-122"/>
                  </a:rPr>
                  <a:t>公有制经济</a:t>
                </a:r>
                <a:endPar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endParaRPr>
              </a:p>
            </p:txBody>
          </p:sp>
          <p:sp>
            <p:nvSpPr>
              <p:cNvPr id="46" name="矩形 45"/>
              <p:cNvSpPr/>
              <p:nvPr/>
            </p:nvSpPr>
            <p:spPr>
              <a:xfrm>
                <a:off x="9157609" y="2522983"/>
                <a:ext cx="72000" cy="504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48" name="组合 47"/>
            <p:cNvGrpSpPr/>
            <p:nvPr/>
          </p:nvGrpSpPr>
          <p:grpSpPr>
            <a:xfrm>
              <a:off x="7203562" y="3414303"/>
              <a:ext cx="3945338" cy="1201118"/>
              <a:chOff x="5284271" y="2113865"/>
              <a:chExt cx="3945338" cy="1201118"/>
            </a:xfrm>
          </p:grpSpPr>
          <p:sp>
            <p:nvSpPr>
              <p:cNvPr id="49" name="矩形 48"/>
              <p:cNvSpPr/>
              <p:nvPr/>
            </p:nvSpPr>
            <p:spPr>
              <a:xfrm>
                <a:off x="5284271" y="2113865"/>
                <a:ext cx="3945338" cy="1201118"/>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0" name="文本框 49"/>
              <p:cNvSpPr txBox="1"/>
              <p:nvPr/>
            </p:nvSpPr>
            <p:spPr>
              <a:xfrm>
                <a:off x="5767356" y="2206617"/>
                <a:ext cx="3116032" cy="1006494"/>
              </a:xfrm>
              <a:prstGeom prst="rect">
                <a:avLst/>
              </a:prstGeom>
              <a:noFill/>
            </p:spPr>
            <p:txBody>
              <a:bodyPr wrap="square" rtlCol="0">
                <a:spAutoFit/>
              </a:bodyPr>
              <a:lstStyle/>
              <a:p>
                <a:pPr algn="ctr" fontAlgn="auto">
                  <a:lnSpc>
                    <a:spcPct val="130000"/>
                  </a:lnSpc>
                  <a:spcAft>
                    <a:spcPts val="600"/>
                  </a:spcAft>
                </a:pPr>
                <a:r>
                  <a:rPr lang="zh-CN" altLang="zh-CN" sz="2200" b="1" dirty="0">
                    <a:solidFill>
                      <a:schemeClr val="tx1">
                        <a:lumMod val="85000"/>
                        <a:lumOff val="15000"/>
                      </a:schemeClr>
                    </a:solidFill>
                    <a:latin typeface="华文中宋" panose="02010600040101010101" pitchFamily="2" charset="-122"/>
                    <a:ea typeface="华文中宋" panose="02010600040101010101" pitchFamily="2" charset="-122"/>
                  </a:rPr>
                  <a:t>鼓励、支持、引导</a:t>
                </a:r>
                <a:endParaRPr lang="en-US" altLang="zh-CN" sz="2200" b="1" dirty="0">
                  <a:solidFill>
                    <a:schemeClr val="tx1">
                      <a:lumMod val="85000"/>
                      <a:lumOff val="15000"/>
                    </a:schemeClr>
                  </a:solidFill>
                  <a:latin typeface="华文中宋" panose="02010600040101010101" pitchFamily="2" charset="-122"/>
                  <a:ea typeface="华文中宋" panose="02010600040101010101" pitchFamily="2" charset="-122"/>
                </a:endParaRPr>
              </a:p>
              <a:p>
                <a:pPr algn="ctr" fontAlgn="auto">
                  <a:lnSpc>
                    <a:spcPct val="130000"/>
                  </a:lnSpc>
                  <a:spcAft>
                    <a:spcPts val="600"/>
                  </a:spcAft>
                </a:pPr>
                <a:r>
                  <a:rPr lang="zh-CN" altLang="zh-CN" sz="2200" b="1" dirty="0">
                    <a:solidFill>
                      <a:schemeClr val="tx1">
                        <a:lumMod val="85000"/>
                        <a:lumOff val="15000"/>
                      </a:schemeClr>
                    </a:solidFill>
                    <a:latin typeface="华文中宋" panose="02010600040101010101" pitchFamily="2" charset="-122"/>
                    <a:ea typeface="华文中宋" panose="02010600040101010101" pitchFamily="2" charset="-122"/>
                  </a:rPr>
                  <a:t>非公有制经济发展 </a:t>
                </a:r>
                <a:endPar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endParaRPr>
              </a:p>
            </p:txBody>
          </p:sp>
          <p:sp>
            <p:nvSpPr>
              <p:cNvPr id="51" name="矩形 50"/>
              <p:cNvSpPr/>
              <p:nvPr/>
            </p:nvSpPr>
            <p:spPr>
              <a:xfrm>
                <a:off x="9157609" y="2462424"/>
                <a:ext cx="72000" cy="504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6" name="圆角矩形 41"/>
            <p:cNvSpPr/>
            <p:nvPr/>
          </p:nvSpPr>
          <p:spPr>
            <a:xfrm rot="5400000" flipV="1">
              <a:off x="5594756" y="2887499"/>
              <a:ext cx="2554548" cy="1080795"/>
            </a:xfrm>
            <a:prstGeom prst="cube">
              <a:avLst>
                <a:gd name="adj" fmla="val 5647"/>
              </a:avLst>
            </a:prstGeom>
            <a:gradFill flip="none" rotWithShape="1">
              <a:gsLst>
                <a:gs pos="0">
                  <a:schemeClr val="accent5">
                    <a:lumMod val="40000"/>
                    <a:lumOff val="60000"/>
                  </a:schemeClr>
                </a:gs>
                <a:gs pos="46000">
                  <a:schemeClr val="accent5">
                    <a:lumMod val="95000"/>
                    <a:lumOff val="5000"/>
                  </a:schemeClr>
                </a:gs>
                <a:gs pos="100000">
                  <a:schemeClr val="accent5">
                    <a:lumMod val="60000"/>
                  </a:schemeClr>
                </a:gs>
              </a:gsLst>
              <a:path path="circle">
                <a:fillToRect l="50000" t="130000" r="50000" b="-30000"/>
              </a:path>
              <a:tileRect/>
            </a:gradFill>
            <a:ln w="12700" cap="rnd">
              <a:noFill/>
              <a:prstDash val="solid"/>
              <a:round/>
            </a:ln>
            <a:effectLst>
              <a:outerShdw blurRad="254000" dist="127000" algn="ctr" rotWithShape="0">
                <a:schemeClr val="accent1">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3765"/>
              <a:endParaRPr lang="zh-CN" altLang="en-US" b="1" dirty="0">
                <a:solidFill>
                  <a:srgbClr val="FFFFFF"/>
                </a:solidFill>
              </a:endParaRPr>
            </a:p>
          </p:txBody>
        </p:sp>
        <p:sp>
          <p:nvSpPr>
            <p:cNvPr id="5" name="文本框 4"/>
            <p:cNvSpPr txBox="1"/>
            <p:nvPr/>
          </p:nvSpPr>
          <p:spPr>
            <a:xfrm>
              <a:off x="6704317" y="2537891"/>
              <a:ext cx="399975" cy="1650914"/>
            </a:xfrm>
            <a:custGeom>
              <a:avLst/>
              <a:gdLst/>
              <a:ahLst/>
              <a:cxnLst/>
              <a:rect l="l" t="t" r="r" b="b"/>
              <a:pathLst>
                <a:path w="399975" h="1650914">
                  <a:moveTo>
                    <a:pt x="324780" y="1591717"/>
                  </a:moveTo>
                  <a:lnTo>
                    <a:pt x="383976" y="1638114"/>
                  </a:lnTo>
                  <a:cubicBezTo>
                    <a:pt x="387176" y="1639181"/>
                    <a:pt x="388776" y="1640781"/>
                    <a:pt x="388776" y="1642914"/>
                  </a:cubicBezTo>
                  <a:cubicBezTo>
                    <a:pt x="386643" y="1647180"/>
                    <a:pt x="382376" y="1649847"/>
                    <a:pt x="375977" y="1650914"/>
                  </a:cubicBezTo>
                  <a:lnTo>
                    <a:pt x="12799" y="1650914"/>
                  </a:lnTo>
                  <a:lnTo>
                    <a:pt x="12799" y="1639714"/>
                  </a:lnTo>
                  <a:lnTo>
                    <a:pt x="287982" y="1639714"/>
                  </a:lnTo>
                  <a:close/>
                  <a:moveTo>
                    <a:pt x="153590" y="1233934"/>
                  </a:moveTo>
                  <a:lnTo>
                    <a:pt x="156790" y="1241934"/>
                  </a:lnTo>
                  <a:cubicBezTo>
                    <a:pt x="111993" y="1274998"/>
                    <a:pt x="75729" y="1297397"/>
                    <a:pt x="47997" y="1309130"/>
                  </a:cubicBezTo>
                  <a:cubicBezTo>
                    <a:pt x="46930" y="1320862"/>
                    <a:pt x="43731" y="1326729"/>
                    <a:pt x="38398" y="1326729"/>
                  </a:cubicBezTo>
                  <a:cubicBezTo>
                    <a:pt x="35198" y="1326729"/>
                    <a:pt x="33065" y="1324595"/>
                    <a:pt x="31998" y="1320329"/>
                  </a:cubicBezTo>
                  <a:lnTo>
                    <a:pt x="12799" y="1264333"/>
                  </a:lnTo>
                  <a:cubicBezTo>
                    <a:pt x="24532" y="1264333"/>
                    <a:pt x="40531" y="1262199"/>
                    <a:pt x="60796" y="1257933"/>
                  </a:cubicBezTo>
                  <a:cubicBezTo>
                    <a:pt x="87461" y="1252600"/>
                    <a:pt x="118393" y="1244600"/>
                    <a:pt x="153590" y="1233934"/>
                  </a:cubicBezTo>
                  <a:close/>
                  <a:moveTo>
                    <a:pt x="265584" y="1166739"/>
                  </a:moveTo>
                  <a:lnTo>
                    <a:pt x="319980" y="1171538"/>
                  </a:lnTo>
                  <a:cubicBezTo>
                    <a:pt x="326380" y="1171538"/>
                    <a:pt x="329046" y="1173138"/>
                    <a:pt x="327980" y="1176338"/>
                  </a:cubicBezTo>
                  <a:cubicBezTo>
                    <a:pt x="326913" y="1182738"/>
                    <a:pt x="321580" y="1187537"/>
                    <a:pt x="311981" y="1190737"/>
                  </a:cubicBezTo>
                  <a:lnTo>
                    <a:pt x="311981" y="1273932"/>
                  </a:lnTo>
                  <a:cubicBezTo>
                    <a:pt x="310914" y="1286731"/>
                    <a:pt x="315714" y="1292597"/>
                    <a:pt x="326380" y="1291531"/>
                  </a:cubicBezTo>
                  <a:lnTo>
                    <a:pt x="332780" y="1291531"/>
                  </a:lnTo>
                  <a:cubicBezTo>
                    <a:pt x="340246" y="1292597"/>
                    <a:pt x="345045" y="1286731"/>
                    <a:pt x="347179" y="1273932"/>
                  </a:cubicBezTo>
                  <a:lnTo>
                    <a:pt x="364778" y="1211536"/>
                  </a:lnTo>
                  <a:lnTo>
                    <a:pt x="371177" y="1213136"/>
                  </a:lnTo>
                  <a:lnTo>
                    <a:pt x="374377" y="1265932"/>
                  </a:lnTo>
                  <a:cubicBezTo>
                    <a:pt x="374377" y="1276598"/>
                    <a:pt x="377577" y="1284065"/>
                    <a:pt x="383976" y="1288331"/>
                  </a:cubicBezTo>
                  <a:cubicBezTo>
                    <a:pt x="391443" y="1292597"/>
                    <a:pt x="395176" y="1297397"/>
                    <a:pt x="395176" y="1302730"/>
                  </a:cubicBezTo>
                  <a:cubicBezTo>
                    <a:pt x="397309" y="1322996"/>
                    <a:pt x="377577" y="1332595"/>
                    <a:pt x="335979" y="1331528"/>
                  </a:cubicBezTo>
                  <a:lnTo>
                    <a:pt x="307181" y="1331528"/>
                  </a:lnTo>
                  <a:cubicBezTo>
                    <a:pt x="278383" y="1332595"/>
                    <a:pt x="264517" y="1318196"/>
                    <a:pt x="265584" y="1288331"/>
                  </a:cubicBezTo>
                  <a:close/>
                  <a:moveTo>
                    <a:pt x="180789" y="1165139"/>
                  </a:moveTo>
                  <a:lnTo>
                    <a:pt x="238385" y="1174738"/>
                  </a:lnTo>
                  <a:cubicBezTo>
                    <a:pt x="244785" y="1175805"/>
                    <a:pt x="247451" y="1177938"/>
                    <a:pt x="246385" y="1181138"/>
                  </a:cubicBezTo>
                  <a:cubicBezTo>
                    <a:pt x="245318" y="1187537"/>
                    <a:pt x="239985" y="1192337"/>
                    <a:pt x="230386" y="1195537"/>
                  </a:cubicBezTo>
                  <a:cubicBezTo>
                    <a:pt x="225053" y="1246734"/>
                    <a:pt x="213320" y="1281398"/>
                    <a:pt x="195188" y="1299530"/>
                  </a:cubicBezTo>
                  <a:cubicBezTo>
                    <a:pt x="178122" y="1317663"/>
                    <a:pt x="141858" y="1332595"/>
                    <a:pt x="86395" y="1344328"/>
                  </a:cubicBezTo>
                  <a:lnTo>
                    <a:pt x="84795" y="1339528"/>
                  </a:lnTo>
                  <a:cubicBezTo>
                    <a:pt x="146658" y="1312863"/>
                    <a:pt x="178656" y="1269132"/>
                    <a:pt x="180789" y="1208336"/>
                  </a:cubicBezTo>
                  <a:cubicBezTo>
                    <a:pt x="182922" y="1193403"/>
                    <a:pt x="182922" y="1179004"/>
                    <a:pt x="180789" y="1165139"/>
                  </a:cubicBezTo>
                  <a:close/>
                  <a:moveTo>
                    <a:pt x="345579" y="1000349"/>
                  </a:moveTo>
                  <a:lnTo>
                    <a:pt x="390376" y="1030747"/>
                  </a:lnTo>
                  <a:cubicBezTo>
                    <a:pt x="392509" y="1031813"/>
                    <a:pt x="393576" y="1033413"/>
                    <a:pt x="393576" y="1035547"/>
                  </a:cubicBezTo>
                  <a:cubicBezTo>
                    <a:pt x="393576" y="1039813"/>
                    <a:pt x="389309" y="1041946"/>
                    <a:pt x="380777" y="1041946"/>
                  </a:cubicBezTo>
                  <a:lnTo>
                    <a:pt x="273583" y="1041946"/>
                  </a:lnTo>
                  <a:cubicBezTo>
                    <a:pt x="246918" y="1073944"/>
                    <a:pt x="220253" y="1100076"/>
                    <a:pt x="193588" y="1120341"/>
                  </a:cubicBezTo>
                  <a:lnTo>
                    <a:pt x="303981" y="1115542"/>
                  </a:lnTo>
                  <a:cubicBezTo>
                    <a:pt x="294382" y="1098476"/>
                    <a:pt x="284249" y="1081944"/>
                    <a:pt x="273583" y="1065945"/>
                  </a:cubicBezTo>
                  <a:lnTo>
                    <a:pt x="276783" y="1062745"/>
                  </a:lnTo>
                  <a:cubicBezTo>
                    <a:pt x="339712" y="1087277"/>
                    <a:pt x="370644" y="1113408"/>
                    <a:pt x="369577" y="1141140"/>
                  </a:cubicBezTo>
                  <a:cubicBezTo>
                    <a:pt x="368511" y="1161405"/>
                    <a:pt x="359445" y="1172071"/>
                    <a:pt x="342379" y="1173138"/>
                  </a:cubicBezTo>
                  <a:cubicBezTo>
                    <a:pt x="333846" y="1173138"/>
                    <a:pt x="327447" y="1168338"/>
                    <a:pt x="323180" y="1158739"/>
                  </a:cubicBezTo>
                  <a:cubicBezTo>
                    <a:pt x="319980" y="1150206"/>
                    <a:pt x="316780" y="1142740"/>
                    <a:pt x="313581" y="1136340"/>
                  </a:cubicBezTo>
                  <a:cubicBezTo>
                    <a:pt x="275183" y="1143806"/>
                    <a:pt x="227719" y="1151273"/>
                    <a:pt x="171189" y="1158739"/>
                  </a:cubicBezTo>
                  <a:cubicBezTo>
                    <a:pt x="171189" y="1168338"/>
                    <a:pt x="168523" y="1173671"/>
                    <a:pt x="163190" y="1174738"/>
                  </a:cubicBezTo>
                  <a:cubicBezTo>
                    <a:pt x="158923" y="1174738"/>
                    <a:pt x="156790" y="1173138"/>
                    <a:pt x="156790" y="1169938"/>
                  </a:cubicBezTo>
                  <a:lnTo>
                    <a:pt x="142391" y="1120341"/>
                  </a:lnTo>
                  <a:cubicBezTo>
                    <a:pt x="158390" y="1120341"/>
                    <a:pt x="169056" y="1116075"/>
                    <a:pt x="174389" y="1107542"/>
                  </a:cubicBezTo>
                  <a:cubicBezTo>
                    <a:pt x="188255" y="1088343"/>
                    <a:pt x="198388" y="1066478"/>
                    <a:pt x="204787" y="1041946"/>
                  </a:cubicBezTo>
                  <a:lnTo>
                    <a:pt x="134392" y="1041946"/>
                  </a:lnTo>
                  <a:lnTo>
                    <a:pt x="134392" y="1032347"/>
                  </a:lnTo>
                  <a:lnTo>
                    <a:pt x="321580" y="1032347"/>
                  </a:lnTo>
                  <a:close/>
                  <a:moveTo>
                    <a:pt x="60796" y="973150"/>
                  </a:moveTo>
                  <a:lnTo>
                    <a:pt x="119993" y="989149"/>
                  </a:lnTo>
                  <a:cubicBezTo>
                    <a:pt x="124259" y="990216"/>
                    <a:pt x="126392" y="991816"/>
                    <a:pt x="126392" y="993949"/>
                  </a:cubicBezTo>
                  <a:cubicBezTo>
                    <a:pt x="127459" y="1000349"/>
                    <a:pt x="119993" y="1005148"/>
                    <a:pt x="103994" y="1008348"/>
                  </a:cubicBezTo>
                  <a:cubicBezTo>
                    <a:pt x="85861" y="1042479"/>
                    <a:pt x="67196" y="1069678"/>
                    <a:pt x="47997" y="1089943"/>
                  </a:cubicBezTo>
                  <a:lnTo>
                    <a:pt x="92794" y="1088343"/>
                  </a:lnTo>
                  <a:cubicBezTo>
                    <a:pt x="99194" y="1071278"/>
                    <a:pt x="103460" y="1056345"/>
                    <a:pt x="105593" y="1043546"/>
                  </a:cubicBezTo>
                  <a:lnTo>
                    <a:pt x="163190" y="1062745"/>
                  </a:lnTo>
                  <a:cubicBezTo>
                    <a:pt x="167456" y="1065945"/>
                    <a:pt x="169589" y="1068078"/>
                    <a:pt x="169589" y="1069144"/>
                  </a:cubicBezTo>
                  <a:cubicBezTo>
                    <a:pt x="169589" y="1074477"/>
                    <a:pt x="162657" y="1078744"/>
                    <a:pt x="148791" y="1081944"/>
                  </a:cubicBezTo>
                  <a:cubicBezTo>
                    <a:pt x="128525" y="1115008"/>
                    <a:pt x="103460" y="1148606"/>
                    <a:pt x="73595" y="1182738"/>
                  </a:cubicBezTo>
                  <a:lnTo>
                    <a:pt x="148791" y="1174738"/>
                  </a:lnTo>
                  <a:lnTo>
                    <a:pt x="150391" y="1182738"/>
                  </a:lnTo>
                  <a:cubicBezTo>
                    <a:pt x="113060" y="1203003"/>
                    <a:pt x="81595" y="1218469"/>
                    <a:pt x="55996" y="1229135"/>
                  </a:cubicBezTo>
                  <a:cubicBezTo>
                    <a:pt x="55996" y="1237667"/>
                    <a:pt x="52797" y="1242467"/>
                    <a:pt x="46397" y="1243534"/>
                  </a:cubicBezTo>
                  <a:cubicBezTo>
                    <a:pt x="44264" y="1243534"/>
                    <a:pt x="42131" y="1241934"/>
                    <a:pt x="39997" y="1238734"/>
                  </a:cubicBezTo>
                  <a:lnTo>
                    <a:pt x="20799" y="1185937"/>
                  </a:lnTo>
                  <a:cubicBezTo>
                    <a:pt x="36798" y="1184871"/>
                    <a:pt x="46930" y="1179538"/>
                    <a:pt x="51197" y="1169938"/>
                  </a:cubicBezTo>
                  <a:cubicBezTo>
                    <a:pt x="59730" y="1155006"/>
                    <a:pt x="70929" y="1134207"/>
                    <a:pt x="84795" y="1107542"/>
                  </a:cubicBezTo>
                  <a:cubicBezTo>
                    <a:pt x="79462" y="1109675"/>
                    <a:pt x="71462" y="1112875"/>
                    <a:pt x="60796" y="1117142"/>
                  </a:cubicBezTo>
                  <a:cubicBezTo>
                    <a:pt x="50130" y="1122475"/>
                    <a:pt x="42131" y="1126208"/>
                    <a:pt x="36798" y="1128341"/>
                  </a:cubicBezTo>
                  <a:cubicBezTo>
                    <a:pt x="34664" y="1137940"/>
                    <a:pt x="31465" y="1143273"/>
                    <a:pt x="27198" y="1144340"/>
                  </a:cubicBezTo>
                  <a:cubicBezTo>
                    <a:pt x="23998" y="1144340"/>
                    <a:pt x="21865" y="1142740"/>
                    <a:pt x="20799" y="1139540"/>
                  </a:cubicBezTo>
                  <a:lnTo>
                    <a:pt x="4800" y="1091543"/>
                  </a:lnTo>
                  <a:cubicBezTo>
                    <a:pt x="14399" y="1091543"/>
                    <a:pt x="20799" y="1088343"/>
                    <a:pt x="23998" y="1081944"/>
                  </a:cubicBezTo>
                  <a:cubicBezTo>
                    <a:pt x="36798" y="1057412"/>
                    <a:pt x="46930" y="1032347"/>
                    <a:pt x="54397" y="1006748"/>
                  </a:cubicBezTo>
                  <a:cubicBezTo>
                    <a:pt x="56530" y="996082"/>
                    <a:pt x="58663" y="984883"/>
                    <a:pt x="60796" y="973150"/>
                  </a:cubicBezTo>
                  <a:close/>
                  <a:moveTo>
                    <a:pt x="214387" y="971550"/>
                  </a:moveTo>
                  <a:cubicBezTo>
                    <a:pt x="258117" y="974750"/>
                    <a:pt x="279449" y="985950"/>
                    <a:pt x="278383" y="1005148"/>
                  </a:cubicBezTo>
                  <a:cubicBezTo>
                    <a:pt x="277316" y="1020081"/>
                    <a:pt x="268250" y="1028614"/>
                    <a:pt x="251184" y="1030747"/>
                  </a:cubicBezTo>
                  <a:cubicBezTo>
                    <a:pt x="241585" y="1030747"/>
                    <a:pt x="235185" y="1025947"/>
                    <a:pt x="231986" y="1016348"/>
                  </a:cubicBezTo>
                  <a:cubicBezTo>
                    <a:pt x="227719" y="997149"/>
                    <a:pt x="221320" y="983283"/>
                    <a:pt x="212787" y="974750"/>
                  </a:cubicBezTo>
                  <a:close/>
                  <a:moveTo>
                    <a:pt x="286382" y="495375"/>
                  </a:moveTo>
                  <a:lnTo>
                    <a:pt x="337579" y="516174"/>
                  </a:lnTo>
                  <a:cubicBezTo>
                    <a:pt x="341846" y="518307"/>
                    <a:pt x="343979" y="520973"/>
                    <a:pt x="343979" y="524173"/>
                  </a:cubicBezTo>
                  <a:cubicBezTo>
                    <a:pt x="343979" y="530573"/>
                    <a:pt x="338646" y="536972"/>
                    <a:pt x="327980" y="543372"/>
                  </a:cubicBezTo>
                  <a:lnTo>
                    <a:pt x="327980" y="786557"/>
                  </a:lnTo>
                  <a:cubicBezTo>
                    <a:pt x="327980" y="795090"/>
                    <a:pt x="330646" y="799356"/>
                    <a:pt x="335979" y="799356"/>
                  </a:cubicBezTo>
                  <a:lnTo>
                    <a:pt x="340779" y="799356"/>
                  </a:lnTo>
                  <a:cubicBezTo>
                    <a:pt x="348245" y="799356"/>
                    <a:pt x="353578" y="791890"/>
                    <a:pt x="356778" y="776958"/>
                  </a:cubicBezTo>
                  <a:lnTo>
                    <a:pt x="374377" y="700162"/>
                  </a:lnTo>
                  <a:lnTo>
                    <a:pt x="379177" y="700162"/>
                  </a:lnTo>
                  <a:lnTo>
                    <a:pt x="380777" y="765758"/>
                  </a:lnTo>
                  <a:cubicBezTo>
                    <a:pt x="380777" y="783890"/>
                    <a:pt x="383443" y="794023"/>
                    <a:pt x="388776" y="796156"/>
                  </a:cubicBezTo>
                  <a:cubicBezTo>
                    <a:pt x="396242" y="801489"/>
                    <a:pt x="399975" y="808422"/>
                    <a:pt x="399975" y="816955"/>
                  </a:cubicBezTo>
                  <a:cubicBezTo>
                    <a:pt x="397842" y="831888"/>
                    <a:pt x="380777" y="839887"/>
                    <a:pt x="348779" y="840954"/>
                  </a:cubicBezTo>
                  <a:lnTo>
                    <a:pt x="321580" y="840954"/>
                  </a:lnTo>
                  <a:cubicBezTo>
                    <a:pt x="292782" y="840954"/>
                    <a:pt x="278383" y="827088"/>
                    <a:pt x="278383" y="799356"/>
                  </a:cubicBezTo>
                  <a:lnTo>
                    <a:pt x="278383" y="533772"/>
                  </a:lnTo>
                  <a:lnTo>
                    <a:pt x="225586" y="533772"/>
                  </a:lnTo>
                  <a:lnTo>
                    <a:pt x="225586" y="628167"/>
                  </a:lnTo>
                  <a:cubicBezTo>
                    <a:pt x="225586" y="693229"/>
                    <a:pt x="219186" y="741760"/>
                    <a:pt x="206387" y="773758"/>
                  </a:cubicBezTo>
                  <a:cubicBezTo>
                    <a:pt x="192521" y="805756"/>
                    <a:pt x="166923" y="834554"/>
                    <a:pt x="129592" y="860153"/>
                  </a:cubicBezTo>
                  <a:lnTo>
                    <a:pt x="123192" y="856953"/>
                  </a:lnTo>
                  <a:cubicBezTo>
                    <a:pt x="162657" y="802556"/>
                    <a:pt x="181322" y="731627"/>
                    <a:pt x="179189" y="644166"/>
                  </a:cubicBezTo>
                  <a:lnTo>
                    <a:pt x="179189" y="584969"/>
                  </a:lnTo>
                  <a:cubicBezTo>
                    <a:pt x="179189" y="557238"/>
                    <a:pt x="178656" y="531639"/>
                    <a:pt x="177589" y="508174"/>
                  </a:cubicBezTo>
                  <a:lnTo>
                    <a:pt x="236785" y="522573"/>
                  </a:lnTo>
                  <a:lnTo>
                    <a:pt x="270383" y="522573"/>
                  </a:lnTo>
                  <a:close/>
                  <a:moveTo>
                    <a:pt x="65596" y="488975"/>
                  </a:moveTo>
                  <a:lnTo>
                    <a:pt x="121592" y="495375"/>
                  </a:lnTo>
                  <a:cubicBezTo>
                    <a:pt x="126925" y="495375"/>
                    <a:pt x="129592" y="496975"/>
                    <a:pt x="129592" y="500174"/>
                  </a:cubicBezTo>
                  <a:cubicBezTo>
                    <a:pt x="130659" y="504441"/>
                    <a:pt x="124792" y="509241"/>
                    <a:pt x="111993" y="514574"/>
                  </a:cubicBezTo>
                  <a:lnTo>
                    <a:pt x="111993" y="584969"/>
                  </a:lnTo>
                  <a:lnTo>
                    <a:pt x="116793" y="584969"/>
                  </a:lnTo>
                  <a:lnTo>
                    <a:pt x="135992" y="556171"/>
                  </a:lnTo>
                  <a:lnTo>
                    <a:pt x="174389" y="583369"/>
                  </a:lnTo>
                  <a:cubicBezTo>
                    <a:pt x="176522" y="584436"/>
                    <a:pt x="177589" y="586036"/>
                    <a:pt x="177589" y="588169"/>
                  </a:cubicBezTo>
                  <a:cubicBezTo>
                    <a:pt x="177589" y="591369"/>
                    <a:pt x="173856" y="593502"/>
                    <a:pt x="166390" y="594569"/>
                  </a:cubicBezTo>
                  <a:lnTo>
                    <a:pt x="111993" y="594569"/>
                  </a:lnTo>
                  <a:lnTo>
                    <a:pt x="111993" y="628167"/>
                  </a:lnTo>
                  <a:cubicBezTo>
                    <a:pt x="154657" y="644166"/>
                    <a:pt x="174923" y="661231"/>
                    <a:pt x="172789" y="679364"/>
                  </a:cubicBezTo>
                  <a:cubicBezTo>
                    <a:pt x="171723" y="697496"/>
                    <a:pt x="162657" y="707629"/>
                    <a:pt x="145591" y="709762"/>
                  </a:cubicBezTo>
                  <a:cubicBezTo>
                    <a:pt x="137058" y="709762"/>
                    <a:pt x="131192" y="703895"/>
                    <a:pt x="127992" y="692163"/>
                  </a:cubicBezTo>
                  <a:cubicBezTo>
                    <a:pt x="125859" y="669764"/>
                    <a:pt x="120526" y="651632"/>
                    <a:pt x="111993" y="637766"/>
                  </a:cubicBezTo>
                  <a:lnTo>
                    <a:pt x="111993" y="839354"/>
                  </a:lnTo>
                  <a:cubicBezTo>
                    <a:pt x="113060" y="847887"/>
                    <a:pt x="109860" y="852153"/>
                    <a:pt x="102394" y="852153"/>
                  </a:cubicBezTo>
                  <a:cubicBezTo>
                    <a:pt x="94927" y="854286"/>
                    <a:pt x="82128" y="855353"/>
                    <a:pt x="63996" y="855353"/>
                  </a:cubicBezTo>
                  <a:cubicBezTo>
                    <a:pt x="66129" y="803089"/>
                    <a:pt x="67196" y="754026"/>
                    <a:pt x="67196" y="708162"/>
                  </a:cubicBezTo>
                  <a:lnTo>
                    <a:pt x="67196" y="684163"/>
                  </a:lnTo>
                  <a:cubicBezTo>
                    <a:pt x="49064" y="716161"/>
                    <a:pt x="28265" y="743893"/>
                    <a:pt x="4800" y="767358"/>
                  </a:cubicBezTo>
                  <a:lnTo>
                    <a:pt x="0" y="764158"/>
                  </a:lnTo>
                  <a:cubicBezTo>
                    <a:pt x="31998" y="698029"/>
                    <a:pt x="52263" y="641499"/>
                    <a:pt x="60796" y="594569"/>
                  </a:cubicBezTo>
                  <a:lnTo>
                    <a:pt x="4800" y="594569"/>
                  </a:lnTo>
                  <a:lnTo>
                    <a:pt x="4800" y="584969"/>
                  </a:lnTo>
                  <a:lnTo>
                    <a:pt x="67196" y="584969"/>
                  </a:lnTo>
                  <a:lnTo>
                    <a:pt x="67196" y="565771"/>
                  </a:lnTo>
                  <a:cubicBezTo>
                    <a:pt x="67196" y="531639"/>
                    <a:pt x="66662" y="506041"/>
                    <a:pt x="65596" y="488975"/>
                  </a:cubicBezTo>
                  <a:close/>
                  <a:moveTo>
                    <a:pt x="145591" y="201588"/>
                  </a:moveTo>
                  <a:lnTo>
                    <a:pt x="145591" y="251185"/>
                  </a:lnTo>
                  <a:lnTo>
                    <a:pt x="275183" y="251185"/>
                  </a:lnTo>
                  <a:lnTo>
                    <a:pt x="275183" y="201588"/>
                  </a:lnTo>
                  <a:close/>
                  <a:moveTo>
                    <a:pt x="145591" y="142392"/>
                  </a:moveTo>
                  <a:lnTo>
                    <a:pt x="145591" y="191989"/>
                  </a:lnTo>
                  <a:lnTo>
                    <a:pt x="275183" y="191989"/>
                  </a:lnTo>
                  <a:lnTo>
                    <a:pt x="275183" y="142392"/>
                  </a:lnTo>
                  <a:close/>
                  <a:moveTo>
                    <a:pt x="139191" y="0"/>
                  </a:moveTo>
                  <a:lnTo>
                    <a:pt x="207987" y="15999"/>
                  </a:lnTo>
                  <a:cubicBezTo>
                    <a:pt x="212254" y="15999"/>
                    <a:pt x="214387" y="18133"/>
                    <a:pt x="214387" y="22399"/>
                  </a:cubicBezTo>
                  <a:cubicBezTo>
                    <a:pt x="215453" y="27732"/>
                    <a:pt x="207987" y="31998"/>
                    <a:pt x="191988" y="35198"/>
                  </a:cubicBezTo>
                  <a:cubicBezTo>
                    <a:pt x="190922" y="38398"/>
                    <a:pt x="188788" y="43198"/>
                    <a:pt x="185589" y="49597"/>
                  </a:cubicBezTo>
                  <a:cubicBezTo>
                    <a:pt x="183455" y="55997"/>
                    <a:pt x="181322" y="60797"/>
                    <a:pt x="179189" y="63996"/>
                  </a:cubicBezTo>
                  <a:lnTo>
                    <a:pt x="307181" y="63996"/>
                  </a:lnTo>
                  <a:lnTo>
                    <a:pt x="335979" y="25599"/>
                  </a:lnTo>
                  <a:lnTo>
                    <a:pt x="385576" y="62397"/>
                  </a:lnTo>
                  <a:cubicBezTo>
                    <a:pt x="387709" y="63463"/>
                    <a:pt x="388776" y="65063"/>
                    <a:pt x="388776" y="67196"/>
                  </a:cubicBezTo>
                  <a:cubicBezTo>
                    <a:pt x="388776" y="71463"/>
                    <a:pt x="383976" y="73596"/>
                    <a:pt x="374377" y="73596"/>
                  </a:cubicBezTo>
                  <a:lnTo>
                    <a:pt x="174389" y="73596"/>
                  </a:lnTo>
                  <a:cubicBezTo>
                    <a:pt x="163723" y="93861"/>
                    <a:pt x="151991" y="112527"/>
                    <a:pt x="139191" y="129592"/>
                  </a:cubicBezTo>
                  <a:lnTo>
                    <a:pt x="153590" y="132792"/>
                  </a:lnTo>
                  <a:lnTo>
                    <a:pt x="265584" y="132792"/>
                  </a:lnTo>
                  <a:lnTo>
                    <a:pt x="281583" y="102394"/>
                  </a:lnTo>
                  <a:lnTo>
                    <a:pt x="337579" y="124793"/>
                  </a:lnTo>
                  <a:cubicBezTo>
                    <a:pt x="341846" y="124793"/>
                    <a:pt x="344512" y="126926"/>
                    <a:pt x="345579" y="131192"/>
                  </a:cubicBezTo>
                  <a:cubicBezTo>
                    <a:pt x="345579" y="136525"/>
                    <a:pt x="339179" y="143458"/>
                    <a:pt x="326380" y="151991"/>
                  </a:cubicBezTo>
                  <a:lnTo>
                    <a:pt x="326380" y="206388"/>
                  </a:lnTo>
                  <a:cubicBezTo>
                    <a:pt x="326380" y="208521"/>
                    <a:pt x="326380" y="222387"/>
                    <a:pt x="326380" y="247985"/>
                  </a:cubicBezTo>
                  <a:cubicBezTo>
                    <a:pt x="327447" y="289583"/>
                    <a:pt x="327980" y="314115"/>
                    <a:pt x="327980" y="321581"/>
                  </a:cubicBezTo>
                  <a:cubicBezTo>
                    <a:pt x="329046" y="348246"/>
                    <a:pt x="305581" y="364778"/>
                    <a:pt x="257584" y="371178"/>
                  </a:cubicBezTo>
                  <a:cubicBezTo>
                    <a:pt x="255451" y="344513"/>
                    <a:pt x="235719" y="328514"/>
                    <a:pt x="198388" y="323181"/>
                  </a:cubicBezTo>
                  <a:lnTo>
                    <a:pt x="199988" y="316781"/>
                  </a:lnTo>
                  <a:lnTo>
                    <a:pt x="254384" y="318381"/>
                  </a:lnTo>
                  <a:cubicBezTo>
                    <a:pt x="268250" y="318381"/>
                    <a:pt x="275183" y="311448"/>
                    <a:pt x="275183" y="297582"/>
                  </a:cubicBezTo>
                  <a:lnTo>
                    <a:pt x="275183" y="260784"/>
                  </a:lnTo>
                  <a:lnTo>
                    <a:pt x="145591" y="260784"/>
                  </a:lnTo>
                  <a:lnTo>
                    <a:pt x="145591" y="353579"/>
                  </a:lnTo>
                  <a:cubicBezTo>
                    <a:pt x="145591" y="361045"/>
                    <a:pt x="142391" y="365311"/>
                    <a:pt x="135992" y="366378"/>
                  </a:cubicBezTo>
                  <a:cubicBezTo>
                    <a:pt x="133858" y="366378"/>
                    <a:pt x="130659" y="366911"/>
                    <a:pt x="126392" y="367978"/>
                  </a:cubicBezTo>
                  <a:cubicBezTo>
                    <a:pt x="109327" y="370111"/>
                    <a:pt x="97594" y="371178"/>
                    <a:pt x="91194" y="371178"/>
                  </a:cubicBezTo>
                  <a:cubicBezTo>
                    <a:pt x="92261" y="351979"/>
                    <a:pt x="92794" y="315714"/>
                    <a:pt x="92794" y="262384"/>
                  </a:cubicBezTo>
                  <a:lnTo>
                    <a:pt x="92794" y="180789"/>
                  </a:lnTo>
                  <a:cubicBezTo>
                    <a:pt x="69329" y="203188"/>
                    <a:pt x="41597" y="223453"/>
                    <a:pt x="9599" y="241586"/>
                  </a:cubicBezTo>
                  <a:lnTo>
                    <a:pt x="6399" y="236786"/>
                  </a:lnTo>
                  <a:cubicBezTo>
                    <a:pt x="51197" y="189855"/>
                    <a:pt x="87994" y="135459"/>
                    <a:pt x="116793" y="73596"/>
                  </a:cubicBezTo>
                  <a:lnTo>
                    <a:pt x="9599" y="73596"/>
                  </a:lnTo>
                  <a:lnTo>
                    <a:pt x="9599" y="63996"/>
                  </a:lnTo>
                  <a:lnTo>
                    <a:pt x="119993" y="63996"/>
                  </a:lnTo>
                  <a:cubicBezTo>
                    <a:pt x="123192" y="57597"/>
                    <a:pt x="125859" y="51197"/>
                    <a:pt x="127992" y="44798"/>
                  </a:cubicBezTo>
                  <a:cubicBezTo>
                    <a:pt x="134392" y="29865"/>
                    <a:pt x="138125" y="14933"/>
                    <a:pt x="139191" y="0"/>
                  </a:cubicBezTo>
                  <a:close/>
                </a:path>
              </a:pathLst>
            </a:custGeom>
            <a:solidFill>
              <a:schemeClr val="bg1"/>
            </a:solidFill>
            <a:ln>
              <a:noFill/>
            </a:ln>
            <a:effectLst>
              <a:outerShdw blurRad="38100" dist="38100" dir="2700000" algn="tl">
                <a:srgbClr val="000000">
                  <a:alpha val="43137"/>
                </a:srgb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kumimoji="1" lang="zh-CN" altLang="en-US" sz="3200" dirty="0">
                <a:solidFill>
                  <a:schemeClr val="bg1"/>
                </a:solidFill>
                <a:effectLst>
                  <a:outerShdw blurRad="38100" dist="38100" dir="2700000" algn="tl">
                    <a:srgbClr val="000000">
                      <a:alpha val="43137"/>
                    </a:srgbClr>
                  </a:outerShdw>
                </a:effectLst>
                <a:latin typeface="方正粗雅宋_GBK" panose="02000000000000000000" pitchFamily="2" charset="-122"/>
                <a:ea typeface="方正粗雅宋_GBK" panose="02000000000000000000" pitchFamily="2" charset="-122"/>
              </a:endParaRPr>
            </a:p>
          </p:txBody>
        </p:sp>
      </p:grpSp>
      <p:grpSp>
        <p:nvGrpSpPr>
          <p:cNvPr id="25" name="组合 24"/>
          <p:cNvGrpSpPr/>
          <p:nvPr/>
        </p:nvGrpSpPr>
        <p:grpSpPr>
          <a:xfrm>
            <a:off x="824845" y="4916214"/>
            <a:ext cx="10542311" cy="1480755"/>
            <a:chOff x="2101444" y="1638633"/>
            <a:chExt cx="9256289" cy="2558085"/>
          </a:xfrm>
        </p:grpSpPr>
        <p:sp>
          <p:nvSpPr>
            <p:cNvPr id="26" name="图文框 25"/>
            <p:cNvSpPr/>
            <p:nvPr/>
          </p:nvSpPr>
          <p:spPr>
            <a:xfrm>
              <a:off x="2101444" y="1638633"/>
              <a:ext cx="9132476" cy="2340000"/>
            </a:xfrm>
            <a:prstGeom prst="frame">
              <a:avLst>
                <a:gd name="adj1" fmla="val 4822"/>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7" name="组合 26"/>
            <p:cNvGrpSpPr/>
            <p:nvPr/>
          </p:nvGrpSpPr>
          <p:grpSpPr>
            <a:xfrm>
              <a:off x="2225257" y="1856718"/>
              <a:ext cx="9132476" cy="2340000"/>
              <a:chOff x="2225257" y="1856718"/>
              <a:chExt cx="9132476" cy="2340000"/>
            </a:xfrm>
          </p:grpSpPr>
          <p:sp>
            <p:nvSpPr>
              <p:cNvPr id="28" name="矩形 27"/>
              <p:cNvSpPr/>
              <p:nvPr/>
            </p:nvSpPr>
            <p:spPr>
              <a:xfrm>
                <a:off x="2225257" y="1856718"/>
                <a:ext cx="9132476" cy="234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9" name="图片 28"/>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2936718"/>
                <a:ext cx="7380000" cy="1260000"/>
              </a:xfrm>
              <a:prstGeom prst="rect">
                <a:avLst/>
              </a:prstGeom>
            </p:spPr>
          </p:pic>
        </p:grpSp>
      </p:grpSp>
      <p:sp>
        <p:nvSpPr>
          <p:cNvPr id="31" name="矩形 30"/>
          <p:cNvSpPr/>
          <p:nvPr/>
        </p:nvSpPr>
        <p:spPr>
          <a:xfrm>
            <a:off x="1321074" y="5034498"/>
            <a:ext cx="9549853" cy="1244187"/>
          </a:xfrm>
          <a:prstGeom prst="rect">
            <a:avLst/>
          </a:prstGeom>
        </p:spPr>
        <p:txBody>
          <a:bodyPr wrap="square">
            <a:spAutoFit/>
          </a:bodyPr>
          <a:lstStyle/>
          <a:p>
            <a:pPr algn="just">
              <a:lnSpc>
                <a:spcPct val="130000"/>
              </a:lnSpc>
            </a:pPr>
            <a:r>
              <a:rPr lang="zh-CN" altLang="en-US" sz="2000" b="1" dirty="0">
                <a:latin typeface="楷体" panose="02010609060101010101" pitchFamily="49" charset="-122"/>
                <a:ea typeface="楷体" panose="02010609060101010101" pitchFamily="49" charset="-122"/>
              </a:rPr>
              <a:t>　　</a:t>
            </a:r>
            <a:r>
              <a:rPr lang="zh-CN" altLang="zh-CN" sz="2000" b="1" dirty="0">
                <a:latin typeface="楷体" panose="02010609060101010101" pitchFamily="49" charset="-122"/>
                <a:ea typeface="楷体" panose="02010609060101010101" pitchFamily="49" charset="-122"/>
              </a:rPr>
              <a:t>任何想把公有制经济否定掉或者想把非公有制经济否定掉的观点，都是不符合最广大人民根本利益的，都是不符合我国改革发展要求的，因此也都是错误的。</a:t>
            </a:r>
            <a:r>
              <a:rPr lang="zh-CN" altLang="en-US" sz="2000" b="1" dirty="0">
                <a:latin typeface="楷体" panose="02010609060101010101" pitchFamily="49" charset="-122"/>
                <a:ea typeface="楷体" panose="02010609060101010101" pitchFamily="49" charset="-122"/>
              </a:rPr>
              <a:t>           </a:t>
            </a:r>
            <a:endParaRPr lang="en-US" altLang="zh-CN" sz="2000" b="1" dirty="0">
              <a:latin typeface="楷体" panose="02010609060101010101" pitchFamily="49" charset="-122"/>
              <a:ea typeface="楷体" panose="02010609060101010101" pitchFamily="49" charset="-122"/>
            </a:endParaRPr>
          </a:p>
          <a:p>
            <a:pPr algn="r">
              <a:lnSpc>
                <a:spcPct val="130000"/>
              </a:lnSpc>
              <a:spcBef>
                <a:spcPts val="600"/>
              </a:spcBef>
            </a:pPr>
            <a:r>
              <a:rPr lang="en-US" altLang="zh-CN" sz="1600" b="1" dirty="0">
                <a:latin typeface="楷体" panose="02010609060101010101" pitchFamily="49" charset="-122"/>
                <a:ea typeface="楷体" panose="02010609060101010101" pitchFamily="49" charset="-122"/>
              </a:rPr>
              <a:t>——</a:t>
            </a:r>
            <a:r>
              <a:rPr lang="zh-CN" altLang="en-US" sz="1600" b="1" dirty="0">
                <a:latin typeface="楷体" panose="02010609060101010101" pitchFamily="49" charset="-122"/>
                <a:ea typeface="楷体" panose="02010609060101010101" pitchFamily="49" charset="-122"/>
              </a:rPr>
              <a:t>习近平参加全国政协十二届四次会议民建、工商联界委员联组会时的讲话（</a:t>
            </a:r>
            <a:r>
              <a:rPr lang="en-US" altLang="zh-CN" sz="1600" b="1" dirty="0">
                <a:latin typeface="楷体" panose="02010609060101010101" pitchFamily="49" charset="-122"/>
                <a:ea typeface="楷体" panose="02010609060101010101" pitchFamily="49" charset="-122"/>
              </a:rPr>
              <a:t>2016</a:t>
            </a:r>
            <a:r>
              <a:rPr lang="zh-CN" altLang="en-US" sz="1600" b="1" dirty="0">
                <a:latin typeface="楷体" panose="02010609060101010101" pitchFamily="49" charset="-122"/>
                <a:ea typeface="楷体" panose="02010609060101010101" pitchFamily="49" charset="-122"/>
              </a:rPr>
              <a:t>年</a:t>
            </a:r>
            <a:r>
              <a:rPr lang="en-US" altLang="zh-CN" sz="1600" b="1" dirty="0">
                <a:latin typeface="楷体" panose="02010609060101010101" pitchFamily="49" charset="-122"/>
                <a:ea typeface="楷体" panose="02010609060101010101" pitchFamily="49" charset="-122"/>
              </a:rPr>
              <a:t>3</a:t>
            </a:r>
            <a:r>
              <a:rPr lang="zh-CN" altLang="en-US" sz="1600" b="1" dirty="0">
                <a:latin typeface="楷体" panose="02010609060101010101" pitchFamily="49" charset="-122"/>
                <a:ea typeface="楷体" panose="02010609060101010101" pitchFamily="49" charset="-122"/>
              </a:rPr>
              <a:t>月</a:t>
            </a:r>
            <a:r>
              <a:rPr lang="en-US" altLang="zh-CN" sz="1600" b="1" dirty="0">
                <a:latin typeface="楷体" panose="02010609060101010101" pitchFamily="49" charset="-122"/>
                <a:ea typeface="楷体" panose="02010609060101010101" pitchFamily="49" charset="-122"/>
              </a:rPr>
              <a:t>4</a:t>
            </a:r>
            <a:r>
              <a:rPr lang="zh-CN" altLang="en-US" sz="1600" b="1" dirty="0">
                <a:latin typeface="楷体" panose="02010609060101010101" pitchFamily="49" charset="-122"/>
                <a:ea typeface="楷体" panose="02010609060101010101" pitchFamily="49" charset="-122"/>
              </a:rPr>
              <a:t>日）</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şlídê"/>
          <p:cNvSpPr/>
          <p:nvPr/>
        </p:nvSpPr>
        <p:spPr>
          <a:xfrm>
            <a:off x="0" y="1537163"/>
            <a:ext cx="12192000" cy="4037855"/>
          </a:xfrm>
          <a:prstGeom prst="rect">
            <a:avLst/>
          </a:prstGeom>
          <a:solidFill>
            <a:schemeClr val="bg1"/>
          </a:solidFill>
          <a:ln>
            <a:no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ct val="0"/>
              </a:spcBef>
              <a:spcAft>
                <a:spcPts val="600"/>
              </a:spcAft>
              <a:buClr>
                <a:srgbClr val="C00000"/>
              </a:buClr>
              <a:buSzPct val="90000"/>
            </a:pPr>
            <a:endParaRPr lang="zh-CN" altLang="en-US" sz="2000" dirty="0">
              <a:solidFill>
                <a:schemeClr val="tx1"/>
              </a:solidFill>
              <a:latin typeface="微软雅黑" panose="020B0503020204020204" pitchFamily="34" charset="-122"/>
              <a:ea typeface="微软雅黑" panose="020B0503020204020204" pitchFamily="34" charset="-122"/>
              <a:cs typeface="+mn-ea"/>
            </a:endParaRPr>
          </a:p>
        </p:txBody>
      </p:sp>
      <p:sp>
        <p:nvSpPr>
          <p:cNvPr id="5" name="矩形 4"/>
          <p:cNvSpPr/>
          <p:nvPr/>
        </p:nvSpPr>
        <p:spPr>
          <a:xfrm>
            <a:off x="1066804" y="2087267"/>
            <a:ext cx="4585579" cy="2613344"/>
          </a:xfrm>
          <a:prstGeom prst="rect">
            <a:avLst/>
          </a:prstGeom>
        </p:spPr>
        <p:txBody>
          <a:bodyPr wrap="square">
            <a:spAutoFit/>
          </a:bodyPr>
          <a:lstStyle/>
          <a:p>
            <a:pPr marL="285750" indent="-285750" algn="just">
              <a:lnSpc>
                <a:spcPct val="150000"/>
              </a:lnSpc>
              <a:spcAft>
                <a:spcPts val="600"/>
              </a:spcAft>
              <a:buClr>
                <a:srgbClr val="9E0406"/>
              </a:buClr>
              <a:buFont typeface="Wingdings" panose="05000000000000000000" pitchFamily="2" charset="2"/>
              <a:buChar char="n"/>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社会主义改造完成之后到改革开放之前的</a:t>
            </a:r>
            <a:r>
              <a:rPr lang="zh-CN" altLang="en-US" b="1" dirty="0">
                <a:solidFill>
                  <a:srgbClr val="C00000"/>
                </a:solidFill>
                <a:latin typeface="微软雅黑" panose="020B0503020204020204" pitchFamily="34" charset="-122"/>
                <a:ea typeface="微软雅黑" panose="020B0503020204020204" pitchFamily="34" charset="-122"/>
              </a:rPr>
              <a:t>单一公有制</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，脱离了我国</a:t>
            </a:r>
            <a:r>
              <a:rPr lang="zh-CN" altLang="en-US" b="1" dirty="0">
                <a:solidFill>
                  <a:srgbClr val="C00000"/>
                </a:solidFill>
                <a:latin typeface="微软雅黑" panose="020B0503020204020204" pitchFamily="34" charset="-122"/>
                <a:ea typeface="微软雅黑" panose="020B0503020204020204" pitchFamily="34" charset="-122"/>
              </a:rPr>
              <a:t>社会生产力总体发展水平比较低</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的国情</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cs typeface="+mn-ea"/>
            </a:endParaRPr>
          </a:p>
          <a:p>
            <a:pPr marL="285750" indent="-285750" algn="just">
              <a:lnSpc>
                <a:spcPct val="150000"/>
              </a:lnSpc>
              <a:spcAft>
                <a:spcPts val="600"/>
              </a:spcAft>
              <a:buClr>
                <a:srgbClr val="9E0406"/>
              </a:buClr>
              <a:buFont typeface="Wingdings" panose="05000000000000000000" pitchFamily="2" charset="2"/>
              <a:buChar char="n"/>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带来了</a:t>
            </a:r>
            <a:r>
              <a:rPr lang="zh-CN" altLang="en-US" b="1" dirty="0">
                <a:solidFill>
                  <a:srgbClr val="C00000"/>
                </a:solidFill>
                <a:latin typeface="微软雅黑" panose="020B0503020204020204" pitchFamily="34" charset="-122"/>
                <a:ea typeface="微软雅黑" panose="020B0503020204020204" pitchFamily="34" charset="-122"/>
              </a:rPr>
              <a:t>平均主义</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盛行、个体</a:t>
            </a:r>
            <a:r>
              <a:rPr lang="zh-CN" altLang="en-US" b="1" dirty="0">
                <a:solidFill>
                  <a:srgbClr val="C00000"/>
                </a:solidFill>
                <a:latin typeface="微软雅黑" panose="020B0503020204020204" pitchFamily="34" charset="-122"/>
                <a:ea typeface="微软雅黑" panose="020B0503020204020204" pitchFamily="34" charset="-122"/>
              </a:rPr>
              <a:t>积极性创造性</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受到抑制、</a:t>
            </a:r>
            <a:r>
              <a:rPr lang="zh-CN" altLang="en-US" b="1" dirty="0">
                <a:solidFill>
                  <a:srgbClr val="C00000"/>
                </a:solidFill>
                <a:latin typeface="微软雅黑" panose="020B0503020204020204" pitchFamily="34" charset="-122"/>
                <a:ea typeface="微软雅黑" panose="020B0503020204020204" pitchFamily="34" charset="-122"/>
              </a:rPr>
              <a:t>生产力潜能</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无法充分释放、</a:t>
            </a:r>
            <a:r>
              <a:rPr lang="zh-CN" altLang="en-US" b="1" dirty="0">
                <a:solidFill>
                  <a:srgbClr val="C00000"/>
                </a:solidFill>
                <a:latin typeface="微软雅黑" panose="020B0503020204020204" pitchFamily="34" charset="-122"/>
                <a:ea typeface="微软雅黑" panose="020B0503020204020204" pitchFamily="34" charset="-122"/>
              </a:rPr>
              <a:t>人民生活水平</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提高较慢等问题</a:t>
            </a:r>
          </a:p>
        </p:txBody>
      </p:sp>
      <p:sp>
        <p:nvSpPr>
          <p:cNvPr id="6" name="矩形 5"/>
          <p:cNvSpPr/>
          <p:nvPr/>
        </p:nvSpPr>
        <p:spPr>
          <a:xfrm>
            <a:off x="6539616" y="2087267"/>
            <a:ext cx="4585580" cy="2613344"/>
          </a:xfrm>
          <a:prstGeom prst="rect">
            <a:avLst/>
          </a:prstGeom>
        </p:spPr>
        <p:txBody>
          <a:bodyPr wrap="square">
            <a:spAutoFit/>
          </a:bodyPr>
          <a:lstStyle/>
          <a:p>
            <a:pPr marL="285750" indent="-285750" algn="just">
              <a:lnSpc>
                <a:spcPct val="150000"/>
              </a:lnSpc>
              <a:spcAft>
                <a:spcPts val="600"/>
              </a:spcAft>
              <a:buClr>
                <a:srgbClr val="9E0406"/>
              </a:buClr>
              <a:buFont typeface="Wingdings" panose="05000000000000000000" pitchFamily="2" charset="2"/>
              <a:buChar char="n"/>
            </a:pP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cs typeface="+mn-ea"/>
              </a:rPr>
              <a:t>20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世纪</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cs typeface="+mn-ea"/>
              </a:rPr>
              <a:t>80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年代以来，以</a:t>
            </a:r>
            <a:r>
              <a:rPr lang="zh-CN" altLang="en-US" b="1" dirty="0">
                <a:solidFill>
                  <a:srgbClr val="C00000"/>
                </a:solidFill>
                <a:latin typeface="微软雅黑" panose="020B0503020204020204" pitchFamily="34" charset="-122"/>
                <a:ea typeface="微软雅黑" panose="020B0503020204020204" pitchFamily="34" charset="-122"/>
              </a:rPr>
              <a:t>私有化为核心的新自由主义</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全球扩张，导致许多国家出现严重</a:t>
            </a:r>
            <a:r>
              <a:rPr lang="zh-CN" altLang="en-US" b="1" dirty="0">
                <a:solidFill>
                  <a:srgbClr val="C00000"/>
                </a:solidFill>
                <a:latin typeface="微软雅黑" panose="020B0503020204020204" pitchFamily="34" charset="-122"/>
                <a:ea typeface="微软雅黑" panose="020B0503020204020204" pitchFamily="34" charset="-122"/>
              </a:rPr>
              <a:t>社会矛盾</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a:t>
            </a:r>
            <a:r>
              <a:rPr lang="zh-CN" altLang="en-US" b="1" dirty="0">
                <a:solidFill>
                  <a:srgbClr val="C00000"/>
                </a:solidFill>
                <a:latin typeface="微软雅黑" panose="020B0503020204020204" pitchFamily="34" charset="-122"/>
                <a:ea typeface="微软雅黑" panose="020B0503020204020204" pitchFamily="34" charset="-122"/>
              </a:rPr>
              <a:t>贫富差距</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日益悬殊</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cs typeface="+mn-ea"/>
            </a:endParaRPr>
          </a:p>
          <a:p>
            <a:pPr marL="285750" indent="-285750" algn="just">
              <a:lnSpc>
                <a:spcPct val="150000"/>
              </a:lnSpc>
              <a:spcAft>
                <a:spcPts val="600"/>
              </a:spcAft>
              <a:buClr>
                <a:srgbClr val="9E0406"/>
              </a:buClr>
              <a:buFont typeface="Wingdings" panose="05000000000000000000" pitchFamily="2" charset="2"/>
              <a:buChar char="n"/>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mn-ea"/>
              </a:rPr>
              <a:t>苏联、东欧国家以及一些拉美和非洲国家的私有化改革，遭遇了剧烈</a:t>
            </a:r>
            <a:r>
              <a:rPr lang="zh-CN" altLang="en-US" b="1" dirty="0">
                <a:solidFill>
                  <a:srgbClr val="C00000"/>
                </a:solidFill>
                <a:latin typeface="微软雅黑" panose="020B0503020204020204" pitchFamily="34" charset="-122"/>
                <a:ea typeface="微软雅黑" panose="020B0503020204020204" pitchFamily="34" charset="-122"/>
              </a:rPr>
              <a:t>政治动荡、社会动乱、经济衰退</a:t>
            </a:r>
          </a:p>
        </p:txBody>
      </p:sp>
      <p:cxnSp>
        <p:nvCxnSpPr>
          <p:cNvPr id="22" name="直接连接符 21"/>
          <p:cNvCxnSpPr/>
          <p:nvPr/>
        </p:nvCxnSpPr>
        <p:spPr>
          <a:xfrm>
            <a:off x="6095999" y="1784246"/>
            <a:ext cx="0" cy="3543687"/>
          </a:xfrm>
          <a:prstGeom prst="line">
            <a:avLst/>
          </a:prstGeom>
          <a:ln>
            <a:solidFill>
              <a:schemeClr val="bg1">
                <a:lumMod val="85000"/>
              </a:schemeClr>
            </a:solidFill>
            <a:headEnd type="diamond"/>
            <a:tailEnd type="diamond"/>
          </a:ln>
        </p:spPr>
        <p:style>
          <a:lnRef idx="1">
            <a:schemeClr val="accent1"/>
          </a:lnRef>
          <a:fillRef idx="0">
            <a:schemeClr val="accent1"/>
          </a:fillRef>
          <a:effectRef idx="0">
            <a:schemeClr val="accent1"/>
          </a:effectRef>
          <a:fontRef idx="minor">
            <a:schemeClr val="tx1"/>
          </a:fontRef>
        </p:style>
      </p:cxnSp>
      <p:grpSp>
        <p:nvGrpSpPr>
          <p:cNvPr id="24" name="组合 23"/>
          <p:cNvGrpSpPr/>
          <p:nvPr/>
        </p:nvGrpSpPr>
        <p:grpSpPr>
          <a:xfrm>
            <a:off x="853258" y="5068037"/>
            <a:ext cx="10271936" cy="1093389"/>
            <a:chOff x="954858" y="4736587"/>
            <a:chExt cx="10271936" cy="1093389"/>
          </a:xfrm>
        </p:grpSpPr>
        <p:sp>
          <p:nvSpPr>
            <p:cNvPr id="23" name="立方体 22"/>
            <p:cNvSpPr/>
            <p:nvPr/>
          </p:nvSpPr>
          <p:spPr>
            <a:xfrm>
              <a:off x="954858" y="4736587"/>
              <a:ext cx="10271936" cy="1093389"/>
            </a:xfrm>
            <a:prstGeom prst="cube">
              <a:avLst>
                <a:gd name="adj" fmla="val 2693"/>
              </a:avLst>
            </a:prstGeom>
            <a:gradFill flip="none" rotWithShape="1">
              <a:gsLst>
                <a:gs pos="0">
                  <a:schemeClr val="accent2"/>
                </a:gs>
                <a:gs pos="46000">
                  <a:schemeClr val="accent2">
                    <a:lumMod val="75000"/>
                  </a:schemeClr>
                </a:gs>
                <a:gs pos="100000">
                  <a:srgbClr val="9E0406"/>
                </a:gs>
              </a:gsLst>
              <a:path path="circle">
                <a:fillToRect l="50000" t="130000" r="50000" b="-30000"/>
              </a:path>
              <a:tileRect/>
            </a:gradFill>
            <a:ln w="6350">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p>
          </p:txBody>
        </p:sp>
        <p:sp>
          <p:nvSpPr>
            <p:cNvPr id="13" name="文本框 12"/>
            <p:cNvSpPr txBox="1"/>
            <p:nvPr/>
          </p:nvSpPr>
          <p:spPr>
            <a:xfrm>
              <a:off x="1384625" y="4775515"/>
              <a:ext cx="9412403" cy="961225"/>
            </a:xfrm>
            <a:prstGeom prst="rect">
              <a:avLst/>
            </a:prstGeom>
            <a:noFill/>
            <a:ln>
              <a:noFill/>
            </a:ln>
          </p:spPr>
          <p:txBody>
            <a:bodyPr wrap="square" rtlCol="0">
              <a:spAutoFit/>
            </a:bodyPr>
            <a:lstStyle/>
            <a:p>
              <a:pPr algn="just">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既不走封闭僵化的老路，也不走改旗易帜的邪路，坚持把国家和民族发展放在自己力量的基点上，坚持把中国发展进步的命运牢牢掌握在自己手中。</a:t>
              </a:r>
            </a:p>
          </p:txBody>
        </p:sp>
      </p:grpSp>
      <p:grpSp>
        <p:nvGrpSpPr>
          <p:cNvPr id="2" name="组合 1"/>
          <p:cNvGrpSpPr/>
          <p:nvPr/>
        </p:nvGrpSpPr>
        <p:grpSpPr>
          <a:xfrm>
            <a:off x="1853250" y="1355174"/>
            <a:ext cx="3012687" cy="468000"/>
            <a:chOff x="1195503" y="4601631"/>
            <a:chExt cx="3642511" cy="468000"/>
          </a:xfrm>
        </p:grpSpPr>
        <p:sp>
          <p:nvSpPr>
            <p:cNvPr id="4" name="对角圆角矩形 3"/>
            <p:cNvSpPr/>
            <p:nvPr/>
          </p:nvSpPr>
          <p:spPr>
            <a:xfrm>
              <a:off x="1195503" y="4601631"/>
              <a:ext cx="3642511"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单一公有制的弊端</a:t>
              </a:r>
            </a:p>
          </p:txBody>
        </p:sp>
        <p:sp>
          <p:nvSpPr>
            <p:cNvPr id="7" name="对角圆角矩形 6"/>
            <p:cNvSpPr/>
            <p:nvPr/>
          </p:nvSpPr>
          <p:spPr>
            <a:xfrm flipH="1">
              <a:off x="1411502" y="4763631"/>
              <a:ext cx="174104"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8" name="组合 7"/>
          <p:cNvGrpSpPr/>
          <p:nvPr/>
        </p:nvGrpSpPr>
        <p:grpSpPr>
          <a:xfrm>
            <a:off x="7326067" y="1344215"/>
            <a:ext cx="3012678" cy="468000"/>
            <a:chOff x="1195503" y="4601631"/>
            <a:chExt cx="3642500" cy="468000"/>
          </a:xfrm>
        </p:grpSpPr>
        <p:sp>
          <p:nvSpPr>
            <p:cNvPr id="9" name="对角圆角矩形 8"/>
            <p:cNvSpPr/>
            <p:nvPr/>
          </p:nvSpPr>
          <p:spPr>
            <a:xfrm>
              <a:off x="1195503" y="4601631"/>
              <a:ext cx="36425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全面私有化的教训</a:t>
              </a:r>
            </a:p>
          </p:txBody>
        </p:sp>
        <p:sp>
          <p:nvSpPr>
            <p:cNvPr id="10" name="对角圆角矩形 9"/>
            <p:cNvSpPr/>
            <p:nvPr/>
          </p:nvSpPr>
          <p:spPr>
            <a:xfrm flipH="1">
              <a:off x="1411502" y="4763631"/>
              <a:ext cx="174104"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21" name="对角圆角矩形 20"/>
          <p:cNvSpPr/>
          <p:nvPr/>
        </p:nvSpPr>
        <p:spPr>
          <a:xfrm flipH="1">
            <a:off x="4310889" y="612096"/>
            <a:ext cx="3570223"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“两个毫不动摇”不能偏废</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p:cNvSpPr/>
          <p:nvPr/>
        </p:nvSpPr>
        <p:spPr>
          <a:xfrm>
            <a:off x="0" y="2089423"/>
            <a:ext cx="12192000" cy="3140890"/>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dirty="0"/>
          </a:p>
        </p:txBody>
      </p:sp>
      <p:sp>
        <p:nvSpPr>
          <p:cNvPr id="10" name="îṥḻïḋè"/>
          <p:cNvSpPr/>
          <p:nvPr/>
        </p:nvSpPr>
        <p:spPr bwMode="auto">
          <a:xfrm>
            <a:off x="5134151" y="5097582"/>
            <a:ext cx="6936826" cy="636081"/>
          </a:xfrm>
          <a:prstGeom prst="ellipse">
            <a:avLst/>
          </a:prstGeom>
          <a:gradFill>
            <a:gsLst>
              <a:gs pos="22000">
                <a:schemeClr val="bg1">
                  <a:lumMod val="75000"/>
                </a:schemeClr>
              </a:gs>
              <a:gs pos="100000">
                <a:schemeClr val="bg1">
                  <a:lumMod val="85000"/>
                </a:schemeClr>
              </a:gs>
            </a:gsLst>
            <a:lin ang="0" scaled="0"/>
          </a:gradFill>
          <a:ln>
            <a:noFill/>
          </a:ln>
          <a:effectLst>
            <a:outerShdw blurRad="50800" dist="38100" dir="2700000" algn="tl" rotWithShape="0">
              <a:prstClr val="black">
                <a:alpha val="23000"/>
              </a:prstClr>
            </a:outerShdw>
          </a:effectLst>
        </p:spPr>
        <p:txBody>
          <a:bodyPr anchor="ctr"/>
          <a:lstStyle/>
          <a:p>
            <a:pPr algn="ctr"/>
            <a:endParaRPr dirty="0"/>
          </a:p>
        </p:txBody>
      </p:sp>
      <p:grpSp>
        <p:nvGrpSpPr>
          <p:cNvPr id="12" name="组合 11"/>
          <p:cNvGrpSpPr/>
          <p:nvPr/>
        </p:nvGrpSpPr>
        <p:grpSpPr>
          <a:xfrm>
            <a:off x="6558459" y="5733663"/>
            <a:ext cx="613495" cy="612622"/>
            <a:chOff x="10027920" y="1418508"/>
            <a:chExt cx="613495" cy="612622"/>
          </a:xfrm>
        </p:grpSpPr>
        <p:sp>
          <p:nvSpPr>
            <p:cNvPr id="13" name="椭圆 12"/>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文本框 15"/>
          <p:cNvSpPr txBox="1"/>
          <p:nvPr/>
        </p:nvSpPr>
        <p:spPr>
          <a:xfrm>
            <a:off x="6995880" y="5855308"/>
            <a:ext cx="4198636" cy="369332"/>
          </a:xfrm>
          <a:prstGeom prst="rect">
            <a:avLst/>
          </a:prstGeom>
          <a:noFill/>
        </p:spPr>
        <p:txBody>
          <a:bodyPr wrap="square" rtlCol="0">
            <a:spAutoFit/>
          </a:bodyPr>
          <a:lstStyle/>
          <a:p>
            <a:pPr algn="ctr">
              <a:spcAft>
                <a:spcPts val="1200"/>
              </a:spcAft>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国有企业改革交出亮丽的成绩单</a:t>
            </a:r>
          </a:p>
        </p:txBody>
      </p:sp>
      <p:pic>
        <p:nvPicPr>
          <p:cNvPr id="3" name="media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5925" b="5856"/>
          <a:stretch>
            <a:fillRect/>
          </a:stretch>
        </p:blipFill>
        <p:spPr>
          <a:xfrm>
            <a:off x="5566366" y="1947146"/>
            <a:ext cx="6072397" cy="3425444"/>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grpSp>
        <p:nvGrpSpPr>
          <p:cNvPr id="4" name="组合 3"/>
          <p:cNvGrpSpPr/>
          <p:nvPr/>
        </p:nvGrpSpPr>
        <p:grpSpPr>
          <a:xfrm>
            <a:off x="3855520" y="900000"/>
            <a:ext cx="4480961" cy="468000"/>
            <a:chOff x="1195503" y="4601631"/>
            <a:chExt cx="5417737" cy="468000"/>
          </a:xfrm>
        </p:grpSpPr>
        <p:sp>
          <p:nvSpPr>
            <p:cNvPr id="5" name="对角圆角矩形 4"/>
            <p:cNvSpPr/>
            <p:nvPr/>
          </p:nvSpPr>
          <p:spPr>
            <a:xfrm>
              <a:off x="1195503" y="4601631"/>
              <a:ext cx="5417737"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毫不动摇巩固和发展公有制经济</a:t>
              </a:r>
            </a:p>
          </p:txBody>
        </p:sp>
        <p:sp>
          <p:nvSpPr>
            <p:cNvPr id="6" name="对角圆角矩形 5"/>
            <p:cNvSpPr/>
            <p:nvPr/>
          </p:nvSpPr>
          <p:spPr>
            <a:xfrm flipH="1">
              <a:off x="1411502" y="4763631"/>
              <a:ext cx="174104"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20" name="组合 19"/>
          <p:cNvGrpSpPr/>
          <p:nvPr/>
        </p:nvGrpSpPr>
        <p:grpSpPr>
          <a:xfrm>
            <a:off x="845797" y="2401721"/>
            <a:ext cx="4288353" cy="2516294"/>
            <a:chOff x="972519" y="3042822"/>
            <a:chExt cx="4288353" cy="2516294"/>
          </a:xfrm>
        </p:grpSpPr>
        <p:sp>
          <p:nvSpPr>
            <p:cNvPr id="22" name="矩形 21"/>
            <p:cNvSpPr/>
            <p:nvPr/>
          </p:nvSpPr>
          <p:spPr>
            <a:xfrm>
              <a:off x="972519" y="3042822"/>
              <a:ext cx="4288353" cy="400110"/>
            </a:xfrm>
            <a:prstGeom prst="rect">
              <a:avLst/>
            </a:prstGeom>
          </p:spPr>
          <p:txBody>
            <a:bodyPr wrap="none">
              <a:spAutoFit/>
            </a:bodyPr>
            <a:lstStyle/>
            <a:p>
              <a:r>
                <a:rPr lang="zh-CN" altLang="en-US" sz="2000" b="1" kern="0" dirty="0">
                  <a:solidFill>
                    <a:srgbClr val="C00000"/>
                  </a:solidFill>
                  <a:latin typeface="微软雅黑" panose="020B0503020204020204" pitchFamily="34" charset="-122"/>
                  <a:ea typeface="微软雅黑" panose="020B0503020204020204" pitchFamily="34" charset="-122"/>
                </a:rPr>
                <a:t>公有制主体地位、国有经济主导作用</a:t>
              </a:r>
              <a:endParaRPr lang="en-US" altLang="zh-CN" sz="2000" b="1" kern="0" dirty="0">
                <a:solidFill>
                  <a:srgbClr val="C00000"/>
                </a:solidFill>
                <a:latin typeface="微软雅黑" panose="020B0503020204020204" pitchFamily="34" charset="-122"/>
                <a:ea typeface="微软雅黑" panose="020B0503020204020204" pitchFamily="34" charset="-122"/>
              </a:endParaRPr>
            </a:p>
          </p:txBody>
        </p:sp>
        <p:cxnSp>
          <p:nvCxnSpPr>
            <p:cNvPr id="23" name="直接连接符 6"/>
            <p:cNvCxnSpPr/>
            <p:nvPr/>
          </p:nvCxnSpPr>
          <p:spPr>
            <a:xfrm>
              <a:off x="972519" y="3546649"/>
              <a:ext cx="4288353" cy="0"/>
            </a:xfrm>
            <a:prstGeom prst="line">
              <a:avLst/>
            </a:prstGeom>
            <a:ln>
              <a:solidFill>
                <a:srgbClr val="B00000"/>
              </a:solidFill>
            </a:ln>
          </p:spPr>
          <p:style>
            <a:lnRef idx="1">
              <a:schemeClr val="accent1"/>
            </a:lnRef>
            <a:fillRef idx="0">
              <a:schemeClr val="accent1"/>
            </a:fillRef>
            <a:effectRef idx="0">
              <a:schemeClr val="accent1"/>
            </a:effectRef>
            <a:fontRef idx="minor">
              <a:schemeClr val="tx1"/>
            </a:fontRef>
          </p:style>
        </p:cxnSp>
        <p:sp>
          <p:nvSpPr>
            <p:cNvPr id="24" name="文本框 23"/>
            <p:cNvSpPr txBox="1"/>
            <p:nvPr/>
          </p:nvSpPr>
          <p:spPr>
            <a:xfrm>
              <a:off x="1063390" y="3674498"/>
              <a:ext cx="4106610" cy="1884618"/>
            </a:xfrm>
            <a:prstGeom prst="rect">
              <a:avLst/>
            </a:prstGeom>
            <a:noFill/>
          </p:spPr>
          <p:txBody>
            <a:bodyPr wrap="square">
              <a:spAutoFit/>
            </a:bodyPr>
            <a:lstStyle/>
            <a:p>
              <a:pPr marL="285750" indent="-285750" algn="just">
                <a:lnSpc>
                  <a:spcPct val="150000"/>
                </a:lnSpc>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是我国各族人民</a:t>
              </a:r>
              <a:r>
                <a:rPr lang="zh-CN" altLang="en-US" sz="2000" b="1" dirty="0">
                  <a:solidFill>
                    <a:srgbClr val="C00000"/>
                  </a:solidFill>
                  <a:latin typeface="微软雅黑" panose="020B0503020204020204" pitchFamily="34" charset="-122"/>
                  <a:ea typeface="微软雅黑" panose="020B0503020204020204" pitchFamily="34" charset="-122"/>
                </a:rPr>
                <a:t>共享发展成果</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的制度性保证</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285750" indent="-285750" algn="just">
                <a:lnSpc>
                  <a:spcPct val="150000"/>
                </a:lnSpc>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是巩固</a:t>
              </a:r>
              <a:r>
                <a:rPr lang="zh-CN" altLang="en-US" sz="2000" b="1" dirty="0">
                  <a:solidFill>
                    <a:srgbClr val="C00000"/>
                  </a:solidFill>
                  <a:latin typeface="微软雅黑" panose="020B0503020204020204" pitchFamily="34" charset="-122"/>
                  <a:ea typeface="微软雅黑" panose="020B0503020204020204" pitchFamily="34" charset="-122"/>
                </a:rPr>
                <a:t>党的执政地位、坚持我国社会主义制度</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的重要保证</a:t>
              </a: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12"/>
                                        </p:tgtEl>
                                      </p:cBhvr>
                                    </p:animEffect>
                                    <p:animScale>
                                      <p:cBhvr>
                                        <p:cTn id="7" dur="500" autoRev="1" fill="hold"/>
                                        <p:tgtEl>
                                          <p:spTgt spid="1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510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2" fill="remove" display="0">
                  <p:stCondLst>
                    <p:cond delay="indefinite"/>
                  </p:stCondLst>
                </p:cTn>
                <p:tgtEl>
                  <p:spTgt spid="3"/>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组合 10"/>
          <p:cNvGrpSpPr/>
          <p:nvPr/>
        </p:nvGrpSpPr>
        <p:grpSpPr>
          <a:xfrm>
            <a:off x="836420" y="1185723"/>
            <a:ext cx="10519160" cy="1323265"/>
            <a:chOff x="3913933" y="884285"/>
            <a:chExt cx="6708434" cy="1597578"/>
          </a:xfrm>
        </p:grpSpPr>
        <p:sp>
          <p:nvSpPr>
            <p:cNvPr id="18" name="矩形 17"/>
            <p:cNvSpPr/>
            <p:nvPr/>
          </p:nvSpPr>
          <p:spPr>
            <a:xfrm>
              <a:off x="3945109" y="960664"/>
              <a:ext cx="6677258" cy="1521199"/>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文本框 19"/>
            <p:cNvSpPr txBox="1"/>
            <p:nvPr/>
          </p:nvSpPr>
          <p:spPr>
            <a:xfrm>
              <a:off x="4213958" y="884285"/>
              <a:ext cx="6139561" cy="1383513"/>
            </a:xfrm>
            <a:prstGeom prst="rect">
              <a:avLst/>
            </a:prstGeom>
            <a:noFill/>
          </p:spPr>
          <p:txBody>
            <a:bodyPr wrap="square" rtlCol="0">
              <a:sp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800" b="1" dirty="0">
                  <a:solidFill>
                    <a:schemeClr val="accent1">
                      <a:lumMod val="75000"/>
                    </a:schemeClr>
                  </a:solidFill>
                  <a:latin typeface="华文新魏" panose="02010800040101010101" pitchFamily="2" charset="-122"/>
                  <a:ea typeface="华文新魏" panose="02010800040101010101" pitchFamily="2" charset="-122"/>
                </a:rPr>
                <a:t>民营经济</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是社会主义市场经济发展的重要成果，也是我们党长期执政、团结带领全国人民实现“两个一百年”奋斗目标和中华民族伟大复兴中国梦的重要力量。</a:t>
              </a:r>
            </a:p>
          </p:txBody>
        </p:sp>
        <p:sp>
          <p:nvSpPr>
            <p:cNvPr id="21" name="矩形 20"/>
            <p:cNvSpPr/>
            <p:nvPr/>
          </p:nvSpPr>
          <p:spPr>
            <a:xfrm>
              <a:off x="3913933" y="1217264"/>
              <a:ext cx="72000" cy="1008000"/>
            </a:xfrm>
            <a:prstGeom prst="rect">
              <a:avLst/>
            </a:prstGeom>
            <a:solidFill>
              <a:schemeClr val="accent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9" name="矩形 28"/>
          <p:cNvSpPr/>
          <p:nvPr/>
        </p:nvSpPr>
        <p:spPr>
          <a:xfrm>
            <a:off x="949320" y="2736574"/>
            <a:ext cx="10406260" cy="3437495"/>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3" name="组合 42"/>
          <p:cNvGrpSpPr/>
          <p:nvPr/>
        </p:nvGrpSpPr>
        <p:grpSpPr>
          <a:xfrm>
            <a:off x="1743377" y="2835560"/>
            <a:ext cx="2789819" cy="921056"/>
            <a:chOff x="7022777" y="2462250"/>
            <a:chExt cx="4659867" cy="1440000"/>
          </a:xfrm>
        </p:grpSpPr>
        <p:sp>
          <p:nvSpPr>
            <p:cNvPr id="44" name="矩形 43"/>
            <p:cNvSpPr/>
            <p:nvPr/>
          </p:nvSpPr>
          <p:spPr>
            <a:xfrm>
              <a:off x="7022777" y="2462250"/>
              <a:ext cx="4659867" cy="1440000"/>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5" name="文本框 44"/>
            <p:cNvSpPr txBox="1"/>
            <p:nvPr/>
          </p:nvSpPr>
          <p:spPr>
            <a:xfrm>
              <a:off x="7622330" y="2760592"/>
              <a:ext cx="3460760" cy="673659"/>
            </a:xfrm>
            <a:prstGeom prst="rect">
              <a:avLst/>
            </a:prstGeom>
            <a:noFill/>
          </p:spPr>
          <p:txBody>
            <a:bodyPr wrap="square" rtlCol="0">
              <a:spAutoFit/>
            </a:bodyPr>
            <a:lstStyle/>
            <a:p>
              <a:pPr algn="just" fontAlgn="auto">
                <a:spcAft>
                  <a:spcPts val="600"/>
                </a:spcAft>
              </a:pP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“三个没有变”</a:t>
              </a:r>
            </a:p>
          </p:txBody>
        </p:sp>
        <p:sp>
          <p:nvSpPr>
            <p:cNvPr id="46" name="矩形 45"/>
            <p:cNvSpPr/>
            <p:nvPr/>
          </p:nvSpPr>
          <p:spPr>
            <a:xfrm>
              <a:off x="11610644" y="2930250"/>
              <a:ext cx="72000" cy="504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47" name="组合 46"/>
          <p:cNvGrpSpPr/>
          <p:nvPr/>
        </p:nvGrpSpPr>
        <p:grpSpPr>
          <a:xfrm>
            <a:off x="1775575" y="3950758"/>
            <a:ext cx="2789819" cy="921056"/>
            <a:chOff x="7018906" y="4304174"/>
            <a:chExt cx="4613077" cy="1440000"/>
          </a:xfrm>
        </p:grpSpPr>
        <p:sp>
          <p:nvSpPr>
            <p:cNvPr id="48" name="矩形 47"/>
            <p:cNvSpPr/>
            <p:nvPr/>
          </p:nvSpPr>
          <p:spPr>
            <a:xfrm>
              <a:off x="7018906" y="4304174"/>
              <a:ext cx="4613077" cy="1440000"/>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9" name="文本框 48"/>
            <p:cNvSpPr txBox="1"/>
            <p:nvPr/>
          </p:nvSpPr>
          <p:spPr>
            <a:xfrm>
              <a:off x="7767184" y="4677078"/>
              <a:ext cx="3116519" cy="673659"/>
            </a:xfrm>
            <a:prstGeom prst="rect">
              <a:avLst/>
            </a:prstGeom>
            <a:noFill/>
          </p:spPr>
          <p:txBody>
            <a:bodyPr wrap="square" rtlCol="0">
              <a:spAutoFit/>
            </a:bodyPr>
            <a:lstStyle/>
            <a:p>
              <a:pPr algn="just" fontAlgn="auto">
                <a:spcAft>
                  <a:spcPts val="600"/>
                </a:spcAft>
              </a:pP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“两个健康”</a:t>
              </a:r>
            </a:p>
          </p:txBody>
        </p:sp>
        <p:sp>
          <p:nvSpPr>
            <p:cNvPr id="50" name="矩形 49"/>
            <p:cNvSpPr/>
            <p:nvPr/>
          </p:nvSpPr>
          <p:spPr>
            <a:xfrm>
              <a:off x="11559983" y="4772174"/>
              <a:ext cx="72000" cy="504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1" name="组合 50"/>
          <p:cNvGrpSpPr/>
          <p:nvPr/>
        </p:nvGrpSpPr>
        <p:grpSpPr>
          <a:xfrm>
            <a:off x="1826583" y="5165211"/>
            <a:ext cx="2738812" cy="921056"/>
            <a:chOff x="7018906" y="4304174"/>
            <a:chExt cx="4543933" cy="1440000"/>
          </a:xfrm>
        </p:grpSpPr>
        <p:sp>
          <p:nvSpPr>
            <p:cNvPr id="52" name="矩形 51"/>
            <p:cNvSpPr/>
            <p:nvPr/>
          </p:nvSpPr>
          <p:spPr>
            <a:xfrm>
              <a:off x="7018906" y="4304174"/>
              <a:ext cx="4543933" cy="1440000"/>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3" name="文本框 52"/>
            <p:cNvSpPr txBox="1"/>
            <p:nvPr/>
          </p:nvSpPr>
          <p:spPr>
            <a:xfrm>
              <a:off x="8100085" y="4607720"/>
              <a:ext cx="2381578" cy="673659"/>
            </a:xfrm>
            <a:prstGeom prst="rect">
              <a:avLst/>
            </a:prstGeom>
            <a:noFill/>
          </p:spPr>
          <p:txBody>
            <a:bodyPr wrap="square" rtlCol="0">
              <a:spAutoFit/>
            </a:bodyPr>
            <a:lstStyle/>
            <a:p>
              <a:pPr algn="just" fontAlgn="auto">
                <a:spcAft>
                  <a:spcPts val="600"/>
                </a:spcAft>
              </a:pPr>
              <a:r>
                <a:rPr lang="en-US" altLang="zh-CN"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31</a:t>
              </a: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条措施</a:t>
              </a:r>
            </a:p>
          </p:txBody>
        </p:sp>
        <p:sp>
          <p:nvSpPr>
            <p:cNvPr id="54" name="矩形 53"/>
            <p:cNvSpPr/>
            <p:nvPr/>
          </p:nvSpPr>
          <p:spPr>
            <a:xfrm>
              <a:off x="11490840" y="4772174"/>
              <a:ext cx="71999" cy="504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5" name="圆角矩形 41"/>
          <p:cNvSpPr/>
          <p:nvPr/>
        </p:nvSpPr>
        <p:spPr>
          <a:xfrm rot="5400000" flipV="1">
            <a:off x="-308160" y="3930041"/>
            <a:ext cx="3437494" cy="1050561"/>
          </a:xfrm>
          <a:prstGeom prst="cube">
            <a:avLst>
              <a:gd name="adj" fmla="val 5647"/>
            </a:avLst>
          </a:prstGeom>
          <a:gradFill flip="none" rotWithShape="1">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a:ln w="12700" cap="rnd">
            <a:noFill/>
            <a:prstDash val="solid"/>
            <a:round/>
          </a:ln>
          <a:effectLst>
            <a:outerShdw blurRad="254000" dist="127000" algn="ctr" rotWithShape="0">
              <a:srgbClr val="9E0406">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3765"/>
            <a:endParaRPr lang="zh-CN" altLang="en-US" b="1" dirty="0">
              <a:solidFill>
                <a:srgbClr val="FFFFFF"/>
              </a:solidFill>
            </a:endParaRPr>
          </a:p>
        </p:txBody>
      </p:sp>
      <p:sp>
        <p:nvSpPr>
          <p:cNvPr id="6" name="文本框 5"/>
          <p:cNvSpPr txBox="1"/>
          <p:nvPr/>
        </p:nvSpPr>
        <p:spPr>
          <a:xfrm>
            <a:off x="1241703" y="3066460"/>
            <a:ext cx="380801" cy="2777722"/>
          </a:xfrm>
          <a:custGeom>
            <a:avLst/>
            <a:gdLst/>
            <a:ahLst/>
            <a:cxnLst/>
            <a:rect l="l" t="t" r="r" b="b"/>
            <a:pathLst>
              <a:path w="335905" h="2450232">
                <a:moveTo>
                  <a:pt x="227149" y="2305683"/>
                </a:moveTo>
                <a:lnTo>
                  <a:pt x="278085" y="2311189"/>
                </a:lnTo>
                <a:cubicBezTo>
                  <a:pt x="282674" y="2311189"/>
                  <a:pt x="284969" y="2313025"/>
                  <a:pt x="284969" y="2316696"/>
                </a:cubicBezTo>
                <a:cubicBezTo>
                  <a:pt x="284969" y="2319449"/>
                  <a:pt x="280380" y="2323120"/>
                  <a:pt x="271202" y="2327709"/>
                </a:cubicBezTo>
                <a:lnTo>
                  <a:pt x="271202" y="2353866"/>
                </a:lnTo>
                <a:cubicBezTo>
                  <a:pt x="271202" y="2354784"/>
                  <a:pt x="271202" y="2357996"/>
                  <a:pt x="271202" y="2363502"/>
                </a:cubicBezTo>
                <a:cubicBezTo>
                  <a:pt x="272120" y="2385529"/>
                  <a:pt x="272579" y="2408473"/>
                  <a:pt x="272579" y="2432335"/>
                </a:cubicBezTo>
                <a:cubicBezTo>
                  <a:pt x="272579" y="2437842"/>
                  <a:pt x="269825" y="2441513"/>
                  <a:pt x="264319" y="2443349"/>
                </a:cubicBezTo>
                <a:cubicBezTo>
                  <a:pt x="247799" y="2445184"/>
                  <a:pt x="234950" y="2445643"/>
                  <a:pt x="225772" y="2444725"/>
                </a:cubicBezTo>
                <a:cubicBezTo>
                  <a:pt x="225772" y="2443808"/>
                  <a:pt x="225772" y="2441972"/>
                  <a:pt x="225772" y="2439219"/>
                </a:cubicBezTo>
                <a:cubicBezTo>
                  <a:pt x="227608" y="2396083"/>
                  <a:pt x="228526" y="2367632"/>
                  <a:pt x="228526" y="2353866"/>
                </a:cubicBezTo>
                <a:lnTo>
                  <a:pt x="228526" y="2345606"/>
                </a:lnTo>
                <a:cubicBezTo>
                  <a:pt x="228526" y="2342852"/>
                  <a:pt x="228526" y="2336887"/>
                  <a:pt x="228526" y="2327709"/>
                </a:cubicBezTo>
                <a:cubicBezTo>
                  <a:pt x="227608" y="2316696"/>
                  <a:pt x="227149" y="2309354"/>
                  <a:pt x="227149" y="2305683"/>
                </a:cubicBezTo>
                <a:close/>
                <a:moveTo>
                  <a:pt x="134913" y="2305683"/>
                </a:moveTo>
                <a:lnTo>
                  <a:pt x="188602" y="2311189"/>
                </a:lnTo>
                <a:cubicBezTo>
                  <a:pt x="193191" y="2311189"/>
                  <a:pt x="195486" y="2312566"/>
                  <a:pt x="195486" y="2315319"/>
                </a:cubicBezTo>
                <a:cubicBezTo>
                  <a:pt x="196404" y="2318990"/>
                  <a:pt x="191356" y="2323120"/>
                  <a:pt x="180343" y="2327709"/>
                </a:cubicBezTo>
                <a:cubicBezTo>
                  <a:pt x="184014" y="2395624"/>
                  <a:pt x="150515" y="2436465"/>
                  <a:pt x="79846" y="2450232"/>
                </a:cubicBezTo>
                <a:lnTo>
                  <a:pt x="77093" y="2446102"/>
                </a:lnTo>
                <a:cubicBezTo>
                  <a:pt x="118393" y="2416733"/>
                  <a:pt x="138125" y="2379104"/>
                  <a:pt x="136289" y="2333216"/>
                </a:cubicBezTo>
                <a:cubicBezTo>
                  <a:pt x="136289" y="2330463"/>
                  <a:pt x="136289" y="2326333"/>
                  <a:pt x="136289" y="2320826"/>
                </a:cubicBezTo>
                <a:cubicBezTo>
                  <a:pt x="135372" y="2314401"/>
                  <a:pt x="134913" y="2309354"/>
                  <a:pt x="134913" y="2305683"/>
                </a:cubicBezTo>
                <a:close/>
                <a:moveTo>
                  <a:pt x="1377" y="2213446"/>
                </a:moveTo>
                <a:cubicBezTo>
                  <a:pt x="44512" y="2219871"/>
                  <a:pt x="66080" y="2233637"/>
                  <a:pt x="66080" y="2254746"/>
                </a:cubicBezTo>
                <a:cubicBezTo>
                  <a:pt x="65162" y="2272184"/>
                  <a:pt x="56902" y="2281362"/>
                  <a:pt x="41300" y="2282279"/>
                </a:cubicBezTo>
                <a:cubicBezTo>
                  <a:pt x="33040" y="2281362"/>
                  <a:pt x="27074" y="2276773"/>
                  <a:pt x="23403" y="2268513"/>
                </a:cubicBezTo>
                <a:cubicBezTo>
                  <a:pt x="18814" y="2248322"/>
                  <a:pt x="11013" y="2230884"/>
                  <a:pt x="0" y="2216200"/>
                </a:cubicBezTo>
                <a:close/>
                <a:moveTo>
                  <a:pt x="108756" y="2196927"/>
                </a:moveTo>
                <a:lnTo>
                  <a:pt x="114263" y="2199680"/>
                </a:lnTo>
                <a:lnTo>
                  <a:pt x="74340" y="2308436"/>
                </a:lnTo>
                <a:cubicBezTo>
                  <a:pt x="68833" y="2322203"/>
                  <a:pt x="66539" y="2337346"/>
                  <a:pt x="67456" y="2353866"/>
                </a:cubicBezTo>
                <a:cubicBezTo>
                  <a:pt x="67456" y="2363044"/>
                  <a:pt x="69292" y="2374975"/>
                  <a:pt x="72963" y="2389659"/>
                </a:cubicBezTo>
                <a:cubicBezTo>
                  <a:pt x="75716" y="2398837"/>
                  <a:pt x="77093" y="2407097"/>
                  <a:pt x="77093" y="2414439"/>
                </a:cubicBezTo>
                <a:cubicBezTo>
                  <a:pt x="76175" y="2430959"/>
                  <a:pt x="66080" y="2439678"/>
                  <a:pt x="46806" y="2440595"/>
                </a:cubicBezTo>
                <a:cubicBezTo>
                  <a:pt x="32122" y="2439678"/>
                  <a:pt x="24321" y="2431418"/>
                  <a:pt x="23403" y="2415815"/>
                </a:cubicBezTo>
                <a:cubicBezTo>
                  <a:pt x="23403" y="2413980"/>
                  <a:pt x="23862" y="2409850"/>
                  <a:pt x="24780" y="2403425"/>
                </a:cubicBezTo>
                <a:cubicBezTo>
                  <a:pt x="26615" y="2398837"/>
                  <a:pt x="27533" y="2395165"/>
                  <a:pt x="27533" y="2392412"/>
                </a:cubicBezTo>
                <a:cubicBezTo>
                  <a:pt x="30287" y="2383234"/>
                  <a:pt x="31663" y="2374516"/>
                  <a:pt x="31663" y="2366256"/>
                </a:cubicBezTo>
                <a:cubicBezTo>
                  <a:pt x="32581" y="2352489"/>
                  <a:pt x="22944" y="2341476"/>
                  <a:pt x="2753" y="2333216"/>
                </a:cubicBezTo>
                <a:lnTo>
                  <a:pt x="4130" y="2327709"/>
                </a:lnTo>
                <a:cubicBezTo>
                  <a:pt x="23403" y="2331380"/>
                  <a:pt x="35793" y="2327250"/>
                  <a:pt x="41300" y="2315319"/>
                </a:cubicBezTo>
                <a:close/>
                <a:moveTo>
                  <a:pt x="145926" y="2184537"/>
                </a:moveTo>
                <a:cubicBezTo>
                  <a:pt x="164281" y="2204728"/>
                  <a:pt x="183555" y="2218953"/>
                  <a:pt x="203746" y="2227213"/>
                </a:cubicBezTo>
                <a:cubicBezTo>
                  <a:pt x="215677" y="2214364"/>
                  <a:pt x="226231" y="2200139"/>
                  <a:pt x="235409" y="2184537"/>
                </a:cubicBezTo>
                <a:close/>
                <a:moveTo>
                  <a:pt x="24780" y="2137730"/>
                </a:moveTo>
                <a:cubicBezTo>
                  <a:pt x="67915" y="2144155"/>
                  <a:pt x="89942" y="2157462"/>
                  <a:pt x="90860" y="2177653"/>
                </a:cubicBezTo>
                <a:cubicBezTo>
                  <a:pt x="89942" y="2194173"/>
                  <a:pt x="82600" y="2203351"/>
                  <a:pt x="68833" y="2205186"/>
                </a:cubicBezTo>
                <a:cubicBezTo>
                  <a:pt x="59655" y="2205186"/>
                  <a:pt x="53231" y="2201056"/>
                  <a:pt x="49560" y="2192797"/>
                </a:cubicBezTo>
                <a:cubicBezTo>
                  <a:pt x="43135" y="2175359"/>
                  <a:pt x="34417" y="2157921"/>
                  <a:pt x="23403" y="2140483"/>
                </a:cubicBezTo>
                <a:close/>
                <a:moveTo>
                  <a:pt x="167953" y="2126717"/>
                </a:moveTo>
                <a:cubicBezTo>
                  <a:pt x="207417" y="2128552"/>
                  <a:pt x="226690" y="2138189"/>
                  <a:pt x="225772" y="2155627"/>
                </a:cubicBezTo>
                <a:cubicBezTo>
                  <a:pt x="225772" y="2164804"/>
                  <a:pt x="220725" y="2171688"/>
                  <a:pt x="210629" y="2176277"/>
                </a:cubicBezTo>
                <a:lnTo>
                  <a:pt x="269825" y="2176277"/>
                </a:lnTo>
                <a:lnTo>
                  <a:pt x="289099" y="2148743"/>
                </a:lnTo>
                <a:lnTo>
                  <a:pt x="329022" y="2174900"/>
                </a:lnTo>
                <a:cubicBezTo>
                  <a:pt x="330857" y="2175818"/>
                  <a:pt x="331775" y="2177194"/>
                  <a:pt x="331775" y="2179030"/>
                </a:cubicBezTo>
                <a:cubicBezTo>
                  <a:pt x="330857" y="2182701"/>
                  <a:pt x="326727" y="2184537"/>
                  <a:pt x="319385" y="2184537"/>
                </a:cubicBezTo>
                <a:lnTo>
                  <a:pt x="289099" y="2184537"/>
                </a:lnTo>
                <a:cubicBezTo>
                  <a:pt x="275332" y="2207481"/>
                  <a:pt x="260648" y="2226754"/>
                  <a:pt x="245046" y="2242356"/>
                </a:cubicBezTo>
                <a:cubicBezTo>
                  <a:pt x="268908" y="2248781"/>
                  <a:pt x="298735" y="2253370"/>
                  <a:pt x="334528" y="2256123"/>
                </a:cubicBezTo>
                <a:lnTo>
                  <a:pt x="334528" y="2261630"/>
                </a:lnTo>
                <a:cubicBezTo>
                  <a:pt x="323515" y="2266218"/>
                  <a:pt x="311584" y="2281820"/>
                  <a:pt x="298735" y="2308436"/>
                </a:cubicBezTo>
                <a:cubicBezTo>
                  <a:pt x="259271" y="2297423"/>
                  <a:pt x="228526" y="2285492"/>
                  <a:pt x="206499" y="2272643"/>
                </a:cubicBezTo>
                <a:cubicBezTo>
                  <a:pt x="175295" y="2291916"/>
                  <a:pt x="133536" y="2306142"/>
                  <a:pt x="81223" y="2315319"/>
                </a:cubicBezTo>
                <a:lnTo>
                  <a:pt x="79846" y="2309813"/>
                </a:lnTo>
                <a:cubicBezTo>
                  <a:pt x="118393" y="2293293"/>
                  <a:pt x="150974" y="2274019"/>
                  <a:pt x="177589" y="2251993"/>
                </a:cubicBezTo>
                <a:cubicBezTo>
                  <a:pt x="160152" y="2234555"/>
                  <a:pt x="146844" y="2212070"/>
                  <a:pt x="137666" y="2184537"/>
                </a:cubicBezTo>
                <a:lnTo>
                  <a:pt x="103250" y="2184537"/>
                </a:lnTo>
                <a:lnTo>
                  <a:pt x="103250" y="2176277"/>
                </a:lnTo>
                <a:lnTo>
                  <a:pt x="185849" y="2176277"/>
                </a:lnTo>
                <a:cubicBezTo>
                  <a:pt x="182178" y="2174441"/>
                  <a:pt x="179884" y="2171229"/>
                  <a:pt x="178966" y="2166640"/>
                </a:cubicBezTo>
                <a:cubicBezTo>
                  <a:pt x="178048" y="2153791"/>
                  <a:pt x="173918" y="2140942"/>
                  <a:pt x="166576" y="2128094"/>
                </a:cubicBezTo>
                <a:close/>
                <a:moveTo>
                  <a:pt x="152809" y="1932124"/>
                </a:moveTo>
                <a:lnTo>
                  <a:pt x="155563" y="1939007"/>
                </a:lnTo>
                <a:cubicBezTo>
                  <a:pt x="111509" y="1963787"/>
                  <a:pt x="71127" y="1983061"/>
                  <a:pt x="34417" y="1996827"/>
                </a:cubicBezTo>
                <a:cubicBezTo>
                  <a:pt x="33499" y="2008758"/>
                  <a:pt x="30745" y="2014724"/>
                  <a:pt x="26157" y="2014724"/>
                </a:cubicBezTo>
                <a:cubicBezTo>
                  <a:pt x="25239" y="2014724"/>
                  <a:pt x="23862" y="2012888"/>
                  <a:pt x="22027" y="2009217"/>
                </a:cubicBezTo>
                <a:lnTo>
                  <a:pt x="4130" y="1961034"/>
                </a:lnTo>
                <a:cubicBezTo>
                  <a:pt x="5966" y="1961034"/>
                  <a:pt x="9637" y="1960575"/>
                  <a:pt x="15143" y="1959657"/>
                </a:cubicBezTo>
                <a:cubicBezTo>
                  <a:pt x="27074" y="1957822"/>
                  <a:pt x="36711" y="1956445"/>
                  <a:pt x="44053" y="1955527"/>
                </a:cubicBezTo>
                <a:cubicBezTo>
                  <a:pt x="81682" y="1949103"/>
                  <a:pt x="117934" y="1941302"/>
                  <a:pt x="152809" y="1932124"/>
                </a:cubicBezTo>
                <a:close/>
                <a:moveTo>
                  <a:pt x="262942" y="1859161"/>
                </a:moveTo>
                <a:lnTo>
                  <a:pt x="301489" y="1885318"/>
                </a:lnTo>
                <a:cubicBezTo>
                  <a:pt x="303324" y="1886235"/>
                  <a:pt x="304242" y="1887612"/>
                  <a:pt x="304242" y="1889448"/>
                </a:cubicBezTo>
                <a:cubicBezTo>
                  <a:pt x="304242" y="1892201"/>
                  <a:pt x="300571" y="1894036"/>
                  <a:pt x="293229" y="1894954"/>
                </a:cubicBezTo>
                <a:lnTo>
                  <a:pt x="238162" y="1894954"/>
                </a:lnTo>
                <a:lnTo>
                  <a:pt x="238162" y="1987191"/>
                </a:lnTo>
                <a:lnTo>
                  <a:pt x="268449" y="1987191"/>
                </a:lnTo>
                <a:lnTo>
                  <a:pt x="291852" y="1959657"/>
                </a:lnTo>
                <a:lnTo>
                  <a:pt x="331775" y="1985814"/>
                </a:lnTo>
                <a:cubicBezTo>
                  <a:pt x="333611" y="1987649"/>
                  <a:pt x="334528" y="1989026"/>
                  <a:pt x="334528" y="1989944"/>
                </a:cubicBezTo>
                <a:cubicBezTo>
                  <a:pt x="334528" y="1993615"/>
                  <a:pt x="330857" y="1995450"/>
                  <a:pt x="323515" y="1995450"/>
                </a:cubicBezTo>
                <a:lnTo>
                  <a:pt x="106003" y="1995450"/>
                </a:lnTo>
                <a:lnTo>
                  <a:pt x="106003" y="1987191"/>
                </a:lnTo>
                <a:lnTo>
                  <a:pt x="195486" y="1987191"/>
                </a:lnTo>
                <a:lnTo>
                  <a:pt x="195486" y="1894954"/>
                </a:lnTo>
                <a:lnTo>
                  <a:pt x="144549" y="1894954"/>
                </a:lnTo>
                <a:lnTo>
                  <a:pt x="144549" y="1886694"/>
                </a:lnTo>
                <a:lnTo>
                  <a:pt x="242292" y="1886694"/>
                </a:lnTo>
                <a:close/>
                <a:moveTo>
                  <a:pt x="239539" y="1703599"/>
                </a:moveTo>
                <a:lnTo>
                  <a:pt x="287722" y="1727002"/>
                </a:lnTo>
                <a:cubicBezTo>
                  <a:pt x="291393" y="1727920"/>
                  <a:pt x="293229" y="1729755"/>
                  <a:pt x="293229" y="1732508"/>
                </a:cubicBezTo>
                <a:cubicBezTo>
                  <a:pt x="294146" y="1738015"/>
                  <a:pt x="288181" y="1743063"/>
                  <a:pt x="275332" y="1747652"/>
                </a:cubicBezTo>
                <a:cubicBezTo>
                  <a:pt x="265237" y="1766925"/>
                  <a:pt x="253305" y="1784363"/>
                  <a:pt x="239539" y="1799965"/>
                </a:cubicBezTo>
                <a:cubicBezTo>
                  <a:pt x="303783" y="1812814"/>
                  <a:pt x="334070" y="1828416"/>
                  <a:pt x="330398" y="1846771"/>
                </a:cubicBezTo>
                <a:cubicBezTo>
                  <a:pt x="329481" y="1862373"/>
                  <a:pt x="321221" y="1870633"/>
                  <a:pt x="305619" y="1871551"/>
                </a:cubicBezTo>
                <a:cubicBezTo>
                  <a:pt x="298276" y="1871551"/>
                  <a:pt x="292311" y="1867421"/>
                  <a:pt x="287722" y="1859161"/>
                </a:cubicBezTo>
                <a:cubicBezTo>
                  <a:pt x="275791" y="1839888"/>
                  <a:pt x="257894" y="1821991"/>
                  <a:pt x="234032" y="1805471"/>
                </a:cubicBezTo>
                <a:cubicBezTo>
                  <a:pt x="205581" y="1834840"/>
                  <a:pt x="164740" y="1857325"/>
                  <a:pt x="111509" y="1872928"/>
                </a:cubicBezTo>
                <a:lnTo>
                  <a:pt x="108756" y="1868798"/>
                </a:lnTo>
                <a:cubicBezTo>
                  <a:pt x="172083" y="1830251"/>
                  <a:pt x="212006" y="1785280"/>
                  <a:pt x="228526" y="1733885"/>
                </a:cubicBezTo>
                <a:lnTo>
                  <a:pt x="143173" y="1733885"/>
                </a:lnTo>
                <a:lnTo>
                  <a:pt x="143173" y="1725625"/>
                </a:lnTo>
                <a:lnTo>
                  <a:pt x="224396" y="1725625"/>
                </a:lnTo>
                <a:close/>
                <a:moveTo>
                  <a:pt x="55066" y="1700845"/>
                </a:moveTo>
                <a:lnTo>
                  <a:pt x="107379" y="1717365"/>
                </a:lnTo>
                <a:cubicBezTo>
                  <a:pt x="110133" y="1719201"/>
                  <a:pt x="111509" y="1721495"/>
                  <a:pt x="111509" y="1724248"/>
                </a:cubicBezTo>
                <a:cubicBezTo>
                  <a:pt x="110592" y="1728837"/>
                  <a:pt x="104626" y="1731591"/>
                  <a:pt x="93613" y="1732508"/>
                </a:cubicBezTo>
                <a:cubicBezTo>
                  <a:pt x="76175" y="1761877"/>
                  <a:pt x="57820" y="1785739"/>
                  <a:pt x="38546" y="1804095"/>
                </a:cubicBezTo>
                <a:lnTo>
                  <a:pt x="86730" y="1804095"/>
                </a:lnTo>
                <a:cubicBezTo>
                  <a:pt x="96825" y="1785739"/>
                  <a:pt x="103250" y="1769219"/>
                  <a:pt x="106003" y="1754535"/>
                </a:cubicBezTo>
                <a:lnTo>
                  <a:pt x="156939" y="1772432"/>
                </a:lnTo>
                <a:cubicBezTo>
                  <a:pt x="160610" y="1773349"/>
                  <a:pt x="162446" y="1775185"/>
                  <a:pt x="162446" y="1777938"/>
                </a:cubicBezTo>
                <a:cubicBezTo>
                  <a:pt x="162446" y="1782527"/>
                  <a:pt x="156480" y="1785739"/>
                  <a:pt x="144549" y="1787575"/>
                </a:cubicBezTo>
                <a:cubicBezTo>
                  <a:pt x="124358" y="1816944"/>
                  <a:pt x="96366" y="1849983"/>
                  <a:pt x="60573" y="1886694"/>
                </a:cubicBezTo>
                <a:lnTo>
                  <a:pt x="148679" y="1874304"/>
                </a:lnTo>
                <a:lnTo>
                  <a:pt x="150056" y="1879811"/>
                </a:lnTo>
                <a:cubicBezTo>
                  <a:pt x="110592" y="1899084"/>
                  <a:pt x="74340" y="1913769"/>
                  <a:pt x="41300" y="1923864"/>
                </a:cubicBezTo>
                <a:cubicBezTo>
                  <a:pt x="39464" y="1933960"/>
                  <a:pt x="37170" y="1939007"/>
                  <a:pt x="34417" y="1939007"/>
                </a:cubicBezTo>
                <a:cubicBezTo>
                  <a:pt x="31663" y="1939007"/>
                  <a:pt x="29828" y="1937172"/>
                  <a:pt x="28910" y="1933501"/>
                </a:cubicBezTo>
                <a:lnTo>
                  <a:pt x="13767" y="1886694"/>
                </a:lnTo>
                <a:cubicBezTo>
                  <a:pt x="28451" y="1884859"/>
                  <a:pt x="38546" y="1880270"/>
                  <a:pt x="44053" y="1872928"/>
                </a:cubicBezTo>
                <a:cubicBezTo>
                  <a:pt x="57820" y="1853655"/>
                  <a:pt x="69751" y="1835299"/>
                  <a:pt x="79846" y="1817861"/>
                </a:cubicBezTo>
                <a:cubicBezTo>
                  <a:pt x="71586" y="1822450"/>
                  <a:pt x="60573" y="1827498"/>
                  <a:pt x="46806" y="1833005"/>
                </a:cubicBezTo>
                <a:cubicBezTo>
                  <a:pt x="39464" y="1835758"/>
                  <a:pt x="33499" y="1838052"/>
                  <a:pt x="28910" y="1839888"/>
                </a:cubicBezTo>
                <a:cubicBezTo>
                  <a:pt x="27992" y="1849983"/>
                  <a:pt x="25239" y="1855031"/>
                  <a:pt x="20650" y="1855031"/>
                </a:cubicBezTo>
                <a:cubicBezTo>
                  <a:pt x="19732" y="1855031"/>
                  <a:pt x="18355" y="1852737"/>
                  <a:pt x="16520" y="1848148"/>
                </a:cubicBezTo>
                <a:lnTo>
                  <a:pt x="2753" y="1805471"/>
                </a:lnTo>
                <a:cubicBezTo>
                  <a:pt x="12849" y="1804554"/>
                  <a:pt x="20650" y="1798588"/>
                  <a:pt x="26157" y="1787575"/>
                </a:cubicBezTo>
                <a:cubicBezTo>
                  <a:pt x="40841" y="1759124"/>
                  <a:pt x="50478" y="1730214"/>
                  <a:pt x="55066" y="1700845"/>
                </a:cubicBezTo>
                <a:close/>
                <a:moveTo>
                  <a:pt x="125276" y="1448433"/>
                </a:moveTo>
                <a:lnTo>
                  <a:pt x="125276" y="1525526"/>
                </a:lnTo>
                <a:lnTo>
                  <a:pt x="136289" y="1526902"/>
                </a:lnTo>
                <a:cubicBezTo>
                  <a:pt x="145467" y="1526902"/>
                  <a:pt x="150056" y="1522313"/>
                  <a:pt x="150056" y="1513136"/>
                </a:cubicBezTo>
                <a:lnTo>
                  <a:pt x="150056" y="1448433"/>
                </a:lnTo>
                <a:close/>
                <a:moveTo>
                  <a:pt x="210629" y="1308013"/>
                </a:moveTo>
                <a:lnTo>
                  <a:pt x="257435" y="1312143"/>
                </a:lnTo>
                <a:cubicBezTo>
                  <a:pt x="262942" y="1312143"/>
                  <a:pt x="265237" y="1313520"/>
                  <a:pt x="264319" y="1316273"/>
                </a:cubicBezTo>
                <a:cubicBezTo>
                  <a:pt x="264319" y="1320862"/>
                  <a:pt x="260189" y="1324992"/>
                  <a:pt x="251929" y="1328663"/>
                </a:cubicBezTo>
                <a:lnTo>
                  <a:pt x="251929" y="1496616"/>
                </a:lnTo>
                <a:cubicBezTo>
                  <a:pt x="251929" y="1503040"/>
                  <a:pt x="248717" y="1507170"/>
                  <a:pt x="242292" y="1509006"/>
                </a:cubicBezTo>
                <a:cubicBezTo>
                  <a:pt x="240457" y="1509006"/>
                  <a:pt x="237703" y="1509465"/>
                  <a:pt x="234032" y="1510382"/>
                </a:cubicBezTo>
                <a:cubicBezTo>
                  <a:pt x="223019" y="1512218"/>
                  <a:pt x="215218" y="1513136"/>
                  <a:pt x="210629" y="1513136"/>
                </a:cubicBezTo>
                <a:cubicBezTo>
                  <a:pt x="211547" y="1481014"/>
                  <a:pt x="212006" y="1444303"/>
                  <a:pt x="212006" y="1403003"/>
                </a:cubicBezTo>
                <a:lnTo>
                  <a:pt x="212006" y="1368586"/>
                </a:lnTo>
                <a:cubicBezTo>
                  <a:pt x="212006" y="1342889"/>
                  <a:pt x="211547" y="1322698"/>
                  <a:pt x="210629" y="1308013"/>
                </a:cubicBezTo>
                <a:close/>
                <a:moveTo>
                  <a:pt x="272579" y="1274974"/>
                </a:moveTo>
                <a:lnTo>
                  <a:pt x="324892" y="1279104"/>
                </a:lnTo>
                <a:cubicBezTo>
                  <a:pt x="331316" y="1280021"/>
                  <a:pt x="334070" y="1281857"/>
                  <a:pt x="333152" y="1284610"/>
                </a:cubicBezTo>
                <a:cubicBezTo>
                  <a:pt x="334070" y="1288281"/>
                  <a:pt x="329022" y="1292411"/>
                  <a:pt x="318009" y="1297000"/>
                </a:cubicBezTo>
                <a:lnTo>
                  <a:pt x="318009" y="1408510"/>
                </a:lnTo>
                <a:cubicBezTo>
                  <a:pt x="318009" y="1414016"/>
                  <a:pt x="318009" y="1428700"/>
                  <a:pt x="318009" y="1452563"/>
                </a:cubicBezTo>
                <a:cubicBezTo>
                  <a:pt x="318926" y="1495698"/>
                  <a:pt x="319385" y="1527361"/>
                  <a:pt x="319385" y="1547552"/>
                </a:cubicBezTo>
                <a:cubicBezTo>
                  <a:pt x="322139" y="1570496"/>
                  <a:pt x="301489" y="1584263"/>
                  <a:pt x="257435" y="1588852"/>
                </a:cubicBezTo>
                <a:cubicBezTo>
                  <a:pt x="257435" y="1567743"/>
                  <a:pt x="241833" y="1554894"/>
                  <a:pt x="210629" y="1550306"/>
                </a:cubicBezTo>
                <a:lnTo>
                  <a:pt x="212006" y="1544799"/>
                </a:lnTo>
                <a:lnTo>
                  <a:pt x="257435" y="1547552"/>
                </a:lnTo>
                <a:cubicBezTo>
                  <a:pt x="269367" y="1550306"/>
                  <a:pt x="274873" y="1544340"/>
                  <a:pt x="273955" y="1529656"/>
                </a:cubicBezTo>
                <a:lnTo>
                  <a:pt x="273955" y="1346560"/>
                </a:lnTo>
                <a:cubicBezTo>
                  <a:pt x="273955" y="1309849"/>
                  <a:pt x="273497" y="1285987"/>
                  <a:pt x="272579" y="1274974"/>
                </a:cubicBezTo>
                <a:close/>
                <a:moveTo>
                  <a:pt x="82600" y="1273597"/>
                </a:moveTo>
                <a:lnTo>
                  <a:pt x="132159" y="1279104"/>
                </a:lnTo>
                <a:cubicBezTo>
                  <a:pt x="136748" y="1279104"/>
                  <a:pt x="139043" y="1280480"/>
                  <a:pt x="139043" y="1283234"/>
                </a:cubicBezTo>
                <a:cubicBezTo>
                  <a:pt x="139043" y="1286905"/>
                  <a:pt x="134454" y="1291035"/>
                  <a:pt x="125276" y="1295623"/>
                </a:cubicBezTo>
                <a:lnTo>
                  <a:pt x="125276" y="1338300"/>
                </a:lnTo>
                <a:lnTo>
                  <a:pt x="144549" y="1338300"/>
                </a:lnTo>
                <a:lnTo>
                  <a:pt x="161069" y="1313520"/>
                </a:lnTo>
                <a:lnTo>
                  <a:pt x="194109" y="1338300"/>
                </a:lnTo>
                <a:cubicBezTo>
                  <a:pt x="195945" y="1339218"/>
                  <a:pt x="196862" y="1340594"/>
                  <a:pt x="196862" y="1342430"/>
                </a:cubicBezTo>
                <a:cubicBezTo>
                  <a:pt x="196862" y="1345183"/>
                  <a:pt x="193191" y="1346560"/>
                  <a:pt x="185849" y="1346560"/>
                </a:cubicBezTo>
                <a:lnTo>
                  <a:pt x="125276" y="1346560"/>
                </a:lnTo>
                <a:lnTo>
                  <a:pt x="125276" y="1391990"/>
                </a:lnTo>
                <a:lnTo>
                  <a:pt x="148679" y="1391990"/>
                </a:lnTo>
                <a:lnTo>
                  <a:pt x="167953" y="1365833"/>
                </a:lnTo>
                <a:lnTo>
                  <a:pt x="202369" y="1391990"/>
                </a:lnTo>
                <a:cubicBezTo>
                  <a:pt x="204205" y="1391990"/>
                  <a:pt x="205122" y="1393366"/>
                  <a:pt x="205122" y="1396120"/>
                </a:cubicBezTo>
                <a:cubicBezTo>
                  <a:pt x="205122" y="1398873"/>
                  <a:pt x="201451" y="1400250"/>
                  <a:pt x="194109" y="1400250"/>
                </a:cubicBezTo>
                <a:lnTo>
                  <a:pt x="125276" y="1400250"/>
                </a:lnTo>
                <a:lnTo>
                  <a:pt x="125276" y="1440173"/>
                </a:lnTo>
                <a:lnTo>
                  <a:pt x="144549" y="1440173"/>
                </a:lnTo>
                <a:lnTo>
                  <a:pt x="156939" y="1416770"/>
                </a:lnTo>
                <a:lnTo>
                  <a:pt x="199616" y="1434666"/>
                </a:lnTo>
                <a:cubicBezTo>
                  <a:pt x="199616" y="1434666"/>
                  <a:pt x="200075" y="1435125"/>
                  <a:pt x="200992" y="1436043"/>
                </a:cubicBezTo>
                <a:cubicBezTo>
                  <a:pt x="202828" y="1436960"/>
                  <a:pt x="203746" y="1438796"/>
                  <a:pt x="203746" y="1441549"/>
                </a:cubicBezTo>
                <a:cubicBezTo>
                  <a:pt x="204664" y="1443385"/>
                  <a:pt x="200075" y="1447974"/>
                  <a:pt x="189979" y="1455316"/>
                </a:cubicBezTo>
                <a:lnTo>
                  <a:pt x="189979" y="1475966"/>
                </a:lnTo>
                <a:cubicBezTo>
                  <a:pt x="189979" y="1487897"/>
                  <a:pt x="189979" y="1504417"/>
                  <a:pt x="189979" y="1525526"/>
                </a:cubicBezTo>
                <a:cubicBezTo>
                  <a:pt x="191815" y="1546634"/>
                  <a:pt x="175754" y="1558566"/>
                  <a:pt x="141796" y="1561319"/>
                </a:cubicBezTo>
                <a:cubicBezTo>
                  <a:pt x="141796" y="1545717"/>
                  <a:pt x="136289" y="1536080"/>
                  <a:pt x="125276" y="1532409"/>
                </a:cubicBezTo>
                <a:lnTo>
                  <a:pt x="125276" y="1572332"/>
                </a:lnTo>
                <a:cubicBezTo>
                  <a:pt x="125276" y="1579674"/>
                  <a:pt x="122064" y="1583804"/>
                  <a:pt x="115639" y="1584722"/>
                </a:cubicBezTo>
                <a:cubicBezTo>
                  <a:pt x="102791" y="1586558"/>
                  <a:pt x="91777" y="1587475"/>
                  <a:pt x="82600" y="1587475"/>
                </a:cubicBezTo>
                <a:cubicBezTo>
                  <a:pt x="82600" y="1577380"/>
                  <a:pt x="83059" y="1556271"/>
                  <a:pt x="83976" y="1524149"/>
                </a:cubicBezTo>
                <a:cubicBezTo>
                  <a:pt x="83976" y="1495698"/>
                  <a:pt x="83976" y="1477801"/>
                  <a:pt x="83976" y="1470459"/>
                </a:cubicBezTo>
                <a:lnTo>
                  <a:pt x="83976" y="1448433"/>
                </a:lnTo>
                <a:lnTo>
                  <a:pt x="59196" y="1448433"/>
                </a:lnTo>
                <a:lnTo>
                  <a:pt x="59196" y="1551682"/>
                </a:lnTo>
                <a:cubicBezTo>
                  <a:pt x="59196" y="1555353"/>
                  <a:pt x="56443" y="1557648"/>
                  <a:pt x="50936" y="1558566"/>
                </a:cubicBezTo>
                <a:cubicBezTo>
                  <a:pt x="39923" y="1561319"/>
                  <a:pt x="28910" y="1562696"/>
                  <a:pt x="17897" y="1562696"/>
                </a:cubicBezTo>
                <a:cubicBezTo>
                  <a:pt x="18814" y="1547093"/>
                  <a:pt x="19273" y="1524149"/>
                  <a:pt x="19273" y="1493863"/>
                </a:cubicBezTo>
                <a:lnTo>
                  <a:pt x="19273" y="1477343"/>
                </a:lnTo>
                <a:cubicBezTo>
                  <a:pt x="19273" y="1462658"/>
                  <a:pt x="19273" y="1446597"/>
                  <a:pt x="19273" y="1429159"/>
                </a:cubicBezTo>
                <a:lnTo>
                  <a:pt x="64703" y="1440173"/>
                </a:lnTo>
                <a:lnTo>
                  <a:pt x="83976" y="1440173"/>
                </a:lnTo>
                <a:lnTo>
                  <a:pt x="83976" y="1400250"/>
                </a:lnTo>
                <a:lnTo>
                  <a:pt x="5507" y="1400250"/>
                </a:lnTo>
                <a:lnTo>
                  <a:pt x="5507" y="1391990"/>
                </a:lnTo>
                <a:lnTo>
                  <a:pt x="83976" y="1391990"/>
                </a:lnTo>
                <a:lnTo>
                  <a:pt x="83976" y="1357573"/>
                </a:lnTo>
                <a:lnTo>
                  <a:pt x="83976" y="1346560"/>
                </a:lnTo>
                <a:lnTo>
                  <a:pt x="45430" y="1346560"/>
                </a:lnTo>
                <a:cubicBezTo>
                  <a:pt x="39005" y="1357573"/>
                  <a:pt x="28910" y="1371340"/>
                  <a:pt x="15143" y="1387860"/>
                </a:cubicBezTo>
                <a:lnTo>
                  <a:pt x="11013" y="1386483"/>
                </a:lnTo>
                <a:cubicBezTo>
                  <a:pt x="20191" y="1348854"/>
                  <a:pt x="26157" y="1314897"/>
                  <a:pt x="28910" y="1284610"/>
                </a:cubicBezTo>
                <a:lnTo>
                  <a:pt x="72963" y="1297000"/>
                </a:lnTo>
                <a:cubicBezTo>
                  <a:pt x="76634" y="1297000"/>
                  <a:pt x="78470" y="1298377"/>
                  <a:pt x="78470" y="1301130"/>
                </a:cubicBezTo>
                <a:cubicBezTo>
                  <a:pt x="78470" y="1303883"/>
                  <a:pt x="74340" y="1307096"/>
                  <a:pt x="66080" y="1310767"/>
                </a:cubicBezTo>
                <a:cubicBezTo>
                  <a:pt x="60573" y="1320862"/>
                  <a:pt x="55525" y="1330040"/>
                  <a:pt x="50936" y="1338300"/>
                </a:cubicBezTo>
                <a:lnTo>
                  <a:pt x="83976" y="1338300"/>
                </a:lnTo>
                <a:cubicBezTo>
                  <a:pt x="83976" y="1312602"/>
                  <a:pt x="83517" y="1291035"/>
                  <a:pt x="82600" y="1273597"/>
                </a:cubicBezTo>
                <a:close/>
                <a:moveTo>
                  <a:pt x="122523" y="1015678"/>
                </a:moveTo>
                <a:lnTo>
                  <a:pt x="122523" y="1058354"/>
                </a:lnTo>
                <a:lnTo>
                  <a:pt x="234032" y="1058354"/>
                </a:lnTo>
                <a:lnTo>
                  <a:pt x="234032" y="1015678"/>
                </a:lnTo>
                <a:close/>
                <a:moveTo>
                  <a:pt x="122523" y="964741"/>
                </a:moveTo>
                <a:lnTo>
                  <a:pt x="122523" y="1007418"/>
                </a:lnTo>
                <a:lnTo>
                  <a:pt x="234032" y="1007418"/>
                </a:lnTo>
                <a:lnTo>
                  <a:pt x="234032" y="964741"/>
                </a:lnTo>
                <a:close/>
                <a:moveTo>
                  <a:pt x="117016" y="842219"/>
                </a:moveTo>
                <a:lnTo>
                  <a:pt x="176213" y="855985"/>
                </a:lnTo>
                <a:cubicBezTo>
                  <a:pt x="179884" y="855985"/>
                  <a:pt x="181719" y="857821"/>
                  <a:pt x="181719" y="861492"/>
                </a:cubicBezTo>
                <a:cubicBezTo>
                  <a:pt x="182637" y="866081"/>
                  <a:pt x="176213" y="869752"/>
                  <a:pt x="162446" y="872505"/>
                </a:cubicBezTo>
                <a:cubicBezTo>
                  <a:pt x="161528" y="875258"/>
                  <a:pt x="159693" y="879388"/>
                  <a:pt x="156939" y="884895"/>
                </a:cubicBezTo>
                <a:cubicBezTo>
                  <a:pt x="155104" y="890402"/>
                  <a:pt x="153268" y="894532"/>
                  <a:pt x="151433" y="897285"/>
                </a:cubicBezTo>
                <a:lnTo>
                  <a:pt x="261565" y="897285"/>
                </a:lnTo>
                <a:lnTo>
                  <a:pt x="286345" y="864245"/>
                </a:lnTo>
                <a:lnTo>
                  <a:pt x="329022" y="895908"/>
                </a:lnTo>
                <a:cubicBezTo>
                  <a:pt x="330857" y="896826"/>
                  <a:pt x="331775" y="898203"/>
                  <a:pt x="331775" y="900038"/>
                </a:cubicBezTo>
                <a:cubicBezTo>
                  <a:pt x="331775" y="903709"/>
                  <a:pt x="327645" y="905545"/>
                  <a:pt x="319385" y="905545"/>
                </a:cubicBezTo>
                <a:lnTo>
                  <a:pt x="147303" y="905545"/>
                </a:lnTo>
                <a:cubicBezTo>
                  <a:pt x="138125" y="922983"/>
                  <a:pt x="128029" y="939044"/>
                  <a:pt x="117016" y="953728"/>
                </a:cubicBezTo>
                <a:lnTo>
                  <a:pt x="129406" y="956481"/>
                </a:lnTo>
                <a:lnTo>
                  <a:pt x="225772" y="956481"/>
                </a:lnTo>
                <a:lnTo>
                  <a:pt x="239539" y="930325"/>
                </a:lnTo>
                <a:lnTo>
                  <a:pt x="287722" y="949598"/>
                </a:lnTo>
                <a:cubicBezTo>
                  <a:pt x="291393" y="949598"/>
                  <a:pt x="293688" y="951434"/>
                  <a:pt x="294605" y="955105"/>
                </a:cubicBezTo>
                <a:cubicBezTo>
                  <a:pt x="294605" y="959694"/>
                  <a:pt x="289099" y="965659"/>
                  <a:pt x="278085" y="973001"/>
                </a:cubicBezTo>
                <a:lnTo>
                  <a:pt x="278085" y="1019808"/>
                </a:lnTo>
                <a:cubicBezTo>
                  <a:pt x="278085" y="1021643"/>
                  <a:pt x="278085" y="1033574"/>
                  <a:pt x="278085" y="1055601"/>
                </a:cubicBezTo>
                <a:cubicBezTo>
                  <a:pt x="279003" y="1091394"/>
                  <a:pt x="279462" y="1112503"/>
                  <a:pt x="279462" y="1118927"/>
                </a:cubicBezTo>
                <a:cubicBezTo>
                  <a:pt x="280380" y="1141871"/>
                  <a:pt x="260189" y="1156097"/>
                  <a:pt x="218889" y="1161604"/>
                </a:cubicBezTo>
                <a:cubicBezTo>
                  <a:pt x="217053" y="1138659"/>
                  <a:pt x="200075" y="1124893"/>
                  <a:pt x="167953" y="1120304"/>
                </a:cubicBezTo>
                <a:lnTo>
                  <a:pt x="169329" y="1114797"/>
                </a:lnTo>
                <a:lnTo>
                  <a:pt x="216136" y="1116174"/>
                </a:lnTo>
                <a:cubicBezTo>
                  <a:pt x="228067" y="1116174"/>
                  <a:pt x="234032" y="1110208"/>
                  <a:pt x="234032" y="1098277"/>
                </a:cubicBezTo>
                <a:lnTo>
                  <a:pt x="234032" y="1066614"/>
                </a:lnTo>
                <a:lnTo>
                  <a:pt x="122523" y="1066614"/>
                </a:lnTo>
                <a:lnTo>
                  <a:pt x="122523" y="1146460"/>
                </a:lnTo>
                <a:cubicBezTo>
                  <a:pt x="122523" y="1152885"/>
                  <a:pt x="119769" y="1156556"/>
                  <a:pt x="114263" y="1157474"/>
                </a:cubicBezTo>
                <a:cubicBezTo>
                  <a:pt x="112427" y="1157474"/>
                  <a:pt x="109674" y="1157933"/>
                  <a:pt x="106003" y="1158850"/>
                </a:cubicBezTo>
                <a:cubicBezTo>
                  <a:pt x="91318" y="1160686"/>
                  <a:pt x="81223" y="1161604"/>
                  <a:pt x="75716" y="1161604"/>
                </a:cubicBezTo>
                <a:cubicBezTo>
                  <a:pt x="76634" y="1145084"/>
                  <a:pt x="77093" y="1113879"/>
                  <a:pt x="77093" y="1067991"/>
                </a:cubicBezTo>
                <a:lnTo>
                  <a:pt x="77093" y="997781"/>
                </a:lnTo>
                <a:cubicBezTo>
                  <a:pt x="56902" y="1017054"/>
                  <a:pt x="33040" y="1034492"/>
                  <a:pt x="5507" y="1050094"/>
                </a:cubicBezTo>
                <a:lnTo>
                  <a:pt x="2753" y="1045964"/>
                </a:lnTo>
                <a:cubicBezTo>
                  <a:pt x="41300" y="1005582"/>
                  <a:pt x="72963" y="958776"/>
                  <a:pt x="97743" y="905545"/>
                </a:cubicBezTo>
                <a:lnTo>
                  <a:pt x="5507" y="905545"/>
                </a:lnTo>
                <a:lnTo>
                  <a:pt x="5507" y="897285"/>
                </a:lnTo>
                <a:lnTo>
                  <a:pt x="100496" y="897285"/>
                </a:lnTo>
                <a:cubicBezTo>
                  <a:pt x="103250" y="891778"/>
                  <a:pt x="105544" y="886272"/>
                  <a:pt x="107379" y="880765"/>
                </a:cubicBezTo>
                <a:cubicBezTo>
                  <a:pt x="112886" y="867916"/>
                  <a:pt x="116098" y="855067"/>
                  <a:pt x="117016" y="842219"/>
                </a:cubicBezTo>
                <a:close/>
                <a:moveTo>
                  <a:pt x="133536" y="526368"/>
                </a:moveTo>
                <a:lnTo>
                  <a:pt x="192732" y="544265"/>
                </a:lnTo>
                <a:cubicBezTo>
                  <a:pt x="197321" y="545182"/>
                  <a:pt x="199616" y="547936"/>
                  <a:pt x="199616" y="552525"/>
                </a:cubicBezTo>
                <a:cubicBezTo>
                  <a:pt x="200534" y="557113"/>
                  <a:pt x="193650" y="560785"/>
                  <a:pt x="178966" y="563538"/>
                </a:cubicBezTo>
                <a:cubicBezTo>
                  <a:pt x="150515" y="608509"/>
                  <a:pt x="122982" y="644302"/>
                  <a:pt x="96366" y="670917"/>
                </a:cubicBezTo>
                <a:lnTo>
                  <a:pt x="221642" y="662657"/>
                </a:lnTo>
                <a:cubicBezTo>
                  <a:pt x="213382" y="644302"/>
                  <a:pt x="202369" y="624111"/>
                  <a:pt x="188602" y="602084"/>
                </a:cubicBezTo>
                <a:lnTo>
                  <a:pt x="192732" y="597954"/>
                </a:lnTo>
                <a:cubicBezTo>
                  <a:pt x="265237" y="638336"/>
                  <a:pt x="300112" y="671835"/>
                  <a:pt x="297359" y="698451"/>
                </a:cubicBezTo>
                <a:cubicBezTo>
                  <a:pt x="295523" y="719559"/>
                  <a:pt x="284051" y="731490"/>
                  <a:pt x="262942" y="734244"/>
                </a:cubicBezTo>
                <a:cubicBezTo>
                  <a:pt x="251929" y="735161"/>
                  <a:pt x="244587" y="728737"/>
                  <a:pt x="240916" y="714970"/>
                </a:cubicBezTo>
                <a:cubicBezTo>
                  <a:pt x="239998" y="711299"/>
                  <a:pt x="238621" y="706252"/>
                  <a:pt x="236786" y="699827"/>
                </a:cubicBezTo>
                <a:cubicBezTo>
                  <a:pt x="234032" y="693403"/>
                  <a:pt x="232197" y="688355"/>
                  <a:pt x="231279" y="684684"/>
                </a:cubicBezTo>
                <a:cubicBezTo>
                  <a:pt x="197321" y="694779"/>
                  <a:pt x="145467" y="706252"/>
                  <a:pt x="75716" y="719100"/>
                </a:cubicBezTo>
                <a:cubicBezTo>
                  <a:pt x="73881" y="730114"/>
                  <a:pt x="70669" y="735620"/>
                  <a:pt x="66080" y="735620"/>
                </a:cubicBezTo>
                <a:cubicBezTo>
                  <a:pt x="63326" y="735620"/>
                  <a:pt x="61032" y="732867"/>
                  <a:pt x="59196" y="727360"/>
                </a:cubicBezTo>
                <a:lnTo>
                  <a:pt x="39923" y="675047"/>
                </a:lnTo>
                <a:cubicBezTo>
                  <a:pt x="57361" y="674130"/>
                  <a:pt x="68833" y="668623"/>
                  <a:pt x="74340" y="658527"/>
                </a:cubicBezTo>
                <a:cubicBezTo>
                  <a:pt x="103708" y="615392"/>
                  <a:pt x="123441" y="571339"/>
                  <a:pt x="133536" y="526368"/>
                </a:cubicBezTo>
                <a:close/>
                <a:moveTo>
                  <a:pt x="93613" y="438262"/>
                </a:moveTo>
                <a:lnTo>
                  <a:pt x="152809" y="458912"/>
                </a:lnTo>
                <a:cubicBezTo>
                  <a:pt x="156480" y="460747"/>
                  <a:pt x="158316" y="463042"/>
                  <a:pt x="158316" y="465795"/>
                </a:cubicBezTo>
                <a:cubicBezTo>
                  <a:pt x="157398" y="472219"/>
                  <a:pt x="150974" y="475432"/>
                  <a:pt x="139043" y="475432"/>
                </a:cubicBezTo>
                <a:cubicBezTo>
                  <a:pt x="105085" y="531416"/>
                  <a:pt x="61491" y="576387"/>
                  <a:pt x="8260" y="610344"/>
                </a:cubicBezTo>
                <a:lnTo>
                  <a:pt x="4130" y="604838"/>
                </a:lnTo>
                <a:cubicBezTo>
                  <a:pt x="38088" y="560785"/>
                  <a:pt x="63326" y="520402"/>
                  <a:pt x="79846" y="483692"/>
                </a:cubicBezTo>
                <a:cubicBezTo>
                  <a:pt x="85353" y="471760"/>
                  <a:pt x="89942" y="456617"/>
                  <a:pt x="93613" y="438262"/>
                </a:cubicBezTo>
                <a:close/>
                <a:moveTo>
                  <a:pt x="176213" y="425872"/>
                </a:moveTo>
                <a:lnTo>
                  <a:pt x="212006" y="430002"/>
                </a:lnTo>
                <a:cubicBezTo>
                  <a:pt x="214759" y="430002"/>
                  <a:pt x="216136" y="430920"/>
                  <a:pt x="216136" y="432755"/>
                </a:cubicBezTo>
                <a:cubicBezTo>
                  <a:pt x="216136" y="437344"/>
                  <a:pt x="212006" y="441474"/>
                  <a:pt x="203746" y="445145"/>
                </a:cubicBezTo>
                <a:cubicBezTo>
                  <a:pt x="226690" y="490116"/>
                  <a:pt x="270743" y="521320"/>
                  <a:pt x="335905" y="538758"/>
                </a:cubicBezTo>
                <a:lnTo>
                  <a:pt x="333152" y="549771"/>
                </a:lnTo>
                <a:cubicBezTo>
                  <a:pt x="317550" y="549771"/>
                  <a:pt x="303324" y="563997"/>
                  <a:pt x="290475" y="592448"/>
                </a:cubicBezTo>
                <a:cubicBezTo>
                  <a:pt x="244587" y="561243"/>
                  <a:pt x="211088" y="514896"/>
                  <a:pt x="189979" y="453405"/>
                </a:cubicBezTo>
                <a:cubicBezTo>
                  <a:pt x="186308" y="444227"/>
                  <a:pt x="181719" y="435050"/>
                  <a:pt x="176213" y="425872"/>
                </a:cubicBezTo>
                <a:close/>
                <a:moveTo>
                  <a:pt x="184473" y="0"/>
                </a:moveTo>
                <a:lnTo>
                  <a:pt x="239539" y="4130"/>
                </a:lnTo>
                <a:cubicBezTo>
                  <a:pt x="244128" y="4130"/>
                  <a:pt x="246422" y="5966"/>
                  <a:pt x="246422" y="9637"/>
                </a:cubicBezTo>
                <a:cubicBezTo>
                  <a:pt x="245504" y="15143"/>
                  <a:pt x="239998" y="19273"/>
                  <a:pt x="229902" y="22027"/>
                </a:cubicBezTo>
                <a:lnTo>
                  <a:pt x="229902" y="64703"/>
                </a:lnTo>
                <a:lnTo>
                  <a:pt x="262942" y="64703"/>
                </a:lnTo>
                <a:lnTo>
                  <a:pt x="284969" y="35793"/>
                </a:lnTo>
                <a:lnTo>
                  <a:pt x="324892" y="63326"/>
                </a:lnTo>
                <a:cubicBezTo>
                  <a:pt x="325810" y="63326"/>
                  <a:pt x="326268" y="64703"/>
                  <a:pt x="326268" y="67456"/>
                </a:cubicBezTo>
                <a:cubicBezTo>
                  <a:pt x="326268" y="70210"/>
                  <a:pt x="323056" y="72045"/>
                  <a:pt x="316632" y="72963"/>
                </a:cubicBezTo>
                <a:lnTo>
                  <a:pt x="229902" y="72963"/>
                </a:lnTo>
                <a:lnTo>
                  <a:pt x="229902" y="139043"/>
                </a:lnTo>
                <a:lnTo>
                  <a:pt x="260189" y="139043"/>
                </a:lnTo>
                <a:lnTo>
                  <a:pt x="282215" y="110133"/>
                </a:lnTo>
                <a:lnTo>
                  <a:pt x="319385" y="139043"/>
                </a:lnTo>
                <a:cubicBezTo>
                  <a:pt x="321221" y="139961"/>
                  <a:pt x="322139" y="141337"/>
                  <a:pt x="322139" y="143173"/>
                </a:cubicBezTo>
                <a:cubicBezTo>
                  <a:pt x="322139" y="145926"/>
                  <a:pt x="318467" y="147762"/>
                  <a:pt x="311125" y="148679"/>
                </a:cubicBezTo>
                <a:lnTo>
                  <a:pt x="229902" y="148679"/>
                </a:lnTo>
                <a:cubicBezTo>
                  <a:pt x="229902" y="172542"/>
                  <a:pt x="230361" y="195486"/>
                  <a:pt x="231279" y="217512"/>
                </a:cubicBezTo>
                <a:lnTo>
                  <a:pt x="267072" y="217512"/>
                </a:lnTo>
                <a:lnTo>
                  <a:pt x="290475" y="185849"/>
                </a:lnTo>
                <a:lnTo>
                  <a:pt x="331775" y="214759"/>
                </a:lnTo>
                <a:cubicBezTo>
                  <a:pt x="333611" y="215677"/>
                  <a:pt x="334528" y="217054"/>
                  <a:pt x="334528" y="218889"/>
                </a:cubicBezTo>
                <a:cubicBezTo>
                  <a:pt x="333611" y="223478"/>
                  <a:pt x="329940" y="225772"/>
                  <a:pt x="323515" y="225772"/>
                </a:cubicBezTo>
                <a:lnTo>
                  <a:pt x="231279" y="225772"/>
                </a:lnTo>
                <a:cubicBezTo>
                  <a:pt x="231279" y="254223"/>
                  <a:pt x="231279" y="276709"/>
                  <a:pt x="231279" y="293229"/>
                </a:cubicBezTo>
                <a:cubicBezTo>
                  <a:pt x="231279" y="300571"/>
                  <a:pt x="228526" y="304701"/>
                  <a:pt x="223019" y="305619"/>
                </a:cubicBezTo>
                <a:cubicBezTo>
                  <a:pt x="222101" y="305619"/>
                  <a:pt x="220266" y="306078"/>
                  <a:pt x="217512" y="306995"/>
                </a:cubicBezTo>
                <a:cubicBezTo>
                  <a:pt x="201910" y="308831"/>
                  <a:pt x="191356" y="309290"/>
                  <a:pt x="185849" y="308372"/>
                </a:cubicBezTo>
                <a:lnTo>
                  <a:pt x="185849" y="90860"/>
                </a:lnTo>
                <a:cubicBezTo>
                  <a:pt x="185849" y="82600"/>
                  <a:pt x="185390" y="62868"/>
                  <a:pt x="184473" y="31663"/>
                </a:cubicBezTo>
                <a:cubicBezTo>
                  <a:pt x="184473" y="13308"/>
                  <a:pt x="184473" y="2753"/>
                  <a:pt x="184473" y="0"/>
                </a:cubicBezTo>
                <a:close/>
                <a:moveTo>
                  <a:pt x="92236" y="0"/>
                </a:moveTo>
                <a:lnTo>
                  <a:pt x="147303" y="4130"/>
                </a:lnTo>
                <a:cubicBezTo>
                  <a:pt x="151892" y="4130"/>
                  <a:pt x="154186" y="5507"/>
                  <a:pt x="154186" y="8260"/>
                </a:cubicBezTo>
                <a:cubicBezTo>
                  <a:pt x="154186" y="13767"/>
                  <a:pt x="149138" y="18356"/>
                  <a:pt x="139043" y="22027"/>
                </a:cubicBezTo>
                <a:lnTo>
                  <a:pt x="139043" y="148679"/>
                </a:lnTo>
                <a:cubicBezTo>
                  <a:pt x="139043" y="221184"/>
                  <a:pt x="139502" y="269367"/>
                  <a:pt x="140419" y="293229"/>
                </a:cubicBezTo>
                <a:cubicBezTo>
                  <a:pt x="140419" y="299653"/>
                  <a:pt x="137207" y="303783"/>
                  <a:pt x="130783" y="305619"/>
                </a:cubicBezTo>
                <a:cubicBezTo>
                  <a:pt x="121605" y="308372"/>
                  <a:pt x="108297" y="309749"/>
                  <a:pt x="90860" y="309749"/>
                </a:cubicBezTo>
                <a:cubicBezTo>
                  <a:pt x="91777" y="300571"/>
                  <a:pt x="92236" y="286804"/>
                  <a:pt x="92236" y="268449"/>
                </a:cubicBezTo>
                <a:cubicBezTo>
                  <a:pt x="93154" y="249176"/>
                  <a:pt x="93613" y="234950"/>
                  <a:pt x="93613" y="225772"/>
                </a:cubicBezTo>
                <a:lnTo>
                  <a:pt x="5507" y="225772"/>
                </a:lnTo>
                <a:lnTo>
                  <a:pt x="5507" y="217512"/>
                </a:lnTo>
                <a:lnTo>
                  <a:pt x="93613" y="217512"/>
                </a:lnTo>
                <a:cubicBezTo>
                  <a:pt x="93613" y="200075"/>
                  <a:pt x="93613" y="188603"/>
                  <a:pt x="93613" y="183096"/>
                </a:cubicBezTo>
                <a:lnTo>
                  <a:pt x="93613" y="148679"/>
                </a:lnTo>
                <a:lnTo>
                  <a:pt x="15143" y="148679"/>
                </a:lnTo>
                <a:lnTo>
                  <a:pt x="15143" y="139043"/>
                </a:lnTo>
                <a:lnTo>
                  <a:pt x="93613" y="139043"/>
                </a:lnTo>
                <a:lnTo>
                  <a:pt x="93613" y="89483"/>
                </a:lnTo>
                <a:lnTo>
                  <a:pt x="93613" y="72963"/>
                </a:lnTo>
                <a:lnTo>
                  <a:pt x="5507" y="72963"/>
                </a:lnTo>
                <a:lnTo>
                  <a:pt x="5507" y="64703"/>
                </a:lnTo>
                <a:lnTo>
                  <a:pt x="93613" y="64703"/>
                </a:lnTo>
                <a:cubicBezTo>
                  <a:pt x="92695" y="47265"/>
                  <a:pt x="92236" y="25698"/>
                  <a:pt x="92236" y="0"/>
                </a:cubicBezTo>
                <a:close/>
              </a:path>
            </a:pathLst>
          </a:custGeom>
          <a:solidFill>
            <a:schemeClr val="bg1"/>
          </a:solidFill>
          <a:ln>
            <a:noFill/>
          </a:ln>
          <a:effectLst>
            <a:outerShdw blurRad="38100" dist="38100" dir="2700000" algn="tl">
              <a:srgbClr val="000000">
                <a:alpha val="43137"/>
              </a:srgb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kumimoji="1" lang="zh-CN" altLang="en-US" sz="2800" dirty="0">
              <a:solidFill>
                <a:schemeClr val="bg1"/>
              </a:solidFill>
              <a:effectLst>
                <a:outerShdw blurRad="38100" dist="38100" dir="2700000" algn="tl">
                  <a:srgbClr val="000000">
                    <a:alpha val="43137"/>
                  </a:srgbClr>
                </a:outerShdw>
              </a:effectLst>
              <a:latin typeface="方正粗雅宋_GBK" panose="02000000000000000000" pitchFamily="2" charset="-122"/>
              <a:ea typeface="方正粗雅宋_GBK" panose="02000000000000000000" pitchFamily="2" charset="-122"/>
            </a:endParaRPr>
          </a:p>
        </p:txBody>
      </p:sp>
      <p:grpSp>
        <p:nvGrpSpPr>
          <p:cNvPr id="2" name="组合 1"/>
          <p:cNvGrpSpPr/>
          <p:nvPr/>
        </p:nvGrpSpPr>
        <p:grpSpPr>
          <a:xfrm>
            <a:off x="3139788" y="648000"/>
            <a:ext cx="5912424" cy="468000"/>
            <a:chOff x="1195504" y="4601631"/>
            <a:chExt cx="7148457" cy="468000"/>
          </a:xfrm>
        </p:grpSpPr>
        <p:sp>
          <p:nvSpPr>
            <p:cNvPr id="3" name="对角圆角矩形 4"/>
            <p:cNvSpPr/>
            <p:nvPr/>
          </p:nvSpPr>
          <p:spPr>
            <a:xfrm>
              <a:off x="1195504" y="4601631"/>
              <a:ext cx="7148457"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毫不动摇鼓励、支持、引导非公有制经济发展</a:t>
              </a:r>
            </a:p>
          </p:txBody>
        </p:sp>
        <p:sp>
          <p:nvSpPr>
            <p:cNvPr id="4" name="对角圆角矩形 5"/>
            <p:cNvSpPr/>
            <p:nvPr/>
          </p:nvSpPr>
          <p:spPr>
            <a:xfrm flipH="1">
              <a:off x="1411502" y="4763631"/>
              <a:ext cx="174104"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24" name="组合 23"/>
          <p:cNvGrpSpPr/>
          <p:nvPr/>
        </p:nvGrpSpPr>
        <p:grpSpPr>
          <a:xfrm>
            <a:off x="5032549" y="2493321"/>
            <a:ext cx="5987329" cy="3924000"/>
            <a:chOff x="418689" y="2287060"/>
            <a:chExt cx="5987329" cy="3924000"/>
          </a:xfrm>
        </p:grpSpPr>
        <p:sp>
          <p:nvSpPr>
            <p:cNvPr id="7" name="矩形: 圆角 6"/>
            <p:cNvSpPr/>
            <p:nvPr/>
          </p:nvSpPr>
          <p:spPr>
            <a:xfrm flipH="1">
              <a:off x="418689" y="2287060"/>
              <a:ext cx="5987329" cy="3924000"/>
            </a:xfrm>
            <a:prstGeom prst="roundRect">
              <a:avLst>
                <a:gd name="adj" fmla="val 7934"/>
              </a:avLst>
            </a:prstGeom>
            <a:gradFill>
              <a:gsLst>
                <a:gs pos="0">
                  <a:schemeClr val="accent1">
                    <a:lumMod val="20000"/>
                    <a:lumOff val="80000"/>
                    <a:alpha val="0"/>
                  </a:schemeClr>
                </a:gs>
                <a:gs pos="50000">
                  <a:schemeClr val="accent5"/>
                </a:gs>
                <a:gs pos="100000">
                  <a:srgbClr val="345DA6"/>
                </a:gs>
              </a:gsLst>
              <a:lin ang="1800000" scaled="0"/>
            </a:gradFill>
            <a:ln>
              <a:noFill/>
            </a:ln>
            <a:effectLst>
              <a:outerShdw blurRad="381000" dist="127000" dir="5400000" algn="t" rotWithShape="0">
                <a:schemeClr val="tx1">
                  <a:lumMod val="85000"/>
                  <a:lumOff val="15000"/>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endParaRPr>
            </a:p>
          </p:txBody>
        </p:sp>
        <p:sp>
          <p:nvSpPr>
            <p:cNvPr id="8" name="同心圆 22"/>
            <p:cNvSpPr>
              <a:spLocks noChangeAspect="1"/>
            </p:cNvSpPr>
            <p:nvPr/>
          </p:nvSpPr>
          <p:spPr>
            <a:xfrm rot="8100000">
              <a:off x="627716" y="3063961"/>
              <a:ext cx="2351040" cy="2343587"/>
            </a:xfrm>
            <a:prstGeom prst="donut">
              <a:avLst>
                <a:gd name="adj" fmla="val 14548"/>
              </a:avLst>
            </a:prstGeom>
            <a:gradFill flip="none" rotWithShape="1">
              <a:gsLst>
                <a:gs pos="53000">
                  <a:srgbClr val="F9F8F6">
                    <a:alpha val="0"/>
                  </a:srgbClr>
                </a:gs>
                <a:gs pos="100000">
                  <a:srgbClr val="DFE7F5"/>
                </a:gs>
              </a:gsLst>
              <a:lin ang="2700000" scaled="1"/>
              <a:tileRect/>
            </a:gradFill>
            <a:ln w="6350">
              <a:no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zh-CN" altLang="en-US" sz="4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endParaRPr>
            </a:p>
          </p:txBody>
        </p:sp>
        <p:sp>
          <p:nvSpPr>
            <p:cNvPr id="9" name="矩形 8"/>
            <p:cNvSpPr/>
            <p:nvPr/>
          </p:nvSpPr>
          <p:spPr>
            <a:xfrm>
              <a:off x="2330603" y="2368941"/>
              <a:ext cx="3581097" cy="648000"/>
            </a:xfrm>
            <a:prstGeom prst="rect">
              <a:avLst/>
            </a:prstGeom>
            <a:solidFill>
              <a:schemeClr val="bg1"/>
            </a:solidFill>
            <a:ln>
              <a:noFill/>
            </a:ln>
            <a:effectLst>
              <a:outerShdw blurRad="381000" algn="ctr" rotWithShape="0">
                <a:schemeClr val="tx1">
                  <a:lumMod val="75000"/>
                  <a:lumOff val="25000"/>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705">
                <a:spcBef>
                  <a:spcPct val="0"/>
                </a:spcBef>
                <a:buClr>
                  <a:srgbClr val="C00000"/>
                </a:buClr>
                <a:defRPr/>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rPr>
                <a:t>            以上的税收</a:t>
              </a:r>
            </a:p>
          </p:txBody>
        </p:sp>
        <p:sp>
          <p:nvSpPr>
            <p:cNvPr id="10" name="矩形 9"/>
            <p:cNvSpPr/>
            <p:nvPr/>
          </p:nvSpPr>
          <p:spPr>
            <a:xfrm>
              <a:off x="2330603" y="3139885"/>
              <a:ext cx="3581097" cy="648000"/>
            </a:xfrm>
            <a:prstGeom prst="rect">
              <a:avLst/>
            </a:prstGeom>
            <a:solidFill>
              <a:schemeClr val="bg1"/>
            </a:solidFill>
            <a:ln>
              <a:noFill/>
            </a:ln>
            <a:effectLst>
              <a:outerShdw blurRad="381000" algn="ctr" rotWithShape="0">
                <a:schemeClr val="tx1">
                  <a:lumMod val="75000"/>
                  <a:lumOff val="25000"/>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spcBef>
                  <a:spcPct val="0"/>
                </a:spcBef>
                <a:buClr>
                  <a:srgbClr val="C00000"/>
                </a:buClr>
                <a:defRPr/>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rPr>
                <a:t>以上的国内生产总值</a:t>
              </a:r>
            </a:p>
          </p:txBody>
        </p:sp>
        <p:sp>
          <p:nvSpPr>
            <p:cNvPr id="12" name="矩形 11"/>
            <p:cNvSpPr/>
            <p:nvPr/>
          </p:nvSpPr>
          <p:spPr>
            <a:xfrm>
              <a:off x="2330603" y="3910829"/>
              <a:ext cx="3581097" cy="648000"/>
            </a:xfrm>
            <a:prstGeom prst="rect">
              <a:avLst/>
            </a:prstGeom>
            <a:solidFill>
              <a:schemeClr val="bg1"/>
            </a:solidFill>
            <a:ln>
              <a:noFill/>
            </a:ln>
            <a:effectLst>
              <a:outerShdw blurRad="381000" algn="ctr" rotWithShape="0">
                <a:schemeClr val="tx1">
                  <a:lumMod val="75000"/>
                  <a:lumOff val="25000"/>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spcBef>
                  <a:spcPct val="0"/>
                </a:spcBef>
                <a:buClr>
                  <a:srgbClr val="C00000"/>
                </a:buClr>
                <a:defRPr/>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rPr>
                <a:t> 以上的技术创新成果</a:t>
              </a:r>
            </a:p>
          </p:txBody>
        </p:sp>
        <p:sp>
          <p:nvSpPr>
            <p:cNvPr id="13" name="矩形 12"/>
            <p:cNvSpPr/>
            <p:nvPr/>
          </p:nvSpPr>
          <p:spPr>
            <a:xfrm>
              <a:off x="2330603" y="4681773"/>
              <a:ext cx="3581097" cy="648000"/>
            </a:xfrm>
            <a:prstGeom prst="rect">
              <a:avLst/>
            </a:prstGeom>
            <a:solidFill>
              <a:schemeClr val="bg1"/>
            </a:solidFill>
            <a:ln>
              <a:noFill/>
            </a:ln>
            <a:effectLst>
              <a:outerShdw blurRad="381000" algn="ctr" rotWithShape="0">
                <a:schemeClr val="tx1">
                  <a:lumMod val="75000"/>
                  <a:lumOff val="25000"/>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spcBef>
                  <a:spcPct val="0"/>
                </a:spcBef>
                <a:buClr>
                  <a:srgbClr val="C00000"/>
                </a:buClr>
                <a:defRPr/>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rPr>
                <a:t> 以上的城镇劳动就业</a:t>
              </a:r>
            </a:p>
          </p:txBody>
        </p:sp>
        <p:sp>
          <p:nvSpPr>
            <p:cNvPr id="14" name="矩形 13"/>
            <p:cNvSpPr/>
            <p:nvPr/>
          </p:nvSpPr>
          <p:spPr>
            <a:xfrm>
              <a:off x="2330603" y="5452717"/>
              <a:ext cx="3581097" cy="648000"/>
            </a:xfrm>
            <a:prstGeom prst="rect">
              <a:avLst/>
            </a:prstGeom>
            <a:solidFill>
              <a:schemeClr val="bg1"/>
            </a:solidFill>
            <a:ln>
              <a:noFill/>
            </a:ln>
            <a:effectLst>
              <a:outerShdw blurRad="381000" algn="ctr" rotWithShape="0">
                <a:schemeClr val="tx1">
                  <a:lumMod val="75000"/>
                  <a:lumOff val="25000"/>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spcBef>
                  <a:spcPct val="0"/>
                </a:spcBef>
                <a:buClr>
                  <a:srgbClr val="C00000"/>
                </a:buClr>
                <a:defRPr/>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rPr>
                <a:t>               以上的企业数量</a:t>
              </a:r>
            </a:p>
          </p:txBody>
        </p:sp>
        <p:sp>
          <p:nvSpPr>
            <p:cNvPr id="15" name="文本框 14"/>
            <p:cNvSpPr txBox="1"/>
            <p:nvPr/>
          </p:nvSpPr>
          <p:spPr>
            <a:xfrm>
              <a:off x="2677193" y="2570799"/>
              <a:ext cx="612000" cy="252000"/>
            </a:xfrm>
            <a:custGeom>
              <a:avLst/>
              <a:gdLst/>
              <a:ahLst/>
              <a:cxnLst/>
              <a:rect l="l" t="t" r="r" b="b"/>
              <a:pathLst>
                <a:path w="1198585" h="582959">
                  <a:moveTo>
                    <a:pt x="1125598" y="427006"/>
                  </a:moveTo>
                  <a:cubicBezTo>
                    <a:pt x="1110460" y="426165"/>
                    <a:pt x="1097220" y="446017"/>
                    <a:pt x="1085880" y="486563"/>
                  </a:cubicBezTo>
                  <a:cubicBezTo>
                    <a:pt x="1085215" y="488517"/>
                    <a:pt x="1083994" y="492044"/>
                    <a:pt x="1082217" y="497144"/>
                  </a:cubicBezTo>
                  <a:cubicBezTo>
                    <a:pt x="1072247" y="528602"/>
                    <a:pt x="1073637" y="544351"/>
                    <a:pt x="1086389" y="544391"/>
                  </a:cubicBezTo>
                  <a:cubicBezTo>
                    <a:pt x="1098299" y="544351"/>
                    <a:pt x="1107916" y="531152"/>
                    <a:pt x="1115241" y="504795"/>
                  </a:cubicBezTo>
                  <a:cubicBezTo>
                    <a:pt x="1119067" y="496140"/>
                    <a:pt x="1121542" y="490172"/>
                    <a:pt x="1122668" y="486889"/>
                  </a:cubicBezTo>
                  <a:cubicBezTo>
                    <a:pt x="1139475" y="445271"/>
                    <a:pt x="1140452" y="425310"/>
                    <a:pt x="1125598" y="427006"/>
                  </a:cubicBezTo>
                  <a:close/>
                  <a:moveTo>
                    <a:pt x="1131540" y="412885"/>
                  </a:moveTo>
                  <a:cubicBezTo>
                    <a:pt x="1168233" y="414689"/>
                    <a:pt x="1180476" y="438557"/>
                    <a:pt x="1168267" y="484488"/>
                  </a:cubicBezTo>
                  <a:cubicBezTo>
                    <a:pt x="1149032" y="530202"/>
                    <a:pt x="1120098" y="555304"/>
                    <a:pt x="1081464" y="559794"/>
                  </a:cubicBezTo>
                  <a:cubicBezTo>
                    <a:pt x="1040213" y="557990"/>
                    <a:pt x="1026533" y="534197"/>
                    <a:pt x="1040423" y="488415"/>
                  </a:cubicBezTo>
                  <a:cubicBezTo>
                    <a:pt x="1058804" y="439866"/>
                    <a:pt x="1089176" y="414689"/>
                    <a:pt x="1131540" y="412885"/>
                  </a:cubicBezTo>
                  <a:close/>
                  <a:moveTo>
                    <a:pt x="1026892" y="304432"/>
                  </a:moveTo>
                  <a:cubicBezTo>
                    <a:pt x="1012771" y="303591"/>
                    <a:pt x="1000047" y="323443"/>
                    <a:pt x="988720" y="363989"/>
                  </a:cubicBezTo>
                  <a:cubicBezTo>
                    <a:pt x="988055" y="365943"/>
                    <a:pt x="986835" y="369470"/>
                    <a:pt x="985057" y="374570"/>
                  </a:cubicBezTo>
                  <a:cubicBezTo>
                    <a:pt x="974477" y="407750"/>
                    <a:pt x="974918" y="424340"/>
                    <a:pt x="986380" y="424340"/>
                  </a:cubicBezTo>
                  <a:cubicBezTo>
                    <a:pt x="999606" y="424313"/>
                    <a:pt x="1010573" y="409086"/>
                    <a:pt x="1019282" y="378660"/>
                  </a:cubicBezTo>
                  <a:cubicBezTo>
                    <a:pt x="1021670" y="371688"/>
                    <a:pt x="1023318" y="366892"/>
                    <a:pt x="1024227" y="364274"/>
                  </a:cubicBezTo>
                  <a:cubicBezTo>
                    <a:pt x="1041576" y="323538"/>
                    <a:pt x="1042465" y="303591"/>
                    <a:pt x="1026892" y="304432"/>
                  </a:cubicBezTo>
                  <a:close/>
                  <a:moveTo>
                    <a:pt x="1033078" y="290311"/>
                  </a:moveTo>
                  <a:cubicBezTo>
                    <a:pt x="1070640" y="292115"/>
                    <a:pt x="1083316" y="315983"/>
                    <a:pt x="1071108" y="361914"/>
                  </a:cubicBezTo>
                  <a:cubicBezTo>
                    <a:pt x="1051289" y="409310"/>
                    <a:pt x="1021595" y="435267"/>
                    <a:pt x="982026" y="439784"/>
                  </a:cubicBezTo>
                  <a:cubicBezTo>
                    <a:pt x="941154" y="437085"/>
                    <a:pt x="927799" y="412437"/>
                    <a:pt x="941961" y="365841"/>
                  </a:cubicBezTo>
                  <a:cubicBezTo>
                    <a:pt x="960356" y="317292"/>
                    <a:pt x="990728" y="292115"/>
                    <a:pt x="1033078" y="290311"/>
                  </a:cubicBezTo>
                  <a:close/>
                  <a:moveTo>
                    <a:pt x="1188920" y="287686"/>
                  </a:moveTo>
                  <a:lnTo>
                    <a:pt x="1198585" y="299284"/>
                  </a:lnTo>
                  <a:lnTo>
                    <a:pt x="920922" y="559794"/>
                  </a:lnTo>
                  <a:lnTo>
                    <a:pt x="911074" y="549193"/>
                  </a:lnTo>
                  <a:close/>
                  <a:moveTo>
                    <a:pt x="806701" y="49445"/>
                  </a:moveTo>
                  <a:cubicBezTo>
                    <a:pt x="751705" y="49445"/>
                    <a:pt x="698234" y="127827"/>
                    <a:pt x="646290" y="284590"/>
                  </a:cubicBezTo>
                  <a:cubicBezTo>
                    <a:pt x="585886" y="450452"/>
                    <a:pt x="583968" y="533427"/>
                    <a:pt x="640534" y="533514"/>
                  </a:cubicBezTo>
                  <a:cubicBezTo>
                    <a:pt x="692595" y="535258"/>
                    <a:pt x="745164" y="455975"/>
                    <a:pt x="798243" y="295665"/>
                  </a:cubicBezTo>
                  <a:cubicBezTo>
                    <a:pt x="855739" y="127856"/>
                    <a:pt x="858559" y="45782"/>
                    <a:pt x="806701" y="49445"/>
                  </a:cubicBezTo>
                  <a:close/>
                  <a:moveTo>
                    <a:pt x="205115" y="10857"/>
                  </a:moveTo>
                  <a:lnTo>
                    <a:pt x="511507" y="10857"/>
                  </a:lnTo>
                  <a:lnTo>
                    <a:pt x="472047" y="126053"/>
                  </a:lnTo>
                  <a:lnTo>
                    <a:pt x="211351" y="126053"/>
                  </a:lnTo>
                  <a:lnTo>
                    <a:pt x="149828" y="267978"/>
                  </a:lnTo>
                  <a:cubicBezTo>
                    <a:pt x="189099" y="229695"/>
                    <a:pt x="236785" y="213330"/>
                    <a:pt x="292886" y="218882"/>
                  </a:cubicBezTo>
                  <a:cubicBezTo>
                    <a:pt x="404769" y="226527"/>
                    <a:pt x="442964" y="284881"/>
                    <a:pt x="407472" y="393944"/>
                  </a:cubicBezTo>
                  <a:cubicBezTo>
                    <a:pt x="363667" y="516233"/>
                    <a:pt x="275809" y="578322"/>
                    <a:pt x="143898" y="580212"/>
                  </a:cubicBezTo>
                  <a:cubicBezTo>
                    <a:pt x="31754" y="578322"/>
                    <a:pt x="-14842" y="541144"/>
                    <a:pt x="4110" y="468678"/>
                  </a:cubicBezTo>
                  <a:cubicBezTo>
                    <a:pt x="17423" y="429785"/>
                    <a:pt x="43527" y="410338"/>
                    <a:pt x="82419" y="410338"/>
                  </a:cubicBezTo>
                  <a:cubicBezTo>
                    <a:pt x="117330" y="406647"/>
                    <a:pt x="131414" y="423201"/>
                    <a:pt x="124670" y="460001"/>
                  </a:cubicBezTo>
                  <a:cubicBezTo>
                    <a:pt x="114903" y="508922"/>
                    <a:pt x="126472" y="533427"/>
                    <a:pt x="159377" y="533514"/>
                  </a:cubicBezTo>
                  <a:cubicBezTo>
                    <a:pt x="211322" y="531886"/>
                    <a:pt x="252278" y="489912"/>
                    <a:pt x="282247" y="407591"/>
                  </a:cubicBezTo>
                  <a:cubicBezTo>
                    <a:pt x="313437" y="321899"/>
                    <a:pt x="301011" y="278210"/>
                    <a:pt x="244968" y="276524"/>
                  </a:cubicBezTo>
                  <a:cubicBezTo>
                    <a:pt x="202616" y="276524"/>
                    <a:pt x="155467" y="302976"/>
                    <a:pt x="103523" y="355879"/>
                  </a:cubicBezTo>
                  <a:lnTo>
                    <a:pt x="67682" y="339136"/>
                  </a:lnTo>
                  <a:close/>
                  <a:moveTo>
                    <a:pt x="823009" y="0"/>
                  </a:moveTo>
                  <a:cubicBezTo>
                    <a:pt x="951925" y="1918"/>
                    <a:pt x="983871" y="100430"/>
                    <a:pt x="918846" y="295534"/>
                  </a:cubicBezTo>
                  <a:cubicBezTo>
                    <a:pt x="851989" y="485232"/>
                    <a:pt x="753507" y="581040"/>
                    <a:pt x="623399" y="582959"/>
                  </a:cubicBezTo>
                  <a:cubicBezTo>
                    <a:pt x="487128" y="581040"/>
                    <a:pt x="452392" y="485232"/>
                    <a:pt x="519190" y="295534"/>
                  </a:cubicBezTo>
                  <a:cubicBezTo>
                    <a:pt x="589767" y="100430"/>
                    <a:pt x="691040" y="1918"/>
                    <a:pt x="823009" y="0"/>
                  </a:cubicBezTo>
                  <a:close/>
                </a:path>
              </a:pathLst>
            </a:custGeom>
            <a:gradFill>
              <a:gsLst>
                <a:gs pos="81000">
                  <a:srgbClr val="6BA5D9"/>
                </a:gs>
                <a:gs pos="100000">
                  <a:schemeClr val="bg1"/>
                </a:gs>
              </a:gsLst>
              <a:lin ang="5400000" scaled="0"/>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i="1" dirty="0">
                <a:latin typeface="方正粗雅宋_GBK" panose="02000000000000000000" pitchFamily="2" charset="-122"/>
                <a:ea typeface="方正粗雅宋_GBK" panose="02000000000000000000" pitchFamily="2" charset="-122"/>
              </a:endParaRPr>
            </a:p>
          </p:txBody>
        </p:sp>
        <p:sp>
          <p:nvSpPr>
            <p:cNvPr id="16" name="文本框 15"/>
            <p:cNvSpPr txBox="1"/>
            <p:nvPr/>
          </p:nvSpPr>
          <p:spPr>
            <a:xfrm>
              <a:off x="2677193" y="3341743"/>
              <a:ext cx="612000" cy="252000"/>
            </a:xfrm>
            <a:custGeom>
              <a:avLst/>
              <a:gdLst/>
              <a:ahLst/>
              <a:cxnLst/>
              <a:rect l="l" t="t" r="r" b="b"/>
              <a:pathLst>
                <a:path w="1173615" h="583084">
                  <a:moveTo>
                    <a:pt x="1100628" y="427104"/>
                  </a:moveTo>
                  <a:cubicBezTo>
                    <a:pt x="1085490" y="426263"/>
                    <a:pt x="1072250" y="446115"/>
                    <a:pt x="1060910" y="486661"/>
                  </a:cubicBezTo>
                  <a:cubicBezTo>
                    <a:pt x="1060245" y="488615"/>
                    <a:pt x="1059024" y="492142"/>
                    <a:pt x="1057247" y="497242"/>
                  </a:cubicBezTo>
                  <a:cubicBezTo>
                    <a:pt x="1047277" y="528700"/>
                    <a:pt x="1048667" y="544449"/>
                    <a:pt x="1061419" y="544489"/>
                  </a:cubicBezTo>
                  <a:cubicBezTo>
                    <a:pt x="1073329" y="544449"/>
                    <a:pt x="1082946" y="531250"/>
                    <a:pt x="1090271" y="504893"/>
                  </a:cubicBezTo>
                  <a:cubicBezTo>
                    <a:pt x="1094097" y="496238"/>
                    <a:pt x="1096572" y="490270"/>
                    <a:pt x="1097698" y="486987"/>
                  </a:cubicBezTo>
                  <a:cubicBezTo>
                    <a:pt x="1114505" y="445369"/>
                    <a:pt x="1115482" y="425408"/>
                    <a:pt x="1100628" y="427104"/>
                  </a:cubicBezTo>
                  <a:close/>
                  <a:moveTo>
                    <a:pt x="1106570" y="412983"/>
                  </a:moveTo>
                  <a:cubicBezTo>
                    <a:pt x="1143263" y="414787"/>
                    <a:pt x="1155506" y="438655"/>
                    <a:pt x="1143297" y="484586"/>
                  </a:cubicBezTo>
                  <a:cubicBezTo>
                    <a:pt x="1124062" y="530300"/>
                    <a:pt x="1095128" y="555402"/>
                    <a:pt x="1056494" y="559892"/>
                  </a:cubicBezTo>
                  <a:cubicBezTo>
                    <a:pt x="1015243" y="558088"/>
                    <a:pt x="1001563" y="534295"/>
                    <a:pt x="1015453" y="488513"/>
                  </a:cubicBezTo>
                  <a:cubicBezTo>
                    <a:pt x="1033834" y="439964"/>
                    <a:pt x="1064206" y="414787"/>
                    <a:pt x="1106570" y="412983"/>
                  </a:cubicBezTo>
                  <a:close/>
                  <a:moveTo>
                    <a:pt x="1001922" y="304530"/>
                  </a:moveTo>
                  <a:cubicBezTo>
                    <a:pt x="987801" y="303689"/>
                    <a:pt x="975077" y="323541"/>
                    <a:pt x="963750" y="364087"/>
                  </a:cubicBezTo>
                  <a:cubicBezTo>
                    <a:pt x="963085" y="366041"/>
                    <a:pt x="961865" y="369568"/>
                    <a:pt x="960087" y="374668"/>
                  </a:cubicBezTo>
                  <a:cubicBezTo>
                    <a:pt x="949507" y="407848"/>
                    <a:pt x="949948" y="424438"/>
                    <a:pt x="961410" y="424438"/>
                  </a:cubicBezTo>
                  <a:cubicBezTo>
                    <a:pt x="974636" y="424411"/>
                    <a:pt x="985603" y="409184"/>
                    <a:pt x="994312" y="378758"/>
                  </a:cubicBezTo>
                  <a:cubicBezTo>
                    <a:pt x="996700" y="371786"/>
                    <a:pt x="998348" y="366990"/>
                    <a:pt x="999257" y="364372"/>
                  </a:cubicBezTo>
                  <a:cubicBezTo>
                    <a:pt x="1016606" y="323636"/>
                    <a:pt x="1017495" y="303689"/>
                    <a:pt x="1001922" y="304530"/>
                  </a:cubicBezTo>
                  <a:close/>
                  <a:moveTo>
                    <a:pt x="1008108" y="290409"/>
                  </a:moveTo>
                  <a:cubicBezTo>
                    <a:pt x="1045670" y="292213"/>
                    <a:pt x="1058346" y="316081"/>
                    <a:pt x="1046138" y="362012"/>
                  </a:cubicBezTo>
                  <a:cubicBezTo>
                    <a:pt x="1026319" y="409408"/>
                    <a:pt x="996625" y="435365"/>
                    <a:pt x="957056" y="439882"/>
                  </a:cubicBezTo>
                  <a:cubicBezTo>
                    <a:pt x="916184" y="437183"/>
                    <a:pt x="902829" y="412535"/>
                    <a:pt x="916991" y="365939"/>
                  </a:cubicBezTo>
                  <a:cubicBezTo>
                    <a:pt x="935386" y="317390"/>
                    <a:pt x="965758" y="292213"/>
                    <a:pt x="1008108" y="290409"/>
                  </a:cubicBezTo>
                  <a:close/>
                  <a:moveTo>
                    <a:pt x="1163950" y="287784"/>
                  </a:moveTo>
                  <a:lnTo>
                    <a:pt x="1173615" y="299382"/>
                  </a:lnTo>
                  <a:lnTo>
                    <a:pt x="895952" y="559892"/>
                  </a:lnTo>
                  <a:lnTo>
                    <a:pt x="886104" y="549291"/>
                  </a:lnTo>
                  <a:close/>
                  <a:moveTo>
                    <a:pt x="242235" y="262931"/>
                  </a:moveTo>
                  <a:cubicBezTo>
                    <a:pt x="194098" y="267930"/>
                    <a:pt x="157589" y="301795"/>
                    <a:pt x="132707" y="364523"/>
                  </a:cubicBezTo>
                  <a:cubicBezTo>
                    <a:pt x="92331" y="477162"/>
                    <a:pt x="99351" y="533496"/>
                    <a:pt x="153766" y="533525"/>
                  </a:cubicBezTo>
                  <a:cubicBezTo>
                    <a:pt x="197659" y="533525"/>
                    <a:pt x="235520" y="487060"/>
                    <a:pt x="267349" y="394129"/>
                  </a:cubicBezTo>
                  <a:cubicBezTo>
                    <a:pt x="297929" y="304861"/>
                    <a:pt x="289557" y="261129"/>
                    <a:pt x="242235" y="262931"/>
                  </a:cubicBezTo>
                  <a:close/>
                  <a:moveTo>
                    <a:pt x="781731" y="49543"/>
                  </a:moveTo>
                  <a:cubicBezTo>
                    <a:pt x="726735" y="49543"/>
                    <a:pt x="673264" y="127925"/>
                    <a:pt x="621320" y="284688"/>
                  </a:cubicBezTo>
                  <a:cubicBezTo>
                    <a:pt x="560916" y="450550"/>
                    <a:pt x="558998" y="533525"/>
                    <a:pt x="615564" y="533612"/>
                  </a:cubicBezTo>
                  <a:cubicBezTo>
                    <a:pt x="667625" y="535356"/>
                    <a:pt x="720194" y="456073"/>
                    <a:pt x="773273" y="295763"/>
                  </a:cubicBezTo>
                  <a:cubicBezTo>
                    <a:pt x="830769" y="127954"/>
                    <a:pt x="833589" y="45880"/>
                    <a:pt x="781731" y="49543"/>
                  </a:cubicBezTo>
                  <a:close/>
                  <a:moveTo>
                    <a:pt x="798039" y="98"/>
                  </a:moveTo>
                  <a:cubicBezTo>
                    <a:pt x="926955" y="2016"/>
                    <a:pt x="958901" y="100528"/>
                    <a:pt x="893876" y="295632"/>
                  </a:cubicBezTo>
                  <a:cubicBezTo>
                    <a:pt x="827019" y="485330"/>
                    <a:pt x="728537" y="581138"/>
                    <a:pt x="598429" y="583057"/>
                  </a:cubicBezTo>
                  <a:cubicBezTo>
                    <a:pt x="462158" y="581138"/>
                    <a:pt x="427422" y="485330"/>
                    <a:pt x="494220" y="295632"/>
                  </a:cubicBezTo>
                  <a:cubicBezTo>
                    <a:pt x="564797" y="100528"/>
                    <a:pt x="666070" y="2016"/>
                    <a:pt x="798039" y="98"/>
                  </a:cubicBezTo>
                  <a:close/>
                  <a:moveTo>
                    <a:pt x="347839" y="98"/>
                  </a:moveTo>
                  <a:cubicBezTo>
                    <a:pt x="449054" y="2016"/>
                    <a:pt x="491013" y="36636"/>
                    <a:pt x="473718" y="103958"/>
                  </a:cubicBezTo>
                  <a:cubicBezTo>
                    <a:pt x="457876" y="144014"/>
                    <a:pt x="430726" y="165088"/>
                    <a:pt x="392269" y="167181"/>
                  </a:cubicBezTo>
                  <a:cubicBezTo>
                    <a:pt x="357649" y="169012"/>
                    <a:pt x="342883" y="150423"/>
                    <a:pt x="347970" y="111414"/>
                  </a:cubicBezTo>
                  <a:cubicBezTo>
                    <a:pt x="353434" y="66504"/>
                    <a:pt x="347228" y="44964"/>
                    <a:pt x="329352" y="46796"/>
                  </a:cubicBezTo>
                  <a:cubicBezTo>
                    <a:pt x="274965" y="44964"/>
                    <a:pt x="222657" y="112344"/>
                    <a:pt x="172428" y="248935"/>
                  </a:cubicBezTo>
                  <a:cubicBezTo>
                    <a:pt x="204432" y="216117"/>
                    <a:pt x="243020" y="202484"/>
                    <a:pt x="288191" y="208036"/>
                  </a:cubicBezTo>
                  <a:cubicBezTo>
                    <a:pt x="394522" y="215681"/>
                    <a:pt x="429331" y="275852"/>
                    <a:pt x="392618" y="388548"/>
                  </a:cubicBezTo>
                  <a:cubicBezTo>
                    <a:pt x="348231" y="512523"/>
                    <a:pt x="262248" y="577359"/>
                    <a:pt x="134669" y="583057"/>
                  </a:cubicBezTo>
                  <a:cubicBezTo>
                    <a:pt x="2438" y="584888"/>
                    <a:pt x="-32414" y="494545"/>
                    <a:pt x="30111" y="312027"/>
                  </a:cubicBezTo>
                  <a:cubicBezTo>
                    <a:pt x="104496" y="100324"/>
                    <a:pt x="210405" y="-3652"/>
                    <a:pt x="347839" y="98"/>
                  </a:cubicBezTo>
                  <a:close/>
                </a:path>
              </a:pathLst>
            </a:custGeom>
            <a:gradFill>
              <a:gsLst>
                <a:gs pos="65000">
                  <a:srgbClr val="6BA5D9"/>
                </a:gs>
                <a:gs pos="100000">
                  <a:schemeClr val="bg1"/>
                </a:gs>
              </a:gsLst>
              <a:lin ang="5400000" scaled="0"/>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2600" i="1">
                  <a:latin typeface="方正粗雅宋_GBK" panose="02000000000000000000" pitchFamily="2" charset="-122"/>
                  <a:ea typeface="方正粗雅宋_GBK" panose="02000000000000000000" pitchFamily="2" charset="-122"/>
                </a:defRPr>
              </a:lvl1pPr>
            </a:lstStyle>
            <a:p>
              <a:endParaRPr lang="zh-CN" altLang="en-US" dirty="0"/>
            </a:p>
          </p:txBody>
        </p:sp>
        <p:sp>
          <p:nvSpPr>
            <p:cNvPr id="17" name="文本框 16"/>
            <p:cNvSpPr txBox="1"/>
            <p:nvPr/>
          </p:nvSpPr>
          <p:spPr>
            <a:xfrm>
              <a:off x="2677193" y="4112687"/>
              <a:ext cx="612000" cy="252000"/>
            </a:xfrm>
            <a:custGeom>
              <a:avLst/>
              <a:gdLst/>
              <a:ahLst/>
              <a:cxnLst/>
              <a:rect l="l" t="t" r="r" b="b"/>
              <a:pathLst>
                <a:path w="1124267" h="582959">
                  <a:moveTo>
                    <a:pt x="1051280" y="427006"/>
                  </a:moveTo>
                  <a:cubicBezTo>
                    <a:pt x="1036142" y="426165"/>
                    <a:pt x="1022902" y="446017"/>
                    <a:pt x="1011562" y="486563"/>
                  </a:cubicBezTo>
                  <a:cubicBezTo>
                    <a:pt x="1010897" y="488517"/>
                    <a:pt x="1009676" y="492044"/>
                    <a:pt x="1007899" y="497144"/>
                  </a:cubicBezTo>
                  <a:cubicBezTo>
                    <a:pt x="997929" y="528602"/>
                    <a:pt x="999319" y="544351"/>
                    <a:pt x="1012071" y="544391"/>
                  </a:cubicBezTo>
                  <a:cubicBezTo>
                    <a:pt x="1023981" y="544351"/>
                    <a:pt x="1033598" y="531152"/>
                    <a:pt x="1040923" y="504795"/>
                  </a:cubicBezTo>
                  <a:cubicBezTo>
                    <a:pt x="1044749" y="496140"/>
                    <a:pt x="1047224" y="490172"/>
                    <a:pt x="1048350" y="486889"/>
                  </a:cubicBezTo>
                  <a:cubicBezTo>
                    <a:pt x="1065157" y="445271"/>
                    <a:pt x="1066134" y="425310"/>
                    <a:pt x="1051280" y="427006"/>
                  </a:cubicBezTo>
                  <a:close/>
                  <a:moveTo>
                    <a:pt x="1057222" y="412885"/>
                  </a:moveTo>
                  <a:cubicBezTo>
                    <a:pt x="1093915" y="414689"/>
                    <a:pt x="1106158" y="438557"/>
                    <a:pt x="1093949" y="484488"/>
                  </a:cubicBezTo>
                  <a:cubicBezTo>
                    <a:pt x="1074714" y="530202"/>
                    <a:pt x="1045780" y="555304"/>
                    <a:pt x="1007146" y="559794"/>
                  </a:cubicBezTo>
                  <a:cubicBezTo>
                    <a:pt x="965895" y="557990"/>
                    <a:pt x="952215" y="534197"/>
                    <a:pt x="966105" y="488415"/>
                  </a:cubicBezTo>
                  <a:cubicBezTo>
                    <a:pt x="984486" y="439866"/>
                    <a:pt x="1014858" y="414689"/>
                    <a:pt x="1057222" y="412885"/>
                  </a:cubicBezTo>
                  <a:close/>
                  <a:moveTo>
                    <a:pt x="952574" y="304432"/>
                  </a:moveTo>
                  <a:cubicBezTo>
                    <a:pt x="938453" y="303591"/>
                    <a:pt x="925729" y="323444"/>
                    <a:pt x="914402" y="363990"/>
                  </a:cubicBezTo>
                  <a:cubicBezTo>
                    <a:pt x="913737" y="365943"/>
                    <a:pt x="912517" y="369470"/>
                    <a:pt x="910739" y="374570"/>
                  </a:cubicBezTo>
                  <a:cubicBezTo>
                    <a:pt x="900159" y="407750"/>
                    <a:pt x="900600" y="424340"/>
                    <a:pt x="912062" y="424340"/>
                  </a:cubicBezTo>
                  <a:cubicBezTo>
                    <a:pt x="925288" y="424313"/>
                    <a:pt x="936255" y="409087"/>
                    <a:pt x="944964" y="378660"/>
                  </a:cubicBezTo>
                  <a:cubicBezTo>
                    <a:pt x="947352" y="371688"/>
                    <a:pt x="949000" y="366892"/>
                    <a:pt x="949909" y="364274"/>
                  </a:cubicBezTo>
                  <a:cubicBezTo>
                    <a:pt x="967258" y="323538"/>
                    <a:pt x="968147" y="303591"/>
                    <a:pt x="952574" y="304432"/>
                  </a:cubicBezTo>
                  <a:close/>
                  <a:moveTo>
                    <a:pt x="958760" y="290311"/>
                  </a:moveTo>
                  <a:cubicBezTo>
                    <a:pt x="996322" y="292115"/>
                    <a:pt x="1008998" y="315983"/>
                    <a:pt x="996790" y="361914"/>
                  </a:cubicBezTo>
                  <a:cubicBezTo>
                    <a:pt x="976971" y="409310"/>
                    <a:pt x="947277" y="435267"/>
                    <a:pt x="907708" y="439784"/>
                  </a:cubicBezTo>
                  <a:cubicBezTo>
                    <a:pt x="866836" y="437085"/>
                    <a:pt x="853481" y="412437"/>
                    <a:pt x="867643" y="365841"/>
                  </a:cubicBezTo>
                  <a:cubicBezTo>
                    <a:pt x="886038" y="317292"/>
                    <a:pt x="916410" y="292115"/>
                    <a:pt x="958760" y="290311"/>
                  </a:cubicBezTo>
                  <a:close/>
                  <a:moveTo>
                    <a:pt x="1114602" y="287686"/>
                  </a:moveTo>
                  <a:lnTo>
                    <a:pt x="1124267" y="299284"/>
                  </a:lnTo>
                  <a:lnTo>
                    <a:pt x="846604" y="559794"/>
                  </a:lnTo>
                  <a:lnTo>
                    <a:pt x="836756" y="549193"/>
                  </a:lnTo>
                  <a:close/>
                  <a:moveTo>
                    <a:pt x="732384" y="49445"/>
                  </a:moveTo>
                  <a:cubicBezTo>
                    <a:pt x="677387" y="49445"/>
                    <a:pt x="623916" y="127827"/>
                    <a:pt x="571972" y="284590"/>
                  </a:cubicBezTo>
                  <a:cubicBezTo>
                    <a:pt x="511568" y="450452"/>
                    <a:pt x="509650" y="533427"/>
                    <a:pt x="566216" y="533514"/>
                  </a:cubicBezTo>
                  <a:cubicBezTo>
                    <a:pt x="618277" y="535258"/>
                    <a:pt x="670847" y="455975"/>
                    <a:pt x="723925" y="295665"/>
                  </a:cubicBezTo>
                  <a:cubicBezTo>
                    <a:pt x="781421" y="127856"/>
                    <a:pt x="784241" y="45782"/>
                    <a:pt x="732384" y="49445"/>
                  </a:cubicBezTo>
                  <a:close/>
                  <a:moveTo>
                    <a:pt x="109084" y="10857"/>
                  </a:moveTo>
                  <a:lnTo>
                    <a:pt x="467274" y="10857"/>
                  </a:lnTo>
                  <a:lnTo>
                    <a:pt x="443903" y="79051"/>
                  </a:lnTo>
                  <a:cubicBezTo>
                    <a:pt x="287401" y="232326"/>
                    <a:pt x="186012" y="381866"/>
                    <a:pt x="139736" y="527671"/>
                  </a:cubicBezTo>
                  <a:cubicBezTo>
                    <a:pt x="127120" y="564530"/>
                    <a:pt x="98866" y="582959"/>
                    <a:pt x="54974" y="582959"/>
                  </a:cubicBezTo>
                  <a:cubicBezTo>
                    <a:pt x="9279" y="582959"/>
                    <a:pt x="-7929" y="566492"/>
                    <a:pt x="3349" y="533558"/>
                  </a:cubicBezTo>
                  <a:cubicBezTo>
                    <a:pt x="33580" y="445307"/>
                    <a:pt x="148224" y="307641"/>
                    <a:pt x="347281" y="120560"/>
                  </a:cubicBezTo>
                  <a:lnTo>
                    <a:pt x="165941" y="120560"/>
                  </a:lnTo>
                  <a:cubicBezTo>
                    <a:pt x="133326" y="118757"/>
                    <a:pt x="97311" y="153421"/>
                    <a:pt x="57895" y="224550"/>
                  </a:cubicBezTo>
                  <a:lnTo>
                    <a:pt x="19176" y="207720"/>
                  </a:lnTo>
                  <a:close/>
                  <a:moveTo>
                    <a:pt x="748691" y="0"/>
                  </a:moveTo>
                  <a:cubicBezTo>
                    <a:pt x="877607" y="1919"/>
                    <a:pt x="909553" y="100430"/>
                    <a:pt x="844528" y="295534"/>
                  </a:cubicBezTo>
                  <a:cubicBezTo>
                    <a:pt x="777672" y="485232"/>
                    <a:pt x="679189" y="581040"/>
                    <a:pt x="549081" y="582959"/>
                  </a:cubicBezTo>
                  <a:cubicBezTo>
                    <a:pt x="412810" y="581040"/>
                    <a:pt x="378074" y="485232"/>
                    <a:pt x="444872" y="295534"/>
                  </a:cubicBezTo>
                  <a:cubicBezTo>
                    <a:pt x="515449" y="100430"/>
                    <a:pt x="616722" y="1919"/>
                    <a:pt x="748691" y="0"/>
                  </a:cubicBezTo>
                  <a:close/>
                </a:path>
              </a:pathLst>
            </a:custGeom>
            <a:gradFill>
              <a:gsLst>
                <a:gs pos="60000">
                  <a:srgbClr val="6BA5D9"/>
                </a:gs>
                <a:gs pos="100000">
                  <a:schemeClr val="bg1"/>
                </a:gs>
              </a:gsLst>
              <a:lin ang="5400000" scaled="0"/>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2600" i="1">
                  <a:latin typeface="方正粗雅宋_GBK" panose="02000000000000000000" pitchFamily="2" charset="-122"/>
                  <a:ea typeface="方正粗雅宋_GBK" panose="02000000000000000000" pitchFamily="2" charset="-122"/>
                </a:defRPr>
              </a:lvl1pPr>
            </a:lstStyle>
            <a:p>
              <a:endParaRPr lang="zh-CN" altLang="en-US" dirty="0"/>
            </a:p>
          </p:txBody>
        </p:sp>
        <p:sp>
          <p:nvSpPr>
            <p:cNvPr id="19" name="文本框 18"/>
            <p:cNvSpPr txBox="1"/>
            <p:nvPr/>
          </p:nvSpPr>
          <p:spPr>
            <a:xfrm>
              <a:off x="2677193" y="4883631"/>
              <a:ext cx="612000" cy="252000"/>
            </a:xfrm>
            <a:custGeom>
              <a:avLst/>
              <a:gdLst/>
              <a:ahLst/>
              <a:cxnLst/>
              <a:rect l="l" t="t" r="r" b="b"/>
              <a:pathLst>
                <a:path w="1197230" h="585706">
                  <a:moveTo>
                    <a:pt x="1124243" y="429753"/>
                  </a:moveTo>
                  <a:cubicBezTo>
                    <a:pt x="1109105" y="428912"/>
                    <a:pt x="1095865" y="448764"/>
                    <a:pt x="1084525" y="489310"/>
                  </a:cubicBezTo>
                  <a:cubicBezTo>
                    <a:pt x="1083860" y="491264"/>
                    <a:pt x="1082639" y="494791"/>
                    <a:pt x="1080862" y="499891"/>
                  </a:cubicBezTo>
                  <a:cubicBezTo>
                    <a:pt x="1070892" y="531349"/>
                    <a:pt x="1072282" y="547098"/>
                    <a:pt x="1085034" y="547138"/>
                  </a:cubicBezTo>
                  <a:cubicBezTo>
                    <a:pt x="1096944" y="547098"/>
                    <a:pt x="1106561" y="533899"/>
                    <a:pt x="1113886" y="507542"/>
                  </a:cubicBezTo>
                  <a:cubicBezTo>
                    <a:pt x="1117712" y="498887"/>
                    <a:pt x="1120187" y="492919"/>
                    <a:pt x="1121313" y="489636"/>
                  </a:cubicBezTo>
                  <a:cubicBezTo>
                    <a:pt x="1138120" y="448018"/>
                    <a:pt x="1139097" y="428057"/>
                    <a:pt x="1124243" y="429753"/>
                  </a:cubicBezTo>
                  <a:close/>
                  <a:moveTo>
                    <a:pt x="1130185" y="415632"/>
                  </a:moveTo>
                  <a:cubicBezTo>
                    <a:pt x="1166878" y="417436"/>
                    <a:pt x="1179121" y="441304"/>
                    <a:pt x="1166912" y="487235"/>
                  </a:cubicBezTo>
                  <a:cubicBezTo>
                    <a:pt x="1147677" y="532949"/>
                    <a:pt x="1118743" y="558051"/>
                    <a:pt x="1080109" y="562541"/>
                  </a:cubicBezTo>
                  <a:cubicBezTo>
                    <a:pt x="1038858" y="560737"/>
                    <a:pt x="1025178" y="536944"/>
                    <a:pt x="1039068" y="491162"/>
                  </a:cubicBezTo>
                  <a:cubicBezTo>
                    <a:pt x="1057449" y="442613"/>
                    <a:pt x="1087821" y="417436"/>
                    <a:pt x="1130185" y="415632"/>
                  </a:cubicBezTo>
                  <a:close/>
                  <a:moveTo>
                    <a:pt x="199008" y="331244"/>
                  </a:moveTo>
                  <a:cubicBezTo>
                    <a:pt x="151424" y="352755"/>
                    <a:pt x="119638" y="389482"/>
                    <a:pt x="103650" y="441427"/>
                  </a:cubicBezTo>
                  <a:cubicBezTo>
                    <a:pt x="82024" y="504591"/>
                    <a:pt x="101252" y="536174"/>
                    <a:pt x="161336" y="536174"/>
                  </a:cubicBezTo>
                  <a:cubicBezTo>
                    <a:pt x="221652" y="536174"/>
                    <a:pt x="262362" y="510391"/>
                    <a:pt x="283465" y="458824"/>
                  </a:cubicBezTo>
                  <a:cubicBezTo>
                    <a:pt x="306196" y="413623"/>
                    <a:pt x="278044" y="371097"/>
                    <a:pt x="199008" y="331244"/>
                  </a:cubicBezTo>
                  <a:close/>
                  <a:moveTo>
                    <a:pt x="1025537" y="307179"/>
                  </a:moveTo>
                  <a:cubicBezTo>
                    <a:pt x="1011416" y="306338"/>
                    <a:pt x="998692" y="326191"/>
                    <a:pt x="987365" y="366737"/>
                  </a:cubicBezTo>
                  <a:cubicBezTo>
                    <a:pt x="986700" y="368690"/>
                    <a:pt x="985480" y="372217"/>
                    <a:pt x="983702" y="377317"/>
                  </a:cubicBezTo>
                  <a:cubicBezTo>
                    <a:pt x="973122" y="410497"/>
                    <a:pt x="973563" y="427087"/>
                    <a:pt x="985025" y="427087"/>
                  </a:cubicBezTo>
                  <a:cubicBezTo>
                    <a:pt x="998251" y="427060"/>
                    <a:pt x="1009218" y="411834"/>
                    <a:pt x="1017927" y="381407"/>
                  </a:cubicBezTo>
                  <a:cubicBezTo>
                    <a:pt x="1020315" y="374435"/>
                    <a:pt x="1021963" y="369639"/>
                    <a:pt x="1022872" y="367021"/>
                  </a:cubicBezTo>
                  <a:cubicBezTo>
                    <a:pt x="1040221" y="326285"/>
                    <a:pt x="1041110" y="306338"/>
                    <a:pt x="1025537" y="307179"/>
                  </a:cubicBezTo>
                  <a:close/>
                  <a:moveTo>
                    <a:pt x="1031723" y="293058"/>
                  </a:moveTo>
                  <a:cubicBezTo>
                    <a:pt x="1069285" y="294862"/>
                    <a:pt x="1081961" y="318730"/>
                    <a:pt x="1069753" y="364661"/>
                  </a:cubicBezTo>
                  <a:cubicBezTo>
                    <a:pt x="1049934" y="412057"/>
                    <a:pt x="1020240" y="438014"/>
                    <a:pt x="980671" y="442531"/>
                  </a:cubicBezTo>
                  <a:cubicBezTo>
                    <a:pt x="939799" y="439832"/>
                    <a:pt x="926444" y="415184"/>
                    <a:pt x="940606" y="368588"/>
                  </a:cubicBezTo>
                  <a:cubicBezTo>
                    <a:pt x="959001" y="320039"/>
                    <a:pt x="989373" y="294862"/>
                    <a:pt x="1031723" y="293058"/>
                  </a:cubicBezTo>
                  <a:close/>
                  <a:moveTo>
                    <a:pt x="1187565" y="290433"/>
                  </a:moveTo>
                  <a:lnTo>
                    <a:pt x="1197230" y="302031"/>
                  </a:lnTo>
                  <a:lnTo>
                    <a:pt x="919567" y="562541"/>
                  </a:lnTo>
                  <a:lnTo>
                    <a:pt x="909719" y="551940"/>
                  </a:lnTo>
                  <a:close/>
                  <a:moveTo>
                    <a:pt x="805347" y="52192"/>
                  </a:moveTo>
                  <a:cubicBezTo>
                    <a:pt x="750350" y="52192"/>
                    <a:pt x="696879" y="130574"/>
                    <a:pt x="644935" y="287337"/>
                  </a:cubicBezTo>
                  <a:cubicBezTo>
                    <a:pt x="584532" y="453199"/>
                    <a:pt x="582613" y="536174"/>
                    <a:pt x="639179" y="536261"/>
                  </a:cubicBezTo>
                  <a:cubicBezTo>
                    <a:pt x="691240" y="538005"/>
                    <a:pt x="743810" y="458722"/>
                    <a:pt x="796888" y="298412"/>
                  </a:cubicBezTo>
                  <a:cubicBezTo>
                    <a:pt x="854384" y="130603"/>
                    <a:pt x="857204" y="48529"/>
                    <a:pt x="805347" y="52192"/>
                  </a:cubicBezTo>
                  <a:close/>
                  <a:moveTo>
                    <a:pt x="336311" y="49445"/>
                  </a:moveTo>
                  <a:cubicBezTo>
                    <a:pt x="287506" y="47614"/>
                    <a:pt x="253830" y="71406"/>
                    <a:pt x="235285" y="120821"/>
                  </a:cubicBezTo>
                  <a:cubicBezTo>
                    <a:pt x="216158" y="166167"/>
                    <a:pt x="238700" y="205191"/>
                    <a:pt x="302912" y="237893"/>
                  </a:cubicBezTo>
                  <a:cubicBezTo>
                    <a:pt x="345874" y="211266"/>
                    <a:pt x="373707" y="179408"/>
                    <a:pt x="386409" y="142317"/>
                  </a:cubicBezTo>
                  <a:cubicBezTo>
                    <a:pt x="405943" y="80402"/>
                    <a:pt x="389243" y="49445"/>
                    <a:pt x="336311" y="49445"/>
                  </a:cubicBezTo>
                  <a:close/>
                  <a:moveTo>
                    <a:pt x="821654" y="2747"/>
                  </a:moveTo>
                  <a:cubicBezTo>
                    <a:pt x="950570" y="4666"/>
                    <a:pt x="982516" y="103177"/>
                    <a:pt x="917491" y="298281"/>
                  </a:cubicBezTo>
                  <a:cubicBezTo>
                    <a:pt x="850635" y="487979"/>
                    <a:pt x="752152" y="583787"/>
                    <a:pt x="622044" y="585706"/>
                  </a:cubicBezTo>
                  <a:cubicBezTo>
                    <a:pt x="485773" y="583787"/>
                    <a:pt x="451037" y="487979"/>
                    <a:pt x="517835" y="298281"/>
                  </a:cubicBezTo>
                  <a:cubicBezTo>
                    <a:pt x="588412" y="103177"/>
                    <a:pt x="689685" y="4666"/>
                    <a:pt x="821654" y="2747"/>
                  </a:cubicBezTo>
                  <a:close/>
                  <a:moveTo>
                    <a:pt x="352967" y="0"/>
                  </a:moveTo>
                  <a:cubicBezTo>
                    <a:pt x="465460" y="1919"/>
                    <a:pt x="508015" y="48384"/>
                    <a:pt x="480633" y="139396"/>
                  </a:cubicBezTo>
                  <a:cubicBezTo>
                    <a:pt x="461797" y="199857"/>
                    <a:pt x="415579" y="241657"/>
                    <a:pt x="341979" y="264795"/>
                  </a:cubicBezTo>
                  <a:cubicBezTo>
                    <a:pt x="409562" y="301799"/>
                    <a:pt x="429575" y="355080"/>
                    <a:pt x="402019" y="424640"/>
                  </a:cubicBezTo>
                  <a:cubicBezTo>
                    <a:pt x="361382" y="532017"/>
                    <a:pt x="275500" y="585706"/>
                    <a:pt x="144375" y="585706"/>
                  </a:cubicBezTo>
                  <a:cubicBezTo>
                    <a:pt x="25923" y="585706"/>
                    <a:pt x="-19641" y="540185"/>
                    <a:pt x="7683" y="449144"/>
                  </a:cubicBezTo>
                  <a:cubicBezTo>
                    <a:pt x="32884" y="375573"/>
                    <a:pt x="84146" y="327073"/>
                    <a:pt x="161467" y="303644"/>
                  </a:cubicBezTo>
                  <a:cubicBezTo>
                    <a:pt x="107807" y="268588"/>
                    <a:pt x="93084" y="221077"/>
                    <a:pt x="117298" y="161110"/>
                  </a:cubicBezTo>
                  <a:cubicBezTo>
                    <a:pt x="160987" y="55622"/>
                    <a:pt x="239543" y="1919"/>
                    <a:pt x="352967" y="0"/>
                  </a:cubicBezTo>
                  <a:close/>
                </a:path>
              </a:pathLst>
            </a:custGeom>
            <a:gradFill>
              <a:gsLst>
                <a:gs pos="60000">
                  <a:srgbClr val="6BA5D9"/>
                </a:gs>
                <a:gs pos="100000">
                  <a:schemeClr val="bg1"/>
                </a:gs>
              </a:gsLst>
              <a:lin ang="5400000" scaled="0"/>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2600" i="1">
                  <a:latin typeface="方正粗雅宋_GBK" panose="02000000000000000000" pitchFamily="2" charset="-122"/>
                  <a:ea typeface="方正粗雅宋_GBK" panose="02000000000000000000" pitchFamily="2" charset="-122"/>
                </a:defRPr>
              </a:lvl1pPr>
            </a:lstStyle>
            <a:p>
              <a:endParaRPr lang="zh-CN" altLang="en-US" dirty="0"/>
            </a:p>
          </p:txBody>
        </p:sp>
        <p:sp>
          <p:nvSpPr>
            <p:cNvPr id="22" name="文本框 21"/>
            <p:cNvSpPr txBox="1"/>
            <p:nvPr/>
          </p:nvSpPr>
          <p:spPr>
            <a:xfrm>
              <a:off x="2677193" y="5654575"/>
              <a:ext cx="612000" cy="252000"/>
            </a:xfrm>
            <a:custGeom>
              <a:avLst/>
              <a:gdLst/>
              <a:ahLst/>
              <a:cxnLst/>
              <a:rect l="l" t="t" r="r" b="b"/>
              <a:pathLst>
                <a:path w="1193540" h="582959">
                  <a:moveTo>
                    <a:pt x="1120553" y="427006"/>
                  </a:moveTo>
                  <a:cubicBezTo>
                    <a:pt x="1105415" y="426165"/>
                    <a:pt x="1092175" y="446017"/>
                    <a:pt x="1080835" y="486563"/>
                  </a:cubicBezTo>
                  <a:cubicBezTo>
                    <a:pt x="1080170" y="488517"/>
                    <a:pt x="1078949" y="492044"/>
                    <a:pt x="1077172" y="497144"/>
                  </a:cubicBezTo>
                  <a:cubicBezTo>
                    <a:pt x="1067202" y="528602"/>
                    <a:pt x="1068592" y="544351"/>
                    <a:pt x="1081344" y="544391"/>
                  </a:cubicBezTo>
                  <a:cubicBezTo>
                    <a:pt x="1093254" y="544351"/>
                    <a:pt x="1102871" y="531152"/>
                    <a:pt x="1110196" y="504795"/>
                  </a:cubicBezTo>
                  <a:cubicBezTo>
                    <a:pt x="1114022" y="496140"/>
                    <a:pt x="1116497" y="490172"/>
                    <a:pt x="1117623" y="486889"/>
                  </a:cubicBezTo>
                  <a:cubicBezTo>
                    <a:pt x="1134430" y="445271"/>
                    <a:pt x="1135407" y="425310"/>
                    <a:pt x="1120553" y="427006"/>
                  </a:cubicBezTo>
                  <a:close/>
                  <a:moveTo>
                    <a:pt x="1126495" y="412885"/>
                  </a:moveTo>
                  <a:cubicBezTo>
                    <a:pt x="1163188" y="414689"/>
                    <a:pt x="1175431" y="438557"/>
                    <a:pt x="1163222" y="484488"/>
                  </a:cubicBezTo>
                  <a:cubicBezTo>
                    <a:pt x="1143987" y="530202"/>
                    <a:pt x="1115053" y="555304"/>
                    <a:pt x="1076419" y="559794"/>
                  </a:cubicBezTo>
                  <a:cubicBezTo>
                    <a:pt x="1035168" y="557990"/>
                    <a:pt x="1021488" y="534197"/>
                    <a:pt x="1035378" y="488415"/>
                  </a:cubicBezTo>
                  <a:cubicBezTo>
                    <a:pt x="1053759" y="439866"/>
                    <a:pt x="1084131" y="414689"/>
                    <a:pt x="1126495" y="412885"/>
                  </a:cubicBezTo>
                  <a:close/>
                  <a:moveTo>
                    <a:pt x="1021847" y="304432"/>
                  </a:moveTo>
                  <a:cubicBezTo>
                    <a:pt x="1007726" y="303591"/>
                    <a:pt x="995002" y="323444"/>
                    <a:pt x="983675" y="363990"/>
                  </a:cubicBezTo>
                  <a:cubicBezTo>
                    <a:pt x="983010" y="365943"/>
                    <a:pt x="981790" y="369470"/>
                    <a:pt x="980012" y="374570"/>
                  </a:cubicBezTo>
                  <a:cubicBezTo>
                    <a:pt x="969432" y="407750"/>
                    <a:pt x="969873" y="424340"/>
                    <a:pt x="981335" y="424340"/>
                  </a:cubicBezTo>
                  <a:cubicBezTo>
                    <a:pt x="994561" y="424313"/>
                    <a:pt x="1005528" y="409087"/>
                    <a:pt x="1014237" y="378660"/>
                  </a:cubicBezTo>
                  <a:cubicBezTo>
                    <a:pt x="1016625" y="371688"/>
                    <a:pt x="1018273" y="366892"/>
                    <a:pt x="1019182" y="364274"/>
                  </a:cubicBezTo>
                  <a:cubicBezTo>
                    <a:pt x="1036531" y="323538"/>
                    <a:pt x="1037420" y="303591"/>
                    <a:pt x="1021847" y="304432"/>
                  </a:cubicBezTo>
                  <a:close/>
                  <a:moveTo>
                    <a:pt x="1028033" y="290311"/>
                  </a:moveTo>
                  <a:cubicBezTo>
                    <a:pt x="1065595" y="292115"/>
                    <a:pt x="1078271" y="315983"/>
                    <a:pt x="1066063" y="361914"/>
                  </a:cubicBezTo>
                  <a:cubicBezTo>
                    <a:pt x="1046244" y="409310"/>
                    <a:pt x="1016550" y="435267"/>
                    <a:pt x="976981" y="439784"/>
                  </a:cubicBezTo>
                  <a:cubicBezTo>
                    <a:pt x="936109" y="437085"/>
                    <a:pt x="922754" y="412437"/>
                    <a:pt x="936916" y="365841"/>
                  </a:cubicBezTo>
                  <a:cubicBezTo>
                    <a:pt x="955311" y="317292"/>
                    <a:pt x="985683" y="292115"/>
                    <a:pt x="1028033" y="290311"/>
                  </a:cubicBezTo>
                  <a:close/>
                  <a:moveTo>
                    <a:pt x="1183875" y="287686"/>
                  </a:moveTo>
                  <a:lnTo>
                    <a:pt x="1193540" y="299284"/>
                  </a:lnTo>
                  <a:lnTo>
                    <a:pt x="915877" y="559794"/>
                  </a:lnTo>
                  <a:lnTo>
                    <a:pt x="906029" y="549193"/>
                  </a:lnTo>
                  <a:close/>
                  <a:moveTo>
                    <a:pt x="801657" y="49445"/>
                  </a:moveTo>
                  <a:cubicBezTo>
                    <a:pt x="746660" y="49445"/>
                    <a:pt x="693189" y="127827"/>
                    <a:pt x="641245" y="284590"/>
                  </a:cubicBezTo>
                  <a:cubicBezTo>
                    <a:pt x="580842" y="450452"/>
                    <a:pt x="578923" y="533427"/>
                    <a:pt x="635489" y="533514"/>
                  </a:cubicBezTo>
                  <a:cubicBezTo>
                    <a:pt x="687550" y="535258"/>
                    <a:pt x="740120" y="455975"/>
                    <a:pt x="793198" y="295665"/>
                  </a:cubicBezTo>
                  <a:cubicBezTo>
                    <a:pt x="850694" y="127856"/>
                    <a:pt x="853514" y="45782"/>
                    <a:pt x="801657" y="49445"/>
                  </a:cubicBezTo>
                  <a:close/>
                  <a:moveTo>
                    <a:pt x="329089" y="46698"/>
                  </a:moveTo>
                  <a:cubicBezTo>
                    <a:pt x="282900" y="44867"/>
                    <a:pt x="241580" y="97160"/>
                    <a:pt x="205128" y="203578"/>
                  </a:cubicBezTo>
                  <a:cubicBezTo>
                    <a:pt x="178938" y="284823"/>
                    <a:pt x="186714" y="325489"/>
                    <a:pt x="228456" y="325576"/>
                  </a:cubicBezTo>
                  <a:cubicBezTo>
                    <a:pt x="279208" y="322262"/>
                    <a:pt x="318552" y="287468"/>
                    <a:pt x="346486" y="221193"/>
                  </a:cubicBezTo>
                  <a:cubicBezTo>
                    <a:pt x="386484" y="109863"/>
                    <a:pt x="380685" y="51698"/>
                    <a:pt x="329089" y="46698"/>
                  </a:cubicBezTo>
                  <a:close/>
                  <a:moveTo>
                    <a:pt x="817964" y="0"/>
                  </a:moveTo>
                  <a:cubicBezTo>
                    <a:pt x="946880" y="1919"/>
                    <a:pt x="978826" y="100430"/>
                    <a:pt x="913801" y="295534"/>
                  </a:cubicBezTo>
                  <a:cubicBezTo>
                    <a:pt x="846945" y="485232"/>
                    <a:pt x="748462" y="581040"/>
                    <a:pt x="618354" y="582959"/>
                  </a:cubicBezTo>
                  <a:cubicBezTo>
                    <a:pt x="482083" y="581040"/>
                    <a:pt x="447347" y="485232"/>
                    <a:pt x="514145" y="295534"/>
                  </a:cubicBezTo>
                  <a:cubicBezTo>
                    <a:pt x="584722" y="100430"/>
                    <a:pt x="685995" y="1919"/>
                    <a:pt x="817964" y="0"/>
                  </a:cubicBezTo>
                  <a:close/>
                  <a:moveTo>
                    <a:pt x="345352" y="0"/>
                  </a:moveTo>
                  <a:cubicBezTo>
                    <a:pt x="468950" y="1919"/>
                    <a:pt x="503250" y="93977"/>
                    <a:pt x="448253" y="276175"/>
                  </a:cubicBezTo>
                  <a:cubicBezTo>
                    <a:pt x="372589" y="480698"/>
                    <a:pt x="269151" y="582959"/>
                    <a:pt x="137938" y="582959"/>
                  </a:cubicBezTo>
                  <a:cubicBezTo>
                    <a:pt x="33903" y="579151"/>
                    <a:pt x="-11283" y="545912"/>
                    <a:pt x="2379" y="483241"/>
                  </a:cubicBezTo>
                  <a:cubicBezTo>
                    <a:pt x="13280" y="445918"/>
                    <a:pt x="39601" y="426166"/>
                    <a:pt x="81342" y="423986"/>
                  </a:cubicBezTo>
                  <a:cubicBezTo>
                    <a:pt x="118375" y="423986"/>
                    <a:pt x="134057" y="441049"/>
                    <a:pt x="128389" y="475175"/>
                  </a:cubicBezTo>
                  <a:cubicBezTo>
                    <a:pt x="121791" y="513980"/>
                    <a:pt x="130395" y="533427"/>
                    <a:pt x="154201" y="533514"/>
                  </a:cubicBezTo>
                  <a:cubicBezTo>
                    <a:pt x="204460" y="531886"/>
                    <a:pt x="254152" y="467195"/>
                    <a:pt x="303277" y="339442"/>
                  </a:cubicBezTo>
                  <a:cubicBezTo>
                    <a:pt x="271331" y="370457"/>
                    <a:pt x="232511" y="385049"/>
                    <a:pt x="186816" y="383218"/>
                  </a:cubicBezTo>
                  <a:cubicBezTo>
                    <a:pt x="82055" y="375573"/>
                    <a:pt x="48336" y="314501"/>
                    <a:pt x="85659" y="200002"/>
                  </a:cubicBezTo>
                  <a:cubicBezTo>
                    <a:pt x="130627" y="74283"/>
                    <a:pt x="217192" y="7616"/>
                    <a:pt x="345352" y="0"/>
                  </a:cubicBezTo>
                  <a:close/>
                </a:path>
              </a:pathLst>
            </a:custGeom>
            <a:gradFill>
              <a:gsLst>
                <a:gs pos="73000">
                  <a:srgbClr val="6BA5D9"/>
                </a:gs>
                <a:gs pos="100000">
                  <a:schemeClr val="bg1"/>
                </a:gs>
              </a:gsLst>
              <a:lin ang="5400000" scaled="0"/>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2600" i="1">
                  <a:latin typeface="方正粗雅宋_GBK" panose="02000000000000000000" pitchFamily="2" charset="-122"/>
                  <a:ea typeface="方正粗雅宋_GBK" panose="02000000000000000000" pitchFamily="2" charset="-122"/>
                </a:defRPr>
              </a:lvl1pPr>
            </a:lstStyle>
            <a:p>
              <a:endParaRPr lang="zh-CN" altLang="en-US" dirty="0"/>
            </a:p>
          </p:txBody>
        </p:sp>
        <p:sp>
          <p:nvSpPr>
            <p:cNvPr id="23" name="矩形 22"/>
            <p:cNvSpPr/>
            <p:nvPr/>
          </p:nvSpPr>
          <p:spPr>
            <a:xfrm>
              <a:off x="1517529" y="3358591"/>
              <a:ext cx="622529" cy="1754326"/>
            </a:xfrm>
            <a:prstGeom prst="rect">
              <a:avLst/>
            </a:prstGeom>
            <a:noFill/>
          </p:spPr>
          <p:txBody>
            <a:bodyPr wrap="square">
              <a:spAutoFit/>
            </a:bodyPr>
            <a:lstStyle/>
            <a:p>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贡献了</a:t>
              </a: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1840827"/>
            <a:ext cx="12192000" cy="3852000"/>
          </a:xfrm>
          <a:prstGeom prst="rect">
            <a:avLst/>
          </a:prstGeom>
          <a:gradFill>
            <a:gsLst>
              <a:gs pos="0">
                <a:srgbClr val="D49A78"/>
              </a:gs>
              <a:gs pos="100000">
                <a:schemeClr val="accent2">
                  <a:lumMod val="20000"/>
                  <a:lumOff val="80000"/>
                </a:schemeClr>
              </a:gs>
            </a:gsLst>
            <a:lin ang="1200000" scaled="0"/>
          </a:gradFill>
          <a:ln>
            <a:noFill/>
          </a:ln>
          <a:effectLst>
            <a:outerShdw blurRad="381000" dist="381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flipH="1">
            <a:off x="0" y="2004793"/>
            <a:ext cx="12192000" cy="3524069"/>
          </a:xfrm>
          <a:prstGeom prst="rect">
            <a:avLst/>
          </a:prstGeom>
          <a:gradFill>
            <a:gsLst>
              <a:gs pos="63000">
                <a:schemeClr val="bg1"/>
              </a:gs>
              <a:gs pos="100000">
                <a:schemeClr val="accent2">
                  <a:lumMod val="20000"/>
                  <a:lumOff val="80000"/>
                  <a:alpha val="38000"/>
                </a:schemeClr>
              </a:gs>
            </a:gsLst>
            <a:lin ang="1200000" scaled="0"/>
          </a:gra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dirty="0"/>
          </a:p>
        </p:txBody>
      </p:sp>
      <p:pic>
        <p:nvPicPr>
          <p:cNvPr id="14" name="图片 13"/>
          <p:cNvPicPr>
            <a:picLocks noChangeAspect="1"/>
          </p:cNvPicPr>
          <p:nvPr/>
        </p:nvPicPr>
        <p:blipFill rotWithShape="1">
          <a:blip r:embed="rId2"/>
          <a:srcRect l="9122" t="854" r="14177" b="-1"/>
          <a:stretch>
            <a:fillRect/>
          </a:stretch>
        </p:blipFill>
        <p:spPr>
          <a:xfrm>
            <a:off x="584102" y="1510549"/>
            <a:ext cx="5900100" cy="3524069"/>
          </a:xfrm>
          <a:prstGeom prst="rect">
            <a:avLst/>
          </a:prstGeom>
          <a:ln w="38100">
            <a:solidFill>
              <a:schemeClr val="bg1"/>
            </a:solidFill>
            <a:miter lim="800000"/>
            <a:headEnd/>
            <a:tailEnd/>
          </a:ln>
          <a:effectLst>
            <a:outerShdw blurRad="381000" sx="102000" sy="102000" algn="ctr" rotWithShape="0">
              <a:prstClr val="black">
                <a:alpha val="10000"/>
              </a:prstClr>
            </a:outerShdw>
          </a:effectLst>
        </p:spPr>
      </p:pic>
      <p:sp>
        <p:nvSpPr>
          <p:cNvPr id="15" name="文本框 14"/>
          <p:cNvSpPr txBox="1"/>
          <p:nvPr/>
        </p:nvSpPr>
        <p:spPr>
          <a:xfrm>
            <a:off x="7076469" y="2362853"/>
            <a:ext cx="3966624" cy="2807948"/>
          </a:xfrm>
          <a:prstGeom prst="rect">
            <a:avLst/>
          </a:prstGeom>
          <a:noFill/>
        </p:spPr>
        <p:txBody>
          <a:bodyPr wrap="square">
            <a:spAutoFit/>
          </a:bodyPr>
          <a:lstStyle/>
          <a:p>
            <a:pPr algn="just">
              <a:lnSpc>
                <a:spcPct val="150000"/>
              </a:lnSpc>
              <a:buClr>
                <a:srgbClr val="9E0406"/>
              </a:buClr>
              <a:buSzPct val="80000"/>
            </a:pP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       2023</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年</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4</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月以来，全国工商联等部门开展“百城万企”民企高校携手促就业行动，组织</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10</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万多家民营企业在</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155</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个高校集中的城市举办线上线下专场招聘活动，提供岗位信息</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222.5</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万条。</a:t>
            </a:r>
          </a:p>
        </p:txBody>
      </p:sp>
      <p:sp>
        <p:nvSpPr>
          <p:cNvPr id="3" name="işlídê"/>
          <p:cNvSpPr/>
          <p:nvPr/>
        </p:nvSpPr>
        <p:spPr>
          <a:xfrm>
            <a:off x="6858003" y="2292122"/>
            <a:ext cx="4403557" cy="2949410"/>
          </a:xfrm>
          <a:prstGeom prst="rect">
            <a:avLst/>
          </a:prstGeom>
          <a:noFill/>
          <a:ln w="25400">
            <a:gradFill>
              <a:gsLst>
                <a:gs pos="0">
                  <a:srgbClr val="9E0406"/>
                </a:gs>
                <a:gs pos="100000">
                  <a:srgbClr val="9E0406"/>
                </a:gs>
                <a:gs pos="85321">
                  <a:srgbClr val="9E0406">
                    <a:alpha val="0"/>
                  </a:srgbClr>
                </a:gs>
                <a:gs pos="19000">
                  <a:srgbClr val="9E0406">
                    <a:alpha val="0"/>
                  </a:srgbClr>
                </a:gs>
              </a:gsLst>
              <a:lin ang="27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sp>
        <p:nvSpPr>
          <p:cNvPr id="3" name="矩形 2"/>
          <p:cNvSpPr/>
          <p:nvPr/>
        </p:nvSpPr>
        <p:spPr>
          <a:xfrm>
            <a:off x="1783560" y="936000"/>
            <a:ext cx="8624880"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（三）坚持按劳分配为主体、多种分配方式并存</a:t>
            </a:r>
          </a:p>
        </p:txBody>
      </p:sp>
      <p:grpSp>
        <p:nvGrpSpPr>
          <p:cNvPr id="4" name="组合 3"/>
          <p:cNvGrpSpPr/>
          <p:nvPr/>
        </p:nvGrpSpPr>
        <p:grpSpPr>
          <a:xfrm>
            <a:off x="1051342" y="1939524"/>
            <a:ext cx="10089316" cy="3818085"/>
            <a:chOff x="1153196" y="1941754"/>
            <a:chExt cx="10089316" cy="3818085"/>
          </a:xfrm>
        </p:grpSpPr>
        <p:grpSp>
          <p:nvGrpSpPr>
            <p:cNvPr id="5" name="组合 4"/>
            <p:cNvGrpSpPr/>
            <p:nvPr/>
          </p:nvGrpSpPr>
          <p:grpSpPr>
            <a:xfrm>
              <a:off x="1153196" y="1941754"/>
              <a:ext cx="10089316" cy="3818085"/>
              <a:chOff x="1268417" y="1638633"/>
              <a:chExt cx="10089316" cy="3818085"/>
            </a:xfrm>
          </p:grpSpPr>
          <p:sp>
            <p:nvSpPr>
              <p:cNvPr id="7" name="图文框 6"/>
              <p:cNvSpPr/>
              <p:nvPr/>
            </p:nvSpPr>
            <p:spPr>
              <a:xfrm>
                <a:off x="1268417" y="1638633"/>
                <a:ext cx="9876291" cy="3600000"/>
              </a:xfrm>
              <a:prstGeom prst="frame">
                <a:avLst>
                  <a:gd name="adj1" fmla="val 3956"/>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1481441" y="1856718"/>
                <a:ext cx="9876292" cy="3600000"/>
                <a:chOff x="1481441" y="1856718"/>
                <a:chExt cx="9876292" cy="3600000"/>
              </a:xfrm>
            </p:grpSpPr>
            <p:sp>
              <p:nvSpPr>
                <p:cNvPr id="9" name="矩形 8"/>
                <p:cNvSpPr/>
                <p:nvPr/>
              </p:nvSpPr>
              <p:spPr>
                <a:xfrm>
                  <a:off x="1481441" y="1856718"/>
                  <a:ext cx="9876291" cy="360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6" name="矩形 5"/>
            <p:cNvSpPr/>
            <p:nvPr/>
          </p:nvSpPr>
          <p:spPr>
            <a:xfrm>
              <a:off x="2384689" y="2635573"/>
              <a:ext cx="7626331" cy="2484463"/>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分配制度是促进共同富裕的基础性制度。坚持按劳分配为主体、多种分配方式并存，构建初次分配、再分配、第三次分配协调配套的制度体系。</a:t>
              </a:r>
              <a:endParaRPr lang="en-US" altLang="zh-CN" sz="2200" b="1" dirty="0">
                <a:latin typeface="楷体" panose="02010609060101010101" pitchFamily="49" charset="-122"/>
                <a:ea typeface="楷体" panose="02010609060101010101" pitchFamily="49" charset="-122"/>
              </a:endParaRPr>
            </a:p>
            <a:p>
              <a:pPr algn="r">
                <a:lnSpc>
                  <a:spcPct val="150000"/>
                </a:lnSpc>
                <a:spcBef>
                  <a:spcPts val="800"/>
                </a:spcBef>
              </a:pP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习近平在中国共产党第二十次全国代表大会上的报告</a:t>
              </a:r>
              <a:br>
                <a:rPr lang="zh-CN" altLang="en-US" b="1" dirty="0">
                  <a:latin typeface="楷体" panose="02010609060101010101" pitchFamily="49" charset="-122"/>
                  <a:ea typeface="楷体" panose="02010609060101010101" pitchFamily="49" charset="-122"/>
                </a:rPr>
              </a:b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2022</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10</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16</a:t>
              </a:r>
              <a:r>
                <a:rPr lang="zh-CN" altLang="en-US" b="1" dirty="0">
                  <a:latin typeface="楷体" panose="02010609060101010101" pitchFamily="49" charset="-122"/>
                  <a:ea typeface="楷体" panose="02010609060101010101" pitchFamily="49" charset="-122"/>
                </a:rPr>
                <a:t>日）</a:t>
              </a:r>
              <a:endParaRPr lang="en-US" altLang="zh-CN" b="1" dirty="0">
                <a:latin typeface="楷体" panose="02010609060101010101" pitchFamily="49" charset="-122"/>
                <a:ea typeface="楷体" panose="02010609060101010101" pitchFamily="49" charset="-122"/>
              </a:endParaRP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平行四边形 25"/>
          <p:cNvSpPr/>
          <p:nvPr/>
        </p:nvSpPr>
        <p:spPr>
          <a:xfrm flipH="1" flipV="1">
            <a:off x="6088950" y="1314688"/>
            <a:ext cx="5688761" cy="1961850"/>
          </a:xfrm>
          <a:prstGeom prst="parallelogram">
            <a:avLst>
              <a:gd name="adj" fmla="val 25392"/>
            </a:avLst>
          </a:prstGeom>
          <a:gradFill flip="none" rotWithShape="1">
            <a:gsLst>
              <a:gs pos="0">
                <a:srgbClr val="B51317"/>
              </a:gs>
              <a:gs pos="100000">
                <a:srgbClr val="FFFFFF"/>
              </a:gs>
            </a:gsLst>
            <a:lin ang="16200000" scaled="1"/>
            <a:tileRect/>
          </a:gradFill>
          <a:ln w="19050">
            <a:gradFill flip="none" rotWithShape="1">
              <a:gsLst>
                <a:gs pos="100000">
                  <a:schemeClr val="bg1">
                    <a:lumMod val="95000"/>
                  </a:schemeClr>
                </a:gs>
                <a:gs pos="0">
                  <a:srgbClr val="B51317"/>
                </a:gs>
              </a:gsLst>
              <a:lin ang="16200000" scaled="1"/>
              <a:tileRect/>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平行四边形 26"/>
          <p:cNvSpPr/>
          <p:nvPr/>
        </p:nvSpPr>
        <p:spPr>
          <a:xfrm>
            <a:off x="6088950" y="1415097"/>
            <a:ext cx="5555023" cy="1979697"/>
          </a:xfrm>
          <a:prstGeom prst="parallelogram">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7" name="组合 6"/>
          <p:cNvGrpSpPr/>
          <p:nvPr/>
        </p:nvGrpSpPr>
        <p:grpSpPr>
          <a:xfrm>
            <a:off x="1181984" y="3116982"/>
            <a:ext cx="2052000" cy="430223"/>
            <a:chOff x="1195504" y="4601631"/>
            <a:chExt cx="1944657" cy="468000"/>
          </a:xfrm>
        </p:grpSpPr>
        <p:sp>
          <p:nvSpPr>
            <p:cNvPr id="8" name="对角圆角矩形 7"/>
            <p:cNvSpPr/>
            <p:nvPr/>
          </p:nvSpPr>
          <p:spPr>
            <a:xfrm>
              <a:off x="1195504" y="4601631"/>
              <a:ext cx="1944657"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lgn="ct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再分配</a:t>
              </a:r>
            </a:p>
          </p:txBody>
        </p:sp>
        <p:sp>
          <p:nvSpPr>
            <p:cNvPr id="9" name="对角圆角矩形 8"/>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10" name="箭头: 五边形 21"/>
          <p:cNvSpPr/>
          <p:nvPr/>
        </p:nvSpPr>
        <p:spPr>
          <a:xfrm>
            <a:off x="1119178" y="3661869"/>
            <a:ext cx="3600000" cy="576000"/>
          </a:xfrm>
          <a:prstGeom prst="cube">
            <a:avLst>
              <a:gd name="adj" fmla="val 12212"/>
            </a:avLst>
          </a:prstGeom>
          <a:gradFill>
            <a:gsLst>
              <a:gs pos="0">
                <a:srgbClr val="C00000"/>
              </a:gs>
              <a:gs pos="62000">
                <a:srgbClr val="C92403"/>
              </a:gs>
              <a:gs pos="100000">
                <a:srgbClr val="E55003"/>
              </a:gs>
            </a:gsLst>
            <a:lin ang="15600000" scaled="0"/>
          </a:gradFill>
          <a:ln w="12700">
            <a:gradFill>
              <a:gsLst>
                <a:gs pos="0">
                  <a:schemeClr val="bg1"/>
                </a:gs>
                <a:gs pos="100000">
                  <a:schemeClr val="bg1">
                    <a:alpha val="0"/>
                  </a:schemeClr>
                </a:gs>
              </a:gsLst>
              <a:lin ang="5400000" scaled="1"/>
            </a:gradFill>
            <a:prstDash val="solid"/>
            <a:miter lim="800000"/>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Autofit/>
          </a:bodyPr>
          <a:lstStyle/>
          <a:p>
            <a:pPr algn="ctr"/>
            <a:r>
              <a:rPr lang="zh-CN" altLang="en-US"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华文中宋" panose="02010600040101010101" pitchFamily="2" charset="-122"/>
                <a:sym typeface="+mn-ea"/>
              </a:rPr>
              <a:t>统筹兼顾、公平合理</a:t>
            </a:r>
          </a:p>
        </p:txBody>
      </p:sp>
      <p:sp>
        <p:nvSpPr>
          <p:cNvPr id="6" name="平行四边形 5"/>
          <p:cNvSpPr/>
          <p:nvPr/>
        </p:nvSpPr>
        <p:spPr>
          <a:xfrm flipH="1" flipV="1">
            <a:off x="5058435" y="3561129"/>
            <a:ext cx="6186765" cy="2305832"/>
          </a:xfrm>
          <a:prstGeom prst="parallelogram">
            <a:avLst>
              <a:gd name="adj" fmla="val 25392"/>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2" name="平行四边形 11"/>
          <p:cNvSpPr/>
          <p:nvPr/>
        </p:nvSpPr>
        <p:spPr>
          <a:xfrm>
            <a:off x="5237254" y="3483883"/>
            <a:ext cx="6011988" cy="2274755"/>
          </a:xfrm>
          <a:prstGeom prst="parallelogram">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矩形 16"/>
          <p:cNvSpPr/>
          <p:nvPr/>
        </p:nvSpPr>
        <p:spPr>
          <a:xfrm>
            <a:off x="5705267" y="3671192"/>
            <a:ext cx="1758784" cy="1900136"/>
          </a:xfrm>
          <a:prstGeom prst="rect">
            <a:avLst/>
          </a:prstGeom>
        </p:spPr>
        <p:txBody>
          <a:bodyPr wrap="square">
            <a:spAutoFit/>
          </a:bodyPr>
          <a:lstStyle/>
          <a:p>
            <a:pPr indent="457200">
              <a:lnSpc>
                <a:spcPct val="150000"/>
              </a:lnSpc>
            </a:pPr>
            <a:r>
              <a:rPr lang="zh-CN" altLang="en-US" sz="1600" b="1" dirty="0">
                <a:solidFill>
                  <a:schemeClr val="tx1">
                    <a:lumMod val="85000"/>
                    <a:lumOff val="15000"/>
                  </a:schemeClr>
                </a:solidFill>
                <a:latin typeface="华文中宋" panose="02010600040101010101" pitchFamily="2" charset="-122"/>
                <a:ea typeface="华文中宋" panose="02010600040101010101" pitchFamily="2" charset="-122"/>
              </a:rPr>
              <a:t>陕西省下达</a:t>
            </a:r>
            <a:r>
              <a:rPr lang="en-US" altLang="zh-CN" sz="1600" b="1" dirty="0">
                <a:solidFill>
                  <a:schemeClr val="tx1">
                    <a:lumMod val="85000"/>
                    <a:lumOff val="15000"/>
                  </a:schemeClr>
                </a:solidFill>
                <a:latin typeface="华文中宋" panose="02010600040101010101" pitchFamily="2" charset="-122"/>
                <a:ea typeface="华文中宋" panose="02010600040101010101" pitchFamily="2" charset="-122"/>
              </a:rPr>
              <a:t>2022</a:t>
            </a:r>
            <a:r>
              <a:rPr lang="zh-CN" altLang="en-US" sz="1600" b="1" dirty="0">
                <a:solidFill>
                  <a:schemeClr val="tx1">
                    <a:lumMod val="85000"/>
                    <a:lumOff val="15000"/>
                  </a:schemeClr>
                </a:solidFill>
                <a:latin typeface="华文中宋" panose="02010600040101010101" pitchFamily="2" charset="-122"/>
                <a:ea typeface="华文中宋" panose="02010600040101010101" pitchFamily="2" charset="-122"/>
              </a:rPr>
              <a:t>年革命老区转移支付资金</a:t>
            </a:r>
            <a:r>
              <a:rPr lang="en-US" altLang="zh-CN" sz="1600" b="1" dirty="0">
                <a:solidFill>
                  <a:schemeClr val="tx1">
                    <a:lumMod val="85000"/>
                    <a:lumOff val="15000"/>
                  </a:schemeClr>
                </a:solidFill>
                <a:latin typeface="华文中宋" panose="02010600040101010101" pitchFamily="2" charset="-122"/>
                <a:ea typeface="华文中宋" panose="02010600040101010101" pitchFamily="2" charset="-122"/>
              </a:rPr>
              <a:t>8.4</a:t>
            </a:r>
            <a:r>
              <a:rPr lang="zh-CN" altLang="en-US" sz="1600" b="1" dirty="0">
                <a:solidFill>
                  <a:schemeClr val="tx1">
                    <a:lumMod val="85000"/>
                    <a:lumOff val="15000"/>
                  </a:schemeClr>
                </a:solidFill>
                <a:latin typeface="华文中宋" panose="02010600040101010101" pitchFamily="2" charset="-122"/>
                <a:ea typeface="华文中宋" panose="02010600040101010101" pitchFamily="2" charset="-122"/>
              </a:rPr>
              <a:t>亿元，较上年增加</a:t>
            </a:r>
            <a:r>
              <a:rPr lang="en-US" altLang="zh-CN" sz="1600" b="1" dirty="0">
                <a:solidFill>
                  <a:schemeClr val="tx1">
                    <a:lumMod val="85000"/>
                    <a:lumOff val="15000"/>
                  </a:schemeClr>
                </a:solidFill>
                <a:latin typeface="华文中宋" panose="02010600040101010101" pitchFamily="2" charset="-122"/>
                <a:ea typeface="华文中宋" panose="02010600040101010101" pitchFamily="2" charset="-122"/>
              </a:rPr>
              <a:t>10.3%</a:t>
            </a:r>
            <a:r>
              <a:rPr lang="zh-CN" altLang="en-US" sz="1600" b="1" dirty="0">
                <a:solidFill>
                  <a:schemeClr val="tx1">
                    <a:lumMod val="85000"/>
                    <a:lumOff val="15000"/>
                  </a:schemeClr>
                </a:solidFill>
                <a:latin typeface="华文中宋" panose="02010600040101010101" pitchFamily="2" charset="-122"/>
                <a:ea typeface="华文中宋" panose="02010600040101010101" pitchFamily="2" charset="-122"/>
              </a:rPr>
              <a:t>。</a:t>
            </a:r>
            <a:endParaRPr lang="zh-CN" altLang="en-US" sz="1600" dirty="0">
              <a:solidFill>
                <a:schemeClr val="tx1">
                  <a:lumMod val="85000"/>
                  <a:lumOff val="15000"/>
                </a:schemeClr>
              </a:solidFill>
            </a:endParaRPr>
          </a:p>
        </p:txBody>
      </p:sp>
      <p:pic>
        <p:nvPicPr>
          <p:cNvPr id="18" name="图片 17"/>
          <p:cNvPicPr>
            <a:picLocks noChangeAspect="1"/>
          </p:cNvPicPr>
          <p:nvPr/>
        </p:nvPicPr>
        <p:blipFill>
          <a:blip r:embed="rId2"/>
          <a:stretch>
            <a:fillRect/>
          </a:stretch>
        </p:blipFill>
        <p:spPr>
          <a:xfrm>
            <a:off x="5306200" y="1459904"/>
            <a:ext cx="3091631" cy="1834418"/>
          </a:xfrm>
          <a:prstGeom prst="rect">
            <a:avLst/>
          </a:prstGeom>
          <a:ln w="38100">
            <a:solidFill>
              <a:schemeClr val="bg1"/>
            </a:solidFill>
            <a:miter lim="800000"/>
            <a:headEnd/>
            <a:tailEnd/>
          </a:ln>
          <a:effectLst>
            <a:outerShdw blurRad="381000" sx="102000" sy="102000" algn="ctr" rotWithShape="0">
              <a:prstClr val="black">
                <a:alpha val="10000"/>
              </a:prstClr>
            </a:outerShdw>
          </a:effectLst>
        </p:spPr>
      </p:pic>
      <p:sp>
        <p:nvSpPr>
          <p:cNvPr id="19" name="文本框 18"/>
          <p:cNvSpPr txBox="1"/>
          <p:nvPr/>
        </p:nvSpPr>
        <p:spPr>
          <a:xfrm>
            <a:off x="8479340" y="1449851"/>
            <a:ext cx="2705642" cy="1895391"/>
          </a:xfrm>
          <a:prstGeom prst="rect">
            <a:avLst/>
          </a:prstGeom>
        </p:spPr>
        <p:txBody>
          <a:bodyPr wrap="square">
            <a:spAutoFit/>
          </a:bodyPr>
          <a:lstStyle>
            <a:defPPr>
              <a:defRPr lang="zh-CN"/>
            </a:defPPr>
            <a:lvl1pPr indent="457200">
              <a:lnSpc>
                <a:spcPct val="150000"/>
              </a:lnSpc>
              <a:defRPr b="1">
                <a:solidFill>
                  <a:srgbClr val="9E0406"/>
                </a:solidFill>
                <a:latin typeface="华文中宋" panose="02010600040101010101" pitchFamily="2" charset="-122"/>
                <a:ea typeface="华文中宋" panose="02010600040101010101" pitchFamily="2" charset="-122"/>
              </a:defRPr>
            </a:lvl1pPr>
          </a:lstStyle>
          <a:p>
            <a:pPr algn="just"/>
            <a:r>
              <a:rPr lang="en-US" altLang="zh-CN" sz="1600" dirty="0">
                <a:solidFill>
                  <a:schemeClr val="tx1">
                    <a:lumMod val="85000"/>
                    <a:lumOff val="15000"/>
                  </a:schemeClr>
                </a:solidFill>
              </a:rPr>
              <a:t>2021</a:t>
            </a:r>
            <a:r>
              <a:rPr lang="zh-CN" altLang="en-US" sz="1600" dirty="0">
                <a:solidFill>
                  <a:schemeClr val="tx1">
                    <a:lumMod val="85000"/>
                    <a:lumOff val="15000"/>
                  </a:schemeClr>
                </a:solidFill>
              </a:rPr>
              <a:t>年，各项医保综合帮扶政策惠及农村低收入人口就医</a:t>
            </a:r>
            <a:r>
              <a:rPr lang="en-US" altLang="zh-CN" sz="1600" dirty="0">
                <a:solidFill>
                  <a:schemeClr val="tx1">
                    <a:lumMod val="85000"/>
                    <a:lumOff val="15000"/>
                  </a:schemeClr>
                </a:solidFill>
              </a:rPr>
              <a:t>1.23</a:t>
            </a:r>
            <a:r>
              <a:rPr lang="zh-CN" altLang="en-US" sz="1600" dirty="0">
                <a:solidFill>
                  <a:schemeClr val="tx1">
                    <a:lumMod val="85000"/>
                    <a:lumOff val="15000"/>
                  </a:schemeClr>
                </a:solidFill>
              </a:rPr>
              <a:t>亿人次，减轻农村低收入人口医疗费用负担</a:t>
            </a:r>
            <a:r>
              <a:rPr lang="en-US" altLang="zh-CN" sz="1600" dirty="0">
                <a:solidFill>
                  <a:schemeClr val="tx1">
                    <a:lumMod val="85000"/>
                    <a:lumOff val="15000"/>
                  </a:schemeClr>
                </a:solidFill>
              </a:rPr>
              <a:t>1224.1</a:t>
            </a:r>
            <a:r>
              <a:rPr lang="zh-CN" altLang="en-US" sz="1600" dirty="0">
                <a:solidFill>
                  <a:schemeClr val="tx1">
                    <a:lumMod val="85000"/>
                    <a:lumOff val="15000"/>
                  </a:schemeClr>
                </a:solidFill>
              </a:rPr>
              <a:t>亿元。</a:t>
            </a:r>
          </a:p>
        </p:txBody>
      </p:sp>
      <p:pic>
        <p:nvPicPr>
          <p:cNvPr id="23" name="图片 22"/>
          <p:cNvPicPr>
            <a:picLocks noChangeAspect="1"/>
          </p:cNvPicPr>
          <p:nvPr/>
        </p:nvPicPr>
        <p:blipFill rotWithShape="1">
          <a:blip r:embed="rId3" cstate="print">
            <a:extLst>
              <a:ext uri="{28A0092B-C50C-407E-A947-70E740481C1C}">
                <a14:useLocalDpi xmlns:a14="http://schemas.microsoft.com/office/drawing/2010/main" val="0"/>
              </a:ext>
            </a:extLst>
          </a:blip>
          <a:srcRect t="54980" b="1201"/>
          <a:stretch>
            <a:fillRect/>
          </a:stretch>
        </p:blipFill>
        <p:spPr>
          <a:xfrm>
            <a:off x="7485317" y="3588836"/>
            <a:ext cx="3303816" cy="1984790"/>
          </a:xfrm>
          <a:prstGeom prst="rect">
            <a:avLst/>
          </a:prstGeom>
          <a:ln w="38100">
            <a:solidFill>
              <a:schemeClr val="bg1"/>
            </a:solidFill>
            <a:miter lim="800000"/>
            <a:headEnd/>
            <a:tailEnd/>
          </a:ln>
          <a:effectLst>
            <a:outerShdw blurRad="381000" sx="102000" sy="102000" algn="ctr" rotWithShape="0">
              <a:prstClr val="black">
                <a:alpha val="10000"/>
              </a:prstClr>
            </a:outerShdw>
          </a:effectLst>
        </p:spPr>
      </p:pic>
      <p:sp>
        <p:nvSpPr>
          <p:cNvPr id="24" name="文本框 23"/>
          <p:cNvSpPr txBox="1"/>
          <p:nvPr/>
        </p:nvSpPr>
        <p:spPr>
          <a:xfrm>
            <a:off x="10217803" y="3704690"/>
            <a:ext cx="369332" cy="1916632"/>
          </a:xfrm>
          <a:prstGeom prst="rect">
            <a:avLst/>
          </a:prstGeom>
          <a:noFill/>
        </p:spPr>
        <p:txBody>
          <a:bodyPr vert="eaVert" wrap="square" rtlCol="0">
            <a:spAutoFit/>
          </a:bodyPr>
          <a:lstStyle/>
          <a:p>
            <a:pPr algn="ctr"/>
            <a:r>
              <a:rPr lang="zh-CN" altLang="en-US" sz="1200" b="1" spc="300" dirty="0">
                <a:solidFill>
                  <a:schemeClr val="bg1"/>
                </a:solidFill>
                <a:effectLst>
                  <a:outerShdw blurRad="38100" dist="38100" dir="2700000" algn="tl">
                    <a:srgbClr val="000000">
                      <a:alpha val="90000"/>
                    </a:srgbClr>
                  </a:outerShdw>
                </a:effectLst>
                <a:latin typeface="微软雅黑" panose="020B0503020204020204" pitchFamily="34" charset="-122"/>
                <a:ea typeface="微软雅黑" panose="020B0503020204020204" pitchFamily="34" charset="-122"/>
              </a:rPr>
              <a:t>铜川照金革命老区</a:t>
            </a:r>
          </a:p>
        </p:txBody>
      </p:sp>
      <p:grpSp>
        <p:nvGrpSpPr>
          <p:cNvPr id="11" name="组合 10"/>
          <p:cNvGrpSpPr/>
          <p:nvPr/>
        </p:nvGrpSpPr>
        <p:grpSpPr>
          <a:xfrm>
            <a:off x="1119178" y="1444080"/>
            <a:ext cx="2114806" cy="468000"/>
            <a:chOff x="1195504" y="4601631"/>
            <a:chExt cx="4104000" cy="468000"/>
          </a:xfrm>
        </p:grpSpPr>
        <p:sp>
          <p:nvSpPr>
            <p:cNvPr id="13" name="对角圆角矩形 12"/>
            <p:cNvSpPr/>
            <p:nvPr/>
          </p:nvSpPr>
          <p:spPr>
            <a:xfrm>
              <a:off x="1195504" y="4601631"/>
              <a:ext cx="41040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初次分配</a:t>
              </a:r>
            </a:p>
          </p:txBody>
        </p:sp>
        <p:sp>
          <p:nvSpPr>
            <p:cNvPr id="14" name="对角圆角矩形 13"/>
            <p:cNvSpPr/>
            <p:nvPr/>
          </p:nvSpPr>
          <p:spPr>
            <a:xfrm flipH="1">
              <a:off x="1411503" y="4763631"/>
              <a:ext cx="296998" cy="138372"/>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16" name="箭头: 五边形 21"/>
          <p:cNvSpPr/>
          <p:nvPr/>
        </p:nvSpPr>
        <p:spPr>
          <a:xfrm>
            <a:off x="1119178" y="1999644"/>
            <a:ext cx="3600000" cy="576000"/>
          </a:xfrm>
          <a:prstGeom prst="cube">
            <a:avLst>
              <a:gd name="adj" fmla="val 12212"/>
            </a:avLst>
          </a:prstGeom>
          <a:gradFill>
            <a:gsLst>
              <a:gs pos="0">
                <a:srgbClr val="C00000"/>
              </a:gs>
              <a:gs pos="62000">
                <a:srgbClr val="C92403"/>
              </a:gs>
              <a:gs pos="100000">
                <a:srgbClr val="E55003"/>
              </a:gs>
            </a:gsLst>
            <a:lin ang="15600000" scaled="0"/>
          </a:gradFill>
          <a:ln w="12700">
            <a:gradFill>
              <a:gsLst>
                <a:gs pos="0">
                  <a:schemeClr val="bg1"/>
                </a:gs>
                <a:gs pos="100000">
                  <a:schemeClr val="bg1">
                    <a:alpha val="0"/>
                  </a:schemeClr>
                </a:gs>
              </a:gsLst>
              <a:lin ang="5400000" scaled="1"/>
            </a:gradFill>
            <a:prstDash val="solid"/>
            <a:miter lim="800000"/>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Autofit/>
          </a:bodyPr>
          <a:lstStyle/>
          <a:p>
            <a:pPr algn="ctr"/>
            <a:r>
              <a:rPr lang="zh-CN" altLang="en-US"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华文中宋" panose="02010600040101010101" pitchFamily="2" charset="-122"/>
                <a:sym typeface="+mn-ea"/>
              </a:rPr>
              <a:t>完善制度、规范秩序</a:t>
            </a:r>
          </a:p>
        </p:txBody>
      </p:sp>
      <p:grpSp>
        <p:nvGrpSpPr>
          <p:cNvPr id="20" name="组合 19"/>
          <p:cNvGrpSpPr/>
          <p:nvPr/>
        </p:nvGrpSpPr>
        <p:grpSpPr>
          <a:xfrm>
            <a:off x="1181984" y="4691463"/>
            <a:ext cx="2052000" cy="468000"/>
            <a:chOff x="1195504" y="4601631"/>
            <a:chExt cx="2052000" cy="468000"/>
          </a:xfrm>
        </p:grpSpPr>
        <p:sp>
          <p:nvSpPr>
            <p:cNvPr id="21" name="对角圆角矩形 20"/>
            <p:cNvSpPr/>
            <p:nvPr/>
          </p:nvSpPr>
          <p:spPr>
            <a:xfrm>
              <a:off x="1195504" y="4601631"/>
              <a:ext cx="20520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第三次分配</a:t>
              </a:r>
            </a:p>
          </p:txBody>
        </p:sp>
        <p:sp>
          <p:nvSpPr>
            <p:cNvPr id="22" name="对角圆角矩形 21"/>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25" name="箭头: 五边形 21"/>
          <p:cNvSpPr/>
          <p:nvPr/>
        </p:nvSpPr>
        <p:spPr>
          <a:xfrm>
            <a:off x="1119178" y="5242538"/>
            <a:ext cx="3600000" cy="576000"/>
          </a:xfrm>
          <a:prstGeom prst="cube">
            <a:avLst>
              <a:gd name="adj" fmla="val 12212"/>
            </a:avLst>
          </a:prstGeom>
          <a:gradFill>
            <a:gsLst>
              <a:gs pos="0">
                <a:srgbClr val="C00000"/>
              </a:gs>
              <a:gs pos="62000">
                <a:srgbClr val="C92403"/>
              </a:gs>
              <a:gs pos="100000">
                <a:srgbClr val="E55003"/>
              </a:gs>
            </a:gsLst>
            <a:lin ang="15600000" scaled="0"/>
          </a:gradFill>
          <a:ln w="12700">
            <a:gradFill>
              <a:gsLst>
                <a:gs pos="0">
                  <a:schemeClr val="bg1"/>
                </a:gs>
                <a:gs pos="100000">
                  <a:schemeClr val="bg1">
                    <a:alpha val="0"/>
                  </a:schemeClr>
                </a:gs>
              </a:gsLst>
              <a:lin ang="5400000" scaled="1"/>
            </a:gradFill>
            <a:prstDash val="solid"/>
            <a:miter lim="800000"/>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Autofit/>
          </a:bodyPr>
          <a:lstStyle/>
          <a:p>
            <a:pPr algn="ctr"/>
            <a:r>
              <a:rPr lang="zh-CN" altLang="en-US"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华文中宋" panose="02010600040101010101" pitchFamily="2" charset="-122"/>
                <a:sym typeface="+mn-ea"/>
              </a:rPr>
              <a:t>鼓励引导、自觉自愿</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sp>
        <p:nvSpPr>
          <p:cNvPr id="3" name="矩形 2"/>
          <p:cNvSpPr/>
          <p:nvPr/>
        </p:nvSpPr>
        <p:spPr>
          <a:xfrm>
            <a:off x="1783560" y="936000"/>
            <a:ext cx="8624880"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（四）构建高水平社会主义市场经济体制</a:t>
            </a:r>
          </a:p>
        </p:txBody>
      </p:sp>
      <p:grpSp>
        <p:nvGrpSpPr>
          <p:cNvPr id="4" name="组合 3"/>
          <p:cNvGrpSpPr/>
          <p:nvPr/>
        </p:nvGrpSpPr>
        <p:grpSpPr>
          <a:xfrm>
            <a:off x="949488" y="1939524"/>
            <a:ext cx="10293024" cy="3818085"/>
            <a:chOff x="949488" y="1941754"/>
            <a:chExt cx="10293024" cy="3818085"/>
          </a:xfrm>
        </p:grpSpPr>
        <p:grpSp>
          <p:nvGrpSpPr>
            <p:cNvPr id="5" name="组合 4"/>
            <p:cNvGrpSpPr/>
            <p:nvPr/>
          </p:nvGrpSpPr>
          <p:grpSpPr>
            <a:xfrm>
              <a:off x="949488" y="1941754"/>
              <a:ext cx="10293024" cy="3818085"/>
              <a:chOff x="1064709" y="1638633"/>
              <a:chExt cx="10293024" cy="3818085"/>
            </a:xfrm>
          </p:grpSpPr>
          <p:sp>
            <p:nvSpPr>
              <p:cNvPr id="7" name="图文框 6"/>
              <p:cNvSpPr/>
              <p:nvPr/>
            </p:nvSpPr>
            <p:spPr>
              <a:xfrm>
                <a:off x="1064709" y="1638633"/>
                <a:ext cx="10080000" cy="3600000"/>
              </a:xfrm>
              <a:prstGeom prst="frame">
                <a:avLst>
                  <a:gd name="adj1" fmla="val 3956"/>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1277733" y="1856718"/>
                <a:ext cx="10080000" cy="3600000"/>
                <a:chOff x="1277733" y="1856718"/>
                <a:chExt cx="10080000" cy="3600000"/>
              </a:xfrm>
            </p:grpSpPr>
            <p:sp>
              <p:nvSpPr>
                <p:cNvPr id="9" name="矩形 8"/>
                <p:cNvSpPr/>
                <p:nvPr/>
              </p:nvSpPr>
              <p:spPr>
                <a:xfrm>
                  <a:off x="1277733" y="1856718"/>
                  <a:ext cx="10080000" cy="360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6" name="矩形 5"/>
            <p:cNvSpPr/>
            <p:nvPr/>
          </p:nvSpPr>
          <p:spPr>
            <a:xfrm>
              <a:off x="1956000" y="2635573"/>
              <a:ext cx="8280000" cy="2549416"/>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在社会主义条件下发展市场经济，是我们党的一个伟大创举。我国经济发展获得巨大成功的一个关键因素，就是我们既发挥了市场经济的长处，又发挥了社会主义制度的优越性。</a:t>
              </a:r>
              <a:endParaRPr lang="en-US" altLang="zh-CN" sz="2200" b="1" dirty="0">
                <a:latin typeface="楷体" panose="02010609060101010101" pitchFamily="49" charset="-122"/>
                <a:ea typeface="楷体" panose="02010609060101010101" pitchFamily="49" charset="-122"/>
              </a:endParaRPr>
            </a:p>
            <a:p>
              <a:pPr algn="r">
                <a:lnSpc>
                  <a:spcPct val="150000"/>
                </a:lnSpc>
                <a:spcBef>
                  <a:spcPts val="800"/>
                </a:spcBef>
              </a:pP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习近平在十八届中央政治局第二十八次集体学习时的讲话</a:t>
              </a:r>
            </a:p>
            <a:p>
              <a:pPr algn="r">
                <a:lnSpc>
                  <a:spcPct val="150000"/>
                </a:lnSpc>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2015</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11</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23</a:t>
              </a:r>
              <a:r>
                <a:rPr lang="zh-CN" altLang="en-US" b="1" dirty="0">
                  <a:latin typeface="楷体" panose="02010609060101010101" pitchFamily="49" charset="-122"/>
                  <a:ea typeface="楷体" panose="02010609060101010101" pitchFamily="49" charset="-122"/>
                </a:rPr>
                <a:t>日）</a:t>
              </a: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preferRelativeResize="0"/>
          <p:nvPr/>
        </p:nvPicPr>
        <p:blipFill rotWithShape="1">
          <a:blip r:embed="rId2" cstate="print">
            <a:extLst>
              <a:ext uri="{28A0092B-C50C-407E-A947-70E740481C1C}">
                <a14:useLocalDpi xmlns:a14="http://schemas.microsoft.com/office/drawing/2010/main" val="0"/>
              </a:ext>
            </a:extLst>
          </a:blip>
          <a:srcRect l="383" t="31919" r="395" b="36289"/>
          <a:stretch>
            <a:fillRect/>
          </a:stretch>
        </p:blipFill>
        <p:spPr>
          <a:xfrm>
            <a:off x="0" y="1414043"/>
            <a:ext cx="12192000" cy="2800510"/>
          </a:xfrm>
          <a:prstGeom prst="cube">
            <a:avLst>
              <a:gd name="adj" fmla="val 0"/>
            </a:avLst>
          </a:prstGeom>
          <a:noFill/>
          <a:effectLst/>
        </p:spPr>
      </p:pic>
      <p:grpSp>
        <p:nvGrpSpPr>
          <p:cNvPr id="11" name="组合 10"/>
          <p:cNvGrpSpPr/>
          <p:nvPr/>
        </p:nvGrpSpPr>
        <p:grpSpPr>
          <a:xfrm>
            <a:off x="890435" y="4029015"/>
            <a:ext cx="5019303" cy="2390557"/>
            <a:chOff x="854097" y="2454257"/>
            <a:chExt cx="5019303" cy="2390557"/>
          </a:xfrm>
          <a:effectLst>
            <a:outerShdw blurRad="76200" dir="18900000" sy="23000" kx="-1200000" algn="bl" rotWithShape="0">
              <a:prstClr val="black">
                <a:alpha val="20000"/>
              </a:prstClr>
            </a:outerShdw>
          </a:effectLst>
        </p:grpSpPr>
        <p:sp>
          <p:nvSpPr>
            <p:cNvPr id="20" name="işlídê"/>
            <p:cNvSpPr/>
            <p:nvPr/>
          </p:nvSpPr>
          <p:spPr>
            <a:xfrm>
              <a:off x="1000097" y="2454257"/>
              <a:ext cx="4873303" cy="2390557"/>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 name="文本框 20"/>
            <p:cNvSpPr txBox="1"/>
            <p:nvPr/>
          </p:nvSpPr>
          <p:spPr>
            <a:xfrm>
              <a:off x="1301187" y="3189843"/>
              <a:ext cx="4271123" cy="1289905"/>
            </a:xfrm>
            <a:prstGeom prst="rect">
              <a:avLst/>
            </a:prstGeom>
            <a:noFill/>
          </p:spPr>
          <p:txBody>
            <a:bodyPr wrap="square" rtlCol="0">
              <a:spAutoFit/>
            </a:bodyPr>
            <a:lstStyle/>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在思想上更加尊重市场决定资源配置这一市场经济的一般规律，在行动上大幅度减少政府对资源的直接配置。</a:t>
              </a:r>
            </a:p>
          </p:txBody>
        </p:sp>
        <p:sp>
          <p:nvSpPr>
            <p:cNvPr id="22" name="平行四边形 21"/>
            <p:cNvSpPr/>
            <p:nvPr/>
          </p:nvSpPr>
          <p:spPr>
            <a:xfrm>
              <a:off x="854097" y="2666273"/>
              <a:ext cx="4500000" cy="468000"/>
            </a:xfrm>
            <a:prstGeom prst="parallelogram">
              <a:avLst/>
            </a:prstGeom>
            <a:gradFill>
              <a:gsLst>
                <a:gs pos="0">
                  <a:srgbClr val="9E0406"/>
                </a:gs>
                <a:gs pos="100000">
                  <a:srgbClr val="FF9000"/>
                </a:gs>
              </a:gsLst>
              <a:lin ang="0" scaled="0"/>
            </a:gradFill>
            <a:ln w="19050">
              <a:gradFill>
                <a:gsLst>
                  <a:gs pos="0">
                    <a:schemeClr val="bg1">
                      <a:alpha val="0"/>
                    </a:schemeClr>
                  </a:gs>
                  <a:gs pos="100000">
                    <a:schemeClr val="bg1"/>
                  </a:gs>
                </a:gsLst>
                <a:lin ang="0" scaled="0"/>
              </a:gradFill>
            </a:ln>
            <a:effectLst>
              <a:outerShdw blurRad="254000" dist="63500" dir="2700000" algn="tl" rotWithShape="0">
                <a:schemeClr val="accent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CN" altLang="en-US" sz="2000"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rPr>
                <a:t>市场配置资源的决定性作用</a:t>
              </a:r>
            </a:p>
          </p:txBody>
        </p:sp>
        <p:sp>
          <p:nvSpPr>
            <p:cNvPr id="31" name="等腰三角形 30"/>
            <p:cNvSpPr/>
            <p:nvPr/>
          </p:nvSpPr>
          <p:spPr>
            <a:xfrm rot="10800000">
              <a:off x="854097" y="3134273"/>
              <a:ext cx="146001" cy="144000"/>
            </a:xfrm>
            <a:prstGeom prst="triangle">
              <a:avLst>
                <a:gd name="adj" fmla="val 0"/>
              </a:avLst>
            </a:prstGeom>
            <a:solidFill>
              <a:srgbClr val="69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2" name="组合 11"/>
          <p:cNvGrpSpPr/>
          <p:nvPr/>
        </p:nvGrpSpPr>
        <p:grpSpPr>
          <a:xfrm>
            <a:off x="6136262" y="4029015"/>
            <a:ext cx="5019303" cy="2390557"/>
            <a:chOff x="6355798" y="2454257"/>
            <a:chExt cx="4829824" cy="2276903"/>
          </a:xfrm>
          <a:effectLst>
            <a:outerShdw blurRad="76200" dir="18900000" sy="23000" kx="-1200000" algn="bl" rotWithShape="0">
              <a:prstClr val="black">
                <a:alpha val="20000"/>
              </a:prstClr>
            </a:outerShdw>
          </a:effectLst>
        </p:grpSpPr>
        <p:sp>
          <p:nvSpPr>
            <p:cNvPr id="33" name="işlídê"/>
            <p:cNvSpPr/>
            <p:nvPr/>
          </p:nvSpPr>
          <p:spPr>
            <a:xfrm>
              <a:off x="6501800" y="2454257"/>
              <a:ext cx="4683822" cy="2276903"/>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4" name="文本框 33"/>
            <p:cNvSpPr txBox="1"/>
            <p:nvPr/>
          </p:nvSpPr>
          <p:spPr>
            <a:xfrm>
              <a:off x="6802061" y="3170591"/>
              <a:ext cx="4083300" cy="1228579"/>
            </a:xfrm>
            <a:prstGeom prst="rect">
              <a:avLst/>
            </a:prstGeom>
            <a:noFill/>
          </p:spPr>
          <p:txBody>
            <a:bodyPr wrap="square" rtlCol="0">
              <a:spAutoFit/>
            </a:bodyPr>
            <a:lstStyle/>
            <a:p>
              <a:pPr algn="just">
                <a:lnSpc>
                  <a:spcPct val="150000"/>
                </a:lnSpc>
              </a:pPr>
              <a:r>
                <a:rPr lang="zh-CN" altLang="en-US" dirty="0">
                  <a:latin typeface="微软雅黑" panose="020B0503020204020204" pitchFamily="34" charset="-122"/>
                  <a:ea typeface="微软雅黑" panose="020B0503020204020204" pitchFamily="34" charset="-122"/>
                </a:rPr>
                <a:t>　　</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lt"/>
                </a:rPr>
                <a:t>发挥党和政府的积极作用。科学的宏观调控、有效的政府治理，是发挥社会主义市场经济体制优势的内在要求。</a:t>
              </a:r>
              <a:endParaRPr lang="zh-CN" alt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35" name="平行四边形 34"/>
            <p:cNvSpPr/>
            <p:nvPr/>
          </p:nvSpPr>
          <p:spPr>
            <a:xfrm>
              <a:off x="6355798" y="2666273"/>
              <a:ext cx="4330125" cy="468000"/>
            </a:xfrm>
            <a:prstGeom prst="parallelogram">
              <a:avLst/>
            </a:prstGeom>
            <a:gradFill>
              <a:gsLst>
                <a:gs pos="0">
                  <a:srgbClr val="9E0406"/>
                </a:gs>
                <a:gs pos="100000">
                  <a:srgbClr val="FF9000"/>
                </a:gs>
              </a:gsLst>
              <a:lin ang="0" scaled="0"/>
            </a:gradFill>
            <a:ln w="19050">
              <a:gradFill>
                <a:gsLst>
                  <a:gs pos="0">
                    <a:schemeClr val="bg1">
                      <a:alpha val="0"/>
                    </a:schemeClr>
                  </a:gs>
                  <a:gs pos="100000">
                    <a:schemeClr val="bg1"/>
                  </a:gs>
                </a:gsLst>
                <a:lin ang="0" scaled="0"/>
              </a:gradFill>
            </a:ln>
            <a:effectLst>
              <a:outerShdw blurRad="254000" dist="63500" dir="2700000" algn="tl" rotWithShape="0">
                <a:schemeClr val="accent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CN" altLang="en-US" sz="2000"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rPr>
                <a:t>更好发挥政府作用</a:t>
              </a:r>
            </a:p>
          </p:txBody>
        </p:sp>
        <p:sp>
          <p:nvSpPr>
            <p:cNvPr id="36" name="等腰三角形 35"/>
            <p:cNvSpPr/>
            <p:nvPr/>
          </p:nvSpPr>
          <p:spPr>
            <a:xfrm rot="10800000">
              <a:off x="6355798" y="3134273"/>
              <a:ext cx="146001" cy="144000"/>
            </a:xfrm>
            <a:prstGeom prst="triangle">
              <a:avLst>
                <a:gd name="adj" fmla="val 0"/>
              </a:avLst>
            </a:prstGeom>
            <a:solidFill>
              <a:srgbClr val="69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8" name="组合 7"/>
          <p:cNvGrpSpPr/>
          <p:nvPr/>
        </p:nvGrpSpPr>
        <p:grpSpPr>
          <a:xfrm>
            <a:off x="4225418" y="1206266"/>
            <a:ext cx="3741164" cy="468000"/>
            <a:chOff x="1195504" y="4601631"/>
            <a:chExt cx="3741164" cy="468000"/>
          </a:xfrm>
        </p:grpSpPr>
        <p:sp>
          <p:nvSpPr>
            <p:cNvPr id="9" name="对角圆角矩形 8"/>
            <p:cNvSpPr/>
            <p:nvPr/>
          </p:nvSpPr>
          <p:spPr>
            <a:xfrm>
              <a:off x="1195504" y="4601631"/>
              <a:ext cx="3741164"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有效的市场，有为的政府</a:t>
              </a:r>
            </a:p>
          </p:txBody>
        </p:sp>
        <p:sp>
          <p:nvSpPr>
            <p:cNvPr id="10" name="对角圆角矩形 9"/>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13" name="矩形 146"/>
          <p:cNvSpPr>
            <a:spLocks noChangeArrowheads="1"/>
          </p:cNvSpPr>
          <p:nvPr/>
        </p:nvSpPr>
        <p:spPr bwMode="auto">
          <a:xfrm>
            <a:off x="1192713" y="1875065"/>
            <a:ext cx="9806574" cy="1884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lgn="just">
              <a:lnSpc>
                <a:spcPct val="150000"/>
              </a:lnSpc>
              <a:spcBef>
                <a:spcPts val="0"/>
              </a:spcBef>
              <a:buFont typeface="Wingdings" panose="05000000000000000000" pitchFamily="2" charset="2"/>
              <a:buChar char="n"/>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之所以说是社会主义市场经济，就是要坚持我们的制度优越性，有效防范资本主义     </a:t>
            </a:r>
            <a:endPar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indent="0" algn="just">
              <a:lnSpc>
                <a:spcPct val="150000"/>
              </a:lnSpc>
              <a:spcBef>
                <a:spcPts val="0"/>
              </a:spcBef>
              <a:buNone/>
            </a:pPr>
            <a:r>
              <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市场经济的弊端</a:t>
            </a:r>
            <a:endPar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gn="just">
              <a:lnSpc>
                <a:spcPct val="150000"/>
              </a:lnSpc>
              <a:spcBef>
                <a:spcPts val="0"/>
              </a:spcBef>
              <a:buFont typeface="Wingdings" panose="05000000000000000000" pitchFamily="2" charset="2"/>
              <a:buChar char="n"/>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在社会主义基本制度与市场经济的结合上下功夫，把两方面优势都发挥好</a:t>
            </a:r>
            <a:endPar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gn="just">
              <a:lnSpc>
                <a:spcPct val="150000"/>
              </a:lnSpc>
              <a:spcBef>
                <a:spcPts val="0"/>
              </a:spcBef>
              <a:buFont typeface="Wingdings" panose="05000000000000000000" pitchFamily="2" charset="2"/>
              <a:buChar char="n"/>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既要“有效的市场”，也要“有为的政府”</a:t>
            </a:r>
          </a:p>
        </p:txBody>
      </p:sp>
      <p:sp>
        <p:nvSpPr>
          <p:cNvPr id="14" name="对角圆角矩形 13"/>
          <p:cNvSpPr/>
          <p:nvPr/>
        </p:nvSpPr>
        <p:spPr>
          <a:xfrm flipH="1">
            <a:off x="3613982" y="558640"/>
            <a:ext cx="4964037"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关键是要处理好政府和市场的关系</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绿色的交通信号灯&#10;&#10;描述已自动生成"/>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44069" y="2322800"/>
            <a:ext cx="1503862" cy="2573487"/>
          </a:xfrm>
          <a:prstGeom prst="rect">
            <a:avLst/>
          </a:prstGeom>
        </p:spPr>
      </p:pic>
      <p:sp>
        <p:nvSpPr>
          <p:cNvPr id="22" name="矩形 21"/>
          <p:cNvSpPr/>
          <p:nvPr/>
        </p:nvSpPr>
        <p:spPr>
          <a:xfrm>
            <a:off x="7716583" y="2130341"/>
            <a:ext cx="3652457" cy="2577116"/>
          </a:xfrm>
          <a:prstGeom prst="rect">
            <a:avLst/>
          </a:prstGeom>
          <a:noFill/>
        </p:spPr>
        <p:txBody>
          <a:bodyPr wrap="square">
            <a:spAutoFit/>
          </a:bodyPr>
          <a:lstStyle/>
          <a:p>
            <a:pPr marL="342900" indent="-342900" algn="just">
              <a:lnSpc>
                <a:spcPct val="150000"/>
              </a:lnSpc>
              <a:spcAft>
                <a:spcPts val="6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各类资本都不能横冲直撞</a:t>
            </a:r>
          </a:p>
          <a:p>
            <a:pPr marL="342900" indent="-342900" algn="just">
              <a:lnSpc>
                <a:spcPct val="150000"/>
              </a:lnSpc>
              <a:spcAft>
                <a:spcPts val="6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要防止有些资本野蛮生长</a:t>
            </a:r>
          </a:p>
          <a:p>
            <a:pPr marL="342900" indent="-342900" algn="just">
              <a:lnSpc>
                <a:spcPct val="150000"/>
              </a:lnSpc>
              <a:spcAft>
                <a:spcPts val="6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不让“资本大鳄”恣意妄为</a:t>
            </a:r>
          </a:p>
          <a:p>
            <a:pPr marL="342900" indent="-342900" algn="just">
              <a:lnSpc>
                <a:spcPct val="150000"/>
              </a:lnSpc>
              <a:spcAft>
                <a:spcPts val="600"/>
              </a:spcAft>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要</a:t>
            </a:r>
            <a:r>
              <a:rPr lang="zh-CN" altLang="en-US" sz="2000" b="1" dirty="0">
                <a:solidFill>
                  <a:srgbClr val="C00000"/>
                </a:solidFill>
                <a:latin typeface="微软雅黑" panose="020B0503020204020204" pitchFamily="34" charset="-122"/>
                <a:ea typeface="微软雅黑" panose="020B0503020204020204" pitchFamily="34" charset="-122"/>
              </a:rPr>
              <a:t>反垄断、反暴利、反天价、反恶意炒作、反不正当竞争</a:t>
            </a:r>
          </a:p>
        </p:txBody>
      </p:sp>
      <p:pic>
        <p:nvPicPr>
          <p:cNvPr id="29" name="图片 28"/>
          <p:cNvPicPr preferRelativeResize="0"/>
          <p:nvPr/>
        </p:nvPicPr>
        <p:blipFill rotWithShape="1">
          <a:blip r:embed="rId3" cstate="print">
            <a:extLst>
              <a:ext uri="{28A0092B-C50C-407E-A947-70E740481C1C}">
                <a14:useLocalDpi xmlns:a14="http://schemas.microsoft.com/office/drawing/2010/main" val="0"/>
              </a:ext>
            </a:extLst>
          </a:blip>
          <a:srcRect l="383" t="46452" r="395" b="24502"/>
          <a:stretch>
            <a:fillRect/>
          </a:stretch>
        </p:blipFill>
        <p:spPr>
          <a:xfrm>
            <a:off x="-114000" y="4888293"/>
            <a:ext cx="12420000" cy="1969707"/>
          </a:xfrm>
          <a:prstGeom prst="cube">
            <a:avLst>
              <a:gd name="adj" fmla="val 3433"/>
            </a:avLst>
          </a:prstGeom>
          <a:noFill/>
          <a:effectLst/>
        </p:spPr>
      </p:pic>
      <p:sp>
        <p:nvSpPr>
          <p:cNvPr id="24" name="对角圆角矩形 23"/>
          <p:cNvSpPr/>
          <p:nvPr/>
        </p:nvSpPr>
        <p:spPr>
          <a:xfrm flipH="1">
            <a:off x="3576000" y="797771"/>
            <a:ext cx="504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正确认识和把握资本的特性和行为规律</a:t>
            </a:r>
          </a:p>
        </p:txBody>
      </p:sp>
      <p:grpSp>
        <p:nvGrpSpPr>
          <p:cNvPr id="23" name="组合 22"/>
          <p:cNvGrpSpPr/>
          <p:nvPr/>
        </p:nvGrpSpPr>
        <p:grpSpPr>
          <a:xfrm>
            <a:off x="4476000" y="1475239"/>
            <a:ext cx="3240000" cy="468000"/>
            <a:chOff x="1195504" y="4601631"/>
            <a:chExt cx="3240000" cy="468000"/>
          </a:xfrm>
        </p:grpSpPr>
        <p:sp>
          <p:nvSpPr>
            <p:cNvPr id="25" name="对角圆角矩形 24"/>
            <p:cNvSpPr/>
            <p:nvPr/>
          </p:nvSpPr>
          <p:spPr>
            <a:xfrm>
              <a:off x="1195504" y="4601631"/>
              <a:ext cx="32400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为资本设置“红绿灯”</a:t>
              </a:r>
            </a:p>
          </p:txBody>
        </p:sp>
        <p:sp>
          <p:nvSpPr>
            <p:cNvPr id="26" name="对角圆角矩形 25"/>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3" name="矩形 2"/>
          <p:cNvSpPr/>
          <p:nvPr/>
        </p:nvSpPr>
        <p:spPr>
          <a:xfrm>
            <a:off x="1312329" y="4970612"/>
            <a:ext cx="9567342" cy="1555875"/>
          </a:xfrm>
          <a:prstGeom prst="rect">
            <a:avLst/>
          </a:prstGeom>
        </p:spPr>
        <p:txBody>
          <a:bodyPr wrap="square">
            <a:spAutoFit/>
          </a:bodyPr>
          <a:lstStyle/>
          <a:p>
            <a:pPr algn="just">
              <a:lnSpc>
                <a:spcPct val="150000"/>
              </a:lnSpc>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　　资本是社会主义市场经济的重要生产要素，在社会主义市场经济条件下规范和引导资本发展，既是一个重大经济问题、也是一个重大政治问题，既是一个重大实践问题、也是一个重大理论问题。</a:t>
            </a:r>
          </a:p>
        </p:txBody>
      </p:sp>
      <p:sp>
        <p:nvSpPr>
          <p:cNvPr id="15" name="箭头: V 形 22"/>
          <p:cNvSpPr/>
          <p:nvPr/>
        </p:nvSpPr>
        <p:spPr>
          <a:xfrm rot="10800000">
            <a:off x="4802138" y="3288099"/>
            <a:ext cx="432000" cy="288000"/>
          </a:xfrm>
          <a:prstGeom prst="chevron">
            <a:avLst/>
          </a:prstGeom>
          <a:gradFill flip="none" rotWithShape="1">
            <a:gsLst>
              <a:gs pos="60000">
                <a:srgbClr val="B00000">
                  <a:alpha val="40000"/>
                </a:srgbClr>
              </a:gs>
              <a:gs pos="0">
                <a:schemeClr val="bg1">
                  <a:alpha val="0"/>
                </a:schemeClr>
              </a:gs>
              <a:gs pos="100000">
                <a:srgbClr val="9E0406"/>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20" name="箭头: V 形 22"/>
          <p:cNvSpPr/>
          <p:nvPr/>
        </p:nvSpPr>
        <p:spPr>
          <a:xfrm>
            <a:off x="6957860" y="3288099"/>
            <a:ext cx="432000" cy="288000"/>
          </a:xfrm>
          <a:prstGeom prst="chevron">
            <a:avLst/>
          </a:prstGeom>
          <a:gradFill flip="none" rotWithShape="1">
            <a:gsLst>
              <a:gs pos="60000">
                <a:srgbClr val="B00000">
                  <a:alpha val="40000"/>
                </a:srgbClr>
              </a:gs>
              <a:gs pos="0">
                <a:schemeClr val="bg1">
                  <a:alpha val="0"/>
                </a:schemeClr>
              </a:gs>
              <a:gs pos="100000">
                <a:srgbClr val="9E0406"/>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21" name="矩形 20"/>
          <p:cNvSpPr/>
          <p:nvPr/>
        </p:nvSpPr>
        <p:spPr>
          <a:xfrm>
            <a:off x="707396" y="2014925"/>
            <a:ext cx="4128604" cy="2807948"/>
          </a:xfrm>
          <a:prstGeom prst="rect">
            <a:avLst/>
          </a:prstGeom>
          <a:noFill/>
        </p:spPr>
        <p:txBody>
          <a:bodyPr wrap="square">
            <a:spAutoFit/>
          </a:bodyPr>
          <a:lstStyle/>
          <a:p>
            <a:pPr marL="342900" indent="-342900" algn="just">
              <a:lnSpc>
                <a:spcPct val="150000"/>
              </a:lnSpc>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资本是带动各类生产要素集聚配置的</a:t>
            </a:r>
            <a:r>
              <a:rPr lang="zh-CN" altLang="en-US" sz="2000" b="1" dirty="0">
                <a:solidFill>
                  <a:srgbClr val="C00000"/>
                </a:solidFill>
                <a:latin typeface="微软雅黑" panose="020B0503020204020204" pitchFamily="34" charset="-122"/>
                <a:ea typeface="微软雅黑" panose="020B0503020204020204" pitchFamily="34" charset="-122"/>
              </a:rPr>
              <a:t>重要纽带</a:t>
            </a:r>
            <a:endParaRPr lang="en-US" altLang="zh-CN" sz="2000" b="1" dirty="0">
              <a:solidFill>
                <a:srgbClr val="C00000"/>
              </a:solidFill>
              <a:latin typeface="微软雅黑" panose="020B0503020204020204" pitchFamily="34" charset="-122"/>
              <a:ea typeface="微软雅黑" panose="020B0503020204020204" pitchFamily="34" charset="-122"/>
            </a:endParaRPr>
          </a:p>
          <a:p>
            <a:pPr marL="342900" indent="-342900" algn="just">
              <a:lnSpc>
                <a:spcPct val="150000"/>
              </a:lnSpc>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要促进各类资本良性发展、共同发展</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50000"/>
              </a:lnSpc>
              <a:buClr>
                <a:srgbClr val="9E040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发挥资本</a:t>
            </a:r>
            <a:r>
              <a:rPr lang="zh-CN" altLang="en-US" sz="2000" b="1" dirty="0">
                <a:solidFill>
                  <a:srgbClr val="C00000"/>
                </a:solidFill>
                <a:latin typeface="微软雅黑" panose="020B0503020204020204" pitchFamily="34" charset="-122"/>
                <a:ea typeface="微软雅黑" panose="020B0503020204020204" pitchFamily="34" charset="-122"/>
              </a:rPr>
              <a:t>发展生产力、创造社会财富、增进人民福祉</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的作用</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箭头: 五边形 14"/>
          <p:cNvSpPr/>
          <p:nvPr/>
        </p:nvSpPr>
        <p:spPr>
          <a:xfrm flipH="1">
            <a:off x="624113" y="875976"/>
            <a:ext cx="5709157" cy="1584000"/>
          </a:xfrm>
          <a:prstGeom prst="homePlate">
            <a:avLst>
              <a:gd name="adj" fmla="val 0"/>
            </a:avLst>
          </a:prstGeom>
          <a:gradFill flip="none" rotWithShape="1">
            <a:gsLst>
              <a:gs pos="0">
                <a:schemeClr val="accent2">
                  <a:lumMod val="89000"/>
                </a:schemeClr>
              </a:gs>
              <a:gs pos="23000">
                <a:schemeClr val="accent2">
                  <a:lumMod val="89000"/>
                </a:schemeClr>
              </a:gs>
              <a:gs pos="69000">
                <a:schemeClr val="accent2">
                  <a:lumMod val="75000"/>
                </a:schemeClr>
              </a:gs>
              <a:gs pos="97000">
                <a:schemeClr val="accent2">
                  <a:lumMod val="70000"/>
                </a:schemeClr>
              </a:gs>
            </a:gsLst>
            <a:path path="circle">
              <a:fillToRect l="50000" t="50000" r="50000" b="50000"/>
            </a:path>
            <a:tileRect/>
          </a:gra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箭头: 五边形 12"/>
          <p:cNvSpPr/>
          <p:nvPr/>
        </p:nvSpPr>
        <p:spPr>
          <a:xfrm>
            <a:off x="5791076" y="4576594"/>
            <a:ext cx="5840547" cy="1584000"/>
          </a:xfrm>
          <a:prstGeom prst="homePlate">
            <a:avLst>
              <a:gd name="adj" fmla="val 0"/>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 name="文本框 2"/>
          <p:cNvSpPr txBox="1"/>
          <p:nvPr/>
        </p:nvSpPr>
        <p:spPr>
          <a:xfrm>
            <a:off x="815566" y="875976"/>
            <a:ext cx="5145974" cy="1476375"/>
          </a:xfrm>
          <a:prstGeom prst="rect">
            <a:avLst/>
          </a:prstGeom>
        </p:spPr>
        <p:txBody>
          <a:bodyPr wrap="square">
            <a:spAutoFit/>
          </a:bodyPr>
          <a:lstStyle>
            <a:defPPr>
              <a:defRPr lang="zh-CN"/>
            </a:defPPr>
            <a:lvl1pPr algn="just">
              <a:lnSpc>
                <a:spcPct val="150000"/>
              </a:lnSpc>
              <a:defRPr>
                <a:solidFill>
                  <a:schemeClr val="tx1">
                    <a:lumMod val="85000"/>
                    <a:lumOff val="15000"/>
                  </a:schemeClr>
                </a:solidFill>
                <a:latin typeface="微软雅黑" panose="020B0503020204020204" pitchFamily="34" charset="-122"/>
                <a:ea typeface="微软雅黑" panose="020B0503020204020204" pitchFamily="34" charset="-122"/>
                <a:cs typeface="+mn-ea"/>
              </a:defRPr>
            </a:lvl1pPr>
          </a:lstStyle>
          <a:p>
            <a:pPr indent="457200"/>
            <a:r>
              <a:rPr lang="en-US" altLang="zh-CN" sz="2000" b="1" dirty="0">
                <a:solidFill>
                  <a:schemeClr val="bg1"/>
                </a:solidFill>
                <a:effectLst>
                  <a:outerShdw blurRad="38100" dist="38100" dir="2700000" algn="tl">
                    <a:srgbClr val="000000">
                      <a:alpha val="43137"/>
                    </a:srgbClr>
                  </a:outerShdw>
                </a:effectLst>
              </a:rPr>
              <a:t> 2023</a:t>
            </a:r>
            <a:r>
              <a:rPr lang="zh-CN" altLang="en-US" sz="2000" b="1" dirty="0">
                <a:solidFill>
                  <a:schemeClr val="bg1"/>
                </a:solidFill>
                <a:effectLst>
                  <a:outerShdw blurRad="38100" dist="38100" dir="2700000" algn="tl">
                    <a:srgbClr val="000000">
                      <a:alpha val="43137"/>
                    </a:srgbClr>
                  </a:outerShdw>
                </a:effectLst>
              </a:rPr>
              <a:t>年中央一号文件，完善社会资本投资农业农村指引，加强资本下乡引入、使用、退出的全过程监管。</a:t>
            </a:r>
          </a:p>
        </p:txBody>
      </p:sp>
      <p:sp>
        <p:nvSpPr>
          <p:cNvPr id="5" name="文本框 4"/>
          <p:cNvSpPr txBox="1"/>
          <p:nvPr/>
        </p:nvSpPr>
        <p:spPr>
          <a:xfrm>
            <a:off x="6277728" y="4595950"/>
            <a:ext cx="5164305" cy="1422954"/>
          </a:xfrm>
          <a:prstGeom prst="rect">
            <a:avLst/>
          </a:prstGeom>
        </p:spPr>
        <p:txBody>
          <a:bodyPr wrap="square">
            <a:spAutoFit/>
          </a:bodyPr>
          <a:lstStyle>
            <a:defPPr>
              <a:defRPr lang="zh-CN"/>
            </a:defPPr>
            <a:lvl1pPr indent="457200" algn="just">
              <a:lnSpc>
                <a:spcPct val="150000"/>
              </a:lnSpc>
              <a:defRPr>
                <a:solidFill>
                  <a:schemeClr val="tx1">
                    <a:lumMod val="85000"/>
                    <a:lumOff val="15000"/>
                  </a:schemeClr>
                </a:solidFill>
                <a:latin typeface="微软雅黑" panose="020B0503020204020204" pitchFamily="34" charset="-122"/>
                <a:ea typeface="微软雅黑" panose="020B0503020204020204" pitchFamily="34" charset="-122"/>
                <a:cs typeface="+mn-ea"/>
              </a:defRPr>
            </a:lvl1pPr>
          </a:lstStyle>
          <a:p>
            <a:r>
              <a:rPr lang="en-US" altLang="zh-CN" sz="2000" b="1" dirty="0">
                <a:solidFill>
                  <a:schemeClr val="bg1"/>
                </a:solidFill>
                <a:effectLst>
                  <a:outerShdw blurRad="38100" dist="38100" dir="2700000" algn="tl">
                    <a:srgbClr val="000000">
                      <a:alpha val="43137"/>
                    </a:srgbClr>
                  </a:outerShdw>
                </a:effectLst>
              </a:rPr>
              <a:t> 2021</a:t>
            </a:r>
            <a:r>
              <a:rPr lang="zh-CN" altLang="en-US" sz="2000" b="1" dirty="0">
                <a:solidFill>
                  <a:schemeClr val="bg1"/>
                </a:solidFill>
                <a:effectLst>
                  <a:outerShdw blurRad="38100" dist="38100" dir="2700000" algn="tl">
                    <a:srgbClr val="000000">
                      <a:alpha val="43137"/>
                    </a:srgbClr>
                  </a:outerShdw>
                </a:effectLst>
              </a:rPr>
              <a:t>年，住建部联合八部门共同出手整治房地产市场乱象，在房地产开发、房屋买卖、住房租赁和物业服务四个方面大力整治。</a:t>
            </a:r>
          </a:p>
        </p:txBody>
      </p:sp>
      <p:pic>
        <p:nvPicPr>
          <p:cNvPr id="7" name="图片 6" descr="许多高楼大厦的城市&#10;&#10;描述已自动生成"/>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2757211"/>
            <a:ext cx="6152993" cy="4100789"/>
          </a:xfrm>
          <a:prstGeom prst="rect">
            <a:avLst/>
          </a:prstGeom>
        </p:spPr>
      </p:pic>
      <p:pic>
        <p:nvPicPr>
          <p:cNvPr id="4" name="图片 3"/>
          <p:cNvPicPr>
            <a:picLocks noChangeAspect="1"/>
          </p:cNvPicPr>
          <p:nvPr/>
        </p:nvPicPr>
        <p:blipFill>
          <a:blip r:embed="rId3"/>
          <a:stretch>
            <a:fillRect/>
          </a:stretch>
        </p:blipFill>
        <p:spPr>
          <a:xfrm>
            <a:off x="6152992" y="-5084"/>
            <a:ext cx="6039008" cy="4026005"/>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114000" y="-1494"/>
            <a:ext cx="12420000" cy="6860989"/>
            <a:chOff x="-114000" y="-1494"/>
            <a:chExt cx="12420000" cy="6860989"/>
          </a:xfrm>
        </p:grpSpPr>
        <p:pic>
          <p:nvPicPr>
            <p:cNvPr id="2" name="图片 1"/>
            <p:cNvPicPr>
              <a:picLocks noChangeAspect="1"/>
            </p:cNvPicPr>
            <p:nvPr/>
          </p:nvPicPr>
          <p:blipFill rotWithShape="1">
            <a:blip r:embed="rId2">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3" name="矩形 2"/>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4" name="图片 3"/>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5" name="图片 4"/>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sp>
        <p:nvSpPr>
          <p:cNvPr id="6" name="文本框 5"/>
          <p:cNvSpPr txBox="1"/>
          <p:nvPr/>
        </p:nvSpPr>
        <p:spPr>
          <a:xfrm>
            <a:off x="3002850" y="2592000"/>
            <a:ext cx="6186309" cy="646331"/>
          </a:xfrm>
          <a:prstGeom prst="rect">
            <a:avLst/>
          </a:prstGeom>
          <a:noFill/>
        </p:spPr>
        <p:txBody>
          <a:bodyPr wrap="none" rtlCol="0">
            <a:spAutoFit/>
          </a:bodyPr>
          <a:lstStyle/>
          <a:p>
            <a:pPr algn="ct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三、如何加快构建新发展格局</a:t>
            </a:r>
          </a:p>
        </p:txBody>
      </p:sp>
      <p:cxnSp>
        <p:nvCxnSpPr>
          <p:cNvPr id="7" name="直接连接符 6"/>
          <p:cNvCxnSpPr/>
          <p:nvPr/>
        </p:nvCxnSpPr>
        <p:spPr>
          <a:xfrm>
            <a:off x="1416000" y="3429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8" name="文本框 7"/>
          <p:cNvSpPr txBox="1"/>
          <p:nvPr/>
        </p:nvSpPr>
        <p:spPr>
          <a:xfrm>
            <a:off x="3979079" y="3672000"/>
            <a:ext cx="4233851" cy="46166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我国经济发展的路径选择</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656000" y="995980"/>
            <a:ext cx="16200000" cy="5112635"/>
            <a:chOff x="-1656000" y="560041"/>
            <a:chExt cx="16200000" cy="5112635"/>
          </a:xfrm>
        </p:grpSpPr>
        <p:sp>
          <p:nvSpPr>
            <p:cNvPr id="3" name="平行四边形 2"/>
            <p:cNvSpPr/>
            <p:nvPr/>
          </p:nvSpPr>
          <p:spPr>
            <a:xfrm>
              <a:off x="-1656000" y="4160676"/>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立方体 3"/>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0" y="1764000"/>
              <a:ext cx="1800000" cy="624176"/>
              <a:chOff x="11762383" y="4254174"/>
              <a:chExt cx="1800000" cy="624176"/>
            </a:xfrm>
          </p:grpSpPr>
          <p:sp>
            <p:nvSpPr>
              <p:cNvPr id="7" name="矩形 6"/>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8" name="矩形 7"/>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9" name="矩形 8"/>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6" name="立方体 5"/>
            <p:cNvSpPr/>
            <p:nvPr/>
          </p:nvSpPr>
          <p:spPr>
            <a:xfrm>
              <a:off x="876000" y="930240"/>
              <a:ext cx="10440000" cy="4320000"/>
            </a:xfrm>
            <a:prstGeom prst="cube">
              <a:avLst>
                <a:gd name="adj" fmla="val 1590"/>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0" name="组合 9"/>
          <p:cNvGrpSpPr/>
          <p:nvPr/>
        </p:nvGrpSpPr>
        <p:grpSpPr>
          <a:xfrm>
            <a:off x="1596422" y="1921904"/>
            <a:ext cx="9365113" cy="568907"/>
            <a:chOff x="1416000" y="1780152"/>
            <a:chExt cx="9365113" cy="568907"/>
          </a:xfrm>
        </p:grpSpPr>
        <p:cxnSp>
          <p:nvCxnSpPr>
            <p:cNvPr id="11" name="直接连接符 10"/>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（一）把握未来发展主动权的战略部署</a:t>
              </a:r>
            </a:p>
          </p:txBody>
        </p:sp>
      </p:grpSp>
      <p:grpSp>
        <p:nvGrpSpPr>
          <p:cNvPr id="13" name="组合 12"/>
          <p:cNvGrpSpPr/>
          <p:nvPr/>
        </p:nvGrpSpPr>
        <p:grpSpPr>
          <a:xfrm>
            <a:off x="1596422" y="2724697"/>
            <a:ext cx="9365113" cy="568907"/>
            <a:chOff x="1416000" y="1780152"/>
            <a:chExt cx="9365113" cy="568907"/>
          </a:xfrm>
        </p:grpSpPr>
        <p:cxnSp>
          <p:nvCxnSpPr>
            <p:cNvPr id="14"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5" name="文本框 14"/>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（二）以国内大循环为主体、国内国际双循环相互促进</a:t>
              </a:r>
            </a:p>
          </p:txBody>
        </p:sp>
      </p:grpSp>
      <p:grpSp>
        <p:nvGrpSpPr>
          <p:cNvPr id="19" name="组合 18"/>
          <p:cNvGrpSpPr/>
          <p:nvPr/>
        </p:nvGrpSpPr>
        <p:grpSpPr>
          <a:xfrm>
            <a:off x="1605865" y="3576614"/>
            <a:ext cx="9365113" cy="568907"/>
            <a:chOff x="1416000" y="1780152"/>
            <a:chExt cx="9365113" cy="568907"/>
          </a:xfrm>
        </p:grpSpPr>
        <p:cxnSp>
          <p:nvCxnSpPr>
            <p:cNvPr id="20"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1" name="文本框 20"/>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（三）大力推动构建新发展格局</a:t>
              </a:r>
            </a:p>
          </p:txBody>
        </p:sp>
      </p:grpSp>
      <p:grpSp>
        <p:nvGrpSpPr>
          <p:cNvPr id="16" name="组合 15"/>
          <p:cNvGrpSpPr/>
          <p:nvPr/>
        </p:nvGrpSpPr>
        <p:grpSpPr>
          <a:xfrm>
            <a:off x="1615700" y="4374090"/>
            <a:ext cx="9365113" cy="568907"/>
            <a:chOff x="1416000" y="1780152"/>
            <a:chExt cx="9365113" cy="568907"/>
          </a:xfrm>
        </p:grpSpPr>
        <p:cxnSp>
          <p:nvCxnSpPr>
            <p:cNvPr id="17" name="直接连接符 16"/>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8" name="文本框 17"/>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（四）建设现代化经济体系</a:t>
              </a: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图片 1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grpSp>
        <p:nvGrpSpPr>
          <p:cNvPr id="7" name="组合 6"/>
          <p:cNvGrpSpPr/>
          <p:nvPr/>
        </p:nvGrpSpPr>
        <p:grpSpPr>
          <a:xfrm>
            <a:off x="949488" y="1731012"/>
            <a:ext cx="10293024" cy="4120869"/>
            <a:chOff x="1064709" y="1875849"/>
            <a:chExt cx="10293024" cy="4120869"/>
          </a:xfrm>
        </p:grpSpPr>
        <p:sp>
          <p:nvSpPr>
            <p:cNvPr id="8" name="图文框 7"/>
            <p:cNvSpPr/>
            <p:nvPr/>
          </p:nvSpPr>
          <p:spPr>
            <a:xfrm>
              <a:off x="1064709" y="1875849"/>
              <a:ext cx="10080000" cy="3902783"/>
            </a:xfrm>
            <a:prstGeom prst="frame">
              <a:avLst>
                <a:gd name="adj1" fmla="val 3174"/>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9" name="组合 8"/>
            <p:cNvGrpSpPr/>
            <p:nvPr/>
          </p:nvGrpSpPr>
          <p:grpSpPr>
            <a:xfrm>
              <a:off x="1277733" y="2093934"/>
              <a:ext cx="10080000" cy="3902784"/>
              <a:chOff x="1277733" y="2093934"/>
              <a:chExt cx="10080000" cy="3902784"/>
            </a:xfrm>
          </p:grpSpPr>
          <p:sp>
            <p:nvSpPr>
              <p:cNvPr id="10" name="矩形 9"/>
              <p:cNvSpPr/>
              <p:nvPr/>
            </p:nvSpPr>
            <p:spPr>
              <a:xfrm>
                <a:off x="1277733" y="2093934"/>
                <a:ext cx="10080000" cy="3902783"/>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1" name="图片 10"/>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736718"/>
                <a:ext cx="7380000" cy="1260000"/>
              </a:xfrm>
              <a:prstGeom prst="rect">
                <a:avLst/>
              </a:prstGeom>
            </p:spPr>
          </p:pic>
        </p:grpSp>
      </p:grpSp>
      <p:sp>
        <p:nvSpPr>
          <p:cNvPr id="2" name="矩形 1"/>
          <p:cNvSpPr/>
          <p:nvPr/>
        </p:nvSpPr>
        <p:spPr>
          <a:xfrm>
            <a:off x="1979370" y="936000"/>
            <a:ext cx="8233260"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（一）把握未来发展主动权的战略性布局</a:t>
            </a:r>
          </a:p>
        </p:txBody>
      </p:sp>
      <p:sp>
        <p:nvSpPr>
          <p:cNvPr id="6" name="矩形 5"/>
          <p:cNvSpPr/>
          <p:nvPr/>
        </p:nvSpPr>
        <p:spPr>
          <a:xfrm>
            <a:off x="2006725" y="2221567"/>
            <a:ext cx="8178549" cy="3357842"/>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加快构建以国内大循环为主体、国内国际双循环相互促进的新发展格局</a:t>
            </a:r>
            <a:r>
              <a:rPr lang="en-US" altLang="zh-CN" sz="2200" b="1" dirty="0">
                <a:latin typeface="楷体" panose="02010609060101010101" pitchFamily="49" charset="-122"/>
                <a:ea typeface="楷体" panose="02010609060101010101" pitchFamily="49" charset="-122"/>
              </a:rPr>
              <a:t>……</a:t>
            </a:r>
            <a:r>
              <a:rPr lang="zh-CN" altLang="en-US" sz="2200" b="1" dirty="0">
                <a:latin typeface="楷体" panose="02010609060101010101" pitchFamily="49" charset="-122"/>
                <a:ea typeface="楷体" panose="02010609060101010101" pitchFamily="49" charset="-122"/>
              </a:rPr>
              <a:t>这是把握未来发展主动权的战略性布局和先手棋，是新发展阶段要着力推动完成的重大历史任务，也是贯彻新发展理念的重大举措。</a:t>
            </a:r>
            <a:endParaRPr lang="en-US" altLang="zh-CN" sz="2200" b="1" dirty="0">
              <a:latin typeface="楷体" panose="02010609060101010101" pitchFamily="49" charset="-122"/>
              <a:ea typeface="楷体" panose="02010609060101010101" pitchFamily="49" charset="-122"/>
            </a:endParaRPr>
          </a:p>
          <a:p>
            <a:pPr algn="r">
              <a:lnSpc>
                <a:spcPct val="130000"/>
              </a:lnSpc>
              <a:spcBef>
                <a:spcPts val="1200"/>
              </a:spcBef>
            </a:pPr>
            <a:r>
              <a:rPr lang="en-US" altLang="zh-CN" b="1" dirty="0">
                <a:latin typeface="楷体" panose="02010609060101010101" pitchFamily="49" charset="-122"/>
                <a:ea typeface="楷体" panose="02010609060101010101" pitchFamily="49" charset="-122"/>
              </a:rPr>
              <a:t> </a:t>
            </a:r>
            <a:r>
              <a:rPr lang="zh-CN" altLang="en-US" b="1" dirty="0">
                <a:latin typeface="楷体" panose="02010609060101010101" pitchFamily="49" charset="-122"/>
                <a:ea typeface="楷体" panose="02010609060101010101" pitchFamily="49" charset="-122"/>
              </a:rPr>
              <a:t>      </a:t>
            </a: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习近平在省部级主要领导干部学习贯彻党的十九届五中全会精神</a:t>
            </a:r>
            <a:endParaRPr lang="en-US" altLang="zh-CN" b="1" dirty="0">
              <a:latin typeface="楷体" panose="02010609060101010101" pitchFamily="49" charset="-122"/>
              <a:ea typeface="楷体" panose="02010609060101010101" pitchFamily="49" charset="-122"/>
            </a:endParaRPr>
          </a:p>
          <a:p>
            <a:pPr algn="r">
              <a:lnSpc>
                <a:spcPct val="130000"/>
              </a:lnSpc>
            </a:pPr>
            <a:r>
              <a:rPr lang="zh-CN" altLang="en-US" b="1" dirty="0">
                <a:latin typeface="楷体" panose="02010609060101010101" pitchFamily="49" charset="-122"/>
                <a:ea typeface="楷体" panose="02010609060101010101" pitchFamily="49" charset="-122"/>
              </a:rPr>
              <a:t>专题研讨班上的讲话</a:t>
            </a:r>
            <a:endParaRPr lang="en-US" altLang="zh-CN" b="1" dirty="0">
              <a:latin typeface="楷体" panose="02010609060101010101" pitchFamily="49" charset="-122"/>
              <a:ea typeface="楷体" panose="02010609060101010101" pitchFamily="49" charset="-122"/>
            </a:endParaRPr>
          </a:p>
          <a:p>
            <a:pPr algn="r">
              <a:lnSpc>
                <a:spcPct val="130000"/>
              </a:lnSpc>
            </a:pPr>
            <a:r>
              <a:rPr lang="en-US" altLang="zh-CN" b="1" dirty="0">
                <a:latin typeface="楷体" panose="02010609060101010101" pitchFamily="49" charset="-122"/>
                <a:ea typeface="楷体" panose="02010609060101010101" pitchFamily="49" charset="-122"/>
              </a:rPr>
              <a:t>(2021</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1</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11</a:t>
            </a:r>
            <a:r>
              <a:rPr lang="zh-CN" altLang="en-US" b="1" dirty="0">
                <a:latin typeface="楷体" panose="02010609060101010101" pitchFamily="49" charset="-122"/>
                <a:ea typeface="楷体" panose="02010609060101010101" pitchFamily="49" charset="-122"/>
              </a:rPr>
              <a:t>日</a:t>
            </a:r>
            <a:r>
              <a:rPr lang="en-US" altLang="zh-CN" b="1" dirty="0">
                <a:latin typeface="楷体" panose="02010609060101010101" pitchFamily="49" charset="-122"/>
                <a:ea typeface="楷体" panose="02010609060101010101" pitchFamily="49" charset="-122"/>
              </a:rPr>
              <a:t>)</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组合 7"/>
          <p:cNvGrpSpPr/>
          <p:nvPr/>
        </p:nvGrpSpPr>
        <p:grpSpPr>
          <a:xfrm flipH="1">
            <a:off x="588099" y="2659092"/>
            <a:ext cx="11284584" cy="3616220"/>
            <a:chOff x="2436054" y="2156626"/>
            <a:chExt cx="9706160" cy="4430162"/>
          </a:xfrm>
        </p:grpSpPr>
        <p:sp>
          <p:nvSpPr>
            <p:cNvPr id="9" name="矩形 8"/>
            <p:cNvSpPr/>
            <p:nvPr/>
          </p:nvSpPr>
          <p:spPr>
            <a:xfrm flipV="1">
              <a:off x="2561306" y="2268677"/>
              <a:ext cx="9580908" cy="4318111"/>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 name="矩形 9"/>
            <p:cNvSpPr/>
            <p:nvPr/>
          </p:nvSpPr>
          <p:spPr>
            <a:xfrm flipV="1">
              <a:off x="2436054" y="2156626"/>
              <a:ext cx="9632979" cy="4320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文本框 1"/>
          <p:cNvSpPr txBox="1"/>
          <p:nvPr/>
        </p:nvSpPr>
        <p:spPr>
          <a:xfrm>
            <a:off x="1043515" y="3018266"/>
            <a:ext cx="5475398" cy="2807948"/>
          </a:xfrm>
          <a:prstGeom prst="rect">
            <a:avLst/>
          </a:prstGeom>
          <a:noFill/>
        </p:spPr>
        <p:txBody>
          <a:bodyPr wrap="square" rtlCol="0">
            <a:spAutoFit/>
          </a:bodyPr>
          <a:lstStyle/>
          <a:p>
            <a:pPr indent="457200" algn="just">
              <a:lnSpc>
                <a:spcPct val="150000"/>
              </a:lnSpc>
            </a:pPr>
            <a:r>
              <a:rPr lang="zh-CN" altLang="en-US" sz="2000" dirty="0">
                <a:latin typeface="微软雅黑" panose="020B0503020204020204" pitchFamily="34" charset="-122"/>
                <a:ea typeface="微软雅黑" panose="020B0503020204020204" pitchFamily="34" charset="-122"/>
              </a:rPr>
              <a:t>构建以国内大循环为主体、国内国际双循环相互促进的新发展格局，</a:t>
            </a:r>
            <a:r>
              <a:rPr lang="zh-CN" altLang="en-US" sz="2000" b="1" dirty="0">
                <a:solidFill>
                  <a:srgbClr val="C00000"/>
                </a:solidFill>
                <a:latin typeface="微软雅黑" panose="020B0503020204020204" pitchFamily="34" charset="-122"/>
                <a:ea typeface="微软雅黑" panose="020B0503020204020204" pitchFamily="34" charset="-122"/>
              </a:rPr>
              <a:t>是根据我国发展阶段、环境、条件变化，特别是基于我国比较优势变化，审时度势作出的重大决策</a:t>
            </a:r>
            <a:r>
              <a:rPr lang="zh-CN" altLang="en-US" sz="2000" dirty="0">
                <a:latin typeface="微软雅黑" panose="020B0503020204020204" pitchFamily="34" charset="-122"/>
                <a:ea typeface="微软雅黑" panose="020B0503020204020204" pitchFamily="34" charset="-122"/>
              </a:rPr>
              <a:t>，是新发展阶段要着力推动完成的重大历史任务，也是贯彻新发展理念的重大举措。</a:t>
            </a:r>
            <a:endParaRPr kumimoji="1" lang="zh-CN" altLang="en-US" sz="2000" dirty="0">
              <a:latin typeface="微软雅黑" panose="020B0503020204020204" pitchFamily="34" charset="-122"/>
              <a:ea typeface="微软雅黑" panose="020B0503020204020204" pitchFamily="34" charset="-122"/>
            </a:endParaRPr>
          </a:p>
        </p:txBody>
      </p:sp>
      <p:sp>
        <p:nvSpPr>
          <p:cNvPr id="3" name="对角圆角矩形 1"/>
          <p:cNvSpPr/>
          <p:nvPr/>
        </p:nvSpPr>
        <p:spPr>
          <a:xfrm flipH="1">
            <a:off x="2796540" y="936000"/>
            <a:ext cx="659892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构建新发展格局是我国经济发展的路径选择</a:t>
            </a:r>
          </a:p>
        </p:txBody>
      </p:sp>
      <p:grpSp>
        <p:nvGrpSpPr>
          <p:cNvPr id="4" name="组合 3"/>
          <p:cNvGrpSpPr/>
          <p:nvPr/>
        </p:nvGrpSpPr>
        <p:grpSpPr>
          <a:xfrm>
            <a:off x="4116000" y="1669608"/>
            <a:ext cx="3960000" cy="468000"/>
            <a:chOff x="1195504" y="4601631"/>
            <a:chExt cx="3960000" cy="468000"/>
          </a:xfrm>
        </p:grpSpPr>
        <p:sp>
          <p:nvSpPr>
            <p:cNvPr id="5" name="对角圆角矩形 4"/>
            <p:cNvSpPr/>
            <p:nvPr/>
          </p:nvSpPr>
          <p:spPr>
            <a:xfrm>
              <a:off x="1195504" y="4601631"/>
              <a:ext cx="39600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构建新发展格局的重大意义</a:t>
              </a:r>
            </a:p>
          </p:txBody>
        </p:sp>
        <p:sp>
          <p:nvSpPr>
            <p:cNvPr id="6" name="对角圆角矩形 5"/>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pic>
        <p:nvPicPr>
          <p:cNvPr id="7" name="图片 6"/>
          <p:cNvPicPr>
            <a:picLocks noChangeAspect="1"/>
          </p:cNvPicPr>
          <p:nvPr/>
        </p:nvPicPr>
        <p:blipFill>
          <a:blip r:embed="rId2"/>
          <a:stretch>
            <a:fillRect/>
          </a:stretch>
        </p:blipFill>
        <p:spPr>
          <a:xfrm>
            <a:off x="6826215" y="2381950"/>
            <a:ext cx="4900848" cy="3679261"/>
          </a:xfrm>
          <a:prstGeom prst="rect">
            <a:avLst/>
          </a:prstGeom>
          <a:ln w="38100">
            <a:solidFill>
              <a:schemeClr val="bg1"/>
            </a:solidFill>
            <a:miter lim="800000"/>
            <a:headEnd/>
            <a:tailEnd/>
          </a:ln>
          <a:effectLst>
            <a:outerShdw blurRad="381000" sx="102000" sy="102000" algn="ctr" rotWithShape="0">
              <a:prstClr val="black">
                <a:alpha val="10000"/>
              </a:prstClr>
            </a:outerShdw>
          </a:effectLst>
        </p:spPr>
      </p:pic>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组合 11"/>
          <p:cNvGrpSpPr/>
          <p:nvPr/>
        </p:nvGrpSpPr>
        <p:grpSpPr>
          <a:xfrm flipH="1">
            <a:off x="5747538" y="1816796"/>
            <a:ext cx="6114262" cy="4285255"/>
            <a:chOff x="704510" y="1996482"/>
            <a:chExt cx="10805744" cy="4395677"/>
          </a:xfrm>
        </p:grpSpPr>
        <p:sp>
          <p:nvSpPr>
            <p:cNvPr id="13" name="矩形 12"/>
            <p:cNvSpPr/>
            <p:nvPr/>
          </p:nvSpPr>
          <p:spPr>
            <a:xfrm flipV="1">
              <a:off x="704510" y="2072159"/>
              <a:ext cx="10728000" cy="4320000"/>
            </a:xfrm>
            <a:prstGeom prst="rect">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flipV="1">
              <a:off x="782254" y="1996482"/>
              <a:ext cx="10728000" cy="4320000"/>
            </a:xfrm>
            <a:prstGeom prst="rect">
              <a:avLst/>
            </a:prstGeom>
            <a:solidFill>
              <a:schemeClr val="bg1"/>
            </a:solidFill>
            <a:ln w="12700">
              <a:gradFill>
                <a:gsLst>
                  <a:gs pos="100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sp>
        <p:nvSpPr>
          <p:cNvPr id="15" name="işlídê"/>
          <p:cNvSpPr/>
          <p:nvPr/>
        </p:nvSpPr>
        <p:spPr>
          <a:xfrm>
            <a:off x="-18263" y="1515896"/>
            <a:ext cx="6993221" cy="4847158"/>
          </a:xfrm>
          <a:prstGeom prst="round2DiagRect">
            <a:avLst>
              <a:gd name="adj1" fmla="val 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16" name="组合 15"/>
          <p:cNvGrpSpPr/>
          <p:nvPr/>
        </p:nvGrpSpPr>
        <p:grpSpPr>
          <a:xfrm>
            <a:off x="2874000" y="792000"/>
            <a:ext cx="6444000" cy="468000"/>
            <a:chOff x="1195504" y="4601631"/>
            <a:chExt cx="6444000" cy="468000"/>
          </a:xfrm>
        </p:grpSpPr>
        <p:sp>
          <p:nvSpPr>
            <p:cNvPr id="21" name="对角圆角矩形 20"/>
            <p:cNvSpPr/>
            <p:nvPr/>
          </p:nvSpPr>
          <p:spPr>
            <a:xfrm>
              <a:off x="1195504" y="4601631"/>
              <a:ext cx="64440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构建新发展格局是对我国客观经济规律的自觉把握</a:t>
              </a:r>
            </a:p>
          </p:txBody>
        </p:sp>
        <p:sp>
          <p:nvSpPr>
            <p:cNvPr id="22" name="对角圆角矩形 21"/>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33" name="矩形 32"/>
          <p:cNvSpPr/>
          <p:nvPr/>
        </p:nvSpPr>
        <p:spPr>
          <a:xfrm>
            <a:off x="7135456" y="2042312"/>
            <a:ext cx="4500589" cy="3724096"/>
          </a:xfrm>
          <a:prstGeom prst="rect">
            <a:avLst/>
          </a:prstGeom>
        </p:spPr>
        <p:txBody>
          <a:bodyPr wrap="square">
            <a:spAutoFit/>
          </a:bodyPr>
          <a:lstStyle/>
          <a:p>
            <a:pPr marL="342900" indent="-342900" algn="just">
              <a:lnSpc>
                <a:spcPct val="150000"/>
              </a:lnSpc>
              <a:spcBef>
                <a:spcPct val="0"/>
              </a:spcBef>
              <a:spcAft>
                <a:spcPts val="1200"/>
              </a:spcAft>
              <a:buClr>
                <a:srgbClr val="961116"/>
              </a:buClr>
              <a:buSzPct val="80000"/>
              <a:buFont typeface="Wingdings" panose="05000000000000000000" pitchFamily="2" charset="2"/>
              <a:buChar char="n"/>
            </a:pPr>
            <a:r>
              <a:rPr lang="zh-CN" altLang="en-US" sz="1600" dirty="0">
                <a:latin typeface="微软雅黑" panose="020B0503020204020204" pitchFamily="34" charset="-122"/>
                <a:ea typeface="微软雅黑" panose="020B0503020204020204" pitchFamily="34" charset="-122"/>
                <a:cs typeface="+mn-ea"/>
                <a:sym typeface="+mn-lt"/>
              </a:rPr>
              <a:t>改革开放前，我国经济以国内循环为主；改革开放以来，特别是加入世界贸易组织后，我国加入国际大循环，对我国快速提升经济实力、改善人民生活发挥了重要作用</a:t>
            </a:r>
            <a:endParaRPr lang="en-US" altLang="zh-CN" sz="1600" dirty="0">
              <a:latin typeface="微软雅黑" panose="020B0503020204020204" pitchFamily="34" charset="-122"/>
              <a:ea typeface="微软雅黑" panose="020B0503020204020204" pitchFamily="34" charset="-122"/>
              <a:cs typeface="+mn-ea"/>
              <a:sym typeface="+mn-lt"/>
            </a:endParaRPr>
          </a:p>
          <a:p>
            <a:pPr marL="342900" indent="-342900" algn="just">
              <a:lnSpc>
                <a:spcPct val="150000"/>
              </a:lnSpc>
              <a:spcBef>
                <a:spcPct val="0"/>
              </a:spcBef>
              <a:spcAft>
                <a:spcPts val="1200"/>
              </a:spcAft>
              <a:buClr>
                <a:srgbClr val="961116"/>
              </a:buClr>
              <a:buSzPct val="80000"/>
              <a:buFont typeface="Wingdings" panose="05000000000000000000" pitchFamily="2" charset="2"/>
              <a:buChar char="n"/>
            </a:pPr>
            <a:r>
              <a:rPr lang="zh-CN" altLang="en-US" sz="1600" dirty="0">
                <a:latin typeface="微软雅黑" panose="020B0503020204020204" pitchFamily="34" charset="-122"/>
                <a:ea typeface="微软雅黑" panose="020B0503020204020204" pitchFamily="34" charset="-122"/>
                <a:cs typeface="+mn-ea"/>
                <a:sym typeface="+mn-lt"/>
              </a:rPr>
              <a:t>自</a:t>
            </a:r>
            <a:r>
              <a:rPr lang="en-US" altLang="zh-CN" sz="1600" dirty="0">
                <a:latin typeface="微软雅黑" panose="020B0503020204020204" pitchFamily="34" charset="-122"/>
                <a:ea typeface="微软雅黑" panose="020B0503020204020204" pitchFamily="34" charset="-122"/>
                <a:cs typeface="+mn-ea"/>
                <a:sym typeface="+mn-lt"/>
              </a:rPr>
              <a:t>2008</a:t>
            </a:r>
            <a:r>
              <a:rPr lang="zh-CN" altLang="en-US" sz="1600" dirty="0">
                <a:latin typeface="微软雅黑" panose="020B0503020204020204" pitchFamily="34" charset="-122"/>
                <a:ea typeface="微软雅黑" panose="020B0503020204020204" pitchFamily="34" charset="-122"/>
                <a:cs typeface="+mn-ea"/>
                <a:sym typeface="+mn-lt"/>
              </a:rPr>
              <a:t>年国际金融危机以来，</a:t>
            </a:r>
            <a:r>
              <a:rPr lang="zh-CN" altLang="en-US" sz="1600" dirty="0">
                <a:latin typeface="微软雅黑" panose="020B0503020204020204" pitchFamily="34" charset="-122"/>
                <a:ea typeface="微软雅黑" panose="020B0503020204020204" pitchFamily="34" charset="-122"/>
                <a:cs typeface="+mn-ea"/>
              </a:rPr>
              <a:t>我国经济已经向以国内大循环为主体转变，国内需求对经济增长的贡献率有多个年份超过</a:t>
            </a:r>
            <a:r>
              <a:rPr lang="en-US" altLang="zh-CN" sz="1600" dirty="0">
                <a:latin typeface="微软雅黑" panose="020B0503020204020204" pitchFamily="34" charset="-122"/>
                <a:ea typeface="微软雅黑" panose="020B0503020204020204" pitchFamily="34" charset="-122"/>
                <a:cs typeface="+mn-ea"/>
              </a:rPr>
              <a:t>100%</a:t>
            </a:r>
            <a:endParaRPr lang="en-US" altLang="zh-CN" sz="1600" dirty="0">
              <a:latin typeface="微软雅黑" panose="020B0503020204020204" pitchFamily="34" charset="-122"/>
              <a:ea typeface="微软雅黑" panose="020B0503020204020204" pitchFamily="34" charset="-122"/>
              <a:cs typeface="+mn-ea"/>
              <a:sym typeface="+mn-lt"/>
            </a:endParaRPr>
          </a:p>
          <a:p>
            <a:pPr marL="342900" indent="-342900" algn="just">
              <a:lnSpc>
                <a:spcPct val="150000"/>
              </a:lnSpc>
              <a:spcBef>
                <a:spcPct val="0"/>
              </a:spcBef>
              <a:spcAft>
                <a:spcPts val="1200"/>
              </a:spcAft>
              <a:buClr>
                <a:srgbClr val="961116"/>
              </a:buClr>
              <a:buSzPct val="80000"/>
              <a:buFont typeface="Wingdings" panose="05000000000000000000" pitchFamily="2" charset="2"/>
              <a:buChar char="n"/>
            </a:pPr>
            <a:r>
              <a:rPr lang="zh-CN" altLang="en-US" sz="1600" dirty="0">
                <a:latin typeface="微软雅黑" panose="020B0503020204020204" pitchFamily="34" charset="-122"/>
                <a:ea typeface="微软雅黑" panose="020B0503020204020204" pitchFamily="34" charset="-122"/>
                <a:cs typeface="+mn-ea"/>
                <a:sym typeface="+mn-lt"/>
              </a:rPr>
              <a:t>构建新发展格局是把握发展主动权的</a:t>
            </a:r>
            <a:r>
              <a:rPr lang="zh-CN" altLang="en-US" sz="1600" b="1" dirty="0">
                <a:solidFill>
                  <a:srgbClr val="9E0406"/>
                </a:solidFill>
                <a:latin typeface="微软雅黑" panose="020B0503020204020204" pitchFamily="34" charset="-122"/>
                <a:ea typeface="微软雅黑" panose="020B0503020204020204" pitchFamily="34" charset="-122"/>
                <a:cs typeface="+mn-ea"/>
                <a:sym typeface="+mn-lt"/>
              </a:rPr>
              <a:t>先手棋</a:t>
            </a:r>
            <a:r>
              <a:rPr lang="zh-CN" altLang="en-US" sz="1600" dirty="0">
                <a:latin typeface="微软雅黑" panose="020B0503020204020204" pitchFamily="34" charset="-122"/>
                <a:ea typeface="微软雅黑" panose="020B0503020204020204" pitchFamily="34" charset="-122"/>
                <a:cs typeface="+mn-ea"/>
                <a:sym typeface="+mn-lt"/>
              </a:rPr>
              <a:t>，不是被迫之举和权宜之计</a:t>
            </a:r>
            <a:endParaRPr lang="en-US" altLang="zh-CN" sz="1600" dirty="0">
              <a:latin typeface="微软雅黑" panose="020B0503020204020204" pitchFamily="34" charset="-122"/>
              <a:ea typeface="微软雅黑" panose="020B0503020204020204" pitchFamily="34" charset="-122"/>
              <a:cs typeface="+mn-ea"/>
              <a:sym typeface="+mn-lt"/>
            </a:endParaRPr>
          </a:p>
        </p:txBody>
      </p:sp>
      <p:sp>
        <p:nvSpPr>
          <p:cNvPr id="3" name="文本框 2"/>
          <p:cNvSpPr txBox="1"/>
          <p:nvPr/>
        </p:nvSpPr>
        <p:spPr>
          <a:xfrm>
            <a:off x="4988214" y="6009787"/>
            <a:ext cx="1771639" cy="276999"/>
          </a:xfrm>
          <a:prstGeom prst="rect">
            <a:avLst/>
          </a:prstGeom>
          <a:noFill/>
        </p:spPr>
        <p:txBody>
          <a:bodyPr wrap="none" rtlCol="0">
            <a:spAutoFit/>
          </a:bodyPr>
          <a:lstStyle/>
          <a:p>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数据来源：</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wind</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数据库</a:t>
            </a:r>
          </a:p>
        </p:txBody>
      </p:sp>
      <p:graphicFrame>
        <p:nvGraphicFramePr>
          <p:cNvPr id="4" name="图表 3"/>
          <p:cNvGraphicFramePr/>
          <p:nvPr/>
        </p:nvGraphicFramePr>
        <p:xfrm>
          <a:off x="89288" y="1654796"/>
          <a:ext cx="6778117" cy="3943083"/>
        </p:xfrm>
        <a:graphic>
          <a:graphicData uri="http://schemas.openxmlformats.org/drawingml/2006/chart">
            <c:chart xmlns:c="http://schemas.openxmlformats.org/drawingml/2006/chart" xmlns:r="http://schemas.openxmlformats.org/officeDocument/2006/relationships" r:id="rId3"/>
          </a:graphicData>
        </a:graphic>
      </p:graphicFrame>
      <p:sp>
        <p:nvSpPr>
          <p:cNvPr id="2" name="矩形 1"/>
          <p:cNvSpPr/>
          <p:nvPr/>
        </p:nvSpPr>
        <p:spPr>
          <a:xfrm>
            <a:off x="1324380" y="5595411"/>
            <a:ext cx="4315605" cy="328936"/>
          </a:xfrm>
          <a:prstGeom prst="rect">
            <a:avLst/>
          </a:prstGeom>
        </p:spPr>
        <p:txBody>
          <a:bodyPr wrap="none">
            <a:spAutoFit/>
          </a:bodyPr>
          <a:lstStyle/>
          <a:p>
            <a:pPr algn="ctr">
              <a:lnSpc>
                <a:spcPct val="120000"/>
              </a:lnSpc>
            </a:pPr>
            <a:r>
              <a:rPr lang="en-US" altLang="zh-CN" sz="1400" b="1" dirty="0">
                <a:solidFill>
                  <a:schemeClr val="tx1">
                    <a:lumMod val="85000"/>
                    <a:lumOff val="15000"/>
                  </a:schemeClr>
                </a:solidFill>
                <a:latin typeface="微软雅黑" panose="020B0503020204020204" pitchFamily="34" charset="-122"/>
                <a:ea typeface="微软雅黑" panose="020B0503020204020204" pitchFamily="34" charset="-122"/>
              </a:rPr>
              <a:t>2007—2022</a:t>
            </a:r>
            <a:r>
              <a:rPr lang="zh-CN" altLang="en-US" sz="1400" b="1" dirty="0">
                <a:solidFill>
                  <a:schemeClr val="tx1">
                    <a:lumMod val="85000"/>
                    <a:lumOff val="15000"/>
                  </a:schemeClr>
                </a:solidFill>
                <a:latin typeface="微软雅黑" panose="020B0503020204020204" pitchFamily="34" charset="-122"/>
                <a:ea typeface="微软雅黑" panose="020B0503020204020204" pitchFamily="34" charset="-122"/>
              </a:rPr>
              <a:t>年我国内需、净出口对经济增长贡献率</a:t>
            </a:r>
            <a:endParaRPr lang="en-US" altLang="zh-CN" sz="14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图片 21"/>
          <p:cNvPicPr preferRelativeResize="0"/>
          <p:nvPr/>
        </p:nvPicPr>
        <p:blipFill rotWithShape="1">
          <a:blip r:embed="rId2" cstate="print">
            <a:extLst>
              <a:ext uri="{28A0092B-C50C-407E-A947-70E740481C1C}">
                <a14:useLocalDpi xmlns:a14="http://schemas.microsoft.com/office/drawing/2010/main" val="0"/>
              </a:ext>
            </a:extLst>
          </a:blip>
          <a:srcRect l="383" t="46452" r="395" b="13695"/>
          <a:stretch>
            <a:fillRect/>
          </a:stretch>
        </p:blipFill>
        <p:spPr>
          <a:xfrm>
            <a:off x="-114000" y="4155434"/>
            <a:ext cx="12420000" cy="2702566"/>
          </a:xfrm>
          <a:prstGeom prst="cube">
            <a:avLst>
              <a:gd name="adj" fmla="val 1759"/>
            </a:avLst>
          </a:prstGeom>
          <a:noFill/>
          <a:effectLst/>
        </p:spPr>
      </p:pic>
      <p:sp>
        <p:nvSpPr>
          <p:cNvPr id="13" name="矩形 12"/>
          <p:cNvSpPr/>
          <p:nvPr/>
        </p:nvSpPr>
        <p:spPr>
          <a:xfrm flipV="1">
            <a:off x="694630" y="1308655"/>
            <a:ext cx="10797265" cy="3517344"/>
          </a:xfrm>
          <a:prstGeom prst="rect">
            <a:avLst/>
          </a:prstGeom>
          <a:solidFill>
            <a:schemeClr val="bg1"/>
          </a:solidFill>
          <a:ln w="12700">
            <a:gradFill>
              <a:gsLst>
                <a:gs pos="100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46"/>
          <p:cNvSpPr>
            <a:spLocks noChangeArrowheads="1"/>
          </p:cNvSpPr>
          <p:nvPr/>
        </p:nvSpPr>
        <p:spPr bwMode="auto">
          <a:xfrm>
            <a:off x="1170683" y="4865707"/>
            <a:ext cx="9850634"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marL="323850" indent="-338455" algn="just" eaLnBrk="1" hangingPunct="1">
              <a:lnSpc>
                <a:spcPct val="150000"/>
              </a:lnSpc>
              <a:spcBef>
                <a:spcPct val="0"/>
              </a:spcBef>
              <a:buFont typeface="Wingdings" panose="05000000000000000000" pitchFamily="2" charset="2"/>
              <a:buChar char="n"/>
            </a:pPr>
            <a:r>
              <a:rPr lang="zh-CN" altLang="en-US" sz="18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国际环境日趋复杂，新冠肺炎疫情影响广泛深远，经济全球化遭遇逆流，世界进入新的动荡变革期，大国博弈日趋激烈，单边主义、保护主义、霸权主义对世界和平与发展构成威胁</a:t>
            </a:r>
            <a:endParaRPr lang="en-US" altLang="zh-CN" sz="18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marL="323850" indent="-338455" algn="just" eaLnBrk="1" hangingPunct="1">
              <a:lnSpc>
                <a:spcPct val="150000"/>
              </a:lnSpc>
              <a:spcBef>
                <a:spcPct val="0"/>
              </a:spcBef>
              <a:buFont typeface="Wingdings" panose="05000000000000000000" pitchFamily="2" charset="2"/>
              <a:buChar char="n"/>
            </a:pPr>
            <a:r>
              <a:rPr lang="zh-CN" altLang="en-US" sz="18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我国发展不平衡不充分问题仍然突出，重点领域关键环节改革任务仍然艰巨，创新能力不适应高质量发展等</a:t>
            </a:r>
          </a:p>
        </p:txBody>
      </p:sp>
      <p:graphicFrame>
        <p:nvGraphicFramePr>
          <p:cNvPr id="16" name="图表 15"/>
          <p:cNvGraphicFramePr>
            <a:graphicFrameLocks noChangeAspect="1"/>
          </p:cNvGraphicFramePr>
          <p:nvPr/>
        </p:nvGraphicFramePr>
        <p:xfrm>
          <a:off x="1217145" y="1582823"/>
          <a:ext cx="5137616" cy="2578929"/>
        </p:xfrm>
        <a:graphic>
          <a:graphicData uri="http://schemas.openxmlformats.org/drawingml/2006/chart">
            <c:chart xmlns:c="http://schemas.openxmlformats.org/drawingml/2006/chart" xmlns:r="http://schemas.openxmlformats.org/officeDocument/2006/relationships" r:id="rId3"/>
          </a:graphicData>
        </a:graphic>
      </p:graphicFrame>
      <p:sp>
        <p:nvSpPr>
          <p:cNvPr id="19" name="文本框 18"/>
          <p:cNvSpPr txBox="1"/>
          <p:nvPr/>
        </p:nvSpPr>
        <p:spPr>
          <a:xfrm>
            <a:off x="4096563" y="4457369"/>
            <a:ext cx="3993401" cy="276999"/>
          </a:xfrm>
          <a:prstGeom prst="rect">
            <a:avLst/>
          </a:prstGeom>
          <a:noFill/>
        </p:spPr>
        <p:txBody>
          <a:bodyPr wrap="none" rtlCol="0">
            <a:spAutoFit/>
          </a:bodyPr>
          <a:lstStyle/>
          <a:p>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数据来源：</a:t>
            </a:r>
            <a:r>
              <a:rPr lang="zh-CN" altLang="zh-CN" sz="1200" dirty="0">
                <a:solidFill>
                  <a:schemeClr val="tx1">
                    <a:lumMod val="50000"/>
                    <a:lumOff val="50000"/>
                  </a:schemeClr>
                </a:solidFill>
                <a:latin typeface="微软雅黑" panose="020B0503020204020204" pitchFamily="34" charset="-122"/>
                <a:ea typeface="微软雅黑" panose="020B0503020204020204" pitchFamily="34" charset="-122"/>
              </a:rPr>
              <a:t>英国经济政策研究中心</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全球贸易预警</a:t>
            </a:r>
            <a:r>
              <a:rPr lang="zh-CN" altLang="zh-CN" sz="1200" dirty="0">
                <a:solidFill>
                  <a:schemeClr val="tx1">
                    <a:lumMod val="50000"/>
                    <a:lumOff val="50000"/>
                  </a:schemeClr>
                </a:solidFill>
                <a:latin typeface="微软雅黑" panose="020B0503020204020204" pitchFamily="34" charset="-122"/>
                <a:ea typeface="微软雅黑" panose="020B0503020204020204" pitchFamily="34" charset="-122"/>
              </a:rPr>
              <a:t>数据库 </a:t>
            </a:r>
            <a:endPar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endParaRPr>
          </a:p>
        </p:txBody>
      </p:sp>
      <p:grpSp>
        <p:nvGrpSpPr>
          <p:cNvPr id="15" name="组合 14"/>
          <p:cNvGrpSpPr/>
          <p:nvPr/>
        </p:nvGrpSpPr>
        <p:grpSpPr>
          <a:xfrm>
            <a:off x="3785953" y="634248"/>
            <a:ext cx="4620095" cy="483348"/>
            <a:chOff x="1195504" y="4601631"/>
            <a:chExt cx="4620095" cy="483348"/>
          </a:xfrm>
        </p:grpSpPr>
        <p:sp>
          <p:nvSpPr>
            <p:cNvPr id="20" name="对角圆角矩形 19"/>
            <p:cNvSpPr/>
            <p:nvPr/>
          </p:nvSpPr>
          <p:spPr>
            <a:xfrm>
              <a:off x="1195504" y="4601631"/>
              <a:ext cx="4620095" cy="483348"/>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lnSpc>
                  <a:spcPct val="120000"/>
                </a:lnSpc>
              </a:pP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国内外环境深刻变化带来的新挑战</a:t>
              </a:r>
            </a:p>
          </p:txBody>
        </p:sp>
        <p:sp>
          <p:nvSpPr>
            <p:cNvPr id="21" name="对角圆角矩形 20"/>
            <p:cNvSpPr/>
            <p:nvPr/>
          </p:nvSpPr>
          <p:spPr>
            <a:xfrm flipH="1">
              <a:off x="1411504" y="4774264"/>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17" name="矩形 16"/>
          <p:cNvSpPr/>
          <p:nvPr/>
        </p:nvSpPr>
        <p:spPr>
          <a:xfrm>
            <a:off x="1730499" y="4053275"/>
            <a:ext cx="4198585" cy="313932"/>
          </a:xfrm>
          <a:prstGeom prst="rect">
            <a:avLst/>
          </a:prstGeom>
        </p:spPr>
        <p:txBody>
          <a:bodyPr wrap="none">
            <a:spAutoFit/>
          </a:bodyPr>
          <a:lstStyle/>
          <a:p>
            <a:pPr algn="ctr">
              <a:lnSpc>
                <a:spcPct val="12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2009</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20</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20</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年及20</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20</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年单年贸易保护主义政策出台项目数</a:t>
            </a:r>
          </a:p>
        </p:txBody>
      </p:sp>
      <p:sp>
        <p:nvSpPr>
          <p:cNvPr id="18" name="矩形 17"/>
          <p:cNvSpPr/>
          <p:nvPr/>
        </p:nvSpPr>
        <p:spPr>
          <a:xfrm>
            <a:off x="7030966" y="4071742"/>
            <a:ext cx="3531736" cy="276999"/>
          </a:xfrm>
          <a:prstGeom prst="rect">
            <a:avLst/>
          </a:prstGeom>
        </p:spPr>
        <p:txBody>
          <a:bodyPr wrap="none">
            <a:spAutoFit/>
          </a:bodyPr>
          <a:lstStyle/>
          <a:p>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2009</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20</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20</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年各国贸易保护主义出台项目数排名</a:t>
            </a:r>
          </a:p>
        </p:txBody>
      </p:sp>
      <p:grpSp>
        <p:nvGrpSpPr>
          <p:cNvPr id="67" name="组合 66"/>
          <p:cNvGrpSpPr/>
          <p:nvPr/>
        </p:nvGrpSpPr>
        <p:grpSpPr>
          <a:xfrm>
            <a:off x="6630968" y="1423884"/>
            <a:ext cx="4543438" cy="2627923"/>
            <a:chOff x="6604842" y="1358569"/>
            <a:chExt cx="4543438" cy="2627923"/>
          </a:xfrm>
        </p:grpSpPr>
        <p:sp>
          <p:nvSpPr>
            <p:cNvPr id="27" name="矩形 26"/>
            <p:cNvSpPr/>
            <p:nvPr/>
          </p:nvSpPr>
          <p:spPr>
            <a:xfrm>
              <a:off x="9964371" y="2870916"/>
              <a:ext cx="756000" cy="251458"/>
            </a:xfrm>
            <a:prstGeom prst="rect">
              <a:avLst/>
            </a:prstGeom>
            <a:solidFill>
              <a:schemeClr val="bg1"/>
            </a:solidFill>
            <a:ln>
              <a:solidFill>
                <a:srgbClr val="ED7D31"/>
              </a:solidFill>
            </a:ln>
            <a:effectLst>
              <a:outerShdw blurRad="635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000" dirty="0">
                  <a:solidFill>
                    <a:srgbClr val="ED7D31"/>
                  </a:solidFill>
                  <a:latin typeface="微软雅黑" panose="020B0503020204020204" pitchFamily="34" charset="-122"/>
                  <a:ea typeface="微软雅黑" panose="020B0503020204020204" pitchFamily="34" charset="-122"/>
                </a:rPr>
                <a:t>德国</a:t>
              </a:r>
              <a:r>
                <a:rPr lang="en-US" altLang="zh-CN" sz="1000" dirty="0">
                  <a:solidFill>
                    <a:srgbClr val="ED7D31"/>
                  </a:solidFill>
                  <a:latin typeface="微软雅黑" panose="020B0503020204020204" pitchFamily="34" charset="-122"/>
                  <a:ea typeface="微软雅黑" panose="020B0503020204020204" pitchFamily="34" charset="-122"/>
                </a:rPr>
                <a:t>NO.2</a:t>
              </a:r>
              <a:endParaRPr lang="zh-CN" altLang="en-US" sz="1000" dirty="0">
                <a:solidFill>
                  <a:srgbClr val="ED7D31"/>
                </a:solidFill>
                <a:latin typeface="微软雅黑" panose="020B0503020204020204" pitchFamily="34" charset="-122"/>
                <a:ea typeface="微软雅黑" panose="020B0503020204020204" pitchFamily="34" charset="-122"/>
              </a:endParaRPr>
            </a:p>
          </p:txBody>
        </p:sp>
        <p:cxnSp>
          <p:nvCxnSpPr>
            <p:cNvPr id="37" name="直接连接符 36"/>
            <p:cNvCxnSpPr/>
            <p:nvPr/>
          </p:nvCxnSpPr>
          <p:spPr>
            <a:xfrm rot="18900000" flipH="1">
              <a:off x="8637648" y="1662986"/>
              <a:ext cx="205991"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nvGrpSpPr>
            <p:cNvPr id="44" name="组合 43"/>
            <p:cNvGrpSpPr/>
            <p:nvPr/>
          </p:nvGrpSpPr>
          <p:grpSpPr>
            <a:xfrm>
              <a:off x="9506800" y="1844597"/>
              <a:ext cx="275528" cy="72829"/>
              <a:chOff x="9506800" y="1844597"/>
              <a:chExt cx="275528" cy="72829"/>
            </a:xfrm>
          </p:grpSpPr>
          <p:cxnSp>
            <p:nvCxnSpPr>
              <p:cNvPr id="38" name="直接连接符 37"/>
              <p:cNvCxnSpPr/>
              <p:nvPr/>
            </p:nvCxnSpPr>
            <p:spPr>
              <a:xfrm rot="18900000" flipH="1">
                <a:off x="9506800" y="1917426"/>
                <a:ext cx="205991"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nvCxnSpPr>
            <p:spPr>
              <a:xfrm flipH="1">
                <a:off x="9674328" y="1844597"/>
                <a:ext cx="108000"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6" name="矩形 25"/>
            <p:cNvSpPr/>
            <p:nvPr/>
          </p:nvSpPr>
          <p:spPr>
            <a:xfrm>
              <a:off x="9782328" y="1718868"/>
              <a:ext cx="756000" cy="251458"/>
            </a:xfrm>
            <a:prstGeom prst="rect">
              <a:avLst/>
            </a:prstGeom>
            <a:solidFill>
              <a:schemeClr val="bg1"/>
            </a:solidFill>
            <a:ln>
              <a:solidFill>
                <a:srgbClr val="547EC8"/>
              </a:solidFill>
            </a:ln>
            <a:effectLst>
              <a:outerShdw blurRad="635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000" dirty="0">
                  <a:solidFill>
                    <a:srgbClr val="547EC8"/>
                  </a:solidFill>
                  <a:latin typeface="微软雅黑" panose="020B0503020204020204" pitchFamily="34" charset="-122"/>
                  <a:ea typeface="微软雅黑" panose="020B0503020204020204" pitchFamily="34" charset="-122"/>
                </a:rPr>
                <a:t>美国</a:t>
              </a:r>
              <a:r>
                <a:rPr lang="en-US" altLang="zh-CN" sz="1000" dirty="0">
                  <a:solidFill>
                    <a:srgbClr val="547EC8"/>
                  </a:solidFill>
                  <a:latin typeface="微软雅黑" panose="020B0503020204020204" pitchFamily="34" charset="-122"/>
                  <a:ea typeface="微软雅黑" panose="020B0503020204020204" pitchFamily="34" charset="-122"/>
                </a:rPr>
                <a:t>NO.1</a:t>
              </a:r>
              <a:endParaRPr lang="zh-CN" altLang="en-US" sz="1000" dirty="0">
                <a:solidFill>
                  <a:srgbClr val="547EC8"/>
                </a:solidFill>
                <a:latin typeface="微软雅黑" panose="020B0503020204020204" pitchFamily="34" charset="-122"/>
                <a:ea typeface="微软雅黑" panose="020B0503020204020204" pitchFamily="34" charset="-122"/>
              </a:endParaRPr>
            </a:p>
          </p:txBody>
        </p:sp>
        <p:sp>
          <p:nvSpPr>
            <p:cNvPr id="25" name="矩形 24"/>
            <p:cNvSpPr/>
            <p:nvPr/>
          </p:nvSpPr>
          <p:spPr>
            <a:xfrm>
              <a:off x="8348890" y="1358569"/>
              <a:ext cx="900000" cy="251458"/>
            </a:xfrm>
            <a:prstGeom prst="rect">
              <a:avLst/>
            </a:prstGeom>
            <a:solidFill>
              <a:schemeClr val="bg1"/>
            </a:solidFill>
            <a:ln>
              <a:solidFill>
                <a:srgbClr val="997300"/>
              </a:solidFill>
            </a:ln>
            <a:effectLst>
              <a:outerShdw blurRad="635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000" dirty="0">
                  <a:solidFill>
                    <a:srgbClr val="997300"/>
                  </a:solidFill>
                  <a:latin typeface="微软雅黑" panose="020B0503020204020204" pitchFamily="34" charset="-122"/>
                  <a:ea typeface="微软雅黑" panose="020B0503020204020204" pitchFamily="34" charset="-122"/>
                </a:rPr>
                <a:t>法国</a:t>
              </a:r>
              <a:r>
                <a:rPr lang="en-US" altLang="zh-CN" sz="1000" dirty="0">
                  <a:solidFill>
                    <a:srgbClr val="997300"/>
                  </a:solidFill>
                  <a:latin typeface="微软雅黑" panose="020B0503020204020204" pitchFamily="34" charset="-122"/>
                  <a:ea typeface="微软雅黑" panose="020B0503020204020204" pitchFamily="34" charset="-122"/>
                </a:rPr>
                <a:t>NO.10</a:t>
              </a:r>
              <a:endParaRPr lang="zh-CN" altLang="en-US" sz="1000" dirty="0">
                <a:solidFill>
                  <a:srgbClr val="997300"/>
                </a:solidFill>
                <a:latin typeface="微软雅黑" panose="020B0503020204020204" pitchFamily="34" charset="-122"/>
                <a:ea typeface="微软雅黑" panose="020B0503020204020204" pitchFamily="34" charset="-122"/>
              </a:endParaRPr>
            </a:p>
          </p:txBody>
        </p:sp>
        <p:grpSp>
          <p:nvGrpSpPr>
            <p:cNvPr id="45" name="组合 44"/>
            <p:cNvGrpSpPr/>
            <p:nvPr/>
          </p:nvGrpSpPr>
          <p:grpSpPr>
            <a:xfrm flipV="1">
              <a:off x="9688843" y="2929898"/>
              <a:ext cx="275528" cy="72829"/>
              <a:chOff x="9506800" y="1844597"/>
              <a:chExt cx="275528" cy="72829"/>
            </a:xfrm>
          </p:grpSpPr>
          <p:cxnSp>
            <p:nvCxnSpPr>
              <p:cNvPr id="46" name="直接连接符 45"/>
              <p:cNvCxnSpPr/>
              <p:nvPr/>
            </p:nvCxnSpPr>
            <p:spPr>
              <a:xfrm rot="18900000" flipH="1">
                <a:off x="9506800" y="1917426"/>
                <a:ext cx="205991"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flipH="1">
                <a:off x="9674328" y="1844597"/>
                <a:ext cx="108000"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grpSp>
          <p:nvGrpSpPr>
            <p:cNvPr id="48" name="组合 47"/>
            <p:cNvGrpSpPr/>
            <p:nvPr/>
          </p:nvGrpSpPr>
          <p:grpSpPr>
            <a:xfrm flipV="1">
              <a:off x="9276554" y="3606351"/>
              <a:ext cx="275528" cy="72829"/>
              <a:chOff x="9506800" y="1844597"/>
              <a:chExt cx="275528" cy="72829"/>
            </a:xfrm>
          </p:grpSpPr>
          <p:cxnSp>
            <p:nvCxnSpPr>
              <p:cNvPr id="49" name="直接连接符 48"/>
              <p:cNvCxnSpPr/>
              <p:nvPr/>
            </p:nvCxnSpPr>
            <p:spPr>
              <a:xfrm rot="18900000" flipH="1">
                <a:off x="9506800" y="1917426"/>
                <a:ext cx="205991"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0" name="直接连接符 49"/>
              <p:cNvCxnSpPr/>
              <p:nvPr/>
            </p:nvCxnSpPr>
            <p:spPr>
              <a:xfrm flipH="1">
                <a:off x="9674328" y="1844597"/>
                <a:ext cx="108000"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8" name="矩形 27"/>
            <p:cNvSpPr/>
            <p:nvPr/>
          </p:nvSpPr>
          <p:spPr>
            <a:xfrm>
              <a:off x="9544329" y="3553451"/>
              <a:ext cx="756000" cy="251458"/>
            </a:xfrm>
            <a:prstGeom prst="rect">
              <a:avLst/>
            </a:prstGeom>
            <a:solidFill>
              <a:schemeClr val="bg1"/>
            </a:solidFill>
            <a:ln>
              <a:solidFill>
                <a:srgbClr val="AEAEAE"/>
              </a:solidFill>
            </a:ln>
            <a:effectLst>
              <a:outerShdw blurRad="635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000" dirty="0">
                  <a:solidFill>
                    <a:srgbClr val="AEAEAE"/>
                  </a:solidFill>
                  <a:latin typeface="微软雅黑" panose="020B0503020204020204" pitchFamily="34" charset="-122"/>
                  <a:ea typeface="微软雅黑" panose="020B0503020204020204" pitchFamily="34" charset="-122"/>
                </a:rPr>
                <a:t>印度</a:t>
              </a:r>
              <a:r>
                <a:rPr lang="en-US" altLang="zh-CN" sz="1000" dirty="0">
                  <a:solidFill>
                    <a:srgbClr val="AEAEAE"/>
                  </a:solidFill>
                  <a:latin typeface="微软雅黑" panose="020B0503020204020204" pitchFamily="34" charset="-122"/>
                  <a:ea typeface="微软雅黑" panose="020B0503020204020204" pitchFamily="34" charset="-122"/>
                </a:rPr>
                <a:t>NO.3</a:t>
              </a:r>
              <a:endParaRPr lang="zh-CN" altLang="en-US" sz="1000" dirty="0">
                <a:solidFill>
                  <a:srgbClr val="AEAEAE"/>
                </a:solidFill>
                <a:latin typeface="微软雅黑" panose="020B0503020204020204" pitchFamily="34" charset="-122"/>
                <a:ea typeface="微软雅黑" panose="020B0503020204020204" pitchFamily="34" charset="-122"/>
              </a:endParaRPr>
            </a:p>
          </p:txBody>
        </p:sp>
        <p:cxnSp>
          <p:nvCxnSpPr>
            <p:cNvPr id="51" name="直接连接符 50"/>
            <p:cNvCxnSpPr/>
            <p:nvPr/>
          </p:nvCxnSpPr>
          <p:spPr>
            <a:xfrm rot="2700000">
              <a:off x="8795456" y="3702896"/>
              <a:ext cx="205991"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矩形 28"/>
            <p:cNvSpPr/>
            <p:nvPr/>
          </p:nvSpPr>
          <p:spPr>
            <a:xfrm>
              <a:off x="8430665" y="3735034"/>
              <a:ext cx="900000" cy="251458"/>
            </a:xfrm>
            <a:prstGeom prst="rect">
              <a:avLst/>
            </a:prstGeom>
            <a:solidFill>
              <a:schemeClr val="bg1"/>
            </a:solidFill>
            <a:ln>
              <a:solidFill>
                <a:srgbClr val="FFC000"/>
              </a:solidFill>
            </a:ln>
            <a:effectLst>
              <a:outerShdw blurRad="635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000" dirty="0">
                  <a:solidFill>
                    <a:srgbClr val="EB9E03"/>
                  </a:solidFill>
                  <a:latin typeface="微软雅黑" panose="020B0503020204020204" pitchFamily="34" charset="-122"/>
                  <a:ea typeface="微软雅黑" panose="020B0503020204020204" pitchFamily="34" charset="-122"/>
                </a:rPr>
                <a:t>加拿大</a:t>
              </a:r>
              <a:r>
                <a:rPr lang="en-US" altLang="zh-CN" sz="1000" dirty="0">
                  <a:solidFill>
                    <a:srgbClr val="EB9E03"/>
                  </a:solidFill>
                  <a:latin typeface="微软雅黑" panose="020B0503020204020204" pitchFamily="34" charset="-122"/>
                  <a:ea typeface="微软雅黑" panose="020B0503020204020204" pitchFamily="34" charset="-122"/>
                </a:rPr>
                <a:t>NO.4</a:t>
              </a:r>
              <a:endParaRPr lang="zh-CN" altLang="en-US" sz="1000" dirty="0">
                <a:solidFill>
                  <a:srgbClr val="EB9E03"/>
                </a:solidFill>
                <a:latin typeface="微软雅黑" panose="020B0503020204020204" pitchFamily="34" charset="-122"/>
                <a:ea typeface="微软雅黑" panose="020B0503020204020204" pitchFamily="34" charset="-122"/>
              </a:endParaRPr>
            </a:p>
          </p:txBody>
        </p:sp>
        <p:grpSp>
          <p:nvGrpSpPr>
            <p:cNvPr id="52" name="组合 51"/>
            <p:cNvGrpSpPr/>
            <p:nvPr/>
          </p:nvGrpSpPr>
          <p:grpSpPr>
            <a:xfrm flipH="1" flipV="1">
              <a:off x="8105461" y="3517036"/>
              <a:ext cx="275528" cy="72829"/>
              <a:chOff x="9506800" y="1844597"/>
              <a:chExt cx="275528" cy="72829"/>
            </a:xfrm>
          </p:grpSpPr>
          <p:cxnSp>
            <p:nvCxnSpPr>
              <p:cNvPr id="53" name="直接连接符 52"/>
              <p:cNvCxnSpPr/>
              <p:nvPr/>
            </p:nvCxnSpPr>
            <p:spPr>
              <a:xfrm rot="18900000" flipH="1">
                <a:off x="9506800" y="1917426"/>
                <a:ext cx="205991"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4" name="直接连接符 53"/>
              <p:cNvCxnSpPr/>
              <p:nvPr/>
            </p:nvCxnSpPr>
            <p:spPr>
              <a:xfrm flipH="1">
                <a:off x="9674328" y="1844597"/>
                <a:ext cx="108000"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30" name="矩形 29"/>
            <p:cNvSpPr/>
            <p:nvPr/>
          </p:nvSpPr>
          <p:spPr>
            <a:xfrm>
              <a:off x="7213214" y="3464136"/>
              <a:ext cx="900000" cy="251458"/>
            </a:xfrm>
            <a:prstGeom prst="rect">
              <a:avLst/>
            </a:prstGeom>
            <a:solidFill>
              <a:schemeClr val="bg1"/>
            </a:solidFill>
            <a:ln>
              <a:solidFill>
                <a:srgbClr val="6BA5D9"/>
              </a:solidFill>
            </a:ln>
            <a:effectLst>
              <a:outerShdw blurRad="635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000" dirty="0">
                  <a:solidFill>
                    <a:srgbClr val="6BA5D9"/>
                  </a:solidFill>
                  <a:latin typeface="微软雅黑" panose="020B0503020204020204" pitchFamily="34" charset="-122"/>
                  <a:ea typeface="微软雅黑" panose="020B0503020204020204" pitchFamily="34" charset="-122"/>
                </a:rPr>
                <a:t>俄罗斯</a:t>
              </a:r>
              <a:r>
                <a:rPr lang="en-US" altLang="zh-CN" sz="1000" dirty="0">
                  <a:solidFill>
                    <a:srgbClr val="6BA5D9"/>
                  </a:solidFill>
                  <a:latin typeface="微软雅黑" panose="020B0503020204020204" pitchFamily="34" charset="-122"/>
                  <a:ea typeface="微软雅黑" panose="020B0503020204020204" pitchFamily="34" charset="-122"/>
                </a:rPr>
                <a:t>NO.5</a:t>
              </a:r>
              <a:endParaRPr lang="zh-CN" altLang="en-US" sz="1000" dirty="0">
                <a:solidFill>
                  <a:srgbClr val="6BA5D9"/>
                </a:solidFill>
                <a:latin typeface="微软雅黑" panose="020B0503020204020204" pitchFamily="34" charset="-122"/>
                <a:ea typeface="微软雅黑" panose="020B0503020204020204" pitchFamily="34" charset="-122"/>
              </a:endParaRPr>
            </a:p>
          </p:txBody>
        </p:sp>
        <p:grpSp>
          <p:nvGrpSpPr>
            <p:cNvPr id="55" name="组合 54"/>
            <p:cNvGrpSpPr/>
            <p:nvPr/>
          </p:nvGrpSpPr>
          <p:grpSpPr>
            <a:xfrm flipH="1" flipV="1">
              <a:off x="7772733" y="3117736"/>
              <a:ext cx="275528" cy="72829"/>
              <a:chOff x="9506800" y="1844597"/>
              <a:chExt cx="275528" cy="72829"/>
            </a:xfrm>
          </p:grpSpPr>
          <p:cxnSp>
            <p:nvCxnSpPr>
              <p:cNvPr id="56" name="直接连接符 55"/>
              <p:cNvCxnSpPr/>
              <p:nvPr/>
            </p:nvCxnSpPr>
            <p:spPr>
              <a:xfrm rot="18900000" flipH="1">
                <a:off x="9506800" y="1917426"/>
                <a:ext cx="205991"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nvCxnSpPr>
            <p:spPr>
              <a:xfrm flipH="1">
                <a:off x="9674328" y="1844597"/>
                <a:ext cx="108000"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31" name="矩形 30"/>
            <p:cNvSpPr/>
            <p:nvPr/>
          </p:nvSpPr>
          <p:spPr>
            <a:xfrm>
              <a:off x="7015154" y="3065156"/>
              <a:ext cx="756000" cy="251458"/>
            </a:xfrm>
            <a:prstGeom prst="rect">
              <a:avLst/>
            </a:prstGeom>
            <a:solidFill>
              <a:schemeClr val="bg1"/>
            </a:solidFill>
            <a:ln>
              <a:solidFill>
                <a:srgbClr val="70AD47"/>
              </a:solidFill>
            </a:ln>
            <a:effectLst>
              <a:outerShdw blurRad="635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000" dirty="0">
                  <a:solidFill>
                    <a:srgbClr val="70AD47"/>
                  </a:solidFill>
                  <a:latin typeface="微软雅黑" panose="020B0503020204020204" pitchFamily="34" charset="-122"/>
                  <a:ea typeface="微软雅黑" panose="020B0503020204020204" pitchFamily="34" charset="-122"/>
                </a:rPr>
                <a:t>英国</a:t>
              </a:r>
              <a:r>
                <a:rPr lang="en-US" altLang="zh-CN" sz="1000" dirty="0">
                  <a:solidFill>
                    <a:srgbClr val="70AD47"/>
                  </a:solidFill>
                  <a:latin typeface="微软雅黑" panose="020B0503020204020204" pitchFamily="34" charset="-122"/>
                  <a:ea typeface="微软雅黑" panose="020B0503020204020204" pitchFamily="34" charset="-122"/>
                </a:rPr>
                <a:t>NO.6</a:t>
              </a:r>
              <a:endParaRPr lang="zh-CN" altLang="en-US" sz="1000" dirty="0">
                <a:solidFill>
                  <a:srgbClr val="70AD47"/>
                </a:solidFill>
                <a:latin typeface="微软雅黑" panose="020B0503020204020204" pitchFamily="34" charset="-122"/>
                <a:ea typeface="微软雅黑" panose="020B0503020204020204" pitchFamily="34" charset="-122"/>
              </a:endParaRPr>
            </a:p>
          </p:txBody>
        </p:sp>
        <p:grpSp>
          <p:nvGrpSpPr>
            <p:cNvPr id="58" name="组合 57"/>
            <p:cNvGrpSpPr/>
            <p:nvPr/>
          </p:nvGrpSpPr>
          <p:grpSpPr>
            <a:xfrm flipH="1">
              <a:off x="7695832" y="2652482"/>
              <a:ext cx="275528" cy="72829"/>
              <a:chOff x="9506800" y="1844597"/>
              <a:chExt cx="275528" cy="72829"/>
            </a:xfrm>
          </p:grpSpPr>
          <p:cxnSp>
            <p:nvCxnSpPr>
              <p:cNvPr id="59" name="直接连接符 58"/>
              <p:cNvCxnSpPr/>
              <p:nvPr/>
            </p:nvCxnSpPr>
            <p:spPr>
              <a:xfrm rot="18900000" flipH="1">
                <a:off x="9506800" y="1917426"/>
                <a:ext cx="205991"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0" name="直接连接符 59"/>
              <p:cNvCxnSpPr/>
              <p:nvPr/>
            </p:nvCxnSpPr>
            <p:spPr>
              <a:xfrm flipH="1">
                <a:off x="9674328" y="1844597"/>
                <a:ext cx="108000"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32" name="矩形 31"/>
            <p:cNvSpPr/>
            <p:nvPr/>
          </p:nvSpPr>
          <p:spPr>
            <a:xfrm>
              <a:off x="6850580" y="2526753"/>
              <a:ext cx="845252" cy="251458"/>
            </a:xfrm>
            <a:prstGeom prst="rect">
              <a:avLst/>
            </a:prstGeom>
            <a:solidFill>
              <a:schemeClr val="bg1"/>
            </a:solidFill>
            <a:ln>
              <a:solidFill>
                <a:srgbClr val="264478"/>
              </a:solidFill>
            </a:ln>
            <a:effectLst>
              <a:outerShdw blurRad="635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000" dirty="0">
                  <a:solidFill>
                    <a:srgbClr val="264478"/>
                  </a:solidFill>
                  <a:latin typeface="微软雅黑" panose="020B0503020204020204" pitchFamily="34" charset="-122"/>
                  <a:ea typeface="微软雅黑" panose="020B0503020204020204" pitchFamily="34" charset="-122"/>
                </a:rPr>
                <a:t>巴西</a:t>
              </a:r>
              <a:r>
                <a:rPr lang="en-US" altLang="zh-CN" sz="1000" dirty="0">
                  <a:solidFill>
                    <a:srgbClr val="264478"/>
                  </a:solidFill>
                  <a:latin typeface="微软雅黑" panose="020B0503020204020204" pitchFamily="34" charset="-122"/>
                  <a:ea typeface="微软雅黑" panose="020B0503020204020204" pitchFamily="34" charset="-122"/>
                </a:rPr>
                <a:t>NO.7</a:t>
              </a:r>
              <a:endParaRPr lang="zh-CN" altLang="en-US" sz="1000" dirty="0">
                <a:solidFill>
                  <a:srgbClr val="264478"/>
                </a:solidFill>
                <a:latin typeface="微软雅黑" panose="020B0503020204020204" pitchFamily="34" charset="-122"/>
                <a:ea typeface="微软雅黑" panose="020B0503020204020204" pitchFamily="34" charset="-122"/>
              </a:endParaRPr>
            </a:p>
          </p:txBody>
        </p:sp>
        <p:grpSp>
          <p:nvGrpSpPr>
            <p:cNvPr id="61" name="组合 60"/>
            <p:cNvGrpSpPr/>
            <p:nvPr/>
          </p:nvGrpSpPr>
          <p:grpSpPr>
            <a:xfrm flipH="1">
              <a:off x="7759654" y="2178281"/>
              <a:ext cx="275528" cy="72829"/>
              <a:chOff x="9506800" y="1844597"/>
              <a:chExt cx="275528" cy="72829"/>
            </a:xfrm>
          </p:grpSpPr>
          <p:cxnSp>
            <p:nvCxnSpPr>
              <p:cNvPr id="62" name="直接连接符 61"/>
              <p:cNvCxnSpPr/>
              <p:nvPr/>
            </p:nvCxnSpPr>
            <p:spPr>
              <a:xfrm rot="18900000" flipH="1">
                <a:off x="9506800" y="1917426"/>
                <a:ext cx="205991"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3" name="直接连接符 62"/>
              <p:cNvCxnSpPr/>
              <p:nvPr/>
            </p:nvCxnSpPr>
            <p:spPr>
              <a:xfrm flipH="1">
                <a:off x="9674328" y="1844597"/>
                <a:ext cx="108000"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33" name="矩形 32"/>
            <p:cNvSpPr/>
            <p:nvPr/>
          </p:nvSpPr>
          <p:spPr>
            <a:xfrm>
              <a:off x="6850580" y="2056944"/>
              <a:ext cx="900000" cy="251458"/>
            </a:xfrm>
            <a:prstGeom prst="rect">
              <a:avLst/>
            </a:prstGeom>
            <a:solidFill>
              <a:schemeClr val="bg1"/>
            </a:solidFill>
            <a:ln>
              <a:solidFill>
                <a:srgbClr val="9E480E"/>
              </a:solidFill>
            </a:ln>
            <a:effectLst>
              <a:outerShdw blurRad="635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000" dirty="0">
                  <a:solidFill>
                    <a:srgbClr val="9E480E"/>
                  </a:solidFill>
                  <a:latin typeface="微软雅黑" panose="020B0503020204020204" pitchFamily="34" charset="-122"/>
                  <a:ea typeface="微软雅黑" panose="020B0503020204020204" pitchFamily="34" charset="-122"/>
                </a:rPr>
                <a:t>意大利</a:t>
              </a:r>
              <a:r>
                <a:rPr lang="en-US" altLang="zh-CN" sz="1000" dirty="0">
                  <a:solidFill>
                    <a:srgbClr val="9E480E"/>
                  </a:solidFill>
                  <a:latin typeface="微软雅黑" panose="020B0503020204020204" pitchFamily="34" charset="-122"/>
                  <a:ea typeface="微软雅黑" panose="020B0503020204020204" pitchFamily="34" charset="-122"/>
                </a:rPr>
                <a:t>NO.8</a:t>
              </a:r>
              <a:endParaRPr lang="zh-CN" altLang="en-US" sz="1000" dirty="0">
                <a:solidFill>
                  <a:srgbClr val="9E480E"/>
                </a:solidFill>
                <a:latin typeface="微软雅黑" panose="020B0503020204020204" pitchFamily="34" charset="-122"/>
                <a:ea typeface="微软雅黑" panose="020B0503020204020204" pitchFamily="34" charset="-122"/>
              </a:endParaRPr>
            </a:p>
          </p:txBody>
        </p:sp>
        <p:grpSp>
          <p:nvGrpSpPr>
            <p:cNvPr id="64" name="组合 63"/>
            <p:cNvGrpSpPr/>
            <p:nvPr/>
          </p:nvGrpSpPr>
          <p:grpSpPr>
            <a:xfrm flipH="1">
              <a:off x="8075295" y="1755539"/>
              <a:ext cx="275528" cy="72829"/>
              <a:chOff x="9506800" y="1844597"/>
              <a:chExt cx="275528" cy="72829"/>
            </a:xfrm>
          </p:grpSpPr>
          <p:cxnSp>
            <p:nvCxnSpPr>
              <p:cNvPr id="65" name="直接连接符 64"/>
              <p:cNvCxnSpPr/>
              <p:nvPr/>
            </p:nvCxnSpPr>
            <p:spPr>
              <a:xfrm rot="18900000" flipH="1">
                <a:off x="9506800" y="1917426"/>
                <a:ext cx="205991"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6" name="直接连接符 65"/>
              <p:cNvCxnSpPr/>
              <p:nvPr/>
            </p:nvCxnSpPr>
            <p:spPr>
              <a:xfrm flipH="1">
                <a:off x="9674328" y="1844597"/>
                <a:ext cx="108000"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5" name="矩形 4"/>
            <p:cNvSpPr/>
            <p:nvPr/>
          </p:nvSpPr>
          <p:spPr>
            <a:xfrm>
              <a:off x="7173386" y="1632909"/>
              <a:ext cx="900000" cy="251458"/>
            </a:xfrm>
            <a:prstGeom prst="rect">
              <a:avLst/>
            </a:prstGeom>
            <a:solidFill>
              <a:schemeClr val="bg1"/>
            </a:solidFill>
            <a:ln>
              <a:solidFill>
                <a:srgbClr val="707070"/>
              </a:solidFill>
            </a:ln>
            <a:effectLst>
              <a:outerShdw blurRad="635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000" dirty="0">
                  <a:solidFill>
                    <a:srgbClr val="707070"/>
                  </a:solidFill>
                  <a:latin typeface="微软雅黑" panose="020B0503020204020204" pitchFamily="34" charset="-122"/>
                  <a:ea typeface="微软雅黑" panose="020B0503020204020204" pitchFamily="34" charset="-122"/>
                </a:rPr>
                <a:t>阿根廷</a:t>
              </a:r>
              <a:r>
                <a:rPr lang="en-US" altLang="zh-CN" sz="1000" dirty="0">
                  <a:solidFill>
                    <a:srgbClr val="707070"/>
                  </a:solidFill>
                  <a:latin typeface="微软雅黑" panose="020B0503020204020204" pitchFamily="34" charset="-122"/>
                  <a:ea typeface="微软雅黑" panose="020B0503020204020204" pitchFamily="34" charset="-122"/>
                </a:rPr>
                <a:t>NO.9</a:t>
              </a:r>
              <a:endParaRPr lang="zh-CN" altLang="en-US" sz="1000" dirty="0">
                <a:solidFill>
                  <a:srgbClr val="707070"/>
                </a:solidFill>
                <a:latin typeface="微软雅黑" panose="020B0503020204020204" pitchFamily="34" charset="-122"/>
                <a:ea typeface="微软雅黑" panose="020B0503020204020204" pitchFamily="34" charset="-122"/>
              </a:endParaRPr>
            </a:p>
          </p:txBody>
        </p:sp>
        <p:graphicFrame>
          <p:nvGraphicFramePr>
            <p:cNvPr id="14" name="图表 13"/>
            <p:cNvGraphicFramePr>
              <a:graphicFrameLocks noChangeAspect="1"/>
            </p:cNvGraphicFramePr>
            <p:nvPr/>
          </p:nvGraphicFramePr>
          <p:xfrm>
            <a:off x="6604842" y="1597438"/>
            <a:ext cx="4543438" cy="2182171"/>
          </p:xfrm>
          <a:graphic>
            <a:graphicData uri="http://schemas.openxmlformats.org/drawingml/2006/chart">
              <c:chart xmlns:c="http://schemas.openxmlformats.org/drawingml/2006/chart" xmlns:r="http://schemas.openxmlformats.org/officeDocument/2006/relationships" r:id="rId4"/>
            </a:graphicData>
          </a:graphic>
        </p:graphicFrame>
      </p:grpSp>
      <p:sp>
        <p:nvSpPr>
          <p:cNvPr id="68" name="矩形 67"/>
          <p:cNvSpPr/>
          <p:nvPr/>
        </p:nvSpPr>
        <p:spPr>
          <a:xfrm>
            <a:off x="2368372" y="3506883"/>
            <a:ext cx="1223412" cy="313932"/>
          </a:xfrm>
          <a:prstGeom prst="rect">
            <a:avLst/>
          </a:prstGeom>
          <a:solidFill>
            <a:schemeClr val="bg1"/>
          </a:solidFill>
        </p:spPr>
        <p:txBody>
          <a:bodyPr wrap="none">
            <a:spAutoFit/>
          </a:bodyPr>
          <a:lstStyle/>
          <a:p>
            <a:pPr algn="ctr">
              <a:lnSpc>
                <a:spcPct val="12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2009</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20</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20</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年</a:t>
            </a:r>
          </a:p>
        </p:txBody>
      </p:sp>
      <p:sp>
        <p:nvSpPr>
          <p:cNvPr id="69" name="矩形 68"/>
          <p:cNvSpPr/>
          <p:nvPr/>
        </p:nvSpPr>
        <p:spPr>
          <a:xfrm>
            <a:off x="4757877" y="3498214"/>
            <a:ext cx="697627" cy="313932"/>
          </a:xfrm>
          <a:prstGeom prst="rect">
            <a:avLst/>
          </a:prstGeom>
          <a:solidFill>
            <a:schemeClr val="bg1"/>
          </a:solidFill>
        </p:spPr>
        <p:txBody>
          <a:bodyPr wrap="none">
            <a:spAutoFit/>
          </a:bodyPr>
          <a:lstStyle/>
          <a:p>
            <a:pPr algn="ctr">
              <a:lnSpc>
                <a:spcPct val="12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20</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20</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年</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矩形 22"/>
          <p:cNvSpPr/>
          <p:nvPr/>
        </p:nvSpPr>
        <p:spPr>
          <a:xfrm>
            <a:off x="-13648" y="4577080"/>
            <a:ext cx="12205648" cy="2302434"/>
          </a:xfrm>
          <a:custGeom>
            <a:avLst/>
            <a:gdLst>
              <a:gd name="connsiteX0" fmla="*/ 0 w 12192000"/>
              <a:gd name="connsiteY0" fmla="*/ 0 h 2880000"/>
              <a:gd name="connsiteX1" fmla="*/ 12192000 w 12192000"/>
              <a:gd name="connsiteY1" fmla="*/ 0 h 2880000"/>
              <a:gd name="connsiteX2" fmla="*/ 12192000 w 12192000"/>
              <a:gd name="connsiteY2" fmla="*/ 2880000 h 2880000"/>
              <a:gd name="connsiteX3" fmla="*/ 0 w 12192000"/>
              <a:gd name="connsiteY3" fmla="*/ 2880000 h 2880000"/>
              <a:gd name="connsiteX4" fmla="*/ 0 w 12192000"/>
              <a:gd name="connsiteY4" fmla="*/ 0 h 2880000"/>
              <a:gd name="connsiteX0-1" fmla="*/ 0 w 12192000"/>
              <a:gd name="connsiteY0-2" fmla="*/ 6501 h 2886501"/>
              <a:gd name="connsiteX1-3" fmla="*/ 2797791 w 12192000"/>
              <a:gd name="connsiteY1-4" fmla="*/ 0 h 2886501"/>
              <a:gd name="connsiteX2-5" fmla="*/ 12192000 w 12192000"/>
              <a:gd name="connsiteY2-6" fmla="*/ 6501 h 2886501"/>
              <a:gd name="connsiteX3-7" fmla="*/ 12192000 w 12192000"/>
              <a:gd name="connsiteY3-8" fmla="*/ 2886501 h 2886501"/>
              <a:gd name="connsiteX4-9" fmla="*/ 0 w 12192000"/>
              <a:gd name="connsiteY4-10" fmla="*/ 2886501 h 2886501"/>
              <a:gd name="connsiteX5" fmla="*/ 0 w 12192000"/>
              <a:gd name="connsiteY5" fmla="*/ 6501 h 2886501"/>
              <a:gd name="connsiteX0-11" fmla="*/ 0 w 12192000"/>
              <a:gd name="connsiteY0-12" fmla="*/ 215513 h 3095513"/>
              <a:gd name="connsiteX1-13" fmla="*/ 2797791 w 12192000"/>
              <a:gd name="connsiteY1-14" fmla="*/ 209012 h 3095513"/>
              <a:gd name="connsiteX2-15" fmla="*/ 12192000 w 12192000"/>
              <a:gd name="connsiteY2-16" fmla="*/ 215513 h 3095513"/>
              <a:gd name="connsiteX3-17" fmla="*/ 12192000 w 12192000"/>
              <a:gd name="connsiteY3-18" fmla="*/ 3095513 h 3095513"/>
              <a:gd name="connsiteX4-19" fmla="*/ 0 w 12192000"/>
              <a:gd name="connsiteY4-20" fmla="*/ 3095513 h 3095513"/>
              <a:gd name="connsiteX5-21" fmla="*/ 0 w 12192000"/>
              <a:gd name="connsiteY5-22" fmla="*/ 215513 h 3095513"/>
              <a:gd name="connsiteX0-23" fmla="*/ 0 w 12192000"/>
              <a:gd name="connsiteY0-24" fmla="*/ 122707 h 3002707"/>
              <a:gd name="connsiteX1-25" fmla="*/ 3330053 w 12192000"/>
              <a:gd name="connsiteY1-26" fmla="*/ 730356 h 3002707"/>
              <a:gd name="connsiteX2-27" fmla="*/ 12192000 w 12192000"/>
              <a:gd name="connsiteY2-28" fmla="*/ 122707 h 3002707"/>
              <a:gd name="connsiteX3-29" fmla="*/ 12192000 w 12192000"/>
              <a:gd name="connsiteY3-30" fmla="*/ 3002707 h 3002707"/>
              <a:gd name="connsiteX4-31" fmla="*/ 0 w 12192000"/>
              <a:gd name="connsiteY4-32" fmla="*/ 3002707 h 3002707"/>
              <a:gd name="connsiteX5-33" fmla="*/ 0 w 12192000"/>
              <a:gd name="connsiteY5-34" fmla="*/ 122707 h 3002707"/>
              <a:gd name="connsiteX0-35" fmla="*/ 0 w 12192000"/>
              <a:gd name="connsiteY0-36" fmla="*/ 106349 h 2986349"/>
              <a:gd name="connsiteX1-37" fmla="*/ 5254387 w 12192000"/>
              <a:gd name="connsiteY1-38" fmla="*/ 932362 h 2986349"/>
              <a:gd name="connsiteX2-39" fmla="*/ 12192000 w 12192000"/>
              <a:gd name="connsiteY2-40" fmla="*/ 106349 h 2986349"/>
              <a:gd name="connsiteX3-41" fmla="*/ 12192000 w 12192000"/>
              <a:gd name="connsiteY3-42" fmla="*/ 2986349 h 2986349"/>
              <a:gd name="connsiteX4-43" fmla="*/ 0 w 12192000"/>
              <a:gd name="connsiteY4-44" fmla="*/ 2986349 h 2986349"/>
              <a:gd name="connsiteX5-45" fmla="*/ 0 w 12192000"/>
              <a:gd name="connsiteY5-46" fmla="*/ 106349 h 2986349"/>
              <a:gd name="connsiteX0-47" fmla="*/ 0 w 12192000"/>
              <a:gd name="connsiteY0-48" fmla="*/ 106349 h 2986349"/>
              <a:gd name="connsiteX1-49" fmla="*/ 5254387 w 12192000"/>
              <a:gd name="connsiteY1-50" fmla="*/ 932362 h 2986349"/>
              <a:gd name="connsiteX2-51" fmla="*/ 12192000 w 12192000"/>
              <a:gd name="connsiteY2-52" fmla="*/ 106349 h 2986349"/>
              <a:gd name="connsiteX3-53" fmla="*/ 12192000 w 12192000"/>
              <a:gd name="connsiteY3-54" fmla="*/ 2986349 h 2986349"/>
              <a:gd name="connsiteX4-55" fmla="*/ 0 w 12192000"/>
              <a:gd name="connsiteY4-56" fmla="*/ 2986349 h 2986349"/>
              <a:gd name="connsiteX5-57" fmla="*/ 0 w 12192000"/>
              <a:gd name="connsiteY5-58" fmla="*/ 106349 h 2986349"/>
              <a:gd name="connsiteX0-59" fmla="*/ 0 w 12192000"/>
              <a:gd name="connsiteY0-60" fmla="*/ 101282 h 2981282"/>
              <a:gd name="connsiteX1-61" fmla="*/ 3643951 w 12192000"/>
              <a:gd name="connsiteY1-62" fmla="*/ 1009181 h 2981282"/>
              <a:gd name="connsiteX2-63" fmla="*/ 12192000 w 12192000"/>
              <a:gd name="connsiteY2-64" fmla="*/ 101282 h 2981282"/>
              <a:gd name="connsiteX3-65" fmla="*/ 12192000 w 12192000"/>
              <a:gd name="connsiteY3-66" fmla="*/ 2981282 h 2981282"/>
              <a:gd name="connsiteX4-67" fmla="*/ 0 w 12192000"/>
              <a:gd name="connsiteY4-68" fmla="*/ 2981282 h 2981282"/>
              <a:gd name="connsiteX5-69" fmla="*/ 0 w 12192000"/>
              <a:gd name="connsiteY5-70" fmla="*/ 101282 h 2981282"/>
              <a:gd name="connsiteX0-71" fmla="*/ 0 w 12192000"/>
              <a:gd name="connsiteY0-72" fmla="*/ 71662 h 2951662"/>
              <a:gd name="connsiteX1-73" fmla="*/ 3985145 w 12192000"/>
              <a:gd name="connsiteY1-74" fmla="*/ 1689244 h 2951662"/>
              <a:gd name="connsiteX2-75" fmla="*/ 12192000 w 12192000"/>
              <a:gd name="connsiteY2-76" fmla="*/ 71662 h 2951662"/>
              <a:gd name="connsiteX3-77" fmla="*/ 12192000 w 12192000"/>
              <a:gd name="connsiteY3-78" fmla="*/ 2951662 h 2951662"/>
              <a:gd name="connsiteX4-79" fmla="*/ 0 w 12192000"/>
              <a:gd name="connsiteY4-80" fmla="*/ 2951662 h 2951662"/>
              <a:gd name="connsiteX5-81" fmla="*/ 0 w 12192000"/>
              <a:gd name="connsiteY5-82" fmla="*/ 71662 h 2951662"/>
              <a:gd name="connsiteX0-83" fmla="*/ 0 w 12192000"/>
              <a:gd name="connsiteY0-84" fmla="*/ 71662 h 2951662"/>
              <a:gd name="connsiteX1-85" fmla="*/ 3944202 w 12192000"/>
              <a:gd name="connsiteY1-86" fmla="*/ 1689244 h 2951662"/>
              <a:gd name="connsiteX2-87" fmla="*/ 12192000 w 12192000"/>
              <a:gd name="connsiteY2-88" fmla="*/ 71662 h 2951662"/>
              <a:gd name="connsiteX3-89" fmla="*/ 12192000 w 12192000"/>
              <a:gd name="connsiteY3-90" fmla="*/ 2951662 h 2951662"/>
              <a:gd name="connsiteX4-91" fmla="*/ 0 w 12192000"/>
              <a:gd name="connsiteY4-92" fmla="*/ 2951662 h 2951662"/>
              <a:gd name="connsiteX5-93" fmla="*/ 0 w 12192000"/>
              <a:gd name="connsiteY5-94" fmla="*/ 71662 h 2951662"/>
              <a:gd name="connsiteX0-95" fmla="*/ 0 w 12192000"/>
              <a:gd name="connsiteY0-96" fmla="*/ 963223 h 2956119"/>
              <a:gd name="connsiteX1-97" fmla="*/ 3944202 w 12192000"/>
              <a:gd name="connsiteY1-98" fmla="*/ 1693701 h 2956119"/>
              <a:gd name="connsiteX2-99" fmla="*/ 12192000 w 12192000"/>
              <a:gd name="connsiteY2-100" fmla="*/ 76119 h 2956119"/>
              <a:gd name="connsiteX3-101" fmla="*/ 12192000 w 12192000"/>
              <a:gd name="connsiteY3-102" fmla="*/ 2956119 h 2956119"/>
              <a:gd name="connsiteX4-103" fmla="*/ 0 w 12192000"/>
              <a:gd name="connsiteY4-104" fmla="*/ 2956119 h 2956119"/>
              <a:gd name="connsiteX5-105" fmla="*/ 0 w 12192000"/>
              <a:gd name="connsiteY5-106" fmla="*/ 963223 h 2956119"/>
              <a:gd name="connsiteX0-107" fmla="*/ 0 w 12192000"/>
              <a:gd name="connsiteY0-108" fmla="*/ 959485 h 2952381"/>
              <a:gd name="connsiteX1-109" fmla="*/ 3944202 w 12192000"/>
              <a:gd name="connsiteY1-110" fmla="*/ 1689963 h 2952381"/>
              <a:gd name="connsiteX2-111" fmla="*/ 12192000 w 12192000"/>
              <a:gd name="connsiteY2-112" fmla="*/ 72381 h 2952381"/>
              <a:gd name="connsiteX3-113" fmla="*/ 12192000 w 12192000"/>
              <a:gd name="connsiteY3-114" fmla="*/ 2952381 h 2952381"/>
              <a:gd name="connsiteX4-115" fmla="*/ 0 w 12192000"/>
              <a:gd name="connsiteY4-116" fmla="*/ 2952381 h 2952381"/>
              <a:gd name="connsiteX5-117" fmla="*/ 0 w 12192000"/>
              <a:gd name="connsiteY5-118" fmla="*/ 959485 h 2952381"/>
              <a:gd name="connsiteX0-119" fmla="*/ 0 w 12192000"/>
              <a:gd name="connsiteY0-120" fmla="*/ 954507 h 2947403"/>
              <a:gd name="connsiteX1-121" fmla="*/ 4490112 w 12192000"/>
              <a:gd name="connsiteY1-122" fmla="*/ 1862406 h 2947403"/>
              <a:gd name="connsiteX2-123" fmla="*/ 12192000 w 12192000"/>
              <a:gd name="connsiteY2-124" fmla="*/ 67403 h 2947403"/>
              <a:gd name="connsiteX3-125" fmla="*/ 12192000 w 12192000"/>
              <a:gd name="connsiteY3-126" fmla="*/ 2947403 h 2947403"/>
              <a:gd name="connsiteX4-127" fmla="*/ 0 w 12192000"/>
              <a:gd name="connsiteY4-128" fmla="*/ 2947403 h 2947403"/>
              <a:gd name="connsiteX5-129" fmla="*/ 0 w 12192000"/>
              <a:gd name="connsiteY5-130" fmla="*/ 954507 h 2947403"/>
              <a:gd name="connsiteX0-131" fmla="*/ 0 w 12192000"/>
              <a:gd name="connsiteY0-132" fmla="*/ 957876 h 2950772"/>
              <a:gd name="connsiteX1-133" fmla="*/ 4490112 w 12192000"/>
              <a:gd name="connsiteY1-134" fmla="*/ 1742945 h 2950772"/>
              <a:gd name="connsiteX2-135" fmla="*/ 12192000 w 12192000"/>
              <a:gd name="connsiteY2-136" fmla="*/ 70772 h 2950772"/>
              <a:gd name="connsiteX3-137" fmla="*/ 12192000 w 12192000"/>
              <a:gd name="connsiteY3-138" fmla="*/ 2950772 h 2950772"/>
              <a:gd name="connsiteX4-139" fmla="*/ 0 w 12192000"/>
              <a:gd name="connsiteY4-140" fmla="*/ 2950772 h 2950772"/>
              <a:gd name="connsiteX5-141" fmla="*/ 0 w 12192000"/>
              <a:gd name="connsiteY5-142" fmla="*/ 957876 h 2950772"/>
              <a:gd name="connsiteX0-143" fmla="*/ 0 w 12192000"/>
              <a:gd name="connsiteY0-144" fmla="*/ 957876 h 2950772"/>
              <a:gd name="connsiteX1-145" fmla="*/ 4490112 w 12192000"/>
              <a:gd name="connsiteY1-146" fmla="*/ 1742945 h 2950772"/>
              <a:gd name="connsiteX2-147" fmla="*/ 12192000 w 12192000"/>
              <a:gd name="connsiteY2-148" fmla="*/ 70772 h 2950772"/>
              <a:gd name="connsiteX3-149" fmla="*/ 12192000 w 12192000"/>
              <a:gd name="connsiteY3-150" fmla="*/ 2950772 h 2950772"/>
              <a:gd name="connsiteX4-151" fmla="*/ 0 w 12192000"/>
              <a:gd name="connsiteY4-152" fmla="*/ 2950772 h 2950772"/>
              <a:gd name="connsiteX5-153" fmla="*/ 0 w 12192000"/>
              <a:gd name="connsiteY5-154" fmla="*/ 957876 h 2950772"/>
              <a:gd name="connsiteX0-155" fmla="*/ 0 w 12192000"/>
              <a:gd name="connsiteY0-156" fmla="*/ 897986 h 2890882"/>
              <a:gd name="connsiteX1-157" fmla="*/ 4490112 w 12192000"/>
              <a:gd name="connsiteY1-158" fmla="*/ 1683055 h 2890882"/>
              <a:gd name="connsiteX2-159" fmla="*/ 12192000 w 12192000"/>
              <a:gd name="connsiteY2-160" fmla="*/ 10882 h 2890882"/>
              <a:gd name="connsiteX3-161" fmla="*/ 12192000 w 12192000"/>
              <a:gd name="connsiteY3-162" fmla="*/ 2890882 h 2890882"/>
              <a:gd name="connsiteX4-163" fmla="*/ 0 w 12192000"/>
              <a:gd name="connsiteY4-164" fmla="*/ 2890882 h 2890882"/>
              <a:gd name="connsiteX5-165" fmla="*/ 0 w 12192000"/>
              <a:gd name="connsiteY5-166" fmla="*/ 897986 h 2890882"/>
              <a:gd name="connsiteX0-167" fmla="*/ 0 w 12192000"/>
              <a:gd name="connsiteY0-168" fmla="*/ 897909 h 2890805"/>
              <a:gd name="connsiteX1-169" fmla="*/ 4258100 w 12192000"/>
              <a:gd name="connsiteY1-170" fmla="*/ 1696626 h 2890805"/>
              <a:gd name="connsiteX2-171" fmla="*/ 12192000 w 12192000"/>
              <a:gd name="connsiteY2-172" fmla="*/ 10805 h 2890805"/>
              <a:gd name="connsiteX3-173" fmla="*/ 12192000 w 12192000"/>
              <a:gd name="connsiteY3-174" fmla="*/ 2890805 h 2890805"/>
              <a:gd name="connsiteX4-175" fmla="*/ 0 w 12192000"/>
              <a:gd name="connsiteY4-176" fmla="*/ 2890805 h 2890805"/>
              <a:gd name="connsiteX5-177" fmla="*/ 0 w 12192000"/>
              <a:gd name="connsiteY5-178" fmla="*/ 897909 h 2890805"/>
              <a:gd name="connsiteX0-179" fmla="*/ 0 w 12205648"/>
              <a:gd name="connsiteY0-180" fmla="*/ 1855051 h 2892603"/>
              <a:gd name="connsiteX1-181" fmla="*/ 4271748 w 12205648"/>
              <a:gd name="connsiteY1-182" fmla="*/ 1698424 h 2892603"/>
              <a:gd name="connsiteX2-183" fmla="*/ 12205648 w 12205648"/>
              <a:gd name="connsiteY2-184" fmla="*/ 12603 h 2892603"/>
              <a:gd name="connsiteX3-185" fmla="*/ 12205648 w 12205648"/>
              <a:gd name="connsiteY3-186" fmla="*/ 2892603 h 2892603"/>
              <a:gd name="connsiteX4-187" fmla="*/ 13648 w 12205648"/>
              <a:gd name="connsiteY4-188" fmla="*/ 2892603 h 2892603"/>
              <a:gd name="connsiteX5-189" fmla="*/ 0 w 12205648"/>
              <a:gd name="connsiteY5-190" fmla="*/ 1855051 h 2892603"/>
              <a:gd name="connsiteX0-191" fmla="*/ 0 w 12205648"/>
              <a:gd name="connsiteY0-192" fmla="*/ 1855051 h 2892603"/>
              <a:gd name="connsiteX1-193" fmla="*/ 4271748 w 12205648"/>
              <a:gd name="connsiteY1-194" fmla="*/ 1698424 h 2892603"/>
              <a:gd name="connsiteX2-195" fmla="*/ 12205648 w 12205648"/>
              <a:gd name="connsiteY2-196" fmla="*/ 12603 h 2892603"/>
              <a:gd name="connsiteX3-197" fmla="*/ 12205648 w 12205648"/>
              <a:gd name="connsiteY3-198" fmla="*/ 2892603 h 2892603"/>
              <a:gd name="connsiteX4-199" fmla="*/ 13648 w 12205648"/>
              <a:gd name="connsiteY4-200" fmla="*/ 2892603 h 2892603"/>
              <a:gd name="connsiteX5-201" fmla="*/ 0 w 12205648"/>
              <a:gd name="connsiteY5-202" fmla="*/ 1855051 h 2892603"/>
              <a:gd name="connsiteX0-203" fmla="*/ 0 w 12205648"/>
              <a:gd name="connsiteY0-204" fmla="*/ 1872828 h 2910380"/>
              <a:gd name="connsiteX1-205" fmla="*/ 4449169 w 12205648"/>
              <a:gd name="connsiteY1-206" fmla="*/ 733562 h 2910380"/>
              <a:gd name="connsiteX2-207" fmla="*/ 12205648 w 12205648"/>
              <a:gd name="connsiteY2-208" fmla="*/ 30380 h 2910380"/>
              <a:gd name="connsiteX3-209" fmla="*/ 12205648 w 12205648"/>
              <a:gd name="connsiteY3-210" fmla="*/ 2910380 h 2910380"/>
              <a:gd name="connsiteX4-211" fmla="*/ 13648 w 12205648"/>
              <a:gd name="connsiteY4-212" fmla="*/ 2910380 h 2910380"/>
              <a:gd name="connsiteX5-213" fmla="*/ 0 w 12205648"/>
              <a:gd name="connsiteY5-214" fmla="*/ 1872828 h 2910380"/>
              <a:gd name="connsiteX0-215" fmla="*/ 0 w 12205648"/>
              <a:gd name="connsiteY0-216" fmla="*/ 1863926 h 2901478"/>
              <a:gd name="connsiteX1-217" fmla="*/ 4449169 w 12205648"/>
              <a:gd name="connsiteY1-218" fmla="*/ 724660 h 2901478"/>
              <a:gd name="connsiteX2-219" fmla="*/ 12205648 w 12205648"/>
              <a:gd name="connsiteY2-220" fmla="*/ 21478 h 2901478"/>
              <a:gd name="connsiteX3-221" fmla="*/ 12205648 w 12205648"/>
              <a:gd name="connsiteY3-222" fmla="*/ 2901478 h 2901478"/>
              <a:gd name="connsiteX4-223" fmla="*/ 13648 w 12205648"/>
              <a:gd name="connsiteY4-224" fmla="*/ 2901478 h 2901478"/>
              <a:gd name="connsiteX5-225" fmla="*/ 0 w 12205648"/>
              <a:gd name="connsiteY5-226" fmla="*/ 1863926 h 2901478"/>
              <a:gd name="connsiteX0-227" fmla="*/ 0 w 12205648"/>
              <a:gd name="connsiteY0-228" fmla="*/ 1864229 h 2901781"/>
              <a:gd name="connsiteX1-229" fmla="*/ 4640238 w 12205648"/>
              <a:gd name="connsiteY1-230" fmla="*/ 711315 h 2901781"/>
              <a:gd name="connsiteX2-231" fmla="*/ 12205648 w 12205648"/>
              <a:gd name="connsiteY2-232" fmla="*/ 21781 h 2901781"/>
              <a:gd name="connsiteX3-233" fmla="*/ 12205648 w 12205648"/>
              <a:gd name="connsiteY3-234" fmla="*/ 2901781 h 2901781"/>
              <a:gd name="connsiteX4-235" fmla="*/ 13648 w 12205648"/>
              <a:gd name="connsiteY4-236" fmla="*/ 2901781 h 2901781"/>
              <a:gd name="connsiteX5-237" fmla="*/ 0 w 12205648"/>
              <a:gd name="connsiteY5-238" fmla="*/ 1864229 h 2901781"/>
              <a:gd name="connsiteX0-239" fmla="*/ 0 w 12205648"/>
              <a:gd name="connsiteY0-240" fmla="*/ 1902244 h 2939796"/>
              <a:gd name="connsiteX1-241" fmla="*/ 5213444 w 12205648"/>
              <a:gd name="connsiteY1-242" fmla="*/ 135181 h 2939796"/>
              <a:gd name="connsiteX2-243" fmla="*/ 12205648 w 12205648"/>
              <a:gd name="connsiteY2-244" fmla="*/ 59796 h 2939796"/>
              <a:gd name="connsiteX3-245" fmla="*/ 12205648 w 12205648"/>
              <a:gd name="connsiteY3-246" fmla="*/ 2939796 h 2939796"/>
              <a:gd name="connsiteX4-247" fmla="*/ 13648 w 12205648"/>
              <a:gd name="connsiteY4-248" fmla="*/ 2939796 h 2939796"/>
              <a:gd name="connsiteX5-249" fmla="*/ 0 w 12205648"/>
              <a:gd name="connsiteY5-250" fmla="*/ 1902244 h 2939796"/>
              <a:gd name="connsiteX0-251" fmla="*/ 0 w 12205648"/>
              <a:gd name="connsiteY0-252" fmla="*/ 1965640 h 3003192"/>
              <a:gd name="connsiteX1-253" fmla="*/ 5213444 w 12205648"/>
              <a:gd name="connsiteY1-254" fmla="*/ 198577 h 3003192"/>
              <a:gd name="connsiteX2-255" fmla="*/ 9034818 w 12205648"/>
              <a:gd name="connsiteY2-256" fmla="*/ 785433 h 3003192"/>
              <a:gd name="connsiteX3-257" fmla="*/ 12205648 w 12205648"/>
              <a:gd name="connsiteY3-258" fmla="*/ 123192 h 3003192"/>
              <a:gd name="connsiteX4-259" fmla="*/ 12205648 w 12205648"/>
              <a:gd name="connsiteY4-260" fmla="*/ 3003192 h 3003192"/>
              <a:gd name="connsiteX5-261" fmla="*/ 13648 w 12205648"/>
              <a:gd name="connsiteY5-262" fmla="*/ 3003192 h 3003192"/>
              <a:gd name="connsiteX6" fmla="*/ 0 w 12205648"/>
              <a:gd name="connsiteY6" fmla="*/ 1965640 h 3003192"/>
              <a:gd name="connsiteX0-263" fmla="*/ 0 w 12205648"/>
              <a:gd name="connsiteY0-264" fmla="*/ 1959194 h 2996746"/>
              <a:gd name="connsiteX1-265" fmla="*/ 5213444 w 12205648"/>
              <a:gd name="connsiteY1-266" fmla="*/ 192131 h 2996746"/>
              <a:gd name="connsiteX2-267" fmla="*/ 9116705 w 12205648"/>
              <a:gd name="connsiteY2-268" fmla="*/ 860874 h 2996746"/>
              <a:gd name="connsiteX3-269" fmla="*/ 12205648 w 12205648"/>
              <a:gd name="connsiteY3-270" fmla="*/ 116746 h 2996746"/>
              <a:gd name="connsiteX4-271" fmla="*/ 12205648 w 12205648"/>
              <a:gd name="connsiteY4-272" fmla="*/ 2996746 h 2996746"/>
              <a:gd name="connsiteX5-273" fmla="*/ 13648 w 12205648"/>
              <a:gd name="connsiteY5-274" fmla="*/ 2996746 h 2996746"/>
              <a:gd name="connsiteX6-275" fmla="*/ 0 w 12205648"/>
              <a:gd name="connsiteY6-276" fmla="*/ 1959194 h 2996746"/>
              <a:gd name="connsiteX0-277" fmla="*/ 0 w 12205648"/>
              <a:gd name="connsiteY0-278" fmla="*/ 1909774 h 2947326"/>
              <a:gd name="connsiteX1-279" fmla="*/ 5213444 w 12205648"/>
              <a:gd name="connsiteY1-280" fmla="*/ 142711 h 2947326"/>
              <a:gd name="connsiteX2-281" fmla="*/ 9116705 w 12205648"/>
              <a:gd name="connsiteY2-282" fmla="*/ 811454 h 2947326"/>
              <a:gd name="connsiteX3-283" fmla="*/ 12205648 w 12205648"/>
              <a:gd name="connsiteY3-284" fmla="*/ 67326 h 2947326"/>
              <a:gd name="connsiteX4-285" fmla="*/ 12205648 w 12205648"/>
              <a:gd name="connsiteY4-286" fmla="*/ 2947326 h 2947326"/>
              <a:gd name="connsiteX5-287" fmla="*/ 13648 w 12205648"/>
              <a:gd name="connsiteY5-288" fmla="*/ 2947326 h 2947326"/>
              <a:gd name="connsiteX6-289" fmla="*/ 0 w 12205648"/>
              <a:gd name="connsiteY6-290" fmla="*/ 1909774 h 2947326"/>
              <a:gd name="connsiteX0-291" fmla="*/ 0 w 12205648"/>
              <a:gd name="connsiteY0-292" fmla="*/ 1910482 h 2948034"/>
              <a:gd name="connsiteX1-293" fmla="*/ 5213444 w 12205648"/>
              <a:gd name="connsiteY1-294" fmla="*/ 143419 h 2948034"/>
              <a:gd name="connsiteX2-295" fmla="*/ 8693625 w 12205648"/>
              <a:gd name="connsiteY2-296" fmla="*/ 798514 h 2948034"/>
              <a:gd name="connsiteX3-297" fmla="*/ 12205648 w 12205648"/>
              <a:gd name="connsiteY3-298" fmla="*/ 68034 h 2948034"/>
              <a:gd name="connsiteX4-299" fmla="*/ 12205648 w 12205648"/>
              <a:gd name="connsiteY4-300" fmla="*/ 2948034 h 2948034"/>
              <a:gd name="connsiteX5-301" fmla="*/ 13648 w 12205648"/>
              <a:gd name="connsiteY5-302" fmla="*/ 2948034 h 2948034"/>
              <a:gd name="connsiteX6-303" fmla="*/ 0 w 12205648"/>
              <a:gd name="connsiteY6-304" fmla="*/ 1910482 h 2948034"/>
              <a:gd name="connsiteX0-305" fmla="*/ 0 w 12205648"/>
              <a:gd name="connsiteY0-306" fmla="*/ 1910482 h 2948034"/>
              <a:gd name="connsiteX1-307" fmla="*/ 4749420 w 12205648"/>
              <a:gd name="connsiteY1-308" fmla="*/ 730273 h 2948034"/>
              <a:gd name="connsiteX2-309" fmla="*/ 8693625 w 12205648"/>
              <a:gd name="connsiteY2-310" fmla="*/ 798514 h 2948034"/>
              <a:gd name="connsiteX3-311" fmla="*/ 12205648 w 12205648"/>
              <a:gd name="connsiteY3-312" fmla="*/ 68034 h 2948034"/>
              <a:gd name="connsiteX4-313" fmla="*/ 12205648 w 12205648"/>
              <a:gd name="connsiteY4-314" fmla="*/ 2948034 h 2948034"/>
              <a:gd name="connsiteX5-315" fmla="*/ 13648 w 12205648"/>
              <a:gd name="connsiteY5-316" fmla="*/ 2948034 h 2948034"/>
              <a:gd name="connsiteX6-317" fmla="*/ 0 w 12205648"/>
              <a:gd name="connsiteY6-318" fmla="*/ 1910482 h 2948034"/>
              <a:gd name="connsiteX0-319" fmla="*/ 0 w 12205648"/>
              <a:gd name="connsiteY0-320" fmla="*/ 1910482 h 2948034"/>
              <a:gd name="connsiteX1-321" fmla="*/ 4749420 w 12205648"/>
              <a:gd name="connsiteY1-322" fmla="*/ 730273 h 2948034"/>
              <a:gd name="connsiteX2-323" fmla="*/ 8693625 w 12205648"/>
              <a:gd name="connsiteY2-324" fmla="*/ 798514 h 2948034"/>
              <a:gd name="connsiteX3-325" fmla="*/ 12205648 w 12205648"/>
              <a:gd name="connsiteY3-326" fmla="*/ 68034 h 2948034"/>
              <a:gd name="connsiteX4-327" fmla="*/ 12205648 w 12205648"/>
              <a:gd name="connsiteY4-328" fmla="*/ 2948034 h 2948034"/>
              <a:gd name="connsiteX5-329" fmla="*/ 13648 w 12205648"/>
              <a:gd name="connsiteY5-330" fmla="*/ 2948034 h 2948034"/>
              <a:gd name="connsiteX6-331" fmla="*/ 0 w 12205648"/>
              <a:gd name="connsiteY6-332" fmla="*/ 1910482 h 2948034"/>
              <a:gd name="connsiteX0-333" fmla="*/ 0 w 12205648"/>
              <a:gd name="connsiteY0-334" fmla="*/ 1910482 h 2948034"/>
              <a:gd name="connsiteX1-335" fmla="*/ 5704763 w 12205648"/>
              <a:gd name="connsiteY1-336" fmla="*/ 252602 h 2948034"/>
              <a:gd name="connsiteX2-337" fmla="*/ 8693625 w 12205648"/>
              <a:gd name="connsiteY2-338" fmla="*/ 798514 h 2948034"/>
              <a:gd name="connsiteX3-339" fmla="*/ 12205648 w 12205648"/>
              <a:gd name="connsiteY3-340" fmla="*/ 68034 h 2948034"/>
              <a:gd name="connsiteX4-341" fmla="*/ 12205648 w 12205648"/>
              <a:gd name="connsiteY4-342" fmla="*/ 2948034 h 2948034"/>
              <a:gd name="connsiteX5-343" fmla="*/ 13648 w 12205648"/>
              <a:gd name="connsiteY5-344" fmla="*/ 2948034 h 2948034"/>
              <a:gd name="connsiteX6-345" fmla="*/ 0 w 12205648"/>
              <a:gd name="connsiteY6-346" fmla="*/ 1910482 h 2948034"/>
              <a:gd name="connsiteX0-347" fmla="*/ 0 w 12205648"/>
              <a:gd name="connsiteY0-348" fmla="*/ 1911207 h 2948759"/>
              <a:gd name="connsiteX1-349" fmla="*/ 5704763 w 12205648"/>
              <a:gd name="connsiteY1-350" fmla="*/ 253327 h 2948759"/>
              <a:gd name="connsiteX2-351" fmla="*/ 9307774 w 12205648"/>
              <a:gd name="connsiteY2-352" fmla="*/ 785591 h 2948759"/>
              <a:gd name="connsiteX3-353" fmla="*/ 12205648 w 12205648"/>
              <a:gd name="connsiteY3-354" fmla="*/ 68759 h 2948759"/>
              <a:gd name="connsiteX4-355" fmla="*/ 12205648 w 12205648"/>
              <a:gd name="connsiteY4-356" fmla="*/ 2948759 h 2948759"/>
              <a:gd name="connsiteX5-357" fmla="*/ 13648 w 12205648"/>
              <a:gd name="connsiteY5-358" fmla="*/ 2948759 h 2948759"/>
              <a:gd name="connsiteX6-359" fmla="*/ 0 w 12205648"/>
              <a:gd name="connsiteY6-360" fmla="*/ 1911207 h 2948759"/>
              <a:gd name="connsiteX0-361" fmla="*/ 0 w 12205648"/>
              <a:gd name="connsiteY0-362" fmla="*/ 1910520 h 2948072"/>
              <a:gd name="connsiteX1-363" fmla="*/ 5704763 w 12205648"/>
              <a:gd name="connsiteY1-364" fmla="*/ 252640 h 2948072"/>
              <a:gd name="connsiteX2-365" fmla="*/ 9307774 w 12205648"/>
              <a:gd name="connsiteY2-366" fmla="*/ 784904 h 2948072"/>
              <a:gd name="connsiteX3-367" fmla="*/ 12205648 w 12205648"/>
              <a:gd name="connsiteY3-368" fmla="*/ 68072 h 2948072"/>
              <a:gd name="connsiteX4-369" fmla="*/ 12205648 w 12205648"/>
              <a:gd name="connsiteY4-370" fmla="*/ 2948072 h 2948072"/>
              <a:gd name="connsiteX5-371" fmla="*/ 13648 w 12205648"/>
              <a:gd name="connsiteY5-372" fmla="*/ 2948072 h 2948072"/>
              <a:gd name="connsiteX6-373" fmla="*/ 0 w 12205648"/>
              <a:gd name="connsiteY6-374" fmla="*/ 1910520 h 2948072"/>
              <a:gd name="connsiteX0-375" fmla="*/ 0 w 12205648"/>
              <a:gd name="connsiteY0-376" fmla="*/ 1909114 h 2946666"/>
              <a:gd name="connsiteX1-377" fmla="*/ 5704763 w 12205648"/>
              <a:gd name="connsiteY1-378" fmla="*/ 251234 h 2946666"/>
              <a:gd name="connsiteX2-379" fmla="*/ 9157649 w 12205648"/>
              <a:gd name="connsiteY2-380" fmla="*/ 810793 h 2946666"/>
              <a:gd name="connsiteX3-381" fmla="*/ 12205648 w 12205648"/>
              <a:gd name="connsiteY3-382" fmla="*/ 66666 h 2946666"/>
              <a:gd name="connsiteX4-383" fmla="*/ 12205648 w 12205648"/>
              <a:gd name="connsiteY4-384" fmla="*/ 2946666 h 2946666"/>
              <a:gd name="connsiteX5-385" fmla="*/ 13648 w 12205648"/>
              <a:gd name="connsiteY5-386" fmla="*/ 2946666 h 2946666"/>
              <a:gd name="connsiteX6-387" fmla="*/ 0 w 12205648"/>
              <a:gd name="connsiteY6-388" fmla="*/ 1909114 h 2946666"/>
              <a:gd name="connsiteX0-389" fmla="*/ 0 w 12205648"/>
              <a:gd name="connsiteY0-390" fmla="*/ 1912303 h 2949855"/>
              <a:gd name="connsiteX1-391" fmla="*/ 5281682 w 12205648"/>
              <a:gd name="connsiteY1-392" fmla="*/ 445492 h 2949855"/>
              <a:gd name="connsiteX2-393" fmla="*/ 9157649 w 12205648"/>
              <a:gd name="connsiteY2-394" fmla="*/ 813982 h 2949855"/>
              <a:gd name="connsiteX3-395" fmla="*/ 12205648 w 12205648"/>
              <a:gd name="connsiteY3-396" fmla="*/ 69855 h 2949855"/>
              <a:gd name="connsiteX4-397" fmla="*/ 12205648 w 12205648"/>
              <a:gd name="connsiteY4-398" fmla="*/ 2949855 h 2949855"/>
              <a:gd name="connsiteX5-399" fmla="*/ 13648 w 12205648"/>
              <a:gd name="connsiteY5-400" fmla="*/ 2949855 h 2949855"/>
              <a:gd name="connsiteX6-401" fmla="*/ 0 w 12205648"/>
              <a:gd name="connsiteY6-402" fmla="*/ 1912303 h 2949855"/>
              <a:gd name="connsiteX0-403" fmla="*/ 0 w 12205648"/>
              <a:gd name="connsiteY0-404" fmla="*/ 1912303 h 2949855"/>
              <a:gd name="connsiteX1-405" fmla="*/ 5281682 w 12205648"/>
              <a:gd name="connsiteY1-406" fmla="*/ 445492 h 2949855"/>
              <a:gd name="connsiteX2-407" fmla="*/ 9157649 w 12205648"/>
              <a:gd name="connsiteY2-408" fmla="*/ 813982 h 2949855"/>
              <a:gd name="connsiteX3-409" fmla="*/ 12205648 w 12205648"/>
              <a:gd name="connsiteY3-410" fmla="*/ 69855 h 2949855"/>
              <a:gd name="connsiteX4-411" fmla="*/ 12205648 w 12205648"/>
              <a:gd name="connsiteY4-412" fmla="*/ 2949855 h 2949855"/>
              <a:gd name="connsiteX5-413" fmla="*/ 13648 w 12205648"/>
              <a:gd name="connsiteY5-414" fmla="*/ 2949855 h 2949855"/>
              <a:gd name="connsiteX6-415" fmla="*/ 0 w 12205648"/>
              <a:gd name="connsiteY6-416" fmla="*/ 1912303 h 2949855"/>
              <a:gd name="connsiteX0-417" fmla="*/ 0 w 12205648"/>
              <a:gd name="connsiteY0-418" fmla="*/ 1909886 h 2947438"/>
              <a:gd name="connsiteX1-419" fmla="*/ 5663820 w 12205648"/>
              <a:gd name="connsiteY1-420" fmla="*/ 156472 h 2947438"/>
              <a:gd name="connsiteX2-421" fmla="*/ 9157649 w 12205648"/>
              <a:gd name="connsiteY2-422" fmla="*/ 811565 h 2947438"/>
              <a:gd name="connsiteX3-423" fmla="*/ 12205648 w 12205648"/>
              <a:gd name="connsiteY3-424" fmla="*/ 67438 h 2947438"/>
              <a:gd name="connsiteX4-425" fmla="*/ 12205648 w 12205648"/>
              <a:gd name="connsiteY4-426" fmla="*/ 2947438 h 2947438"/>
              <a:gd name="connsiteX5-427" fmla="*/ 13648 w 12205648"/>
              <a:gd name="connsiteY5-428" fmla="*/ 2947438 h 2947438"/>
              <a:gd name="connsiteX6-429" fmla="*/ 0 w 12205648"/>
              <a:gd name="connsiteY6-430" fmla="*/ 1909886 h 2947438"/>
              <a:gd name="connsiteX0-431" fmla="*/ 0 w 12205648"/>
              <a:gd name="connsiteY0-432" fmla="*/ 2518300 h 3555852"/>
              <a:gd name="connsiteX1-433" fmla="*/ 5663820 w 12205648"/>
              <a:gd name="connsiteY1-434" fmla="*/ 764886 h 3555852"/>
              <a:gd name="connsiteX2-435" fmla="*/ 9157649 w 12205648"/>
              <a:gd name="connsiteY2-436" fmla="*/ 1419979 h 3555852"/>
              <a:gd name="connsiteX3-437" fmla="*/ 12205648 w 12205648"/>
              <a:gd name="connsiteY3-438" fmla="*/ 48054 h 3555852"/>
              <a:gd name="connsiteX4-439" fmla="*/ 12205648 w 12205648"/>
              <a:gd name="connsiteY4-440" fmla="*/ 3555852 h 3555852"/>
              <a:gd name="connsiteX5-441" fmla="*/ 13648 w 12205648"/>
              <a:gd name="connsiteY5-442" fmla="*/ 3555852 h 3555852"/>
              <a:gd name="connsiteX6-443" fmla="*/ 0 w 12205648"/>
              <a:gd name="connsiteY6-444" fmla="*/ 2518300 h 3555852"/>
              <a:gd name="connsiteX0-445" fmla="*/ 0 w 12205648"/>
              <a:gd name="connsiteY0-446" fmla="*/ 2503119 h 3540671"/>
              <a:gd name="connsiteX1-447" fmla="*/ 5663820 w 12205648"/>
              <a:gd name="connsiteY1-448" fmla="*/ 749705 h 3540671"/>
              <a:gd name="connsiteX2-449" fmla="*/ 9157649 w 12205648"/>
              <a:gd name="connsiteY2-450" fmla="*/ 1404798 h 3540671"/>
              <a:gd name="connsiteX3-451" fmla="*/ 12205648 w 12205648"/>
              <a:gd name="connsiteY3-452" fmla="*/ 32873 h 3540671"/>
              <a:gd name="connsiteX4-453" fmla="*/ 12205648 w 12205648"/>
              <a:gd name="connsiteY4-454" fmla="*/ 3540671 h 3540671"/>
              <a:gd name="connsiteX5-455" fmla="*/ 13648 w 12205648"/>
              <a:gd name="connsiteY5-456" fmla="*/ 3540671 h 3540671"/>
              <a:gd name="connsiteX6-457" fmla="*/ 0 w 12205648"/>
              <a:gd name="connsiteY6-458" fmla="*/ 2503119 h 3540671"/>
              <a:gd name="connsiteX0-459" fmla="*/ 0 w 12205648"/>
              <a:gd name="connsiteY0-460" fmla="*/ 2503764 h 3541316"/>
              <a:gd name="connsiteX1-461" fmla="*/ 5773002 w 12205648"/>
              <a:gd name="connsiteY1-462" fmla="*/ 955067 h 3541316"/>
              <a:gd name="connsiteX2-463" fmla="*/ 9157649 w 12205648"/>
              <a:gd name="connsiteY2-464" fmla="*/ 1405443 h 3541316"/>
              <a:gd name="connsiteX3-465" fmla="*/ 12205648 w 12205648"/>
              <a:gd name="connsiteY3-466" fmla="*/ 33518 h 3541316"/>
              <a:gd name="connsiteX4-467" fmla="*/ 12205648 w 12205648"/>
              <a:gd name="connsiteY4-468" fmla="*/ 3541316 h 3541316"/>
              <a:gd name="connsiteX5-469" fmla="*/ 13648 w 12205648"/>
              <a:gd name="connsiteY5-470" fmla="*/ 3541316 h 3541316"/>
              <a:gd name="connsiteX6-471" fmla="*/ 0 w 12205648"/>
              <a:gd name="connsiteY6-472" fmla="*/ 2503764 h 3541316"/>
              <a:gd name="connsiteX0-473" fmla="*/ 0 w 12205648"/>
              <a:gd name="connsiteY0-474" fmla="*/ 2503764 h 3541316"/>
              <a:gd name="connsiteX1-475" fmla="*/ 5773002 w 12205648"/>
              <a:gd name="connsiteY1-476" fmla="*/ 955067 h 3541316"/>
              <a:gd name="connsiteX2-477" fmla="*/ 9157649 w 12205648"/>
              <a:gd name="connsiteY2-478" fmla="*/ 1405443 h 3541316"/>
              <a:gd name="connsiteX3-479" fmla="*/ 12205648 w 12205648"/>
              <a:gd name="connsiteY3-480" fmla="*/ 33518 h 3541316"/>
              <a:gd name="connsiteX4-481" fmla="*/ 12205648 w 12205648"/>
              <a:gd name="connsiteY4-482" fmla="*/ 3541316 h 3541316"/>
              <a:gd name="connsiteX5-483" fmla="*/ 13648 w 12205648"/>
              <a:gd name="connsiteY5-484" fmla="*/ 3541316 h 3541316"/>
              <a:gd name="connsiteX6-485" fmla="*/ 0 w 12205648"/>
              <a:gd name="connsiteY6-486" fmla="*/ 2503764 h 3541316"/>
              <a:gd name="connsiteX0-487" fmla="*/ 0 w 12205648"/>
              <a:gd name="connsiteY0-488" fmla="*/ 2503764 h 3541316"/>
              <a:gd name="connsiteX1-489" fmla="*/ 5773002 w 12205648"/>
              <a:gd name="connsiteY1-490" fmla="*/ 955067 h 3541316"/>
              <a:gd name="connsiteX2-491" fmla="*/ 9157649 w 12205648"/>
              <a:gd name="connsiteY2-492" fmla="*/ 1405443 h 3541316"/>
              <a:gd name="connsiteX3-493" fmla="*/ 12205648 w 12205648"/>
              <a:gd name="connsiteY3-494" fmla="*/ 33518 h 3541316"/>
              <a:gd name="connsiteX4-495" fmla="*/ 12205648 w 12205648"/>
              <a:gd name="connsiteY4-496" fmla="*/ 3541316 h 3541316"/>
              <a:gd name="connsiteX5-497" fmla="*/ 13648 w 12205648"/>
              <a:gd name="connsiteY5-498" fmla="*/ 3541316 h 3541316"/>
              <a:gd name="connsiteX6-499" fmla="*/ 0 w 12205648"/>
              <a:gd name="connsiteY6-500" fmla="*/ 2503764 h 3541316"/>
              <a:gd name="connsiteX0-501" fmla="*/ 0 w 12205648"/>
              <a:gd name="connsiteY0-502" fmla="*/ 2503764 h 3541316"/>
              <a:gd name="connsiteX1-503" fmla="*/ 5773002 w 12205648"/>
              <a:gd name="connsiteY1-504" fmla="*/ 955067 h 3541316"/>
              <a:gd name="connsiteX2-505" fmla="*/ 9157649 w 12205648"/>
              <a:gd name="connsiteY2-506" fmla="*/ 1405443 h 3541316"/>
              <a:gd name="connsiteX3-507" fmla="*/ 12205648 w 12205648"/>
              <a:gd name="connsiteY3-508" fmla="*/ 33518 h 3541316"/>
              <a:gd name="connsiteX4-509" fmla="*/ 12205648 w 12205648"/>
              <a:gd name="connsiteY4-510" fmla="*/ 3541316 h 3541316"/>
              <a:gd name="connsiteX5-511" fmla="*/ 13648 w 12205648"/>
              <a:gd name="connsiteY5-512" fmla="*/ 3541316 h 3541316"/>
              <a:gd name="connsiteX6-513" fmla="*/ 0 w 12205648"/>
              <a:gd name="connsiteY6-514" fmla="*/ 2503764 h 3541316"/>
              <a:gd name="connsiteX0-515" fmla="*/ 0 w 12205648"/>
              <a:gd name="connsiteY0-516" fmla="*/ 2503764 h 3541316"/>
              <a:gd name="connsiteX1-517" fmla="*/ 5773002 w 12205648"/>
              <a:gd name="connsiteY1-518" fmla="*/ 955067 h 3541316"/>
              <a:gd name="connsiteX2-519" fmla="*/ 9157649 w 12205648"/>
              <a:gd name="connsiteY2-520" fmla="*/ 1405443 h 3541316"/>
              <a:gd name="connsiteX3-521" fmla="*/ 12205648 w 12205648"/>
              <a:gd name="connsiteY3-522" fmla="*/ 33518 h 3541316"/>
              <a:gd name="connsiteX4-523" fmla="*/ 12205648 w 12205648"/>
              <a:gd name="connsiteY4-524" fmla="*/ 3541316 h 3541316"/>
              <a:gd name="connsiteX5-525" fmla="*/ 13648 w 12205648"/>
              <a:gd name="connsiteY5-526" fmla="*/ 3541316 h 3541316"/>
              <a:gd name="connsiteX6-527" fmla="*/ 0 w 12205648"/>
              <a:gd name="connsiteY6-528" fmla="*/ 2503764 h 3541316"/>
              <a:gd name="connsiteX0-529" fmla="*/ 0 w 12205648"/>
              <a:gd name="connsiteY0-530" fmla="*/ 2505176 h 3542728"/>
              <a:gd name="connsiteX1-531" fmla="*/ 5773002 w 12205648"/>
              <a:gd name="connsiteY1-532" fmla="*/ 956479 h 3542728"/>
              <a:gd name="connsiteX2-533" fmla="*/ 9348718 w 12205648"/>
              <a:gd name="connsiteY2-534" fmla="*/ 1338616 h 3542728"/>
              <a:gd name="connsiteX3-535" fmla="*/ 12205648 w 12205648"/>
              <a:gd name="connsiteY3-536" fmla="*/ 34930 h 3542728"/>
              <a:gd name="connsiteX4-537" fmla="*/ 12205648 w 12205648"/>
              <a:gd name="connsiteY4-538" fmla="*/ 3542728 h 3542728"/>
              <a:gd name="connsiteX5-539" fmla="*/ 13648 w 12205648"/>
              <a:gd name="connsiteY5-540" fmla="*/ 3542728 h 3542728"/>
              <a:gd name="connsiteX6-541" fmla="*/ 0 w 12205648"/>
              <a:gd name="connsiteY6-542" fmla="*/ 2505176 h 3542728"/>
              <a:gd name="connsiteX0-543" fmla="*/ 0 w 12205648"/>
              <a:gd name="connsiteY0-544" fmla="*/ 2502290 h 3539842"/>
              <a:gd name="connsiteX1-545" fmla="*/ 5773002 w 12205648"/>
              <a:gd name="connsiteY1-546" fmla="*/ 953593 h 3539842"/>
              <a:gd name="connsiteX2-547" fmla="*/ 9348718 w 12205648"/>
              <a:gd name="connsiteY2-548" fmla="*/ 1335730 h 3539842"/>
              <a:gd name="connsiteX3-549" fmla="*/ 12205648 w 12205648"/>
              <a:gd name="connsiteY3-550" fmla="*/ 32044 h 3539842"/>
              <a:gd name="connsiteX4-551" fmla="*/ 12205648 w 12205648"/>
              <a:gd name="connsiteY4-552" fmla="*/ 3539842 h 3539842"/>
              <a:gd name="connsiteX5-553" fmla="*/ 13648 w 12205648"/>
              <a:gd name="connsiteY5-554" fmla="*/ 3539842 h 3539842"/>
              <a:gd name="connsiteX6-555" fmla="*/ 0 w 12205648"/>
              <a:gd name="connsiteY6-556" fmla="*/ 2502290 h 353984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21" y="connsiteY5-22"/>
              </a:cxn>
              <a:cxn ang="0">
                <a:pos x="connsiteX6-275" y="connsiteY6-276"/>
              </a:cxn>
            </a:cxnLst>
            <a:rect l="l" t="t" r="r" b="b"/>
            <a:pathLst>
              <a:path w="12205648" h="3539842">
                <a:moveTo>
                  <a:pt x="0" y="2502290"/>
                </a:moveTo>
                <a:cubicBezTo>
                  <a:pt x="3141259" y="2976550"/>
                  <a:pt x="4214882" y="1148020"/>
                  <a:pt x="5773002" y="953593"/>
                </a:cubicBezTo>
                <a:cubicBezTo>
                  <a:pt x="7331122" y="759166"/>
                  <a:pt x="7880825" y="1339196"/>
                  <a:pt x="9348718" y="1335730"/>
                </a:cubicBezTo>
                <a:cubicBezTo>
                  <a:pt x="10816611" y="1332264"/>
                  <a:pt x="11038006" y="-242048"/>
                  <a:pt x="12205648" y="32044"/>
                </a:cubicBezTo>
                <a:lnTo>
                  <a:pt x="12205648" y="3539842"/>
                </a:lnTo>
                <a:lnTo>
                  <a:pt x="13648" y="3539842"/>
                </a:lnTo>
                <a:lnTo>
                  <a:pt x="0" y="2502290"/>
                </a:lnTo>
                <a:close/>
              </a:path>
            </a:pathLst>
          </a:custGeom>
          <a:gradFill>
            <a:gsLst>
              <a:gs pos="0">
                <a:srgbClr val="FF9000"/>
              </a:gs>
              <a:gs pos="100000">
                <a:schemeClr val="bg1"/>
              </a:gs>
            </a:gsLst>
            <a:lin ang="15600000" scaled="0"/>
          </a:gradFill>
          <a:ln>
            <a:noFill/>
          </a:ln>
          <a:effectLst>
            <a:outerShdw blurRad="381000" dist="63500" dir="16200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3" name="组合 32"/>
          <p:cNvGrpSpPr/>
          <p:nvPr/>
        </p:nvGrpSpPr>
        <p:grpSpPr>
          <a:xfrm>
            <a:off x="1052184" y="2185223"/>
            <a:ext cx="2723058" cy="3598334"/>
            <a:chOff x="4836000" y="2003650"/>
            <a:chExt cx="2723058" cy="3598334"/>
          </a:xfrm>
        </p:grpSpPr>
        <p:sp>
          <p:nvSpPr>
            <p:cNvPr id="34" name="等腰三角形 31"/>
            <p:cNvSpPr/>
            <p:nvPr/>
          </p:nvSpPr>
          <p:spPr>
            <a:xfrm rot="16200000">
              <a:off x="5008054" y="3050979"/>
              <a:ext cx="3598334" cy="1503675"/>
            </a:xfrm>
            <a:prstGeom prst="triangle">
              <a:avLst/>
            </a:prstGeom>
            <a:gradFill>
              <a:gsLst>
                <a:gs pos="0">
                  <a:srgbClr val="B00000">
                    <a:alpha val="40000"/>
                  </a:srgbClr>
                </a:gs>
                <a:gs pos="100000">
                  <a:srgbClr val="B00000">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5" name="组合 34"/>
            <p:cNvGrpSpPr/>
            <p:nvPr/>
          </p:nvGrpSpPr>
          <p:grpSpPr>
            <a:xfrm>
              <a:off x="4836000" y="2422999"/>
              <a:ext cx="2520000" cy="2520000"/>
              <a:chOff x="4702281" y="2823891"/>
              <a:chExt cx="2520000" cy="2520000"/>
            </a:xfrm>
          </p:grpSpPr>
          <p:sp>
            <p:nvSpPr>
              <p:cNvPr id="36" name="椭圆 35"/>
              <p:cNvSpPr/>
              <p:nvPr/>
            </p:nvSpPr>
            <p:spPr>
              <a:xfrm>
                <a:off x="4702281" y="2823891"/>
                <a:ext cx="2520000" cy="2520000"/>
              </a:xfrm>
              <a:prstGeom prst="ellipse">
                <a:avLst/>
              </a:prstGeom>
              <a:gradFill>
                <a:gsLst>
                  <a:gs pos="0">
                    <a:srgbClr val="B00000"/>
                  </a:gs>
                  <a:gs pos="100000">
                    <a:srgbClr val="FF9000"/>
                  </a:gs>
                </a:gsLst>
                <a:lin ang="2400000" scaled="0"/>
              </a:gradFill>
              <a:ln w="63500">
                <a:solidFill>
                  <a:schemeClr val="bg1"/>
                </a:soli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37" name="文本框 36"/>
              <p:cNvSpPr txBox="1"/>
              <p:nvPr/>
            </p:nvSpPr>
            <p:spPr>
              <a:xfrm>
                <a:off x="4972281" y="3579891"/>
                <a:ext cx="1980000" cy="1008000"/>
              </a:xfrm>
              <a:prstGeom prst="rect">
                <a:avLst/>
              </a:prstGeom>
              <a:noFill/>
            </p:spPr>
            <p:txBody>
              <a:bodyPr wrap="square" rtlCol="0">
                <a:spAutoFit/>
              </a:bodyPr>
              <a:lstStyle/>
              <a:p>
                <a:pPr algn="ctr">
                  <a:lnSpc>
                    <a:spcPct val="130000"/>
                  </a:lnSpc>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ea"/>
                    <a:sym typeface="+mn-lt"/>
                  </a:rPr>
                  <a:t>实现高水平的自立自强</a:t>
                </a:r>
                <a:endParaRPr kumimoji="1" lang="zh-CN" altLang="en-US" sz="2200" b="1" dirty="0">
                  <a:solidFill>
                    <a:schemeClr val="bg1"/>
                  </a:solidFill>
                  <a:effectLst>
                    <a:outerShdw blurRad="38100" dist="38100" dir="2700000" algn="tl">
                      <a:srgbClr val="000000">
                        <a:alpha val="43137"/>
                      </a:srgbClr>
                    </a:outerShdw>
                  </a:effectLst>
                </a:endParaRPr>
              </a:p>
            </p:txBody>
          </p:sp>
        </p:grpSp>
      </p:grpSp>
      <p:sp>
        <p:nvSpPr>
          <p:cNvPr id="15" name="işlídê"/>
          <p:cNvSpPr/>
          <p:nvPr/>
        </p:nvSpPr>
        <p:spPr>
          <a:xfrm>
            <a:off x="3904747" y="4051193"/>
            <a:ext cx="7541295" cy="1732363"/>
          </a:xfrm>
          <a:prstGeom prst="round2DiagRect">
            <a:avLst>
              <a:gd name="adj1" fmla="val 18303"/>
              <a:gd name="adj2" fmla="val 0"/>
            </a:avLst>
          </a:prstGeom>
          <a:solidFill>
            <a:schemeClr val="bg1"/>
          </a:solidFill>
          <a:ln>
            <a:gradFill>
              <a:gsLst>
                <a:gs pos="0">
                  <a:schemeClr val="bg1"/>
                </a:gs>
                <a:gs pos="100000">
                  <a:srgbClr val="C00000"/>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16" name="组合 15"/>
          <p:cNvGrpSpPr/>
          <p:nvPr/>
        </p:nvGrpSpPr>
        <p:grpSpPr>
          <a:xfrm>
            <a:off x="4116000" y="936000"/>
            <a:ext cx="3960000" cy="468000"/>
            <a:chOff x="1195504" y="4601631"/>
            <a:chExt cx="3960000" cy="468000"/>
          </a:xfrm>
        </p:grpSpPr>
        <p:sp>
          <p:nvSpPr>
            <p:cNvPr id="21" name="对角圆角矩形 20"/>
            <p:cNvSpPr/>
            <p:nvPr/>
          </p:nvSpPr>
          <p:spPr>
            <a:xfrm>
              <a:off x="1195504" y="4601631"/>
              <a:ext cx="39600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构建新发展格局的本质特征</a:t>
              </a:r>
            </a:p>
          </p:txBody>
        </p:sp>
        <p:sp>
          <p:nvSpPr>
            <p:cNvPr id="22" name="对角圆角矩形 21"/>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28" name="işlídê"/>
          <p:cNvSpPr/>
          <p:nvPr/>
        </p:nvSpPr>
        <p:spPr>
          <a:xfrm>
            <a:off x="3904747" y="2185223"/>
            <a:ext cx="7541295" cy="1544738"/>
          </a:xfrm>
          <a:prstGeom prst="round2DiagRect">
            <a:avLst>
              <a:gd name="adj1" fmla="val 18303"/>
              <a:gd name="adj2" fmla="val 0"/>
            </a:avLst>
          </a:prstGeom>
          <a:solidFill>
            <a:schemeClr val="bg1"/>
          </a:solidFill>
          <a:ln>
            <a:gradFill>
              <a:gsLst>
                <a:gs pos="0">
                  <a:schemeClr val="bg1"/>
                </a:gs>
                <a:gs pos="100000">
                  <a:srgbClr val="C00000"/>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0" name="矩形 29"/>
          <p:cNvSpPr/>
          <p:nvPr/>
        </p:nvSpPr>
        <p:spPr>
          <a:xfrm>
            <a:off x="4138605" y="2426148"/>
            <a:ext cx="7073579" cy="961289"/>
          </a:xfrm>
          <a:prstGeom prst="rect">
            <a:avLst/>
          </a:prstGeom>
        </p:spPr>
        <p:txBody>
          <a:bodyPr wrap="square">
            <a:spAutoFit/>
          </a:bodyPr>
          <a:lstStyle/>
          <a:p>
            <a:pPr algn="just">
              <a:lnSpc>
                <a:spcPct val="150000"/>
              </a:lnSpc>
              <a:spcBef>
                <a:spcPct val="0"/>
              </a:spcBef>
              <a:spcAft>
                <a:spcPts val="1200"/>
              </a:spcAft>
              <a:buClr>
                <a:srgbClr val="C00000"/>
              </a:buClr>
              <a:defRPr/>
            </a:pPr>
            <a:r>
              <a:rPr lang="zh-CN" altLang="en-US" sz="2000" dirty="0">
                <a:latin typeface="微软雅黑" panose="020B0503020204020204" pitchFamily="34" charset="-122"/>
                <a:ea typeface="微软雅黑" panose="020B0503020204020204" pitchFamily="34" charset="-122"/>
                <a:cs typeface="+mn-ea"/>
                <a:sym typeface="+mn-lt"/>
              </a:rPr>
              <a:t>       改革开放以来，我们遭遇过很多外部风险冲击，最终都能化险为夷，靠的就是办好自己的事、把发展立足点放在国内。</a:t>
            </a:r>
          </a:p>
        </p:txBody>
      </p:sp>
      <p:sp>
        <p:nvSpPr>
          <p:cNvPr id="31" name="矩形 30"/>
          <p:cNvSpPr/>
          <p:nvPr/>
        </p:nvSpPr>
        <p:spPr>
          <a:xfrm>
            <a:off x="4138605" y="4155097"/>
            <a:ext cx="7073579" cy="1422890"/>
          </a:xfrm>
          <a:prstGeom prst="rect">
            <a:avLst/>
          </a:prstGeom>
        </p:spPr>
        <p:txBody>
          <a:bodyPr wrap="square">
            <a:spAutoFit/>
          </a:bodyPr>
          <a:lstStyle/>
          <a:p>
            <a:pPr algn="just">
              <a:lnSpc>
                <a:spcPct val="150000"/>
              </a:lnSpc>
              <a:spcBef>
                <a:spcPct val="0"/>
              </a:spcBef>
              <a:buClr>
                <a:srgbClr val="C00000"/>
              </a:buClr>
              <a:defRPr/>
            </a:pPr>
            <a:r>
              <a:rPr lang="zh-CN" altLang="en-US" sz="2000" dirty="0">
                <a:latin typeface="微软雅黑" panose="020B0503020204020204" pitchFamily="34" charset="-122"/>
                <a:ea typeface="微软雅黑" panose="020B0503020204020204" pitchFamily="34" charset="-122"/>
                <a:cs typeface="+mn-ea"/>
              </a:rPr>
              <a:t>       我们只有立足自身，把国内大循环畅通起来，努力炼就百毒不侵、金刚不坏之身，才能任由国际风云变幻，始终充满朝气生存和发展下去，没有任何人能打倒我们、卡死我们！</a:t>
            </a:r>
            <a:endParaRPr lang="zh-CN" altLang="en-US" sz="2000" dirty="0">
              <a:latin typeface="微软雅黑" panose="020B0503020204020204" pitchFamily="34" charset="-122"/>
              <a:ea typeface="微软雅黑" panose="020B0503020204020204" pitchFamily="34" charset="-122"/>
              <a:cs typeface="+mn-ea"/>
              <a:sym typeface="+mn-lt"/>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işlídê"/>
          <p:cNvSpPr/>
          <p:nvPr/>
        </p:nvSpPr>
        <p:spPr>
          <a:xfrm>
            <a:off x="348343" y="1279071"/>
            <a:ext cx="11524344" cy="5040000"/>
          </a:xfrm>
          <a:prstGeom prst="rect">
            <a:avLst/>
          </a:prstGeom>
          <a:solidFill>
            <a:srgbClr val="FFFDFD"/>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2" name="îšḷídè"/>
          <p:cNvSpPr/>
          <p:nvPr/>
        </p:nvSpPr>
        <p:spPr>
          <a:xfrm>
            <a:off x="5199016" y="2956014"/>
            <a:ext cx="1781267" cy="2733588"/>
          </a:xfrm>
          <a:prstGeom prst="rect">
            <a:avLst/>
          </a:prstGeom>
          <a:solidFill>
            <a:schemeClr val="accent1">
              <a:alpha val="10000"/>
            </a:schemeClr>
          </a:solidFill>
          <a:ln w="12700" cap="rnd">
            <a:solidFill>
              <a:schemeClr val="accent1"/>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2000" b="1" dirty="0">
              <a:solidFill>
                <a:schemeClr val="bg1"/>
              </a:solidFill>
            </a:endParaRPr>
          </a:p>
        </p:txBody>
      </p:sp>
      <p:sp>
        <p:nvSpPr>
          <p:cNvPr id="38" name="iṡľidé"/>
          <p:cNvSpPr/>
          <p:nvPr/>
        </p:nvSpPr>
        <p:spPr>
          <a:xfrm>
            <a:off x="2929708" y="2956015"/>
            <a:ext cx="1781267" cy="2733588"/>
          </a:xfrm>
          <a:prstGeom prst="rect">
            <a:avLst/>
          </a:prstGeom>
          <a:solidFill>
            <a:schemeClr val="accent6">
              <a:alpha val="10000"/>
            </a:schemeClr>
          </a:solidFill>
          <a:ln w="12700" cap="rnd">
            <a:solidFill>
              <a:schemeClr val="accent6"/>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2000" b="1" dirty="0">
              <a:solidFill>
                <a:schemeClr val="bg1"/>
              </a:solidFill>
            </a:endParaRPr>
          </a:p>
        </p:txBody>
      </p:sp>
      <p:sp>
        <p:nvSpPr>
          <p:cNvPr id="40" name="îśḻiḍe"/>
          <p:cNvSpPr/>
          <p:nvPr/>
        </p:nvSpPr>
        <p:spPr>
          <a:xfrm>
            <a:off x="660400" y="2956016"/>
            <a:ext cx="1781267" cy="2733588"/>
          </a:xfrm>
          <a:prstGeom prst="rect">
            <a:avLst/>
          </a:prstGeom>
          <a:solidFill>
            <a:schemeClr val="accent5">
              <a:alpha val="10000"/>
            </a:schemeClr>
          </a:solidFill>
          <a:ln w="12700" cap="rnd">
            <a:solidFill>
              <a:schemeClr val="accent5"/>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2000" b="1" dirty="0">
              <a:solidFill>
                <a:schemeClr val="bg1"/>
              </a:solidFill>
            </a:endParaRPr>
          </a:p>
        </p:txBody>
      </p:sp>
      <p:sp>
        <p:nvSpPr>
          <p:cNvPr id="34" name="ïš1ïďê"/>
          <p:cNvSpPr/>
          <p:nvPr/>
        </p:nvSpPr>
        <p:spPr>
          <a:xfrm>
            <a:off x="9737633" y="2956012"/>
            <a:ext cx="1781267" cy="2733588"/>
          </a:xfrm>
          <a:prstGeom prst="rect">
            <a:avLst/>
          </a:prstGeom>
          <a:solidFill>
            <a:srgbClr val="C00000">
              <a:alpha val="10000"/>
            </a:srgbClr>
          </a:solidFill>
          <a:ln w="12700" cap="rnd">
            <a:solidFill>
              <a:srgbClr val="C00000"/>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2000" b="1" dirty="0">
              <a:solidFill>
                <a:schemeClr val="bg1"/>
              </a:solidFill>
            </a:endParaRPr>
          </a:p>
        </p:txBody>
      </p:sp>
      <p:sp>
        <p:nvSpPr>
          <p:cNvPr id="36" name="íṩļïḓê"/>
          <p:cNvSpPr/>
          <p:nvPr/>
        </p:nvSpPr>
        <p:spPr>
          <a:xfrm>
            <a:off x="7468324" y="2956013"/>
            <a:ext cx="1781267" cy="2733588"/>
          </a:xfrm>
          <a:prstGeom prst="rect">
            <a:avLst/>
          </a:prstGeom>
          <a:solidFill>
            <a:schemeClr val="accent4">
              <a:alpha val="10000"/>
            </a:schemeClr>
          </a:solidFill>
          <a:ln w="12700" cap="rnd">
            <a:solidFill>
              <a:schemeClr val="accent4"/>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2000" b="1" dirty="0">
              <a:solidFill>
                <a:schemeClr val="bg1"/>
              </a:solidFill>
            </a:endParaRPr>
          </a:p>
        </p:txBody>
      </p:sp>
      <p:sp>
        <p:nvSpPr>
          <p:cNvPr id="27" name="文本框 26"/>
          <p:cNvSpPr txBox="1"/>
          <p:nvPr/>
        </p:nvSpPr>
        <p:spPr>
          <a:xfrm>
            <a:off x="7660488" y="3089088"/>
            <a:ext cx="1396939" cy="1422954"/>
          </a:xfrm>
          <a:prstGeom prst="rect">
            <a:avLst/>
          </a:prstGeom>
          <a:noFill/>
        </p:spPr>
        <p:txBody>
          <a:bodyPr wrap="square">
            <a:spAutoFit/>
          </a:bodyPr>
          <a:lstStyle/>
          <a:p>
            <a:pPr algn="just">
              <a:lnSpc>
                <a:spcPct val="150000"/>
              </a:lnSpc>
            </a:pPr>
            <a:r>
              <a:rPr lang="zh-CN" altLang="zh-CN" sz="2000" dirty="0">
                <a:solidFill>
                  <a:schemeClr val="tx1">
                    <a:lumMod val="85000"/>
                    <a:lumOff val="15000"/>
                  </a:schemeClr>
                </a:solidFill>
                <a:effectLst/>
                <a:latin typeface="微软雅黑" panose="020B0503020204020204" pitchFamily="34" charset="-122"/>
                <a:ea typeface="微软雅黑" panose="020B0503020204020204" pitchFamily="34" charset="-122"/>
                <a:cs typeface="Times New Roman" panose="02020603050405020304" pitchFamily="18" charset="0"/>
              </a:rPr>
              <a:t>促进科技创新和产业升级</a:t>
            </a:r>
            <a:endPar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9" name="文本框 18"/>
          <p:cNvSpPr txBox="1"/>
          <p:nvPr/>
        </p:nvSpPr>
        <p:spPr>
          <a:xfrm>
            <a:off x="809453" y="3092078"/>
            <a:ext cx="1483160" cy="1884618"/>
          </a:xfrm>
          <a:prstGeom prst="rect">
            <a:avLst/>
          </a:prstGeom>
          <a:noFill/>
        </p:spPr>
        <p:txBody>
          <a:bodyPr wrap="square" rtlCol="0">
            <a:spAutoFit/>
          </a:bodyPr>
          <a:lstStyle/>
          <a:p>
            <a:pPr algn="just">
              <a:lnSpc>
                <a:spcPct val="150000"/>
              </a:lnSpc>
            </a:pPr>
            <a:r>
              <a:rPr lang="zh-CN" altLang="zh-CN" sz="2000" dirty="0">
                <a:solidFill>
                  <a:schemeClr val="tx1">
                    <a:lumMod val="85000"/>
                    <a:lumOff val="15000"/>
                  </a:schemeClr>
                </a:solidFill>
                <a:effectLst/>
                <a:latin typeface="微软雅黑" panose="020B0503020204020204" pitchFamily="34" charset="-122"/>
                <a:ea typeface="微软雅黑" panose="020B0503020204020204" pitchFamily="34" charset="-122"/>
                <a:cs typeface="Times New Roman" panose="02020603050405020304" pitchFamily="18" charset="0"/>
              </a:rPr>
              <a:t>持续推动国内市场高效畅通和规模拓展</a:t>
            </a:r>
            <a:endPar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1" name="文本框 20"/>
          <p:cNvSpPr txBox="1"/>
          <p:nvPr/>
        </p:nvSpPr>
        <p:spPr>
          <a:xfrm>
            <a:off x="3177174" y="3087594"/>
            <a:ext cx="1217753" cy="2346283"/>
          </a:xfrm>
          <a:prstGeom prst="rect">
            <a:avLst/>
          </a:prstGeom>
          <a:noFill/>
        </p:spPr>
        <p:txBody>
          <a:bodyPr wrap="square">
            <a:spAutoFit/>
          </a:bodyPr>
          <a:lstStyle/>
          <a:p>
            <a:pPr algn="just">
              <a:lnSpc>
                <a:spcPct val="150000"/>
              </a:lnSpc>
            </a:pPr>
            <a:r>
              <a:rPr lang="zh-CN" altLang="zh-CN" sz="2000" dirty="0">
                <a:solidFill>
                  <a:schemeClr val="tx1">
                    <a:lumMod val="85000"/>
                    <a:lumOff val="15000"/>
                  </a:schemeClr>
                </a:solidFill>
                <a:effectLst/>
                <a:latin typeface="微软雅黑" panose="020B0503020204020204" pitchFamily="34" charset="-122"/>
                <a:ea typeface="微软雅黑" panose="020B0503020204020204" pitchFamily="34" charset="-122"/>
                <a:cs typeface="Times New Roman" panose="02020603050405020304" pitchFamily="18" charset="0"/>
              </a:rPr>
              <a:t>加快营造稳定公平透明可预期的营商环境</a:t>
            </a:r>
            <a:endPar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5" name="文本框 24"/>
          <p:cNvSpPr txBox="1"/>
          <p:nvPr/>
        </p:nvSpPr>
        <p:spPr>
          <a:xfrm>
            <a:off x="5466820" y="3089088"/>
            <a:ext cx="1230353" cy="1422954"/>
          </a:xfrm>
          <a:prstGeom prst="rect">
            <a:avLst/>
          </a:prstGeom>
          <a:noFill/>
        </p:spPr>
        <p:txBody>
          <a:bodyPr wrap="square">
            <a:spAutoFit/>
          </a:bodyPr>
          <a:lstStyle/>
          <a:p>
            <a:pPr algn="just">
              <a:lnSpc>
                <a:spcPct val="150000"/>
              </a:lnSpc>
            </a:pPr>
            <a:r>
              <a:rPr lang="zh-CN" altLang="zh-CN" sz="2000" dirty="0">
                <a:solidFill>
                  <a:schemeClr val="tx1">
                    <a:lumMod val="85000"/>
                    <a:lumOff val="15000"/>
                  </a:schemeClr>
                </a:solidFill>
                <a:effectLst/>
                <a:latin typeface="微软雅黑" panose="020B0503020204020204" pitchFamily="34" charset="-122"/>
                <a:ea typeface="微软雅黑" panose="020B0503020204020204" pitchFamily="34" charset="-122"/>
                <a:cs typeface="Times New Roman" panose="02020603050405020304" pitchFamily="18" charset="0"/>
              </a:rPr>
              <a:t>进一步降低市场交易成本</a:t>
            </a:r>
            <a:endPar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33" name="文本框 32"/>
          <p:cNvSpPr txBox="1"/>
          <p:nvPr/>
        </p:nvSpPr>
        <p:spPr>
          <a:xfrm>
            <a:off x="9870581" y="3087594"/>
            <a:ext cx="1557471" cy="1422954"/>
          </a:xfrm>
          <a:prstGeom prst="rect">
            <a:avLst/>
          </a:prstGeom>
          <a:noFill/>
        </p:spPr>
        <p:txBody>
          <a:bodyPr wrap="square">
            <a:spAutoFit/>
          </a:bodyPr>
          <a:lstStyle>
            <a:defPPr>
              <a:defRPr lang="zh-CN"/>
            </a:defPPr>
            <a:lvl1pPr>
              <a:lnSpc>
                <a:spcPct val="130000"/>
              </a:lnSpc>
              <a:defRPr sz="2000">
                <a:solidFill>
                  <a:schemeClr val="tx1">
                    <a:lumMod val="85000"/>
                    <a:lumOff val="15000"/>
                  </a:schemeClr>
                </a:solidFill>
                <a:effectLst/>
                <a:latin typeface="微软雅黑" panose="020B0503020204020204" pitchFamily="34" charset="-122"/>
                <a:ea typeface="微软雅黑" panose="020B0503020204020204" pitchFamily="34" charset="-122"/>
                <a:cs typeface="Times New Roman" panose="02020603050405020304" pitchFamily="18" charset="0"/>
              </a:defRPr>
            </a:lvl1pPr>
          </a:lstStyle>
          <a:p>
            <a:pPr algn="just">
              <a:lnSpc>
                <a:spcPct val="150000"/>
              </a:lnSpc>
            </a:pPr>
            <a:r>
              <a:rPr lang="zh-CN" altLang="zh-CN" dirty="0"/>
              <a:t>培育参与国际竞争合作新优势</a:t>
            </a:r>
            <a:endParaRPr lang="zh-CN" altLang="en-US" dirty="0"/>
          </a:p>
        </p:txBody>
      </p:sp>
      <p:grpSp>
        <p:nvGrpSpPr>
          <p:cNvPr id="28" name="组合 27"/>
          <p:cNvGrpSpPr/>
          <p:nvPr/>
        </p:nvGrpSpPr>
        <p:grpSpPr>
          <a:xfrm>
            <a:off x="4319342" y="936000"/>
            <a:ext cx="3553317" cy="468000"/>
            <a:chOff x="1195503" y="4601631"/>
            <a:chExt cx="3553317" cy="468000"/>
          </a:xfrm>
        </p:grpSpPr>
        <p:sp>
          <p:nvSpPr>
            <p:cNvPr id="29" name="对角圆角矩形 28"/>
            <p:cNvSpPr/>
            <p:nvPr/>
          </p:nvSpPr>
          <p:spPr>
            <a:xfrm>
              <a:off x="1195503" y="4601631"/>
              <a:ext cx="3553317"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lt"/>
                </a:rPr>
                <a:t>加快建设全国统一大市场</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30" name="对角圆角矩形 29"/>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cxnSp>
        <p:nvCxnSpPr>
          <p:cNvPr id="31" name="íṡḷiďe"/>
          <p:cNvCxnSpPr/>
          <p:nvPr/>
        </p:nvCxnSpPr>
        <p:spPr>
          <a:xfrm>
            <a:off x="348343" y="2461090"/>
            <a:ext cx="11524344" cy="0"/>
          </a:xfrm>
          <a:prstGeom prst="line">
            <a:avLst/>
          </a:prstGeom>
          <a:ln>
            <a:solidFill>
              <a:schemeClr val="tx1">
                <a:alpha val="25000"/>
              </a:schemeClr>
            </a:solidFill>
          </a:ln>
        </p:spPr>
        <p:style>
          <a:lnRef idx="1">
            <a:schemeClr val="accent1"/>
          </a:lnRef>
          <a:fillRef idx="0">
            <a:schemeClr val="accent1"/>
          </a:fillRef>
          <a:effectRef idx="0">
            <a:schemeClr val="accent1"/>
          </a:effectRef>
          <a:fontRef idx="minor">
            <a:schemeClr val="tx1"/>
          </a:fontRef>
        </p:style>
      </p:cxnSp>
      <p:sp>
        <p:nvSpPr>
          <p:cNvPr id="32" name="işľide"/>
          <p:cNvSpPr/>
          <p:nvPr/>
        </p:nvSpPr>
        <p:spPr>
          <a:xfrm>
            <a:off x="10526669" y="2359493"/>
            <a:ext cx="203195" cy="203194"/>
          </a:xfrm>
          <a:prstGeom prst="rect">
            <a:avLst/>
          </a:prstGeom>
          <a:solidFill>
            <a:srgbClr val="C00000"/>
          </a:solidFill>
          <a:ln w="12700" cap="rnd">
            <a:noFill/>
            <a:prstDash val="solid"/>
            <a:round/>
          </a:ln>
          <a:effectLst>
            <a:outerShdw blurRad="254000" dist="127000" algn="ctr" rotWithShape="0">
              <a:schemeClr val="accent3">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40000" lnSpcReduction="20000"/>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2000" b="1" dirty="0">
              <a:solidFill>
                <a:schemeClr val="bg1"/>
              </a:solidFill>
            </a:endParaRPr>
          </a:p>
        </p:txBody>
      </p:sp>
      <p:sp>
        <p:nvSpPr>
          <p:cNvPr id="35" name="îs1iḍê"/>
          <p:cNvSpPr/>
          <p:nvPr/>
        </p:nvSpPr>
        <p:spPr>
          <a:xfrm>
            <a:off x="8257360" y="2359493"/>
            <a:ext cx="203195" cy="203194"/>
          </a:xfrm>
          <a:prstGeom prst="rect">
            <a:avLst/>
          </a:prstGeom>
          <a:solidFill>
            <a:schemeClr val="accent4"/>
          </a:solidFill>
          <a:ln w="12700" cap="rnd">
            <a:noFill/>
            <a:prstDash val="solid"/>
            <a:round/>
          </a:ln>
          <a:effectLst>
            <a:outerShdw blurRad="254000" dist="127000" algn="ctr" rotWithShape="0">
              <a:schemeClr val="accent4">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40000" lnSpcReduction="20000"/>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2000" b="1" dirty="0">
              <a:solidFill>
                <a:schemeClr val="bg1"/>
              </a:solidFill>
            </a:endParaRPr>
          </a:p>
        </p:txBody>
      </p:sp>
      <p:sp>
        <p:nvSpPr>
          <p:cNvPr id="37" name="î$ļîde"/>
          <p:cNvSpPr/>
          <p:nvPr/>
        </p:nvSpPr>
        <p:spPr>
          <a:xfrm>
            <a:off x="3718744" y="2359493"/>
            <a:ext cx="203195" cy="203194"/>
          </a:xfrm>
          <a:prstGeom prst="rect">
            <a:avLst/>
          </a:prstGeom>
          <a:solidFill>
            <a:schemeClr val="accent6"/>
          </a:solidFill>
          <a:ln w="12700" cap="rnd">
            <a:noFill/>
            <a:prstDash val="solid"/>
            <a:round/>
          </a:ln>
          <a:effectLst>
            <a:outerShdw blurRad="254000" dist="127000" algn="ctr" rotWithShape="0">
              <a:schemeClr val="accent6">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40000" lnSpcReduction="20000"/>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2000" b="1" dirty="0">
              <a:solidFill>
                <a:schemeClr val="bg1"/>
              </a:solidFill>
            </a:endParaRPr>
          </a:p>
        </p:txBody>
      </p:sp>
      <p:sp>
        <p:nvSpPr>
          <p:cNvPr id="39" name="îṡļiḓé"/>
          <p:cNvSpPr/>
          <p:nvPr/>
        </p:nvSpPr>
        <p:spPr>
          <a:xfrm>
            <a:off x="1449436" y="2359493"/>
            <a:ext cx="203195" cy="203194"/>
          </a:xfrm>
          <a:prstGeom prst="rect">
            <a:avLst/>
          </a:prstGeom>
          <a:solidFill>
            <a:schemeClr val="accent5"/>
          </a:solidFill>
          <a:ln w="12700" cap="rnd">
            <a:noFill/>
            <a:prstDash val="solid"/>
            <a:round/>
          </a:ln>
          <a:effectLst>
            <a:outerShdw blurRad="254000" dist="127000" algn="ctr" rotWithShape="0">
              <a:schemeClr val="accent5">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40000" lnSpcReduction="20000"/>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2000" b="1" dirty="0">
              <a:solidFill>
                <a:schemeClr val="bg1"/>
              </a:solidFill>
            </a:endParaRPr>
          </a:p>
        </p:txBody>
      </p:sp>
      <p:sp>
        <p:nvSpPr>
          <p:cNvPr id="41" name="íṡ1îḍè"/>
          <p:cNvSpPr/>
          <p:nvPr/>
        </p:nvSpPr>
        <p:spPr>
          <a:xfrm>
            <a:off x="5988052" y="2359493"/>
            <a:ext cx="203195" cy="203194"/>
          </a:xfrm>
          <a:prstGeom prst="rect">
            <a:avLst/>
          </a:prstGeom>
          <a:solidFill>
            <a:schemeClr val="accent1"/>
          </a:solidFill>
          <a:ln w="12700" cap="rnd">
            <a:noFill/>
            <a:prstDash val="solid"/>
            <a:round/>
          </a:ln>
          <a:effectLst>
            <a:outerShdw blurRad="254000" dist="127000" algn="ctr" rotWithShape="0">
              <a:schemeClr val="accent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40000" lnSpcReduction="20000"/>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2000" b="1" dirty="0">
              <a:solidFill>
                <a:schemeClr val="bg1"/>
              </a:solidFill>
            </a:endParaRPr>
          </a:p>
        </p:txBody>
      </p:sp>
      <p:grpSp>
        <p:nvGrpSpPr>
          <p:cNvPr id="23" name="组合 22"/>
          <p:cNvGrpSpPr/>
          <p:nvPr/>
        </p:nvGrpSpPr>
        <p:grpSpPr>
          <a:xfrm>
            <a:off x="5018316" y="1706726"/>
            <a:ext cx="1082151" cy="449660"/>
            <a:chOff x="6022074" y="2135643"/>
            <a:chExt cx="1452164" cy="720000"/>
          </a:xfrm>
        </p:grpSpPr>
        <p:sp>
          <p:nvSpPr>
            <p:cNvPr id="24" name="矩形: 对角圆角 4"/>
            <p:cNvSpPr/>
            <p:nvPr/>
          </p:nvSpPr>
          <p:spPr>
            <a:xfrm>
              <a:off x="6754238" y="2135643"/>
              <a:ext cx="720000" cy="720000"/>
            </a:xfrm>
            <a:prstGeom prst="round2DiagRect">
              <a:avLst/>
            </a:prstGeom>
            <a:solidFill>
              <a:schemeClr val="bg1"/>
            </a:solidFill>
            <a:ln w="6350">
              <a:gradFill>
                <a:gsLst>
                  <a:gs pos="100000">
                    <a:srgbClr val="9E0406"/>
                  </a:gs>
                  <a:gs pos="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800" b="1" dirty="0">
                  <a:solidFill>
                    <a:srgbClr val="9E0406"/>
                  </a:solidFill>
                  <a:latin typeface="华文中宋" panose="02010600040101010101" pitchFamily="2" charset="-122"/>
                  <a:ea typeface="华文中宋" panose="02010600040101010101" pitchFamily="2" charset="-122"/>
                </a:rPr>
                <a:t>要</a:t>
              </a:r>
            </a:p>
          </p:txBody>
        </p:sp>
        <p:sp>
          <p:nvSpPr>
            <p:cNvPr id="26" name="矩形: 对角圆角 3"/>
            <p:cNvSpPr/>
            <p:nvPr/>
          </p:nvSpPr>
          <p:spPr>
            <a:xfrm>
              <a:off x="6022074" y="2135643"/>
              <a:ext cx="720000" cy="720000"/>
            </a:xfrm>
            <a:prstGeom prst="round2DiagRect">
              <a:avLst/>
            </a:prstGeom>
            <a:solidFill>
              <a:schemeClr val="bg1"/>
            </a:solidFill>
            <a:ln w="6350">
              <a:gradFill>
                <a:gsLst>
                  <a:gs pos="0">
                    <a:srgbClr val="9E0406"/>
                  </a:gs>
                  <a:gs pos="10000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800" b="1" dirty="0">
                  <a:solidFill>
                    <a:srgbClr val="9E0406"/>
                  </a:solidFill>
                  <a:latin typeface="华文中宋" panose="02010600040101010101" pitchFamily="2" charset="-122"/>
                  <a:ea typeface="华文中宋" panose="02010600040101010101" pitchFamily="2" charset="-122"/>
                </a:rPr>
                <a:t>主</a:t>
              </a:r>
            </a:p>
          </p:txBody>
        </p:sp>
      </p:grpSp>
      <p:grpSp>
        <p:nvGrpSpPr>
          <p:cNvPr id="47" name="组合 46"/>
          <p:cNvGrpSpPr/>
          <p:nvPr/>
        </p:nvGrpSpPr>
        <p:grpSpPr>
          <a:xfrm>
            <a:off x="6100469" y="1706726"/>
            <a:ext cx="1073087" cy="449660"/>
            <a:chOff x="6099812" y="2135643"/>
            <a:chExt cx="1440000" cy="720000"/>
          </a:xfrm>
        </p:grpSpPr>
        <p:sp>
          <p:nvSpPr>
            <p:cNvPr id="48" name="矩形: 对角圆角 4"/>
            <p:cNvSpPr/>
            <p:nvPr/>
          </p:nvSpPr>
          <p:spPr>
            <a:xfrm>
              <a:off x="6819812" y="2135643"/>
              <a:ext cx="720000" cy="720000"/>
            </a:xfrm>
            <a:prstGeom prst="round2DiagRect">
              <a:avLst/>
            </a:prstGeom>
            <a:solidFill>
              <a:schemeClr val="bg1"/>
            </a:solidFill>
            <a:ln w="6350">
              <a:gradFill>
                <a:gsLst>
                  <a:gs pos="100000">
                    <a:srgbClr val="9E0406"/>
                  </a:gs>
                  <a:gs pos="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800" b="1" dirty="0">
                  <a:solidFill>
                    <a:srgbClr val="9E0406"/>
                  </a:solidFill>
                  <a:latin typeface="华文中宋" panose="02010600040101010101" pitchFamily="2" charset="-122"/>
                  <a:ea typeface="华文中宋" panose="02010600040101010101" pitchFamily="2" charset="-122"/>
                </a:rPr>
                <a:t>标</a:t>
              </a:r>
            </a:p>
          </p:txBody>
        </p:sp>
        <p:sp>
          <p:nvSpPr>
            <p:cNvPr id="49" name="矩形: 对角圆角 3"/>
            <p:cNvSpPr/>
            <p:nvPr/>
          </p:nvSpPr>
          <p:spPr>
            <a:xfrm>
              <a:off x="6099812" y="2135643"/>
              <a:ext cx="720000" cy="720000"/>
            </a:xfrm>
            <a:prstGeom prst="round2DiagRect">
              <a:avLst/>
            </a:prstGeom>
            <a:solidFill>
              <a:schemeClr val="bg1"/>
            </a:solidFill>
            <a:ln w="6350">
              <a:gradFill>
                <a:gsLst>
                  <a:gs pos="0">
                    <a:srgbClr val="9E0406"/>
                  </a:gs>
                  <a:gs pos="10000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800" b="1" dirty="0">
                  <a:solidFill>
                    <a:srgbClr val="9E0406"/>
                  </a:solidFill>
                  <a:latin typeface="华文中宋" panose="02010600040101010101" pitchFamily="2" charset="-122"/>
                  <a:ea typeface="华文中宋" panose="02010600040101010101" pitchFamily="2" charset="-122"/>
                </a:rPr>
                <a:t>目</a:t>
              </a: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图片 1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grpSp>
        <p:nvGrpSpPr>
          <p:cNvPr id="7" name="组合 6"/>
          <p:cNvGrpSpPr/>
          <p:nvPr/>
        </p:nvGrpSpPr>
        <p:grpSpPr>
          <a:xfrm>
            <a:off x="949488" y="1731012"/>
            <a:ext cx="10293024" cy="4120869"/>
            <a:chOff x="1064709" y="1875849"/>
            <a:chExt cx="10293024" cy="4120869"/>
          </a:xfrm>
        </p:grpSpPr>
        <p:sp>
          <p:nvSpPr>
            <p:cNvPr id="8" name="图文框 7"/>
            <p:cNvSpPr/>
            <p:nvPr/>
          </p:nvSpPr>
          <p:spPr>
            <a:xfrm>
              <a:off x="1064709" y="1875849"/>
              <a:ext cx="10080000" cy="3902783"/>
            </a:xfrm>
            <a:prstGeom prst="frame">
              <a:avLst>
                <a:gd name="adj1" fmla="val 3174"/>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9" name="组合 8"/>
            <p:cNvGrpSpPr/>
            <p:nvPr/>
          </p:nvGrpSpPr>
          <p:grpSpPr>
            <a:xfrm>
              <a:off x="1277733" y="2093934"/>
              <a:ext cx="10080000" cy="3902784"/>
              <a:chOff x="1277733" y="2093934"/>
              <a:chExt cx="10080000" cy="3902784"/>
            </a:xfrm>
          </p:grpSpPr>
          <p:sp>
            <p:nvSpPr>
              <p:cNvPr id="10" name="矩形 9"/>
              <p:cNvSpPr/>
              <p:nvPr/>
            </p:nvSpPr>
            <p:spPr>
              <a:xfrm>
                <a:off x="1277733" y="2093934"/>
                <a:ext cx="10080000" cy="3902783"/>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1" name="图片 10"/>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736718"/>
                <a:ext cx="7380000" cy="1260000"/>
              </a:xfrm>
              <a:prstGeom prst="rect">
                <a:avLst/>
              </a:prstGeom>
            </p:spPr>
          </p:pic>
        </p:grpSp>
      </p:grpSp>
      <p:sp>
        <p:nvSpPr>
          <p:cNvPr id="2" name="矩形 1"/>
          <p:cNvSpPr/>
          <p:nvPr/>
        </p:nvSpPr>
        <p:spPr>
          <a:xfrm>
            <a:off x="1979370" y="936000"/>
            <a:ext cx="8233260"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（二）以国内大循环为主体、国内国际双循环相互促进</a:t>
            </a:r>
          </a:p>
        </p:txBody>
      </p:sp>
      <p:sp>
        <p:nvSpPr>
          <p:cNvPr id="6" name="矩形 5"/>
          <p:cNvSpPr/>
          <p:nvPr/>
        </p:nvSpPr>
        <p:spPr>
          <a:xfrm>
            <a:off x="1928022" y="2263081"/>
            <a:ext cx="8548980" cy="2946640"/>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加快构建新发展格局，要从两个维度来研究和布局：一是更有针对性地加快补上我国产业链供应链短板弱项，确保国民经济循环畅通；二是提升国内大循环内生动力和可靠性，提高国际竞争力，增强对国际循环的吸引力、推动力。</a:t>
            </a:r>
            <a:endParaRPr lang="en-US" altLang="zh-CN" sz="2200" b="1" dirty="0">
              <a:latin typeface="楷体" panose="02010609060101010101" pitchFamily="49" charset="-122"/>
              <a:ea typeface="楷体" panose="02010609060101010101" pitchFamily="49" charset="-122"/>
            </a:endParaRPr>
          </a:p>
          <a:p>
            <a:pPr algn="r">
              <a:lnSpc>
                <a:spcPct val="130000"/>
              </a:lnSpc>
              <a:spcBef>
                <a:spcPts val="1200"/>
              </a:spcBef>
            </a:pPr>
            <a:r>
              <a:rPr lang="en-US" altLang="zh-CN" b="1" dirty="0">
                <a:latin typeface="楷体" panose="02010609060101010101" pitchFamily="49" charset="-122"/>
                <a:ea typeface="楷体" panose="02010609060101010101" pitchFamily="49" charset="-122"/>
              </a:rPr>
              <a:t> </a:t>
            </a:r>
            <a:r>
              <a:rPr lang="zh-CN" altLang="en-US" b="1" dirty="0">
                <a:latin typeface="楷体" panose="02010609060101010101" pitchFamily="49" charset="-122"/>
                <a:ea typeface="楷体" panose="02010609060101010101" pitchFamily="49" charset="-122"/>
              </a:rPr>
              <a:t>      </a:t>
            </a: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习近平在二十届中央政治局第二次集体学习时的讲话</a:t>
            </a:r>
            <a:endParaRPr lang="en-US" altLang="zh-CN" b="1" dirty="0">
              <a:latin typeface="楷体" panose="02010609060101010101" pitchFamily="49" charset="-122"/>
              <a:ea typeface="楷体" panose="02010609060101010101" pitchFamily="49" charset="-122"/>
            </a:endParaRPr>
          </a:p>
          <a:p>
            <a:pPr algn="r">
              <a:lnSpc>
                <a:spcPct val="130000"/>
              </a:lnSpc>
            </a:pPr>
            <a:r>
              <a:rPr lang="en-US" altLang="zh-CN" b="1" dirty="0">
                <a:latin typeface="楷体" panose="02010609060101010101" pitchFamily="49" charset="-122"/>
                <a:ea typeface="楷体" panose="02010609060101010101" pitchFamily="49" charset="-122"/>
              </a:rPr>
              <a:t>(2023</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1</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31</a:t>
            </a:r>
            <a:r>
              <a:rPr lang="zh-CN" altLang="en-US" b="1" dirty="0">
                <a:latin typeface="楷体" panose="02010609060101010101" pitchFamily="49" charset="-122"/>
                <a:ea typeface="楷体" panose="02010609060101010101" pitchFamily="49" charset="-122"/>
              </a:rPr>
              <a:t>日</a:t>
            </a:r>
            <a:r>
              <a:rPr lang="en-US" altLang="zh-CN" b="1" dirty="0">
                <a:latin typeface="楷体" panose="02010609060101010101" pitchFamily="49" charset="-122"/>
                <a:ea typeface="楷体" panose="02010609060101010101" pitchFamily="49" charset="-122"/>
              </a:rPr>
              <a:t>)</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图片 24"/>
          <p:cNvPicPr preferRelativeResize="0"/>
          <p:nvPr/>
        </p:nvPicPr>
        <p:blipFill rotWithShape="1">
          <a:blip r:embed="rId3" cstate="print">
            <a:extLst>
              <a:ext uri="{28A0092B-C50C-407E-A947-70E740481C1C}">
                <a14:useLocalDpi xmlns:a14="http://schemas.microsoft.com/office/drawing/2010/main" val="0"/>
              </a:ext>
            </a:extLst>
          </a:blip>
          <a:srcRect t="29937" b="29938"/>
          <a:stretch>
            <a:fillRect/>
          </a:stretch>
        </p:blipFill>
        <p:spPr>
          <a:xfrm>
            <a:off x="2" y="2530668"/>
            <a:ext cx="12191998" cy="3020517"/>
          </a:xfrm>
          <a:prstGeom prst="cube">
            <a:avLst>
              <a:gd name="adj" fmla="val 0"/>
            </a:avLst>
          </a:prstGeom>
          <a:noFill/>
          <a:effectLst>
            <a:outerShdw blurRad="381000" dist="127000" dir="5400000" algn="t" rotWithShape="0">
              <a:prstClr val="black">
                <a:alpha val="15000"/>
              </a:prstClr>
            </a:outerShdw>
          </a:effectLst>
        </p:spPr>
      </p:pic>
      <p:grpSp>
        <p:nvGrpSpPr>
          <p:cNvPr id="173" name="组合 172"/>
          <p:cNvGrpSpPr/>
          <p:nvPr/>
        </p:nvGrpSpPr>
        <p:grpSpPr>
          <a:xfrm>
            <a:off x="4763082" y="861798"/>
            <a:ext cx="2664000" cy="468000"/>
            <a:chOff x="1195504" y="4601631"/>
            <a:chExt cx="2664000" cy="468000"/>
          </a:xfrm>
        </p:grpSpPr>
        <p:sp>
          <p:nvSpPr>
            <p:cNvPr id="174" name="对角圆角矩形 173"/>
            <p:cNvSpPr/>
            <p:nvPr/>
          </p:nvSpPr>
          <p:spPr>
            <a:xfrm>
              <a:off x="1195504" y="4601631"/>
              <a:ext cx="26640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畅通国内大循环</a:t>
              </a:r>
            </a:p>
          </p:txBody>
        </p:sp>
        <p:sp>
          <p:nvSpPr>
            <p:cNvPr id="175" name="对角圆角矩形 174"/>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24" name="组合 23"/>
          <p:cNvGrpSpPr/>
          <p:nvPr/>
        </p:nvGrpSpPr>
        <p:grpSpPr>
          <a:xfrm>
            <a:off x="1983868" y="2011069"/>
            <a:ext cx="8224268" cy="3950330"/>
            <a:chOff x="2092507" y="2376000"/>
            <a:chExt cx="8224268" cy="3950330"/>
          </a:xfrm>
          <a:effectLst>
            <a:outerShdw blurRad="76200" dir="18900000" sy="23000" kx="-1200000" algn="bl" rotWithShape="0">
              <a:prstClr val="black">
                <a:alpha val="20000"/>
              </a:prstClr>
            </a:outerShdw>
          </a:effectLst>
        </p:grpSpPr>
        <p:sp>
          <p:nvSpPr>
            <p:cNvPr id="9" name="işlídê"/>
            <p:cNvSpPr/>
            <p:nvPr/>
          </p:nvSpPr>
          <p:spPr>
            <a:xfrm>
              <a:off x="6276975" y="4412880"/>
              <a:ext cx="4039800" cy="1913450"/>
            </a:xfrm>
            <a:prstGeom prst="rect">
              <a:avLst/>
            </a:prstGeom>
            <a:solidFill>
              <a:srgbClr val="FFFDFD"/>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 name="işlídê"/>
            <p:cNvSpPr/>
            <p:nvPr/>
          </p:nvSpPr>
          <p:spPr>
            <a:xfrm>
              <a:off x="2092507" y="2376000"/>
              <a:ext cx="4039800" cy="1913450"/>
            </a:xfrm>
            <a:prstGeom prst="rect">
              <a:avLst/>
            </a:prstGeom>
            <a:solidFill>
              <a:srgbClr val="FFFDFD"/>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1" name="işlídê"/>
            <p:cNvSpPr/>
            <p:nvPr/>
          </p:nvSpPr>
          <p:spPr>
            <a:xfrm>
              <a:off x="2092507" y="4412880"/>
              <a:ext cx="4039800" cy="1913450"/>
            </a:xfrm>
            <a:prstGeom prst="rect">
              <a:avLst/>
            </a:prstGeom>
            <a:solidFill>
              <a:srgbClr val="FFFDFD"/>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1" name="işlídê"/>
            <p:cNvSpPr/>
            <p:nvPr/>
          </p:nvSpPr>
          <p:spPr>
            <a:xfrm>
              <a:off x="6276975" y="2376000"/>
              <a:ext cx="4039800" cy="1913450"/>
            </a:xfrm>
            <a:prstGeom prst="rect">
              <a:avLst/>
            </a:prstGeom>
            <a:solidFill>
              <a:srgbClr val="FFFDFD"/>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80" name="文本框 179"/>
            <p:cNvSpPr txBox="1"/>
            <p:nvPr/>
          </p:nvSpPr>
          <p:spPr>
            <a:xfrm>
              <a:off x="3129885" y="3417595"/>
              <a:ext cx="1873568" cy="499496"/>
            </a:xfrm>
            <a:prstGeom prst="rect">
              <a:avLst/>
            </a:prstGeom>
            <a:noFill/>
            <a:ln>
              <a:noFill/>
            </a:ln>
          </p:spPr>
          <p:txBody>
            <a:bodyPr wrap="square" rtlCol="0">
              <a:spAutoFit/>
            </a:bodyPr>
            <a:lstStyle/>
            <a:p>
              <a:pPr algn="r">
                <a:lnSpc>
                  <a:spcPct val="150000"/>
                </a:lnSpc>
                <a:buClr>
                  <a:srgbClr val="C00000"/>
                </a:buClr>
              </a:pPr>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强大国内市场</a:t>
              </a:r>
              <a:endParaRPr lang="en-US" altLang="zh-CN" sz="2000" b="1" dirty="0">
                <a:solidFill>
                  <a:schemeClr val="tx1">
                    <a:lumMod val="85000"/>
                    <a:lumOff val="15000"/>
                  </a:schemeClr>
                </a:solidFill>
                <a:latin typeface="华文中宋" panose="02010600040101010101" pitchFamily="2" charset="-122"/>
                <a:ea typeface="华文中宋" panose="02010600040101010101" pitchFamily="2" charset="-122"/>
              </a:endParaRPr>
            </a:p>
          </p:txBody>
        </p:sp>
        <p:sp>
          <p:nvSpPr>
            <p:cNvPr id="256" name="文本框 255"/>
            <p:cNvSpPr txBox="1"/>
            <p:nvPr/>
          </p:nvSpPr>
          <p:spPr>
            <a:xfrm>
              <a:off x="6733457" y="3238911"/>
              <a:ext cx="3214939" cy="961161"/>
            </a:xfrm>
            <a:prstGeom prst="rect">
              <a:avLst/>
            </a:prstGeom>
            <a:noFill/>
            <a:ln>
              <a:noFill/>
            </a:ln>
          </p:spPr>
          <p:txBody>
            <a:bodyPr wrap="square" rtlCol="0">
              <a:spAutoFit/>
            </a:bodyPr>
            <a:lstStyle/>
            <a:p>
              <a:pPr algn="just">
                <a:lnSpc>
                  <a:spcPct val="150000"/>
                </a:lnSpc>
                <a:buClr>
                  <a:srgbClr val="C00000"/>
                </a:buClr>
              </a:pPr>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需求牵引供给、供给创造需求的更高水平动态平衡</a:t>
              </a:r>
              <a:endParaRPr lang="en-US" altLang="zh-CN" sz="2000" b="1" dirty="0">
                <a:solidFill>
                  <a:schemeClr val="tx1">
                    <a:lumMod val="85000"/>
                    <a:lumOff val="15000"/>
                  </a:schemeClr>
                </a:solidFill>
                <a:latin typeface="华文中宋" panose="02010600040101010101" pitchFamily="2" charset="-122"/>
                <a:ea typeface="华文中宋" panose="02010600040101010101" pitchFamily="2" charset="-122"/>
              </a:endParaRPr>
            </a:p>
          </p:txBody>
        </p:sp>
        <p:grpSp>
          <p:nvGrpSpPr>
            <p:cNvPr id="171" name="组合 170"/>
            <p:cNvGrpSpPr/>
            <p:nvPr/>
          </p:nvGrpSpPr>
          <p:grpSpPr>
            <a:xfrm>
              <a:off x="7554743" y="2506177"/>
              <a:ext cx="1374426" cy="720000"/>
              <a:chOff x="6099812" y="2135643"/>
              <a:chExt cx="1374426" cy="720000"/>
            </a:xfrm>
          </p:grpSpPr>
          <p:sp>
            <p:nvSpPr>
              <p:cNvPr id="334" name="矩形: 对角圆角 4"/>
              <p:cNvSpPr/>
              <p:nvPr/>
            </p:nvSpPr>
            <p:spPr>
              <a:xfrm>
                <a:off x="6754238" y="2135643"/>
                <a:ext cx="720000" cy="720000"/>
              </a:xfrm>
              <a:prstGeom prst="round2DiagRect">
                <a:avLst/>
              </a:prstGeom>
              <a:solidFill>
                <a:schemeClr val="bg1"/>
              </a:solidFill>
              <a:ln w="6350">
                <a:gradFill>
                  <a:gsLst>
                    <a:gs pos="100000">
                      <a:srgbClr val="9E0406"/>
                    </a:gs>
                    <a:gs pos="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成</a:t>
                </a:r>
              </a:p>
            </p:txBody>
          </p:sp>
          <p:sp>
            <p:nvSpPr>
              <p:cNvPr id="335" name="矩形: 对角圆角 3"/>
              <p:cNvSpPr/>
              <p:nvPr/>
            </p:nvSpPr>
            <p:spPr>
              <a:xfrm>
                <a:off x="6099812" y="2135643"/>
                <a:ext cx="720000" cy="720000"/>
              </a:xfrm>
              <a:prstGeom prst="round2DiagRect">
                <a:avLst/>
              </a:prstGeom>
              <a:solidFill>
                <a:schemeClr val="bg1"/>
              </a:solidFill>
              <a:ln w="6350">
                <a:gradFill>
                  <a:gsLst>
                    <a:gs pos="0">
                      <a:srgbClr val="9E0406"/>
                    </a:gs>
                    <a:gs pos="10000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形</a:t>
                </a:r>
              </a:p>
            </p:txBody>
          </p:sp>
        </p:grpSp>
        <p:grpSp>
          <p:nvGrpSpPr>
            <p:cNvPr id="336" name="组合 335"/>
            <p:cNvGrpSpPr/>
            <p:nvPr/>
          </p:nvGrpSpPr>
          <p:grpSpPr>
            <a:xfrm>
              <a:off x="3476627" y="2684861"/>
              <a:ext cx="1374426" cy="720000"/>
              <a:chOff x="6099812" y="2135643"/>
              <a:chExt cx="1374426" cy="720000"/>
            </a:xfrm>
          </p:grpSpPr>
          <p:sp>
            <p:nvSpPr>
              <p:cNvPr id="337" name="矩形: 对角圆角 4"/>
              <p:cNvSpPr/>
              <p:nvPr/>
            </p:nvSpPr>
            <p:spPr>
              <a:xfrm>
                <a:off x="6754238" y="2135643"/>
                <a:ext cx="720000" cy="720000"/>
              </a:xfrm>
              <a:prstGeom prst="round2DiagRect">
                <a:avLst/>
              </a:prstGeom>
              <a:solidFill>
                <a:schemeClr val="bg1"/>
              </a:solidFill>
              <a:ln w="6350">
                <a:gradFill>
                  <a:gsLst>
                    <a:gs pos="100000">
                      <a:srgbClr val="9E0406"/>
                    </a:gs>
                    <a:gs pos="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托</a:t>
                </a:r>
              </a:p>
            </p:txBody>
          </p:sp>
          <p:sp>
            <p:nvSpPr>
              <p:cNvPr id="338" name="矩形: 对角圆角 3"/>
              <p:cNvSpPr/>
              <p:nvPr/>
            </p:nvSpPr>
            <p:spPr>
              <a:xfrm>
                <a:off x="6099812" y="2135643"/>
                <a:ext cx="720000" cy="720000"/>
              </a:xfrm>
              <a:prstGeom prst="round2DiagRect">
                <a:avLst/>
              </a:prstGeom>
              <a:solidFill>
                <a:schemeClr val="bg1"/>
              </a:solidFill>
              <a:ln w="6350">
                <a:gradFill>
                  <a:gsLst>
                    <a:gs pos="0">
                      <a:srgbClr val="9E0406"/>
                    </a:gs>
                    <a:gs pos="10000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依</a:t>
                </a:r>
              </a:p>
            </p:txBody>
          </p:sp>
        </p:grpSp>
        <p:sp>
          <p:nvSpPr>
            <p:cNvPr id="218" name="文本框 217"/>
            <p:cNvSpPr txBox="1"/>
            <p:nvPr/>
          </p:nvSpPr>
          <p:spPr>
            <a:xfrm>
              <a:off x="3129885" y="5275534"/>
              <a:ext cx="2377759" cy="961161"/>
            </a:xfrm>
            <a:prstGeom prst="rect">
              <a:avLst/>
            </a:prstGeom>
            <a:noFill/>
            <a:ln>
              <a:noFill/>
            </a:ln>
          </p:spPr>
          <p:txBody>
            <a:bodyPr wrap="square" rtlCol="0">
              <a:spAutoFit/>
            </a:bodyPr>
            <a:lstStyle/>
            <a:p>
              <a:pPr>
                <a:lnSpc>
                  <a:spcPct val="150000"/>
                </a:lnSpc>
                <a:buClr>
                  <a:srgbClr val="C00000"/>
                </a:buClr>
              </a:pPr>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生产、分配、流通、消费各环节</a:t>
              </a:r>
              <a:endParaRPr lang="en-US" altLang="zh-CN" sz="2000" b="1" dirty="0">
                <a:solidFill>
                  <a:schemeClr val="tx1">
                    <a:lumMod val="85000"/>
                    <a:lumOff val="15000"/>
                  </a:schemeClr>
                </a:solidFill>
                <a:latin typeface="华文中宋" panose="02010600040101010101" pitchFamily="2" charset="-122"/>
                <a:ea typeface="华文中宋" panose="02010600040101010101" pitchFamily="2" charset="-122"/>
              </a:endParaRPr>
            </a:p>
          </p:txBody>
        </p:sp>
        <p:grpSp>
          <p:nvGrpSpPr>
            <p:cNvPr id="339" name="组合 338"/>
            <p:cNvGrpSpPr/>
            <p:nvPr/>
          </p:nvGrpSpPr>
          <p:grpSpPr>
            <a:xfrm>
              <a:off x="3424149" y="4554957"/>
              <a:ext cx="1374426" cy="720000"/>
              <a:chOff x="6099812" y="2135643"/>
              <a:chExt cx="1374426" cy="720000"/>
            </a:xfrm>
          </p:grpSpPr>
          <p:sp>
            <p:nvSpPr>
              <p:cNvPr id="340" name="矩形: 对角圆角 4"/>
              <p:cNvSpPr/>
              <p:nvPr/>
            </p:nvSpPr>
            <p:spPr>
              <a:xfrm>
                <a:off x="6754238" y="2135643"/>
                <a:ext cx="720000" cy="720000"/>
              </a:xfrm>
              <a:prstGeom prst="round2DiagRect">
                <a:avLst/>
              </a:prstGeom>
              <a:solidFill>
                <a:schemeClr val="bg1"/>
              </a:solidFill>
              <a:ln w="6350">
                <a:gradFill>
                  <a:gsLst>
                    <a:gs pos="100000">
                      <a:srgbClr val="9E0406"/>
                    </a:gs>
                    <a:gs pos="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通</a:t>
                </a:r>
              </a:p>
            </p:txBody>
          </p:sp>
          <p:sp>
            <p:nvSpPr>
              <p:cNvPr id="341" name="矩形: 对角圆角 3"/>
              <p:cNvSpPr/>
              <p:nvPr/>
            </p:nvSpPr>
            <p:spPr>
              <a:xfrm>
                <a:off x="6099812" y="2135643"/>
                <a:ext cx="720000" cy="720000"/>
              </a:xfrm>
              <a:prstGeom prst="round2DiagRect">
                <a:avLst/>
              </a:prstGeom>
              <a:solidFill>
                <a:schemeClr val="bg1"/>
              </a:solidFill>
              <a:ln w="6350">
                <a:gradFill>
                  <a:gsLst>
                    <a:gs pos="0">
                      <a:srgbClr val="9E0406"/>
                    </a:gs>
                    <a:gs pos="10000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贯</a:t>
                </a:r>
              </a:p>
            </p:txBody>
          </p:sp>
        </p:grpSp>
        <p:sp>
          <p:nvSpPr>
            <p:cNvPr id="294" name="文本框 293"/>
            <p:cNvSpPr txBox="1"/>
            <p:nvPr/>
          </p:nvSpPr>
          <p:spPr>
            <a:xfrm>
              <a:off x="7195443" y="5477551"/>
              <a:ext cx="2752953" cy="499624"/>
            </a:xfrm>
            <a:prstGeom prst="rect">
              <a:avLst/>
            </a:prstGeom>
            <a:noFill/>
            <a:ln>
              <a:noFill/>
            </a:ln>
          </p:spPr>
          <p:txBody>
            <a:bodyPr wrap="square" rtlCol="0">
              <a:spAutoFit/>
            </a:bodyPr>
            <a:lstStyle/>
            <a:p>
              <a:pPr>
                <a:lnSpc>
                  <a:spcPct val="150000"/>
                </a:lnSpc>
              </a:pPr>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国民经济良性循环</a:t>
              </a:r>
              <a:endParaRPr lang="zh-CN" altLang="en-US" sz="2000" b="1" dirty="0">
                <a:solidFill>
                  <a:schemeClr val="tx1">
                    <a:lumMod val="95000"/>
                    <a:lumOff val="5000"/>
                  </a:schemeClr>
                </a:solidFill>
                <a:latin typeface="微软雅黑" panose="020B0503020204020204" pitchFamily="34" charset="-122"/>
                <a:ea typeface="微软雅黑" panose="020B0503020204020204" pitchFamily="34" charset="-122"/>
              </a:endParaRPr>
            </a:p>
          </p:txBody>
        </p:sp>
        <p:grpSp>
          <p:nvGrpSpPr>
            <p:cNvPr id="342" name="组合 341"/>
            <p:cNvGrpSpPr/>
            <p:nvPr/>
          </p:nvGrpSpPr>
          <p:grpSpPr>
            <a:xfrm>
              <a:off x="7555443" y="4741219"/>
              <a:ext cx="1374426" cy="720000"/>
              <a:chOff x="6099812" y="2135643"/>
              <a:chExt cx="1374426" cy="720000"/>
            </a:xfrm>
          </p:grpSpPr>
          <p:sp>
            <p:nvSpPr>
              <p:cNvPr id="343" name="矩形: 对角圆角 4"/>
              <p:cNvSpPr/>
              <p:nvPr/>
            </p:nvSpPr>
            <p:spPr>
              <a:xfrm>
                <a:off x="6754238" y="2135643"/>
                <a:ext cx="720000" cy="720000"/>
              </a:xfrm>
              <a:prstGeom prst="round2DiagRect">
                <a:avLst/>
              </a:prstGeom>
              <a:solidFill>
                <a:schemeClr val="bg1"/>
              </a:solidFill>
              <a:ln w="6350">
                <a:gradFill>
                  <a:gsLst>
                    <a:gs pos="100000">
                      <a:srgbClr val="9E0406"/>
                    </a:gs>
                    <a:gs pos="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进</a:t>
                </a:r>
              </a:p>
            </p:txBody>
          </p:sp>
          <p:sp>
            <p:nvSpPr>
              <p:cNvPr id="344" name="矩形: 对角圆角 3"/>
              <p:cNvSpPr/>
              <p:nvPr/>
            </p:nvSpPr>
            <p:spPr>
              <a:xfrm>
                <a:off x="6099812" y="2135643"/>
                <a:ext cx="720000" cy="720000"/>
              </a:xfrm>
              <a:prstGeom prst="round2DiagRect">
                <a:avLst/>
              </a:prstGeom>
              <a:solidFill>
                <a:schemeClr val="bg1"/>
              </a:solidFill>
              <a:ln w="6350">
                <a:gradFill>
                  <a:gsLst>
                    <a:gs pos="0">
                      <a:srgbClr val="9E0406"/>
                    </a:gs>
                    <a:gs pos="100000">
                      <a:schemeClr val="bg1"/>
                    </a:gs>
                  </a:gsLst>
                  <a:lin ang="2700000" scaled="0"/>
                </a:gradFill>
              </a:ln>
              <a:effectLst>
                <a:outerShdw blurRad="254000" dist="635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600" b="1" dirty="0">
                    <a:solidFill>
                      <a:srgbClr val="C00000"/>
                    </a:solidFill>
                    <a:latin typeface="华文中宋" panose="02010600040101010101" pitchFamily="2" charset="-122"/>
                    <a:ea typeface="华文中宋" panose="02010600040101010101" pitchFamily="2" charset="-122"/>
                  </a:rPr>
                  <a:t>促</a:t>
                </a:r>
              </a:p>
            </p:txBody>
          </p:sp>
        </p:grpSp>
        <p:cxnSp>
          <p:nvCxnSpPr>
            <p:cNvPr id="7" name="直接连接符 6"/>
            <p:cNvCxnSpPr/>
            <p:nvPr/>
          </p:nvCxnSpPr>
          <p:spPr>
            <a:xfrm>
              <a:off x="2092507" y="4347432"/>
              <a:ext cx="8224268" cy="0"/>
            </a:xfrm>
            <a:prstGeom prst="line">
              <a:avLst/>
            </a:prstGeom>
            <a:ln w="19050">
              <a:gradFill>
                <a:gsLst>
                  <a:gs pos="0">
                    <a:srgbClr val="C52700"/>
                  </a:gs>
                  <a:gs pos="100000">
                    <a:srgbClr val="FF8F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flipV="1">
              <a:off x="6203901" y="2376000"/>
              <a:ext cx="0" cy="3950330"/>
            </a:xfrm>
            <a:prstGeom prst="line">
              <a:avLst/>
            </a:prstGeom>
            <a:ln w="19050">
              <a:gradFill>
                <a:gsLst>
                  <a:gs pos="0">
                    <a:srgbClr val="C52700"/>
                  </a:gs>
                  <a:gs pos="100000">
                    <a:srgbClr val="FF8F00"/>
                  </a:gs>
                </a:gsLst>
                <a:lin ang="5400000" scaled="1"/>
              </a:gradFill>
            </a:ln>
          </p:spPr>
          <p:style>
            <a:lnRef idx="1">
              <a:schemeClr val="accent1"/>
            </a:lnRef>
            <a:fillRef idx="0">
              <a:schemeClr val="accent1"/>
            </a:fillRef>
            <a:effectRef idx="0">
              <a:schemeClr val="accent1"/>
            </a:effectRef>
            <a:fontRef idx="minor">
              <a:schemeClr val="tx1"/>
            </a:fontRef>
          </p:style>
        </p:cxnSp>
        <p:sp>
          <p:nvSpPr>
            <p:cNvPr id="17" name="矩形 16"/>
            <p:cNvSpPr/>
            <p:nvPr/>
          </p:nvSpPr>
          <p:spPr>
            <a:xfrm rot="2700000">
              <a:off x="6145148" y="4288859"/>
              <a:ext cx="117147" cy="117147"/>
            </a:xfrm>
            <a:prstGeom prst="rect">
              <a:avLst/>
            </a:prstGeom>
            <a:gradFill>
              <a:gsLst>
                <a:gs pos="0">
                  <a:srgbClr val="C52700"/>
                </a:gs>
                <a:gs pos="100000">
                  <a:srgbClr val="FF8F00"/>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0" y="535576"/>
            <a:ext cx="12192000" cy="6322424"/>
            <a:chOff x="0" y="535576"/>
            <a:chExt cx="12192000" cy="6322424"/>
          </a:xfrm>
        </p:grpSpPr>
        <p:pic>
          <p:nvPicPr>
            <p:cNvPr id="5" name="图片 4"/>
            <p:cNvPicPr>
              <a:picLocks noChangeAspect="1"/>
            </p:cNvPicPr>
            <p:nvPr/>
          </p:nvPicPr>
          <p:blipFill rotWithShape="1">
            <a:blip r:embed="rId2">
              <a:extLst>
                <a:ext uri="{28A0092B-C50C-407E-A947-70E740481C1C}">
                  <a14:useLocalDpi xmlns:a14="http://schemas.microsoft.com/office/drawing/2010/main" val="0"/>
                </a:ext>
              </a:extLst>
            </a:blip>
            <a:srcRect b="22513"/>
            <a:stretch>
              <a:fillRect/>
            </a:stretch>
          </p:blipFill>
          <p:spPr>
            <a:xfrm>
              <a:off x="0" y="561702"/>
              <a:ext cx="12192000" cy="6296298"/>
            </a:xfrm>
            <a:prstGeom prst="rect">
              <a:avLst/>
            </a:prstGeom>
          </p:spPr>
        </p:pic>
        <p:sp>
          <p:nvSpPr>
            <p:cNvPr id="12" name="矩形 11"/>
            <p:cNvSpPr/>
            <p:nvPr/>
          </p:nvSpPr>
          <p:spPr>
            <a:xfrm>
              <a:off x="0" y="535576"/>
              <a:ext cx="12192000" cy="4617392"/>
            </a:xfrm>
            <a:prstGeom prst="rect">
              <a:avLst/>
            </a:prstGeom>
            <a:gradFill>
              <a:gsLst>
                <a:gs pos="0">
                  <a:srgbClr val="FFFDFD"/>
                </a:gs>
                <a:gs pos="29000">
                  <a:srgbClr val="FFFDFD">
                    <a:alpha val="84000"/>
                  </a:srgbClr>
                </a:gs>
                <a:gs pos="100000">
                  <a:srgbClr val="FFFDFD">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sp>
        <p:nvSpPr>
          <p:cNvPr id="18" name="işlídê"/>
          <p:cNvSpPr/>
          <p:nvPr/>
        </p:nvSpPr>
        <p:spPr>
          <a:xfrm>
            <a:off x="775033" y="2102495"/>
            <a:ext cx="6657017" cy="2449491"/>
          </a:xfrm>
          <a:prstGeom prst="rect">
            <a:avLst/>
          </a:prstGeom>
          <a:gradFill>
            <a:gsLst>
              <a:gs pos="0">
                <a:schemeClr val="bg1"/>
              </a:gs>
              <a:gs pos="52000">
                <a:srgbClr val="FFFFFF">
                  <a:alpha val="70000"/>
                </a:srgbClr>
              </a:gs>
              <a:gs pos="100000">
                <a:schemeClr val="bg1">
                  <a:alpha val="0"/>
                </a:schemeClr>
              </a:gs>
            </a:gsLst>
            <a:lin ang="5400000" scaled="1"/>
          </a:gradFill>
          <a:ln w="6350">
            <a:gradFill>
              <a:gsLst>
                <a:gs pos="0">
                  <a:srgbClr val="9E0406"/>
                </a:gs>
                <a:gs pos="100000">
                  <a:srgbClr val="9E0406">
                    <a:alpha val="0"/>
                  </a:srgbClr>
                </a:gs>
              </a:gsLst>
              <a:lin ang="5400000" scaled="1"/>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3" name="işlídê"/>
          <p:cNvSpPr/>
          <p:nvPr/>
        </p:nvSpPr>
        <p:spPr>
          <a:xfrm>
            <a:off x="685494" y="2004981"/>
            <a:ext cx="6657017" cy="2449491"/>
          </a:xfrm>
          <a:prstGeom prst="rect">
            <a:avLst/>
          </a:prstGeom>
          <a:gradFill>
            <a:gsLst>
              <a:gs pos="0">
                <a:schemeClr val="bg1"/>
              </a:gs>
              <a:gs pos="52000">
                <a:srgbClr val="FFFFFF">
                  <a:alpha val="65000"/>
                </a:srgbClr>
              </a:gs>
              <a:gs pos="100000">
                <a:schemeClr val="bg1">
                  <a:alpha val="0"/>
                </a:schemeClr>
              </a:gs>
            </a:gsLst>
            <a:lin ang="5400000" scaled="1"/>
          </a:gradFill>
          <a:ln w="6350">
            <a:gradFill>
              <a:gsLst>
                <a:gs pos="0">
                  <a:srgbClr val="9E0406"/>
                </a:gs>
                <a:gs pos="100000">
                  <a:srgbClr val="9E0406">
                    <a:alpha val="0"/>
                  </a:srgbClr>
                </a:gs>
              </a:gsLst>
              <a:lin ang="5400000" scaled="1"/>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9" name="文本框 8"/>
          <p:cNvSpPr txBox="1"/>
          <p:nvPr/>
        </p:nvSpPr>
        <p:spPr>
          <a:xfrm>
            <a:off x="1106618" y="2196787"/>
            <a:ext cx="5787875" cy="1846146"/>
          </a:xfrm>
          <a:prstGeom prst="rect">
            <a:avLst/>
          </a:prstGeom>
          <a:noFill/>
        </p:spPr>
        <p:txBody>
          <a:bodyPr wrap="square">
            <a:spAutoFit/>
          </a:bodyPr>
          <a:lstStyle/>
          <a:p>
            <a:pPr marL="285750" indent="-285750" algn="just">
              <a:lnSpc>
                <a:spcPct val="200000"/>
              </a:lnSpc>
              <a:buClr>
                <a:srgbClr val="961116"/>
              </a:buClr>
              <a:buSzPct val="80000"/>
              <a:buFont typeface="Wingdings" panose="05000000000000000000" pitchFamily="2" charset="2"/>
              <a:buChar char="n"/>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构建新发展格局，</a:t>
            </a:r>
            <a:r>
              <a:rPr lang="zh-CN" altLang="en-US" sz="2000" b="1" dirty="0">
                <a:solidFill>
                  <a:srgbClr val="C00000"/>
                </a:solidFill>
                <a:latin typeface="微软雅黑" panose="020B0503020204020204" pitchFamily="34" charset="-122"/>
                <a:ea typeface="微软雅黑" panose="020B0503020204020204" pitchFamily="34" charset="-122"/>
              </a:rPr>
              <a:t>绝不是</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关起门来搞国内循环</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285750" indent="-285750" algn="just">
              <a:lnSpc>
                <a:spcPct val="200000"/>
              </a:lnSpc>
              <a:buClr>
                <a:srgbClr val="961116"/>
              </a:buClr>
              <a:buSzPct val="80000"/>
              <a:buFont typeface="Wingdings" panose="05000000000000000000" pitchFamily="2" charset="2"/>
              <a:buChar char="n"/>
            </a:pPr>
            <a:r>
              <a:rPr lang="zh-CN" altLang="en-US" sz="2000" b="1" dirty="0">
                <a:solidFill>
                  <a:srgbClr val="C00000"/>
                </a:solidFill>
                <a:latin typeface="微软雅黑" panose="020B0503020204020204" pitchFamily="34" charset="-122"/>
                <a:ea typeface="微软雅黑" panose="020B0503020204020204" pitchFamily="34" charset="-122"/>
              </a:rPr>
              <a:t>顺应</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经济全球化的历史潮流，坚定不移全面扩大开放，推动建设</a:t>
            </a:r>
            <a:r>
              <a:rPr lang="zh-CN" altLang="en-US" sz="2000" b="1" dirty="0">
                <a:solidFill>
                  <a:srgbClr val="C00000"/>
                </a:solidFill>
                <a:latin typeface="微软雅黑" panose="020B0503020204020204" pitchFamily="34" charset="-122"/>
                <a:ea typeface="微软雅黑" panose="020B0503020204020204" pitchFamily="34" charset="-122"/>
              </a:rPr>
              <a:t>开放型世界经济</a:t>
            </a:r>
            <a:endParaRPr lang="en-US" altLang="zh-CN" sz="2000" dirty="0">
              <a:solidFill>
                <a:srgbClr val="C00000"/>
              </a:solidFill>
              <a:latin typeface="微软雅黑" panose="020B0503020204020204" pitchFamily="34" charset="-122"/>
              <a:ea typeface="微软雅黑" panose="020B0503020204020204" pitchFamily="34" charset="-122"/>
            </a:endParaRPr>
          </a:p>
        </p:txBody>
      </p:sp>
      <p:grpSp>
        <p:nvGrpSpPr>
          <p:cNvPr id="3" name="组合 2"/>
          <p:cNvGrpSpPr/>
          <p:nvPr/>
        </p:nvGrpSpPr>
        <p:grpSpPr>
          <a:xfrm>
            <a:off x="4408745" y="864099"/>
            <a:ext cx="3676096" cy="468000"/>
            <a:chOff x="1195504" y="4601631"/>
            <a:chExt cx="3676096" cy="468000"/>
          </a:xfrm>
        </p:grpSpPr>
        <p:sp>
          <p:nvSpPr>
            <p:cNvPr id="4" name="对角圆角矩形 3"/>
            <p:cNvSpPr/>
            <p:nvPr/>
          </p:nvSpPr>
          <p:spPr>
            <a:xfrm>
              <a:off x="1195504" y="4601631"/>
              <a:ext cx="3676096"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国内国际双循环相互促进</a:t>
              </a:r>
            </a:p>
          </p:txBody>
        </p:sp>
        <p:sp>
          <p:nvSpPr>
            <p:cNvPr id="7" name="对角圆角矩形 6"/>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descr="城市的风景&#10;&#10;描述已自动生成"/>
          <p:cNvPicPr>
            <a:picLocks noChangeAspect="1"/>
          </p:cNvPicPr>
          <p:nvPr/>
        </p:nvPicPr>
        <p:blipFill rotWithShape="1">
          <a:blip r:embed="rId2">
            <a:extLst>
              <a:ext uri="{28A0092B-C50C-407E-A947-70E740481C1C}">
                <a14:useLocalDpi xmlns:a14="http://schemas.microsoft.com/office/drawing/2010/main" val="0"/>
              </a:ext>
            </a:extLst>
          </a:blip>
          <a:srcRect r="16332"/>
          <a:stretch>
            <a:fillRect/>
          </a:stretch>
        </p:blipFill>
        <p:spPr>
          <a:xfrm>
            <a:off x="1966778" y="0"/>
            <a:ext cx="10225222" cy="6865422"/>
          </a:xfrm>
          <a:prstGeom prst="rect">
            <a:avLst/>
          </a:prstGeom>
        </p:spPr>
      </p:pic>
      <p:pic>
        <p:nvPicPr>
          <p:cNvPr id="10" name="图片 9" descr="城市的风景&#10;&#10;描述已自动生成"/>
          <p:cNvPicPr>
            <a:picLocks noChangeAspect="1"/>
          </p:cNvPicPr>
          <p:nvPr/>
        </p:nvPicPr>
        <p:blipFill rotWithShape="1">
          <a:blip r:embed="rId2">
            <a:extLst>
              <a:ext uri="{28A0092B-C50C-407E-A947-70E740481C1C}">
                <a14:useLocalDpi xmlns:a14="http://schemas.microsoft.com/office/drawing/2010/main" val="0"/>
              </a:ext>
            </a:extLst>
          </a:blip>
          <a:srcRect r="83907"/>
          <a:stretch>
            <a:fillRect/>
          </a:stretch>
        </p:blipFill>
        <p:spPr>
          <a:xfrm flipH="1">
            <a:off x="0" y="0"/>
            <a:ext cx="1966778" cy="6865422"/>
          </a:xfrm>
          <a:prstGeom prst="rect">
            <a:avLst/>
          </a:prstGeom>
        </p:spPr>
      </p:pic>
      <p:sp>
        <p:nvSpPr>
          <p:cNvPr id="9" name="文本框 8"/>
          <p:cNvSpPr txBox="1"/>
          <p:nvPr/>
        </p:nvSpPr>
        <p:spPr>
          <a:xfrm>
            <a:off x="1041991" y="1794193"/>
            <a:ext cx="4932782" cy="2862322"/>
          </a:xfrm>
          <a:prstGeom prst="rect">
            <a:avLst/>
          </a:prstGeom>
          <a:noFill/>
        </p:spPr>
        <p:txBody>
          <a:bodyPr wrap="square">
            <a:spAutoFit/>
          </a:bodyPr>
          <a:lstStyle/>
          <a:p>
            <a:pPr marL="342900" indent="-342900" algn="just">
              <a:lnSpc>
                <a:spcPct val="150000"/>
              </a:lnSpc>
              <a:buClr>
                <a:schemeClr val="bg1"/>
              </a:buClr>
              <a:buSzPct val="80000"/>
              <a:buFont typeface="Wingdings" panose="05000000000000000000" pitchFamily="2" charset="2"/>
              <a:buChar char="n"/>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以国际循环提升国内大循环效率和水平，改善国内生产要素质量和配置水平</a:t>
            </a:r>
            <a:endPar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marL="342900" indent="-342900" algn="just">
              <a:lnSpc>
                <a:spcPct val="150000"/>
              </a:lnSpc>
              <a:buClr>
                <a:schemeClr val="bg1"/>
              </a:buClr>
              <a:buSzPct val="80000"/>
              <a:buFont typeface="Wingdings" panose="05000000000000000000" pitchFamily="2" charset="2"/>
              <a:buChar char="n"/>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通过参与国际市场竞争，增强出口产品和服务竞争力</a:t>
            </a:r>
            <a:endPar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marL="342900" indent="-342900" algn="just">
              <a:lnSpc>
                <a:spcPct val="150000"/>
              </a:lnSpc>
              <a:buClr>
                <a:schemeClr val="bg1"/>
              </a:buClr>
              <a:buSzPct val="80000"/>
              <a:buFont typeface="Wingdings" panose="05000000000000000000" pitchFamily="2" charset="2"/>
              <a:buChar char="n"/>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推动国内产业转型升级，增强我国在全球产业链供应链创新链中的影响力</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p:cNvSpPr/>
          <p:nvPr/>
        </p:nvSpPr>
        <p:spPr>
          <a:xfrm>
            <a:off x="2856000" y="936000"/>
            <a:ext cx="6480000"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（三）大力推动构建新发展格局</a:t>
            </a:r>
          </a:p>
        </p:txBody>
      </p:sp>
      <p:pic>
        <p:nvPicPr>
          <p:cNvPr id="13" name="图片 1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grpSp>
        <p:nvGrpSpPr>
          <p:cNvPr id="2" name="组合 1"/>
          <p:cNvGrpSpPr/>
          <p:nvPr/>
        </p:nvGrpSpPr>
        <p:grpSpPr>
          <a:xfrm>
            <a:off x="949488" y="1731012"/>
            <a:ext cx="10293024" cy="4120869"/>
            <a:chOff x="1064709" y="1875849"/>
            <a:chExt cx="10293024" cy="4120869"/>
          </a:xfrm>
        </p:grpSpPr>
        <p:sp>
          <p:nvSpPr>
            <p:cNvPr id="3" name="图文框 7"/>
            <p:cNvSpPr/>
            <p:nvPr/>
          </p:nvSpPr>
          <p:spPr>
            <a:xfrm>
              <a:off x="1064709" y="1875849"/>
              <a:ext cx="10080000" cy="3902783"/>
            </a:xfrm>
            <a:prstGeom prst="frame">
              <a:avLst>
                <a:gd name="adj1" fmla="val 3174"/>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 name="组合 3"/>
            <p:cNvGrpSpPr/>
            <p:nvPr/>
          </p:nvGrpSpPr>
          <p:grpSpPr>
            <a:xfrm>
              <a:off x="1277733" y="2093934"/>
              <a:ext cx="10080000" cy="3902784"/>
              <a:chOff x="1277733" y="2093934"/>
              <a:chExt cx="10080000" cy="3902784"/>
            </a:xfrm>
          </p:grpSpPr>
          <p:sp>
            <p:nvSpPr>
              <p:cNvPr id="5" name="矩形 4"/>
              <p:cNvSpPr/>
              <p:nvPr/>
            </p:nvSpPr>
            <p:spPr>
              <a:xfrm>
                <a:off x="1277733" y="2093934"/>
                <a:ext cx="10080000" cy="3902783"/>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8" name="图片 7"/>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736718"/>
                <a:ext cx="7380000" cy="1260000"/>
              </a:xfrm>
              <a:prstGeom prst="rect">
                <a:avLst/>
              </a:prstGeom>
            </p:spPr>
          </p:pic>
        </p:grpSp>
      </p:grpSp>
      <p:sp>
        <p:nvSpPr>
          <p:cNvPr id="14" name="矩形 13"/>
          <p:cNvSpPr/>
          <p:nvPr/>
        </p:nvSpPr>
        <p:spPr>
          <a:xfrm>
            <a:off x="2006725" y="2221567"/>
            <a:ext cx="8178549" cy="2798908"/>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加快构建新发展格局，就是要在各种可以预见和难以预见的狂风暴雨、惊涛骇浪中，增强我们的生存力、竞争力、发展力、持续力，确保中华民族伟大复兴进程不被迟滞甚至中断。</a:t>
            </a:r>
            <a:endParaRPr lang="en-US" altLang="zh-CN" sz="2200" b="1" dirty="0">
              <a:latin typeface="楷体" panose="02010609060101010101" pitchFamily="49" charset="-122"/>
              <a:ea typeface="楷体" panose="02010609060101010101" pitchFamily="49" charset="-122"/>
            </a:endParaRPr>
          </a:p>
          <a:p>
            <a:pPr algn="r">
              <a:lnSpc>
                <a:spcPct val="130000"/>
              </a:lnSpc>
              <a:spcBef>
                <a:spcPts val="1200"/>
              </a:spcBef>
            </a:pPr>
            <a:r>
              <a:rPr lang="en-US" altLang="zh-CN" b="1" dirty="0">
                <a:latin typeface="楷体" panose="02010609060101010101" pitchFamily="49" charset="-122"/>
                <a:ea typeface="楷体" panose="02010609060101010101" pitchFamily="49" charset="-122"/>
              </a:rPr>
              <a:t> </a:t>
            </a:r>
            <a:r>
              <a:rPr lang="zh-CN" altLang="en-US" b="1" dirty="0">
                <a:latin typeface="楷体" panose="02010609060101010101" pitchFamily="49" charset="-122"/>
                <a:ea typeface="楷体" panose="02010609060101010101" pitchFamily="49" charset="-122"/>
              </a:rPr>
              <a:t>      </a:t>
            </a: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习近平在省部级主要领导干部学习贯彻党的十九届五中全会精神</a:t>
            </a:r>
            <a:endParaRPr lang="en-US" altLang="zh-CN" b="1" dirty="0">
              <a:latin typeface="楷体" panose="02010609060101010101" pitchFamily="49" charset="-122"/>
              <a:ea typeface="楷体" panose="02010609060101010101" pitchFamily="49" charset="-122"/>
            </a:endParaRPr>
          </a:p>
          <a:p>
            <a:pPr algn="r">
              <a:lnSpc>
                <a:spcPct val="130000"/>
              </a:lnSpc>
            </a:pPr>
            <a:r>
              <a:rPr lang="zh-CN" altLang="en-US" b="1" dirty="0">
                <a:latin typeface="楷体" panose="02010609060101010101" pitchFamily="49" charset="-122"/>
                <a:ea typeface="楷体" panose="02010609060101010101" pitchFamily="49" charset="-122"/>
              </a:rPr>
              <a:t>专题研讨班上的讲话</a:t>
            </a:r>
            <a:endParaRPr lang="en-US" altLang="zh-CN" b="1" dirty="0">
              <a:latin typeface="楷体" panose="02010609060101010101" pitchFamily="49" charset="-122"/>
              <a:ea typeface="楷体" panose="02010609060101010101" pitchFamily="49" charset="-122"/>
            </a:endParaRPr>
          </a:p>
          <a:p>
            <a:pPr algn="r">
              <a:lnSpc>
                <a:spcPct val="130000"/>
              </a:lnSpc>
            </a:pPr>
            <a:r>
              <a:rPr lang="en-US" altLang="zh-CN" b="1" dirty="0">
                <a:latin typeface="楷体" panose="02010609060101010101" pitchFamily="49" charset="-122"/>
                <a:ea typeface="楷体" panose="02010609060101010101" pitchFamily="49" charset="-122"/>
              </a:rPr>
              <a:t>(2021</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1</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11</a:t>
            </a:r>
            <a:r>
              <a:rPr lang="zh-CN" altLang="en-US" b="1" dirty="0">
                <a:latin typeface="楷体" panose="02010609060101010101" pitchFamily="49" charset="-122"/>
                <a:ea typeface="楷体" panose="02010609060101010101" pitchFamily="49" charset="-122"/>
              </a:rPr>
              <a:t>日</a:t>
            </a:r>
            <a:r>
              <a:rPr lang="en-US" altLang="zh-CN" b="1" dirty="0">
                <a:latin typeface="楷体" panose="02010609060101010101" pitchFamily="49" charset="-122"/>
                <a:ea typeface="楷体" panose="02010609060101010101" pitchFamily="49" charset="-122"/>
              </a:rPr>
              <a:t>)</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对角圆角矩形 1"/>
          <p:cNvSpPr/>
          <p:nvPr/>
        </p:nvSpPr>
        <p:spPr>
          <a:xfrm flipH="1">
            <a:off x="4116000" y="936000"/>
            <a:ext cx="396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供给侧管理和需求侧管理</a:t>
            </a:r>
          </a:p>
        </p:txBody>
      </p:sp>
      <p:sp>
        <p:nvSpPr>
          <p:cNvPr id="41" name="矩形 40"/>
          <p:cNvSpPr/>
          <p:nvPr/>
        </p:nvSpPr>
        <p:spPr>
          <a:xfrm>
            <a:off x="1654371" y="4687366"/>
            <a:ext cx="2492991" cy="400110"/>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1pPr>
            <a:lvl2pPr marL="227330" indent="230505"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2pPr>
            <a:lvl3pPr marL="455930" indent="459105"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3pPr>
            <a:lvl4pPr marL="684530" indent="687705"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4pPr>
            <a:lvl5pPr marL="913130" indent="916305" algn="l" rtl="0" eaLnBrk="0" fontAlgn="base" hangingPunct="0">
              <a:spcBef>
                <a:spcPct val="0"/>
              </a:spcBef>
              <a:spcAft>
                <a:spcPct val="0"/>
              </a:spcAft>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5pPr>
            <a:lvl6pPr marL="2286000" algn="l" defTabSz="914400" rtl="0" eaLnBrk="1" latinLnBrk="0" hangingPunct="1">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6pPr>
            <a:lvl7pPr marL="2743200" algn="l" defTabSz="914400" rtl="0" eaLnBrk="1" latinLnBrk="0" hangingPunct="1">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7pPr>
            <a:lvl8pPr marL="3200400" algn="l" defTabSz="914400" rtl="0" eaLnBrk="1" latinLnBrk="0" hangingPunct="1">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8pPr>
            <a:lvl9pPr marL="3657600" algn="l" defTabSz="914400" rtl="0" eaLnBrk="1" latinLnBrk="0" hangingPunct="1">
              <a:defRPr kern="1200">
                <a:solidFill>
                  <a:srgbClr val="000000"/>
                </a:solidFill>
                <a:latin typeface="Helvetica" panose="020B0604020202020204" pitchFamily="34" charset="0"/>
                <a:ea typeface="宋体" panose="02010600030101010101" pitchFamily="2" charset="-122"/>
                <a:cs typeface="+mn-cs"/>
                <a:sym typeface="Helvetica" panose="020B0604020202020204" pitchFamily="34" charset="0"/>
              </a:defRPr>
            </a:lvl9pPr>
          </a:lstStyle>
          <a:p>
            <a:pPr algn="ctr"/>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cs typeface="+mn-ea"/>
                <a:sym typeface="+mn-lt"/>
              </a:rPr>
              <a:t>重在解决结构性问题</a:t>
            </a:r>
            <a:endPar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cs typeface="+mn-ea"/>
            </a:endParaRPr>
          </a:p>
        </p:txBody>
      </p:sp>
      <p:sp>
        <p:nvSpPr>
          <p:cNvPr id="42" name="矩形 41"/>
          <p:cNvSpPr/>
          <p:nvPr/>
        </p:nvSpPr>
        <p:spPr>
          <a:xfrm>
            <a:off x="8163845" y="4627681"/>
            <a:ext cx="2492991" cy="400110"/>
          </a:xfrm>
          <a:prstGeom prst="rect">
            <a:avLst/>
          </a:prstGeom>
        </p:spPr>
        <p:txBody>
          <a:bodyPr wrap="none">
            <a:spAutoFit/>
          </a:bodyPr>
          <a:lstStyle/>
          <a:p>
            <a:pPr algn="ctr"/>
            <a:r>
              <a:rPr lang="zh-CN" altLang="zh-CN" sz="2000" b="1" dirty="0">
                <a:solidFill>
                  <a:schemeClr val="tx1">
                    <a:lumMod val="85000"/>
                    <a:lumOff val="15000"/>
                  </a:schemeClr>
                </a:solidFill>
                <a:latin typeface="华文中宋" panose="02010600040101010101" pitchFamily="2" charset="-122"/>
                <a:ea typeface="华文中宋" panose="02010600040101010101" pitchFamily="2" charset="-122"/>
                <a:cs typeface="+mn-ea"/>
                <a:sym typeface="+mn-lt"/>
              </a:rPr>
              <a:t>重在解决总量性问题</a:t>
            </a:r>
            <a:endPar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cs typeface="+mn-ea"/>
            </a:endParaRPr>
          </a:p>
        </p:txBody>
      </p:sp>
      <p:sp>
        <p:nvSpPr>
          <p:cNvPr id="31" name="矩形 30"/>
          <p:cNvSpPr/>
          <p:nvPr/>
        </p:nvSpPr>
        <p:spPr>
          <a:xfrm>
            <a:off x="0" y="5129215"/>
            <a:ext cx="12192000" cy="156846"/>
          </a:xfrm>
          <a:prstGeom prst="rect">
            <a:avLst/>
          </a:prstGeom>
          <a:gradFill>
            <a:gsLst>
              <a:gs pos="0">
                <a:schemeClr val="bg1"/>
              </a:gs>
              <a:gs pos="100000">
                <a:srgbClr val="FF9000"/>
              </a:gs>
            </a:gsLst>
            <a:lin ang="0" scaled="0"/>
          </a:gradFill>
          <a:ln>
            <a:noFill/>
          </a:ln>
          <a:effectLst>
            <a:outerShdw blurRad="127000" dist="635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1597211" y="1571939"/>
            <a:ext cx="8997578" cy="3161364"/>
            <a:chOff x="1601442" y="2575834"/>
            <a:chExt cx="8997578" cy="3161364"/>
          </a:xfrm>
        </p:grpSpPr>
        <p:grpSp>
          <p:nvGrpSpPr>
            <p:cNvPr id="56" name="组合 55"/>
            <p:cNvGrpSpPr/>
            <p:nvPr/>
          </p:nvGrpSpPr>
          <p:grpSpPr>
            <a:xfrm>
              <a:off x="4437261" y="2575834"/>
              <a:ext cx="3326998" cy="3161364"/>
              <a:chOff x="4437261" y="2707686"/>
              <a:chExt cx="3326998" cy="3161364"/>
            </a:xfrm>
          </p:grpSpPr>
          <p:grpSp>
            <p:nvGrpSpPr>
              <p:cNvPr id="44" name="组合 43"/>
              <p:cNvGrpSpPr/>
              <p:nvPr/>
            </p:nvGrpSpPr>
            <p:grpSpPr>
              <a:xfrm>
                <a:off x="4437261" y="2707686"/>
                <a:ext cx="3326998" cy="3161364"/>
                <a:chOff x="4064718" y="1354722"/>
                <a:chExt cx="4159775" cy="3960000"/>
              </a:xfrm>
            </p:grpSpPr>
            <p:grpSp>
              <p:nvGrpSpPr>
                <p:cNvPr id="47" name="组合 46"/>
                <p:cNvGrpSpPr/>
                <p:nvPr/>
              </p:nvGrpSpPr>
              <p:grpSpPr>
                <a:xfrm>
                  <a:off x="4064718" y="1354722"/>
                  <a:ext cx="4159775" cy="3960000"/>
                  <a:chOff x="4064718" y="1354722"/>
                  <a:chExt cx="4159775" cy="3960000"/>
                </a:xfrm>
              </p:grpSpPr>
              <p:sp>
                <p:nvSpPr>
                  <p:cNvPr id="53" name="弧形 53"/>
                  <p:cNvSpPr/>
                  <p:nvPr/>
                </p:nvSpPr>
                <p:spPr>
                  <a:xfrm>
                    <a:off x="4264493" y="1354722"/>
                    <a:ext cx="3960000" cy="3960000"/>
                  </a:xfrm>
                  <a:prstGeom prst="arc">
                    <a:avLst>
                      <a:gd name="adj1" fmla="val 16925776"/>
                      <a:gd name="adj2" fmla="val 4625347"/>
                    </a:avLst>
                  </a:prstGeom>
                  <a:noFill/>
                  <a:ln w="28575">
                    <a:gradFill>
                      <a:gsLst>
                        <a:gs pos="0">
                          <a:srgbClr val="FFFFF5"/>
                        </a:gs>
                        <a:gs pos="75000">
                          <a:schemeClr val="accent5"/>
                        </a:gs>
                        <a:gs pos="25000">
                          <a:schemeClr val="accent5"/>
                        </a:gs>
                        <a:gs pos="50000">
                          <a:schemeClr val="accent1"/>
                        </a:gs>
                        <a:gs pos="100000">
                          <a:srgbClr val="FFFFF5"/>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54" name="弧形 54"/>
                  <p:cNvSpPr/>
                  <p:nvPr/>
                </p:nvSpPr>
                <p:spPr>
                  <a:xfrm flipH="1">
                    <a:off x="4064718" y="1354722"/>
                    <a:ext cx="3960000" cy="3960000"/>
                  </a:xfrm>
                  <a:prstGeom prst="arc">
                    <a:avLst>
                      <a:gd name="adj1" fmla="val 17058084"/>
                      <a:gd name="adj2" fmla="val 4527936"/>
                    </a:avLst>
                  </a:prstGeom>
                  <a:noFill/>
                  <a:ln w="28575">
                    <a:gradFill>
                      <a:gsLst>
                        <a:gs pos="0">
                          <a:srgbClr val="FFFFF5"/>
                        </a:gs>
                        <a:gs pos="75000">
                          <a:srgbClr val="9E0406"/>
                        </a:gs>
                        <a:gs pos="25000">
                          <a:srgbClr val="9E0406"/>
                        </a:gs>
                        <a:gs pos="50000">
                          <a:srgbClr val="9E0406"/>
                        </a:gs>
                        <a:gs pos="100000">
                          <a:srgbClr val="FFFFF5"/>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grpSp>
            <p:grpSp>
              <p:nvGrpSpPr>
                <p:cNvPr id="48" name="组合 47"/>
                <p:cNvGrpSpPr/>
                <p:nvPr/>
              </p:nvGrpSpPr>
              <p:grpSpPr>
                <a:xfrm>
                  <a:off x="4512370" y="1734376"/>
                  <a:ext cx="3273276" cy="3204000"/>
                  <a:chOff x="4799268" y="1824809"/>
                  <a:chExt cx="2653897" cy="2598939"/>
                </a:xfrm>
              </p:grpSpPr>
              <p:grpSp>
                <p:nvGrpSpPr>
                  <p:cNvPr id="49" name="组合 48"/>
                  <p:cNvGrpSpPr/>
                  <p:nvPr/>
                </p:nvGrpSpPr>
                <p:grpSpPr>
                  <a:xfrm>
                    <a:off x="4799268" y="1824809"/>
                    <a:ext cx="2653897" cy="2598939"/>
                    <a:chOff x="4799268" y="1824809"/>
                    <a:chExt cx="2653897" cy="2598939"/>
                  </a:xfrm>
                </p:grpSpPr>
                <p:sp>
                  <p:nvSpPr>
                    <p:cNvPr id="51" name="KSO_Shape"/>
                    <p:cNvSpPr/>
                    <p:nvPr/>
                  </p:nvSpPr>
                  <p:spPr>
                    <a:xfrm rot="5400000">
                      <a:off x="4138704" y="2485373"/>
                      <a:ext cx="2598938" cy="1277810"/>
                    </a:xfrm>
                    <a:custGeom>
                      <a:avLst/>
                      <a:gdLst>
                        <a:gd name="connsiteX0" fmla="*/ 0 w 3325370"/>
                        <a:gd name="connsiteY0" fmla="*/ 0 h 1637134"/>
                        <a:gd name="connsiteX1" fmla="*/ 3325370 w 3325370"/>
                        <a:gd name="connsiteY1" fmla="*/ 0 h 1637134"/>
                        <a:gd name="connsiteX2" fmla="*/ 3318183 w 3325370"/>
                        <a:gd name="connsiteY2" fmla="*/ 142905 h 1637134"/>
                        <a:gd name="connsiteX3" fmla="*/ 1673347 w 3325370"/>
                        <a:gd name="connsiteY3" fmla="*/ 1637102 h 1637134"/>
                        <a:gd name="connsiteX4" fmla="*/ 10229 w 3325370"/>
                        <a:gd name="connsiteY4" fmla="*/ 163281 h 1637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5370" h="1637134">
                          <a:moveTo>
                            <a:pt x="0" y="0"/>
                          </a:moveTo>
                          <a:lnTo>
                            <a:pt x="3325370" y="0"/>
                          </a:lnTo>
                          <a:lnTo>
                            <a:pt x="3318183" y="142905"/>
                          </a:lnTo>
                          <a:cubicBezTo>
                            <a:pt x="3233689" y="978328"/>
                            <a:pt x="2530939" y="1631820"/>
                            <a:pt x="1673347" y="1637102"/>
                          </a:cubicBezTo>
                          <a:cubicBezTo>
                            <a:pt x="815755" y="1642385"/>
                            <a:pt x="105008" y="997600"/>
                            <a:pt x="10229" y="163281"/>
                          </a:cubicBezTo>
                          <a:close/>
                        </a:path>
                      </a:pathLst>
                    </a:custGeom>
                    <a:gradFill>
                      <a:gsLst>
                        <a:gs pos="0">
                          <a:schemeClr val="accent2"/>
                        </a:gs>
                        <a:gs pos="100000">
                          <a:srgbClr val="9E0406"/>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dirty="0">
                        <a:solidFill>
                          <a:srgbClr val="FFFFFF"/>
                        </a:solidFill>
                      </a:endParaRPr>
                    </a:p>
                  </p:txBody>
                </p:sp>
                <p:sp>
                  <p:nvSpPr>
                    <p:cNvPr id="52" name="KSO_Shape"/>
                    <p:cNvSpPr/>
                    <p:nvPr/>
                  </p:nvSpPr>
                  <p:spPr>
                    <a:xfrm rot="16200000" flipH="1">
                      <a:off x="5514791" y="2485374"/>
                      <a:ext cx="2598938" cy="1277810"/>
                    </a:xfrm>
                    <a:custGeom>
                      <a:avLst/>
                      <a:gdLst>
                        <a:gd name="connsiteX0" fmla="*/ 0 w 3325370"/>
                        <a:gd name="connsiteY0" fmla="*/ 0 h 1637134"/>
                        <a:gd name="connsiteX1" fmla="*/ 3325370 w 3325370"/>
                        <a:gd name="connsiteY1" fmla="*/ 0 h 1637134"/>
                        <a:gd name="connsiteX2" fmla="*/ 3318183 w 3325370"/>
                        <a:gd name="connsiteY2" fmla="*/ 142905 h 1637134"/>
                        <a:gd name="connsiteX3" fmla="*/ 1673347 w 3325370"/>
                        <a:gd name="connsiteY3" fmla="*/ 1637102 h 1637134"/>
                        <a:gd name="connsiteX4" fmla="*/ 10229 w 3325370"/>
                        <a:gd name="connsiteY4" fmla="*/ 163281 h 1637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5370" h="1637134">
                          <a:moveTo>
                            <a:pt x="0" y="0"/>
                          </a:moveTo>
                          <a:lnTo>
                            <a:pt x="3325370" y="0"/>
                          </a:lnTo>
                          <a:lnTo>
                            <a:pt x="3318183" y="142905"/>
                          </a:lnTo>
                          <a:cubicBezTo>
                            <a:pt x="3233689" y="978328"/>
                            <a:pt x="2530939" y="1631820"/>
                            <a:pt x="1673347" y="1637102"/>
                          </a:cubicBezTo>
                          <a:cubicBezTo>
                            <a:pt x="815755" y="1642385"/>
                            <a:pt x="105008" y="997600"/>
                            <a:pt x="10229" y="163281"/>
                          </a:cubicBezTo>
                          <a:close/>
                        </a:path>
                      </a:pathLst>
                    </a:custGeom>
                    <a:gradFill>
                      <a:gsLst>
                        <a:gs pos="0">
                          <a:schemeClr val="accent5"/>
                        </a:gs>
                        <a:gs pos="100000">
                          <a:schemeClr val="accent1">
                            <a:lumMod val="7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a:solidFill>
                          <a:srgbClr val="FFFFFF"/>
                        </a:solidFill>
                      </a:endParaRPr>
                    </a:p>
                  </p:txBody>
                </p:sp>
              </p:grpSp>
              <p:sp>
                <p:nvSpPr>
                  <p:cNvPr id="50" name="椭圆 49"/>
                  <p:cNvSpPr/>
                  <p:nvPr/>
                </p:nvSpPr>
                <p:spPr>
                  <a:xfrm>
                    <a:off x="4857819" y="1864278"/>
                    <a:ext cx="2520000" cy="2520000"/>
                  </a:xfrm>
                  <a:prstGeom prst="ellipse">
                    <a:avLst/>
                  </a:prstGeom>
                  <a:noFill/>
                  <a:ln w="19050">
                    <a:solidFill>
                      <a:srgbClr val="FFFFF5"/>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45" name="文本框 44"/>
              <p:cNvSpPr txBox="1"/>
              <p:nvPr/>
            </p:nvSpPr>
            <p:spPr>
              <a:xfrm>
                <a:off x="5240193" y="3321428"/>
                <a:ext cx="738664" cy="1959336"/>
              </a:xfrm>
              <a:prstGeom prst="rect">
                <a:avLst/>
              </a:prstGeom>
              <a:noFill/>
            </p:spPr>
            <p:txBody>
              <a:bodyPr vert="eaVert" wrap="square" rtlCol="0">
                <a:spAutoFit/>
              </a:bodyPr>
              <a:lstStyle/>
              <a:p>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供给侧</a:t>
                </a:r>
              </a:p>
            </p:txBody>
          </p:sp>
          <p:sp>
            <p:nvSpPr>
              <p:cNvPr id="46" name="文本框 45"/>
              <p:cNvSpPr txBox="1"/>
              <p:nvPr/>
            </p:nvSpPr>
            <p:spPr>
              <a:xfrm>
                <a:off x="6215553" y="3321428"/>
                <a:ext cx="738664" cy="1961211"/>
              </a:xfrm>
              <a:prstGeom prst="rect">
                <a:avLst/>
              </a:prstGeom>
              <a:noFill/>
            </p:spPr>
            <p:txBody>
              <a:bodyPr vert="eaVert" wrap="square" rtlCol="0">
                <a:spAutoFit/>
              </a:bodyPr>
              <a:lstStyle/>
              <a:p>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需求侧</a:t>
                </a:r>
              </a:p>
            </p:txBody>
          </p:sp>
        </p:grpSp>
        <p:grpSp>
          <p:nvGrpSpPr>
            <p:cNvPr id="4" name="组合 3"/>
            <p:cNvGrpSpPr/>
            <p:nvPr/>
          </p:nvGrpSpPr>
          <p:grpSpPr>
            <a:xfrm>
              <a:off x="8079020" y="3143283"/>
              <a:ext cx="2520000" cy="2026466"/>
              <a:chOff x="4277480" y="2570770"/>
              <a:chExt cx="2520000" cy="2026466"/>
            </a:xfrm>
          </p:grpSpPr>
          <p:sp>
            <p:nvSpPr>
              <p:cNvPr id="33" name="立方体 32"/>
              <p:cNvSpPr/>
              <p:nvPr/>
            </p:nvSpPr>
            <p:spPr>
              <a:xfrm>
                <a:off x="4277480" y="2570770"/>
                <a:ext cx="2520000" cy="540000"/>
              </a:xfrm>
              <a:prstGeom prst="cube">
                <a:avLst>
                  <a:gd name="adj" fmla="val 13931"/>
                </a:avLst>
              </a:prstGeom>
              <a:solidFill>
                <a:schemeClr val="bg1"/>
              </a:solidFill>
              <a:ln w="6350">
                <a:gradFill>
                  <a:gsLst>
                    <a:gs pos="0">
                      <a:schemeClr val="accent1"/>
                    </a:gs>
                    <a:gs pos="100000">
                      <a:schemeClr val="accent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消 费</a:t>
                </a:r>
              </a:p>
            </p:txBody>
          </p:sp>
          <p:sp>
            <p:nvSpPr>
              <p:cNvPr id="37" name="立方体 36"/>
              <p:cNvSpPr/>
              <p:nvPr/>
            </p:nvSpPr>
            <p:spPr>
              <a:xfrm>
                <a:off x="4277480" y="3314003"/>
                <a:ext cx="2520000" cy="540000"/>
              </a:xfrm>
              <a:prstGeom prst="cube">
                <a:avLst>
                  <a:gd name="adj" fmla="val 13931"/>
                </a:avLst>
              </a:prstGeom>
              <a:solidFill>
                <a:schemeClr val="bg1"/>
              </a:solidFill>
              <a:ln w="6350">
                <a:gradFill>
                  <a:gsLst>
                    <a:gs pos="0">
                      <a:schemeClr val="accent1"/>
                    </a:gs>
                    <a:gs pos="100000">
                      <a:schemeClr val="accent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出 口</a:t>
                </a:r>
              </a:p>
            </p:txBody>
          </p:sp>
          <p:sp>
            <p:nvSpPr>
              <p:cNvPr id="38" name="立方体 37"/>
              <p:cNvSpPr/>
              <p:nvPr/>
            </p:nvSpPr>
            <p:spPr>
              <a:xfrm>
                <a:off x="4277480" y="4057236"/>
                <a:ext cx="2520000" cy="540000"/>
              </a:xfrm>
              <a:prstGeom prst="cube">
                <a:avLst>
                  <a:gd name="adj" fmla="val 13931"/>
                </a:avLst>
              </a:prstGeom>
              <a:solidFill>
                <a:schemeClr val="bg1"/>
              </a:solidFill>
              <a:ln w="6350">
                <a:gradFill>
                  <a:gsLst>
                    <a:gs pos="0">
                      <a:schemeClr val="accent1"/>
                    </a:gs>
                    <a:gs pos="100000">
                      <a:schemeClr val="accent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投 资</a:t>
                </a:r>
              </a:p>
            </p:txBody>
          </p:sp>
        </p:grpSp>
        <p:grpSp>
          <p:nvGrpSpPr>
            <p:cNvPr id="3" name="组合 2"/>
            <p:cNvGrpSpPr/>
            <p:nvPr/>
          </p:nvGrpSpPr>
          <p:grpSpPr>
            <a:xfrm>
              <a:off x="1601442" y="2771667"/>
              <a:ext cx="2520000" cy="2769699"/>
              <a:chOff x="1601442" y="2570770"/>
              <a:chExt cx="2520000" cy="2769699"/>
            </a:xfrm>
          </p:grpSpPr>
          <p:sp>
            <p:nvSpPr>
              <p:cNvPr id="32" name="立方体 31"/>
              <p:cNvSpPr/>
              <p:nvPr/>
            </p:nvSpPr>
            <p:spPr>
              <a:xfrm flipH="1">
                <a:off x="1601442" y="2570770"/>
                <a:ext cx="2520000" cy="540000"/>
              </a:xfrm>
              <a:prstGeom prst="cube">
                <a:avLst>
                  <a:gd name="adj" fmla="val 13931"/>
                </a:avLst>
              </a:prstGeom>
              <a:solidFill>
                <a:schemeClr val="bg1"/>
              </a:solidFill>
              <a:ln w="6350">
                <a:gradFill>
                  <a:gsLst>
                    <a:gs pos="0">
                      <a:srgbClr val="9E0406"/>
                    </a:gs>
                    <a:gs pos="100000">
                      <a:srgbClr val="9E0406">
                        <a:alpha val="0"/>
                      </a:srgbClr>
                    </a:gs>
                  </a:gsLst>
                  <a:lin ang="5400000" scaled="1"/>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劳动力</a:t>
                </a:r>
              </a:p>
            </p:txBody>
          </p:sp>
          <p:sp>
            <p:nvSpPr>
              <p:cNvPr id="39" name="立方体 38"/>
              <p:cNvSpPr/>
              <p:nvPr/>
            </p:nvSpPr>
            <p:spPr>
              <a:xfrm flipH="1">
                <a:off x="1601442" y="3314003"/>
                <a:ext cx="2520000" cy="540000"/>
              </a:xfrm>
              <a:prstGeom prst="cube">
                <a:avLst>
                  <a:gd name="adj" fmla="val 13931"/>
                </a:avLst>
              </a:prstGeom>
              <a:solidFill>
                <a:schemeClr val="bg1"/>
              </a:solidFill>
              <a:ln w="6350">
                <a:gradFill>
                  <a:gsLst>
                    <a:gs pos="0">
                      <a:srgbClr val="9E0406"/>
                    </a:gs>
                    <a:gs pos="100000">
                      <a:srgbClr val="9E0406">
                        <a:alpha val="0"/>
                      </a:srgbClr>
                    </a:gs>
                  </a:gsLst>
                  <a:lin ang="5400000" scaled="1"/>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土 地</a:t>
                </a:r>
              </a:p>
            </p:txBody>
          </p:sp>
          <p:sp>
            <p:nvSpPr>
              <p:cNvPr id="40" name="立方体 39"/>
              <p:cNvSpPr/>
              <p:nvPr/>
            </p:nvSpPr>
            <p:spPr>
              <a:xfrm flipH="1">
                <a:off x="1601442" y="4057236"/>
                <a:ext cx="2520000" cy="540000"/>
              </a:xfrm>
              <a:prstGeom prst="cube">
                <a:avLst>
                  <a:gd name="adj" fmla="val 13931"/>
                </a:avLst>
              </a:prstGeom>
              <a:solidFill>
                <a:schemeClr val="bg1"/>
              </a:solidFill>
              <a:ln w="6350">
                <a:gradFill>
                  <a:gsLst>
                    <a:gs pos="0">
                      <a:srgbClr val="9E0406"/>
                    </a:gs>
                    <a:gs pos="100000">
                      <a:srgbClr val="9E0406">
                        <a:alpha val="0"/>
                      </a:srgbClr>
                    </a:gs>
                  </a:gsLst>
                  <a:lin ang="5400000" scaled="1"/>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资 本</a:t>
                </a:r>
              </a:p>
            </p:txBody>
          </p:sp>
          <p:sp>
            <p:nvSpPr>
              <p:cNvPr id="43" name="立方体 42"/>
              <p:cNvSpPr/>
              <p:nvPr/>
            </p:nvSpPr>
            <p:spPr>
              <a:xfrm flipH="1">
                <a:off x="1601442" y="4800469"/>
                <a:ext cx="2520000" cy="540000"/>
              </a:xfrm>
              <a:prstGeom prst="cube">
                <a:avLst>
                  <a:gd name="adj" fmla="val 13931"/>
                </a:avLst>
              </a:prstGeom>
              <a:solidFill>
                <a:schemeClr val="bg1"/>
              </a:solidFill>
              <a:ln w="6350">
                <a:gradFill>
                  <a:gsLst>
                    <a:gs pos="0">
                      <a:srgbClr val="9E0406"/>
                    </a:gs>
                    <a:gs pos="100000">
                      <a:srgbClr val="9E0406">
                        <a:alpha val="0"/>
                      </a:srgbClr>
                    </a:gs>
                  </a:gsLst>
                  <a:lin ang="5400000" scaled="1"/>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技 术</a:t>
                </a:r>
              </a:p>
            </p:txBody>
          </p:sp>
        </p:grpSp>
      </p:grpSp>
      <p:pic>
        <p:nvPicPr>
          <p:cNvPr id="10" name="图片 9"/>
          <p:cNvPicPr preferRelativeResize="0"/>
          <p:nvPr/>
        </p:nvPicPr>
        <p:blipFill rotWithShape="1">
          <a:blip r:embed="rId3" cstate="print">
            <a:extLst>
              <a:ext uri="{28A0092B-C50C-407E-A947-70E740481C1C}">
                <a14:useLocalDpi xmlns:a14="http://schemas.microsoft.com/office/drawing/2010/main" val="0"/>
              </a:ext>
            </a:extLst>
          </a:blip>
          <a:srcRect t="31579" b="41888"/>
          <a:stretch>
            <a:fillRect/>
          </a:stretch>
        </p:blipFill>
        <p:spPr>
          <a:xfrm>
            <a:off x="0" y="5286062"/>
            <a:ext cx="12192000" cy="1153836"/>
          </a:xfrm>
          <a:prstGeom prst="cube">
            <a:avLst>
              <a:gd name="adj" fmla="val 0"/>
            </a:avLst>
          </a:prstGeom>
          <a:noFill/>
          <a:effectLst>
            <a:outerShdw blurRad="381000" dist="127000" dir="5400000" algn="t" rotWithShape="0">
              <a:prstClr val="black">
                <a:alpha val="15000"/>
              </a:prstClr>
            </a:outerShdw>
          </a:effectLst>
        </p:spPr>
      </p:pic>
      <p:sp>
        <p:nvSpPr>
          <p:cNvPr id="7" name="文本框 6"/>
          <p:cNvSpPr txBox="1"/>
          <p:nvPr/>
        </p:nvSpPr>
        <p:spPr>
          <a:xfrm>
            <a:off x="1352229" y="5356100"/>
            <a:ext cx="9487542" cy="961289"/>
          </a:xfrm>
          <a:prstGeom prst="rect">
            <a:avLst/>
          </a:prstGeom>
          <a:noFill/>
        </p:spPr>
        <p:txBody>
          <a:bodyPr wrap="square" rtlCol="0">
            <a:spAutoFit/>
          </a:bodyPr>
          <a:lstStyle/>
          <a:p>
            <a:pPr algn="just">
              <a:lnSpc>
                <a:spcPct val="150000"/>
              </a:lnSpc>
              <a:buClr>
                <a:srgbClr val="9E0406"/>
              </a:buClr>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增强供给侧结构对需求变化的适应性、灵活性，不断让新的需求催生新的供给，让新的供给创造新的需求，在相互推动中实现经济发展。</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işlídê"/>
          <p:cNvSpPr/>
          <p:nvPr/>
        </p:nvSpPr>
        <p:spPr>
          <a:xfrm>
            <a:off x="300072" y="1220734"/>
            <a:ext cx="11498217" cy="5108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24" name="组合 23"/>
          <p:cNvGrpSpPr/>
          <p:nvPr/>
        </p:nvGrpSpPr>
        <p:grpSpPr>
          <a:xfrm>
            <a:off x="300072" y="1846752"/>
            <a:ext cx="3862296" cy="3963930"/>
            <a:chOff x="1175175" y="1728178"/>
            <a:chExt cx="3862296" cy="3963930"/>
          </a:xfrm>
          <a:effectLst>
            <a:outerShdw blurRad="254000" dist="63500" dir="2700000" algn="tl" rotWithShape="0">
              <a:prstClr val="black">
                <a:alpha val="10000"/>
              </a:prstClr>
            </a:outerShdw>
          </a:effectLst>
        </p:grpSpPr>
        <p:grpSp>
          <p:nvGrpSpPr>
            <p:cNvPr id="6" name="组合 5"/>
            <p:cNvGrpSpPr/>
            <p:nvPr/>
          </p:nvGrpSpPr>
          <p:grpSpPr>
            <a:xfrm>
              <a:off x="1175175" y="1728178"/>
              <a:ext cx="3862296" cy="3963930"/>
              <a:chOff x="1086894" y="1584892"/>
              <a:chExt cx="4104803" cy="4212818"/>
            </a:xfrm>
          </p:grpSpPr>
          <p:grpSp>
            <p:nvGrpSpPr>
              <p:cNvPr id="7" name="组合 6"/>
              <p:cNvGrpSpPr/>
              <p:nvPr/>
            </p:nvGrpSpPr>
            <p:grpSpPr>
              <a:xfrm rot="21192176">
                <a:off x="1086894" y="1584892"/>
                <a:ext cx="3865921" cy="4212818"/>
                <a:chOff x="1261517" y="1598784"/>
                <a:chExt cx="3572653" cy="3893234"/>
              </a:xfrm>
              <a:solidFill>
                <a:srgbClr val="C00000"/>
              </a:solidFill>
            </p:grpSpPr>
            <p:sp>
              <p:nvSpPr>
                <p:cNvPr id="19" name="iṡlïde"/>
                <p:cNvSpPr/>
                <p:nvPr/>
              </p:nvSpPr>
              <p:spPr>
                <a:xfrm>
                  <a:off x="1838512" y="1598784"/>
                  <a:ext cx="1357816" cy="2364942"/>
                </a:xfrm>
                <a:custGeom>
                  <a:avLst/>
                  <a:gdLst/>
                  <a:ahLst/>
                  <a:cxnLst>
                    <a:cxn ang="0">
                      <a:pos x="wd2" y="hd2"/>
                    </a:cxn>
                    <a:cxn ang="5400000">
                      <a:pos x="wd2" y="hd2"/>
                    </a:cxn>
                    <a:cxn ang="10800000">
                      <a:pos x="wd2" y="hd2"/>
                    </a:cxn>
                    <a:cxn ang="16200000">
                      <a:pos x="wd2" y="hd2"/>
                    </a:cxn>
                  </a:cxnLst>
                  <a:rect l="0" t="0" r="r" b="b"/>
                  <a:pathLst>
                    <a:path w="21396" h="21217" extrusionOk="0">
                      <a:moveTo>
                        <a:pt x="15887" y="21217"/>
                      </a:moveTo>
                      <a:cubicBezTo>
                        <a:pt x="10591" y="18855"/>
                        <a:pt x="8568" y="14820"/>
                        <a:pt x="10877" y="11222"/>
                      </a:cubicBezTo>
                      <a:cubicBezTo>
                        <a:pt x="12596" y="8542"/>
                        <a:pt x="16536" y="6522"/>
                        <a:pt x="21396" y="5827"/>
                      </a:cubicBezTo>
                      <a:cubicBezTo>
                        <a:pt x="21317" y="3471"/>
                        <a:pt x="18785" y="1371"/>
                        <a:pt x="14952" y="483"/>
                      </a:cubicBezTo>
                      <a:cubicBezTo>
                        <a:pt x="11214" y="-383"/>
                        <a:pt x="7280" y="-44"/>
                        <a:pt x="4378" y="1172"/>
                      </a:cubicBezTo>
                      <a:cubicBezTo>
                        <a:pt x="1536" y="2363"/>
                        <a:pt x="-204" y="4353"/>
                        <a:pt x="19" y="6610"/>
                      </a:cubicBezTo>
                      <a:cubicBezTo>
                        <a:pt x="234" y="8782"/>
                        <a:pt x="2496" y="10716"/>
                        <a:pt x="5932" y="11668"/>
                      </a:cubicBezTo>
                      <a:cubicBezTo>
                        <a:pt x="5656" y="13579"/>
                        <a:pt x="6394" y="15494"/>
                        <a:pt x="8050" y="17164"/>
                      </a:cubicBezTo>
                      <a:cubicBezTo>
                        <a:pt x="9830" y="18959"/>
                        <a:pt x="12578" y="20380"/>
                        <a:pt x="15887" y="21217"/>
                      </a:cubicBezTo>
                      <a:close/>
                    </a:path>
                  </a:pathLst>
                </a:custGeom>
                <a:grpFill/>
                <a:ln w="12700" cap="flat">
                  <a:noFill/>
                  <a:miter lim="400000"/>
                </a:ln>
                <a:effectLst/>
              </p:spPr>
              <p:txBody>
                <a:bodyPr wrap="square" lIns="91440" tIns="45720" rIns="91440" bIns="45720" numCol="1" anchor="ctr">
                  <a:normAutofit/>
                </a:bodyPr>
                <a:lstStyle/>
                <a:p>
                  <a:pPr algn="ctr">
                    <a:defRPr sz="3200" cap="none">
                      <a:solidFill>
                        <a:srgbClr val="000000"/>
                      </a:solidFill>
                    </a:defRPr>
                  </a:pPr>
                  <a:endParaRPr/>
                </a:p>
              </p:txBody>
            </p:sp>
            <p:sp>
              <p:nvSpPr>
                <p:cNvPr id="20" name="îṥḷide"/>
                <p:cNvSpPr/>
                <p:nvPr/>
              </p:nvSpPr>
              <p:spPr>
                <a:xfrm rot="4413550">
                  <a:off x="2906142" y="1342280"/>
                  <a:ext cx="1357816" cy="2364942"/>
                </a:xfrm>
                <a:custGeom>
                  <a:avLst/>
                  <a:gdLst/>
                  <a:ahLst/>
                  <a:cxnLst>
                    <a:cxn ang="0">
                      <a:pos x="wd2" y="hd2"/>
                    </a:cxn>
                    <a:cxn ang="5400000">
                      <a:pos x="wd2" y="hd2"/>
                    </a:cxn>
                    <a:cxn ang="10800000">
                      <a:pos x="wd2" y="hd2"/>
                    </a:cxn>
                    <a:cxn ang="16200000">
                      <a:pos x="wd2" y="hd2"/>
                    </a:cxn>
                  </a:cxnLst>
                  <a:rect l="0" t="0" r="r" b="b"/>
                  <a:pathLst>
                    <a:path w="21396" h="21217" extrusionOk="0">
                      <a:moveTo>
                        <a:pt x="15887" y="21217"/>
                      </a:moveTo>
                      <a:cubicBezTo>
                        <a:pt x="10591" y="18855"/>
                        <a:pt x="8568" y="14820"/>
                        <a:pt x="10877" y="11222"/>
                      </a:cubicBezTo>
                      <a:cubicBezTo>
                        <a:pt x="12596" y="8542"/>
                        <a:pt x="16536" y="6522"/>
                        <a:pt x="21396" y="5827"/>
                      </a:cubicBezTo>
                      <a:cubicBezTo>
                        <a:pt x="21317" y="3471"/>
                        <a:pt x="18785" y="1371"/>
                        <a:pt x="14952" y="483"/>
                      </a:cubicBezTo>
                      <a:cubicBezTo>
                        <a:pt x="11214" y="-383"/>
                        <a:pt x="7280" y="-44"/>
                        <a:pt x="4378" y="1172"/>
                      </a:cubicBezTo>
                      <a:cubicBezTo>
                        <a:pt x="1536" y="2363"/>
                        <a:pt x="-204" y="4353"/>
                        <a:pt x="19" y="6610"/>
                      </a:cubicBezTo>
                      <a:cubicBezTo>
                        <a:pt x="234" y="8782"/>
                        <a:pt x="2496" y="10716"/>
                        <a:pt x="5932" y="11668"/>
                      </a:cubicBezTo>
                      <a:cubicBezTo>
                        <a:pt x="5656" y="13579"/>
                        <a:pt x="6394" y="15494"/>
                        <a:pt x="8050" y="17164"/>
                      </a:cubicBezTo>
                      <a:cubicBezTo>
                        <a:pt x="9830" y="18959"/>
                        <a:pt x="12578" y="20380"/>
                        <a:pt x="15887" y="21217"/>
                      </a:cubicBezTo>
                      <a:close/>
                    </a:path>
                  </a:pathLst>
                </a:custGeom>
                <a:grpFill/>
                <a:ln w="12700" cap="flat">
                  <a:noFill/>
                  <a:miter lim="400000"/>
                </a:ln>
                <a:effectLst/>
              </p:spPr>
              <p:txBody>
                <a:bodyPr wrap="square" lIns="91440" tIns="45720" rIns="91440" bIns="45720" numCol="1" anchor="ctr">
                  <a:normAutofit/>
                </a:bodyPr>
                <a:lstStyle/>
                <a:p>
                  <a:pPr algn="ctr">
                    <a:defRPr sz="3200" cap="none">
                      <a:solidFill>
                        <a:srgbClr val="000000"/>
                      </a:solidFill>
                    </a:defRPr>
                  </a:pPr>
                  <a:endParaRPr/>
                </a:p>
              </p:txBody>
            </p:sp>
            <p:sp>
              <p:nvSpPr>
                <p:cNvPr id="21" name="ïşlidê"/>
                <p:cNvSpPr/>
                <p:nvPr/>
              </p:nvSpPr>
              <p:spPr>
                <a:xfrm rot="8825548">
                  <a:off x="3476354" y="2314990"/>
                  <a:ext cx="1357816" cy="2364942"/>
                </a:xfrm>
                <a:custGeom>
                  <a:avLst/>
                  <a:gdLst/>
                  <a:ahLst/>
                  <a:cxnLst>
                    <a:cxn ang="0">
                      <a:pos x="wd2" y="hd2"/>
                    </a:cxn>
                    <a:cxn ang="5400000">
                      <a:pos x="wd2" y="hd2"/>
                    </a:cxn>
                    <a:cxn ang="10800000">
                      <a:pos x="wd2" y="hd2"/>
                    </a:cxn>
                    <a:cxn ang="16200000">
                      <a:pos x="wd2" y="hd2"/>
                    </a:cxn>
                  </a:cxnLst>
                  <a:rect l="0" t="0" r="r" b="b"/>
                  <a:pathLst>
                    <a:path w="21396" h="21217" extrusionOk="0">
                      <a:moveTo>
                        <a:pt x="15887" y="21217"/>
                      </a:moveTo>
                      <a:cubicBezTo>
                        <a:pt x="10591" y="18855"/>
                        <a:pt x="8568" y="14820"/>
                        <a:pt x="10877" y="11222"/>
                      </a:cubicBezTo>
                      <a:cubicBezTo>
                        <a:pt x="12596" y="8542"/>
                        <a:pt x="16536" y="6522"/>
                        <a:pt x="21396" y="5827"/>
                      </a:cubicBezTo>
                      <a:cubicBezTo>
                        <a:pt x="21317" y="3471"/>
                        <a:pt x="18785" y="1371"/>
                        <a:pt x="14952" y="483"/>
                      </a:cubicBezTo>
                      <a:cubicBezTo>
                        <a:pt x="11214" y="-383"/>
                        <a:pt x="7280" y="-44"/>
                        <a:pt x="4378" y="1172"/>
                      </a:cubicBezTo>
                      <a:cubicBezTo>
                        <a:pt x="1536" y="2363"/>
                        <a:pt x="-204" y="4353"/>
                        <a:pt x="19" y="6610"/>
                      </a:cubicBezTo>
                      <a:cubicBezTo>
                        <a:pt x="234" y="8782"/>
                        <a:pt x="2496" y="10716"/>
                        <a:pt x="5932" y="11668"/>
                      </a:cubicBezTo>
                      <a:cubicBezTo>
                        <a:pt x="5656" y="13579"/>
                        <a:pt x="6394" y="15494"/>
                        <a:pt x="8050" y="17164"/>
                      </a:cubicBezTo>
                      <a:cubicBezTo>
                        <a:pt x="9830" y="18959"/>
                        <a:pt x="12578" y="20380"/>
                        <a:pt x="15887" y="21217"/>
                      </a:cubicBezTo>
                      <a:close/>
                    </a:path>
                  </a:pathLst>
                </a:custGeom>
                <a:grpFill/>
                <a:ln w="12700" cap="flat">
                  <a:noFill/>
                  <a:miter lim="400000"/>
                </a:ln>
                <a:effectLst/>
              </p:spPr>
              <p:txBody>
                <a:bodyPr wrap="square" lIns="91440" tIns="45720" rIns="91440" bIns="45720" numCol="1" anchor="ctr">
                  <a:normAutofit/>
                </a:bodyPr>
                <a:lstStyle/>
                <a:p>
                  <a:pPr algn="ctr">
                    <a:defRPr sz="3200" cap="none">
                      <a:solidFill>
                        <a:srgbClr val="000000"/>
                      </a:solidFill>
                    </a:defRPr>
                  </a:pPr>
                  <a:endParaRPr/>
                </a:p>
              </p:txBody>
            </p:sp>
            <p:sp>
              <p:nvSpPr>
                <p:cNvPr id="22" name="iSlîḑé"/>
                <p:cNvSpPr/>
                <p:nvPr/>
              </p:nvSpPr>
              <p:spPr>
                <a:xfrm rot="13198391">
                  <a:off x="2708753" y="3127076"/>
                  <a:ext cx="1357816" cy="2364942"/>
                </a:xfrm>
                <a:custGeom>
                  <a:avLst/>
                  <a:gdLst/>
                  <a:ahLst/>
                  <a:cxnLst>
                    <a:cxn ang="0">
                      <a:pos x="wd2" y="hd2"/>
                    </a:cxn>
                    <a:cxn ang="5400000">
                      <a:pos x="wd2" y="hd2"/>
                    </a:cxn>
                    <a:cxn ang="10800000">
                      <a:pos x="wd2" y="hd2"/>
                    </a:cxn>
                    <a:cxn ang="16200000">
                      <a:pos x="wd2" y="hd2"/>
                    </a:cxn>
                  </a:cxnLst>
                  <a:rect l="0" t="0" r="r" b="b"/>
                  <a:pathLst>
                    <a:path w="21396" h="21217" extrusionOk="0">
                      <a:moveTo>
                        <a:pt x="15887" y="21217"/>
                      </a:moveTo>
                      <a:cubicBezTo>
                        <a:pt x="10591" y="18855"/>
                        <a:pt x="8568" y="14820"/>
                        <a:pt x="10877" y="11222"/>
                      </a:cubicBezTo>
                      <a:cubicBezTo>
                        <a:pt x="12596" y="8542"/>
                        <a:pt x="16536" y="6522"/>
                        <a:pt x="21396" y="5827"/>
                      </a:cubicBezTo>
                      <a:cubicBezTo>
                        <a:pt x="21317" y="3471"/>
                        <a:pt x="18785" y="1371"/>
                        <a:pt x="14952" y="483"/>
                      </a:cubicBezTo>
                      <a:cubicBezTo>
                        <a:pt x="11214" y="-383"/>
                        <a:pt x="7280" y="-44"/>
                        <a:pt x="4378" y="1172"/>
                      </a:cubicBezTo>
                      <a:cubicBezTo>
                        <a:pt x="1536" y="2363"/>
                        <a:pt x="-204" y="4353"/>
                        <a:pt x="19" y="6610"/>
                      </a:cubicBezTo>
                      <a:cubicBezTo>
                        <a:pt x="234" y="8782"/>
                        <a:pt x="2496" y="10716"/>
                        <a:pt x="5932" y="11668"/>
                      </a:cubicBezTo>
                      <a:cubicBezTo>
                        <a:pt x="5656" y="13579"/>
                        <a:pt x="6394" y="15494"/>
                        <a:pt x="8050" y="17164"/>
                      </a:cubicBezTo>
                      <a:cubicBezTo>
                        <a:pt x="9830" y="18959"/>
                        <a:pt x="12578" y="20380"/>
                        <a:pt x="15887" y="21217"/>
                      </a:cubicBezTo>
                      <a:close/>
                    </a:path>
                  </a:pathLst>
                </a:custGeom>
                <a:grpFill/>
                <a:ln w="12700" cap="flat">
                  <a:noFill/>
                  <a:miter lim="400000"/>
                </a:ln>
                <a:effectLst/>
              </p:spPr>
              <p:txBody>
                <a:bodyPr wrap="square" lIns="91440" tIns="45720" rIns="91440" bIns="45720" numCol="1" anchor="ctr">
                  <a:normAutofit/>
                </a:bodyPr>
                <a:lstStyle/>
                <a:p>
                  <a:pPr algn="ctr">
                    <a:defRPr sz="3200" cap="none">
                      <a:solidFill>
                        <a:srgbClr val="000000"/>
                      </a:solidFill>
                    </a:defRPr>
                  </a:pPr>
                  <a:endParaRPr/>
                </a:p>
              </p:txBody>
            </p:sp>
            <p:sp>
              <p:nvSpPr>
                <p:cNvPr id="23" name="îsliḑe"/>
                <p:cNvSpPr/>
                <p:nvPr/>
              </p:nvSpPr>
              <p:spPr>
                <a:xfrm rot="17313527">
                  <a:off x="1765080" y="2681418"/>
                  <a:ext cx="1357816" cy="2364942"/>
                </a:xfrm>
                <a:custGeom>
                  <a:avLst/>
                  <a:gdLst/>
                  <a:ahLst/>
                  <a:cxnLst>
                    <a:cxn ang="0">
                      <a:pos x="wd2" y="hd2"/>
                    </a:cxn>
                    <a:cxn ang="5400000">
                      <a:pos x="wd2" y="hd2"/>
                    </a:cxn>
                    <a:cxn ang="10800000">
                      <a:pos x="wd2" y="hd2"/>
                    </a:cxn>
                    <a:cxn ang="16200000">
                      <a:pos x="wd2" y="hd2"/>
                    </a:cxn>
                  </a:cxnLst>
                  <a:rect l="0" t="0" r="r" b="b"/>
                  <a:pathLst>
                    <a:path w="21396" h="21217" extrusionOk="0">
                      <a:moveTo>
                        <a:pt x="15887" y="21217"/>
                      </a:moveTo>
                      <a:cubicBezTo>
                        <a:pt x="10591" y="18855"/>
                        <a:pt x="8568" y="14820"/>
                        <a:pt x="10877" y="11222"/>
                      </a:cubicBezTo>
                      <a:cubicBezTo>
                        <a:pt x="12596" y="8542"/>
                        <a:pt x="16536" y="6522"/>
                        <a:pt x="21396" y="5827"/>
                      </a:cubicBezTo>
                      <a:cubicBezTo>
                        <a:pt x="21317" y="3471"/>
                        <a:pt x="18785" y="1371"/>
                        <a:pt x="14952" y="483"/>
                      </a:cubicBezTo>
                      <a:cubicBezTo>
                        <a:pt x="11214" y="-383"/>
                        <a:pt x="7280" y="-44"/>
                        <a:pt x="4378" y="1172"/>
                      </a:cubicBezTo>
                      <a:cubicBezTo>
                        <a:pt x="1536" y="2363"/>
                        <a:pt x="-204" y="4353"/>
                        <a:pt x="19" y="6610"/>
                      </a:cubicBezTo>
                      <a:cubicBezTo>
                        <a:pt x="234" y="8782"/>
                        <a:pt x="2496" y="10716"/>
                        <a:pt x="5932" y="11668"/>
                      </a:cubicBezTo>
                      <a:cubicBezTo>
                        <a:pt x="5656" y="13579"/>
                        <a:pt x="6394" y="15494"/>
                        <a:pt x="8050" y="17164"/>
                      </a:cubicBezTo>
                      <a:cubicBezTo>
                        <a:pt x="9830" y="18959"/>
                        <a:pt x="12578" y="20380"/>
                        <a:pt x="15887" y="21217"/>
                      </a:cubicBezTo>
                      <a:close/>
                    </a:path>
                  </a:pathLst>
                </a:custGeom>
                <a:grpFill/>
                <a:ln w="12700" cap="flat">
                  <a:noFill/>
                  <a:miter lim="400000"/>
                </a:ln>
                <a:effectLst/>
              </p:spPr>
              <p:txBody>
                <a:bodyPr wrap="square" lIns="91440" tIns="45720" rIns="91440" bIns="45720" numCol="1" anchor="ctr">
                  <a:normAutofit/>
                </a:bodyPr>
                <a:lstStyle/>
                <a:p>
                  <a:pPr algn="ctr">
                    <a:defRPr sz="3200" cap="none">
                      <a:solidFill>
                        <a:srgbClr val="000000"/>
                      </a:solidFill>
                    </a:defRPr>
                  </a:pPr>
                  <a:endParaRPr/>
                </a:p>
              </p:txBody>
            </p:sp>
          </p:grpSp>
          <p:grpSp>
            <p:nvGrpSpPr>
              <p:cNvPr id="8" name="组合 7"/>
              <p:cNvGrpSpPr/>
              <p:nvPr/>
            </p:nvGrpSpPr>
            <p:grpSpPr>
              <a:xfrm rot="21192176">
                <a:off x="1194788" y="1667906"/>
                <a:ext cx="3678014" cy="4008051"/>
                <a:chOff x="1261517" y="1598783"/>
                <a:chExt cx="3572653" cy="3893235"/>
              </a:xfrm>
              <a:solidFill>
                <a:schemeClr val="bg1">
                  <a:lumMod val="85000"/>
                </a:schemeClr>
              </a:solidFill>
            </p:grpSpPr>
            <p:sp>
              <p:nvSpPr>
                <p:cNvPr id="14" name="iṡlïde"/>
                <p:cNvSpPr/>
                <p:nvPr/>
              </p:nvSpPr>
              <p:spPr>
                <a:xfrm>
                  <a:off x="1838512" y="1598783"/>
                  <a:ext cx="1357816" cy="2364942"/>
                </a:xfrm>
                <a:custGeom>
                  <a:avLst/>
                  <a:gdLst/>
                  <a:ahLst/>
                  <a:cxnLst>
                    <a:cxn ang="0">
                      <a:pos x="wd2" y="hd2"/>
                    </a:cxn>
                    <a:cxn ang="5400000">
                      <a:pos x="wd2" y="hd2"/>
                    </a:cxn>
                    <a:cxn ang="10800000">
                      <a:pos x="wd2" y="hd2"/>
                    </a:cxn>
                    <a:cxn ang="16200000">
                      <a:pos x="wd2" y="hd2"/>
                    </a:cxn>
                  </a:cxnLst>
                  <a:rect l="0" t="0" r="r" b="b"/>
                  <a:pathLst>
                    <a:path w="21396" h="21217" extrusionOk="0">
                      <a:moveTo>
                        <a:pt x="15887" y="21217"/>
                      </a:moveTo>
                      <a:cubicBezTo>
                        <a:pt x="10591" y="18855"/>
                        <a:pt x="8568" y="14820"/>
                        <a:pt x="10877" y="11222"/>
                      </a:cubicBezTo>
                      <a:cubicBezTo>
                        <a:pt x="12596" y="8542"/>
                        <a:pt x="16536" y="6522"/>
                        <a:pt x="21396" y="5827"/>
                      </a:cubicBezTo>
                      <a:cubicBezTo>
                        <a:pt x="21317" y="3471"/>
                        <a:pt x="18785" y="1371"/>
                        <a:pt x="14952" y="483"/>
                      </a:cubicBezTo>
                      <a:cubicBezTo>
                        <a:pt x="11214" y="-383"/>
                        <a:pt x="7280" y="-44"/>
                        <a:pt x="4378" y="1172"/>
                      </a:cubicBezTo>
                      <a:cubicBezTo>
                        <a:pt x="1536" y="2363"/>
                        <a:pt x="-204" y="4353"/>
                        <a:pt x="19" y="6610"/>
                      </a:cubicBezTo>
                      <a:cubicBezTo>
                        <a:pt x="234" y="8782"/>
                        <a:pt x="2496" y="10716"/>
                        <a:pt x="5932" y="11668"/>
                      </a:cubicBezTo>
                      <a:cubicBezTo>
                        <a:pt x="5656" y="13579"/>
                        <a:pt x="6394" y="15494"/>
                        <a:pt x="8050" y="17164"/>
                      </a:cubicBezTo>
                      <a:cubicBezTo>
                        <a:pt x="9830" y="18959"/>
                        <a:pt x="12578" y="20380"/>
                        <a:pt x="15887" y="21217"/>
                      </a:cubicBezTo>
                      <a:close/>
                    </a:path>
                  </a:pathLst>
                </a:custGeom>
                <a:solidFill>
                  <a:schemeClr val="bg1"/>
                </a:solidFill>
                <a:ln w="12700" cap="flat">
                  <a:noFill/>
                  <a:miter lim="400000"/>
                </a:ln>
                <a:effectLst/>
              </p:spPr>
              <p:txBody>
                <a:bodyPr wrap="square" lIns="91440" tIns="45720" rIns="91440" bIns="45720" numCol="1" anchor="ctr">
                  <a:normAutofit/>
                </a:bodyPr>
                <a:lstStyle/>
                <a:p>
                  <a:pPr algn="ctr">
                    <a:defRPr sz="3200" cap="none">
                      <a:solidFill>
                        <a:srgbClr val="000000"/>
                      </a:solidFill>
                    </a:defRPr>
                  </a:pPr>
                  <a:endParaRPr/>
                </a:p>
              </p:txBody>
            </p:sp>
            <p:sp>
              <p:nvSpPr>
                <p:cNvPr id="15" name="îṥḷide"/>
                <p:cNvSpPr/>
                <p:nvPr/>
              </p:nvSpPr>
              <p:spPr>
                <a:xfrm rot="4413550">
                  <a:off x="2906142" y="1342280"/>
                  <a:ext cx="1357816" cy="2364942"/>
                </a:xfrm>
                <a:custGeom>
                  <a:avLst/>
                  <a:gdLst/>
                  <a:ahLst/>
                  <a:cxnLst>
                    <a:cxn ang="0">
                      <a:pos x="wd2" y="hd2"/>
                    </a:cxn>
                    <a:cxn ang="5400000">
                      <a:pos x="wd2" y="hd2"/>
                    </a:cxn>
                    <a:cxn ang="10800000">
                      <a:pos x="wd2" y="hd2"/>
                    </a:cxn>
                    <a:cxn ang="16200000">
                      <a:pos x="wd2" y="hd2"/>
                    </a:cxn>
                  </a:cxnLst>
                  <a:rect l="0" t="0" r="r" b="b"/>
                  <a:pathLst>
                    <a:path w="21396" h="21217" extrusionOk="0">
                      <a:moveTo>
                        <a:pt x="15887" y="21217"/>
                      </a:moveTo>
                      <a:cubicBezTo>
                        <a:pt x="10591" y="18855"/>
                        <a:pt x="8568" y="14820"/>
                        <a:pt x="10877" y="11222"/>
                      </a:cubicBezTo>
                      <a:cubicBezTo>
                        <a:pt x="12596" y="8542"/>
                        <a:pt x="16536" y="6522"/>
                        <a:pt x="21396" y="5827"/>
                      </a:cubicBezTo>
                      <a:cubicBezTo>
                        <a:pt x="21317" y="3471"/>
                        <a:pt x="18785" y="1371"/>
                        <a:pt x="14952" y="483"/>
                      </a:cubicBezTo>
                      <a:cubicBezTo>
                        <a:pt x="11214" y="-383"/>
                        <a:pt x="7280" y="-44"/>
                        <a:pt x="4378" y="1172"/>
                      </a:cubicBezTo>
                      <a:cubicBezTo>
                        <a:pt x="1536" y="2363"/>
                        <a:pt x="-204" y="4353"/>
                        <a:pt x="19" y="6610"/>
                      </a:cubicBezTo>
                      <a:cubicBezTo>
                        <a:pt x="234" y="8782"/>
                        <a:pt x="2496" y="10716"/>
                        <a:pt x="5932" y="11668"/>
                      </a:cubicBezTo>
                      <a:cubicBezTo>
                        <a:pt x="5656" y="13579"/>
                        <a:pt x="6394" y="15494"/>
                        <a:pt x="8050" y="17164"/>
                      </a:cubicBezTo>
                      <a:cubicBezTo>
                        <a:pt x="9830" y="18959"/>
                        <a:pt x="12578" y="20380"/>
                        <a:pt x="15887" y="21217"/>
                      </a:cubicBezTo>
                      <a:close/>
                    </a:path>
                  </a:pathLst>
                </a:custGeom>
                <a:solidFill>
                  <a:schemeClr val="bg1"/>
                </a:solidFill>
                <a:ln w="12700" cap="flat">
                  <a:noFill/>
                  <a:miter lim="400000"/>
                </a:ln>
                <a:effectLst/>
              </p:spPr>
              <p:txBody>
                <a:bodyPr wrap="square" lIns="91440" tIns="45720" rIns="91440" bIns="45720" numCol="1" anchor="ctr">
                  <a:normAutofit/>
                </a:bodyPr>
                <a:lstStyle/>
                <a:p>
                  <a:pPr algn="ctr">
                    <a:defRPr sz="3200" cap="none">
                      <a:solidFill>
                        <a:srgbClr val="000000"/>
                      </a:solidFill>
                    </a:defRPr>
                  </a:pPr>
                  <a:endParaRPr/>
                </a:p>
              </p:txBody>
            </p:sp>
            <p:sp>
              <p:nvSpPr>
                <p:cNvPr id="16" name="ïşlidê"/>
                <p:cNvSpPr/>
                <p:nvPr/>
              </p:nvSpPr>
              <p:spPr>
                <a:xfrm rot="8825548">
                  <a:off x="3476354" y="2314990"/>
                  <a:ext cx="1357816" cy="2364942"/>
                </a:xfrm>
                <a:custGeom>
                  <a:avLst/>
                  <a:gdLst/>
                  <a:ahLst/>
                  <a:cxnLst>
                    <a:cxn ang="0">
                      <a:pos x="wd2" y="hd2"/>
                    </a:cxn>
                    <a:cxn ang="5400000">
                      <a:pos x="wd2" y="hd2"/>
                    </a:cxn>
                    <a:cxn ang="10800000">
                      <a:pos x="wd2" y="hd2"/>
                    </a:cxn>
                    <a:cxn ang="16200000">
                      <a:pos x="wd2" y="hd2"/>
                    </a:cxn>
                  </a:cxnLst>
                  <a:rect l="0" t="0" r="r" b="b"/>
                  <a:pathLst>
                    <a:path w="21396" h="21217" extrusionOk="0">
                      <a:moveTo>
                        <a:pt x="15887" y="21217"/>
                      </a:moveTo>
                      <a:cubicBezTo>
                        <a:pt x="10591" y="18855"/>
                        <a:pt x="8568" y="14820"/>
                        <a:pt x="10877" y="11222"/>
                      </a:cubicBezTo>
                      <a:cubicBezTo>
                        <a:pt x="12596" y="8542"/>
                        <a:pt x="16536" y="6522"/>
                        <a:pt x="21396" y="5827"/>
                      </a:cubicBezTo>
                      <a:cubicBezTo>
                        <a:pt x="21317" y="3471"/>
                        <a:pt x="18785" y="1371"/>
                        <a:pt x="14952" y="483"/>
                      </a:cubicBezTo>
                      <a:cubicBezTo>
                        <a:pt x="11214" y="-383"/>
                        <a:pt x="7280" y="-44"/>
                        <a:pt x="4378" y="1172"/>
                      </a:cubicBezTo>
                      <a:cubicBezTo>
                        <a:pt x="1536" y="2363"/>
                        <a:pt x="-204" y="4353"/>
                        <a:pt x="19" y="6610"/>
                      </a:cubicBezTo>
                      <a:cubicBezTo>
                        <a:pt x="234" y="8782"/>
                        <a:pt x="2496" y="10716"/>
                        <a:pt x="5932" y="11668"/>
                      </a:cubicBezTo>
                      <a:cubicBezTo>
                        <a:pt x="5656" y="13579"/>
                        <a:pt x="6394" y="15494"/>
                        <a:pt x="8050" y="17164"/>
                      </a:cubicBezTo>
                      <a:cubicBezTo>
                        <a:pt x="9830" y="18959"/>
                        <a:pt x="12578" y="20380"/>
                        <a:pt x="15887" y="21217"/>
                      </a:cubicBezTo>
                      <a:close/>
                    </a:path>
                  </a:pathLst>
                </a:custGeom>
                <a:solidFill>
                  <a:schemeClr val="bg1"/>
                </a:solidFill>
                <a:ln w="12700" cap="flat">
                  <a:noFill/>
                  <a:miter lim="400000"/>
                </a:ln>
                <a:effectLst/>
              </p:spPr>
              <p:txBody>
                <a:bodyPr wrap="square" lIns="91440" tIns="45720" rIns="91440" bIns="45720" numCol="1" anchor="ctr">
                  <a:normAutofit/>
                </a:bodyPr>
                <a:lstStyle/>
                <a:p>
                  <a:pPr algn="ctr">
                    <a:defRPr sz="3200" cap="none">
                      <a:solidFill>
                        <a:srgbClr val="000000"/>
                      </a:solidFill>
                    </a:defRPr>
                  </a:pPr>
                  <a:endParaRPr/>
                </a:p>
              </p:txBody>
            </p:sp>
            <p:sp>
              <p:nvSpPr>
                <p:cNvPr id="17" name="iSlîḑé"/>
                <p:cNvSpPr/>
                <p:nvPr/>
              </p:nvSpPr>
              <p:spPr>
                <a:xfrm rot="13198391">
                  <a:off x="2708753" y="3127076"/>
                  <a:ext cx="1357816" cy="2364942"/>
                </a:xfrm>
                <a:custGeom>
                  <a:avLst/>
                  <a:gdLst/>
                  <a:ahLst/>
                  <a:cxnLst>
                    <a:cxn ang="0">
                      <a:pos x="wd2" y="hd2"/>
                    </a:cxn>
                    <a:cxn ang="5400000">
                      <a:pos x="wd2" y="hd2"/>
                    </a:cxn>
                    <a:cxn ang="10800000">
                      <a:pos x="wd2" y="hd2"/>
                    </a:cxn>
                    <a:cxn ang="16200000">
                      <a:pos x="wd2" y="hd2"/>
                    </a:cxn>
                  </a:cxnLst>
                  <a:rect l="0" t="0" r="r" b="b"/>
                  <a:pathLst>
                    <a:path w="21396" h="21217" extrusionOk="0">
                      <a:moveTo>
                        <a:pt x="15887" y="21217"/>
                      </a:moveTo>
                      <a:cubicBezTo>
                        <a:pt x="10591" y="18855"/>
                        <a:pt x="8568" y="14820"/>
                        <a:pt x="10877" y="11222"/>
                      </a:cubicBezTo>
                      <a:cubicBezTo>
                        <a:pt x="12596" y="8542"/>
                        <a:pt x="16536" y="6522"/>
                        <a:pt x="21396" y="5827"/>
                      </a:cubicBezTo>
                      <a:cubicBezTo>
                        <a:pt x="21317" y="3471"/>
                        <a:pt x="18785" y="1371"/>
                        <a:pt x="14952" y="483"/>
                      </a:cubicBezTo>
                      <a:cubicBezTo>
                        <a:pt x="11214" y="-383"/>
                        <a:pt x="7280" y="-44"/>
                        <a:pt x="4378" y="1172"/>
                      </a:cubicBezTo>
                      <a:cubicBezTo>
                        <a:pt x="1536" y="2363"/>
                        <a:pt x="-204" y="4353"/>
                        <a:pt x="19" y="6610"/>
                      </a:cubicBezTo>
                      <a:cubicBezTo>
                        <a:pt x="234" y="8782"/>
                        <a:pt x="2496" y="10716"/>
                        <a:pt x="5932" y="11668"/>
                      </a:cubicBezTo>
                      <a:cubicBezTo>
                        <a:pt x="5656" y="13579"/>
                        <a:pt x="6394" y="15494"/>
                        <a:pt x="8050" y="17164"/>
                      </a:cubicBezTo>
                      <a:cubicBezTo>
                        <a:pt x="9830" y="18959"/>
                        <a:pt x="12578" y="20380"/>
                        <a:pt x="15887" y="21217"/>
                      </a:cubicBezTo>
                      <a:close/>
                    </a:path>
                  </a:pathLst>
                </a:custGeom>
                <a:solidFill>
                  <a:schemeClr val="bg1"/>
                </a:solidFill>
                <a:ln w="12700" cap="flat">
                  <a:noFill/>
                  <a:miter lim="400000"/>
                </a:ln>
                <a:effectLst/>
              </p:spPr>
              <p:txBody>
                <a:bodyPr wrap="square" lIns="91440" tIns="45720" rIns="91440" bIns="45720" numCol="1" anchor="ctr">
                  <a:normAutofit/>
                </a:bodyPr>
                <a:lstStyle/>
                <a:p>
                  <a:pPr algn="ctr">
                    <a:defRPr sz="3200" cap="none">
                      <a:solidFill>
                        <a:srgbClr val="000000"/>
                      </a:solidFill>
                    </a:defRPr>
                  </a:pPr>
                  <a:endParaRPr/>
                </a:p>
              </p:txBody>
            </p:sp>
            <p:sp>
              <p:nvSpPr>
                <p:cNvPr id="18" name="îsliḑe"/>
                <p:cNvSpPr/>
                <p:nvPr/>
              </p:nvSpPr>
              <p:spPr>
                <a:xfrm rot="17313527">
                  <a:off x="1765080" y="2681418"/>
                  <a:ext cx="1357816" cy="2364942"/>
                </a:xfrm>
                <a:custGeom>
                  <a:avLst/>
                  <a:gdLst/>
                  <a:ahLst/>
                  <a:cxnLst>
                    <a:cxn ang="0">
                      <a:pos x="wd2" y="hd2"/>
                    </a:cxn>
                    <a:cxn ang="5400000">
                      <a:pos x="wd2" y="hd2"/>
                    </a:cxn>
                    <a:cxn ang="10800000">
                      <a:pos x="wd2" y="hd2"/>
                    </a:cxn>
                    <a:cxn ang="16200000">
                      <a:pos x="wd2" y="hd2"/>
                    </a:cxn>
                  </a:cxnLst>
                  <a:rect l="0" t="0" r="r" b="b"/>
                  <a:pathLst>
                    <a:path w="21396" h="21217" extrusionOk="0">
                      <a:moveTo>
                        <a:pt x="15887" y="21217"/>
                      </a:moveTo>
                      <a:cubicBezTo>
                        <a:pt x="10591" y="18855"/>
                        <a:pt x="8568" y="14820"/>
                        <a:pt x="10877" y="11222"/>
                      </a:cubicBezTo>
                      <a:cubicBezTo>
                        <a:pt x="12596" y="8542"/>
                        <a:pt x="16536" y="6522"/>
                        <a:pt x="21396" y="5827"/>
                      </a:cubicBezTo>
                      <a:cubicBezTo>
                        <a:pt x="21317" y="3471"/>
                        <a:pt x="18785" y="1371"/>
                        <a:pt x="14952" y="483"/>
                      </a:cubicBezTo>
                      <a:cubicBezTo>
                        <a:pt x="11214" y="-383"/>
                        <a:pt x="7280" y="-44"/>
                        <a:pt x="4378" y="1172"/>
                      </a:cubicBezTo>
                      <a:cubicBezTo>
                        <a:pt x="1536" y="2363"/>
                        <a:pt x="-204" y="4353"/>
                        <a:pt x="19" y="6610"/>
                      </a:cubicBezTo>
                      <a:cubicBezTo>
                        <a:pt x="234" y="8782"/>
                        <a:pt x="2496" y="10716"/>
                        <a:pt x="5932" y="11668"/>
                      </a:cubicBezTo>
                      <a:cubicBezTo>
                        <a:pt x="5656" y="13579"/>
                        <a:pt x="6394" y="15494"/>
                        <a:pt x="8050" y="17164"/>
                      </a:cubicBezTo>
                      <a:cubicBezTo>
                        <a:pt x="9830" y="18959"/>
                        <a:pt x="12578" y="20380"/>
                        <a:pt x="15887" y="21217"/>
                      </a:cubicBezTo>
                      <a:close/>
                    </a:path>
                  </a:pathLst>
                </a:custGeom>
                <a:solidFill>
                  <a:schemeClr val="bg1"/>
                </a:solidFill>
                <a:ln w="12700" cap="flat">
                  <a:noFill/>
                  <a:miter lim="400000"/>
                </a:ln>
                <a:effectLst/>
              </p:spPr>
              <p:txBody>
                <a:bodyPr wrap="square" lIns="91440" tIns="45720" rIns="91440" bIns="45720" numCol="1" anchor="ctr">
                  <a:normAutofit/>
                </a:bodyPr>
                <a:lstStyle/>
                <a:p>
                  <a:pPr algn="ctr">
                    <a:defRPr sz="3200" cap="none">
                      <a:solidFill>
                        <a:srgbClr val="000000"/>
                      </a:solidFill>
                    </a:defRPr>
                  </a:pPr>
                  <a:endParaRPr/>
                </a:p>
              </p:txBody>
            </p:sp>
          </p:grpSp>
          <p:sp>
            <p:nvSpPr>
              <p:cNvPr id="9" name="文本框 8"/>
              <p:cNvSpPr txBox="1"/>
              <p:nvPr/>
            </p:nvSpPr>
            <p:spPr>
              <a:xfrm>
                <a:off x="1719763" y="2151301"/>
                <a:ext cx="1085117" cy="392522"/>
              </a:xfrm>
              <a:prstGeom prst="rect">
                <a:avLst/>
              </a:prstGeom>
              <a:noFill/>
            </p:spPr>
            <p:txBody>
              <a:bodyPr wrap="square" rtlCol="0" anchor="ctr">
                <a:spAutoFit/>
              </a:body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panose="020B0604020202020204" pitchFamily="34" charset="0"/>
                  </a:rPr>
                  <a:t>补短板</a:t>
                </a:r>
              </a:p>
            </p:txBody>
          </p:sp>
          <p:sp>
            <p:nvSpPr>
              <p:cNvPr id="10" name="文本框 9"/>
              <p:cNvSpPr txBox="1"/>
              <p:nvPr/>
            </p:nvSpPr>
            <p:spPr>
              <a:xfrm>
                <a:off x="4133593" y="3697508"/>
                <a:ext cx="1058104" cy="392522"/>
              </a:xfrm>
              <a:prstGeom prst="rect">
                <a:avLst/>
              </a:prstGeom>
              <a:noFill/>
            </p:spPr>
            <p:txBody>
              <a:bodyPr wrap="square" rtlCol="0" anchor="ctr">
                <a:spAutoFit/>
              </a:body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panose="020B0604020202020204" pitchFamily="34" charset="0"/>
                  </a:rPr>
                  <a:t>去库存</a:t>
                </a:r>
              </a:p>
            </p:txBody>
          </p:sp>
          <p:sp>
            <p:nvSpPr>
              <p:cNvPr id="11" name="文本框 10"/>
              <p:cNvSpPr txBox="1"/>
              <p:nvPr/>
            </p:nvSpPr>
            <p:spPr>
              <a:xfrm>
                <a:off x="2592996" y="4774824"/>
                <a:ext cx="1230856" cy="392522"/>
              </a:xfrm>
              <a:prstGeom prst="rect">
                <a:avLst/>
              </a:prstGeom>
              <a:noFill/>
            </p:spPr>
            <p:txBody>
              <a:bodyPr wrap="square" rtlCol="0" anchor="ctr">
                <a:spAutoFit/>
              </a:body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panose="020B0604020202020204" pitchFamily="34" charset="0"/>
                  </a:rPr>
                  <a:t>去杠杆</a:t>
                </a:r>
              </a:p>
            </p:txBody>
          </p:sp>
          <p:sp>
            <p:nvSpPr>
              <p:cNvPr id="12" name="文本框 11"/>
              <p:cNvSpPr txBox="1"/>
              <p:nvPr/>
            </p:nvSpPr>
            <p:spPr>
              <a:xfrm>
                <a:off x="1315571" y="3824172"/>
                <a:ext cx="1067182" cy="392522"/>
              </a:xfrm>
              <a:prstGeom prst="rect">
                <a:avLst/>
              </a:prstGeom>
              <a:noFill/>
            </p:spPr>
            <p:txBody>
              <a:bodyPr wrap="square" rtlCol="0" anchor="ctr">
                <a:spAutoFit/>
              </a:body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panose="020B0604020202020204" pitchFamily="34" charset="0"/>
                  </a:rPr>
                  <a:t>降成本</a:t>
                </a:r>
              </a:p>
            </p:txBody>
          </p:sp>
          <p:sp>
            <p:nvSpPr>
              <p:cNvPr id="13" name="文本框 12"/>
              <p:cNvSpPr txBox="1"/>
              <p:nvPr/>
            </p:nvSpPr>
            <p:spPr>
              <a:xfrm>
                <a:off x="3422534" y="2051064"/>
                <a:ext cx="1109752" cy="392522"/>
              </a:xfrm>
              <a:prstGeom prst="rect">
                <a:avLst/>
              </a:prstGeom>
              <a:noFill/>
            </p:spPr>
            <p:txBody>
              <a:bodyPr wrap="square" rtlCol="0" anchor="ctr">
                <a:spAutoFit/>
              </a:bodyPr>
              <a:lstStyle/>
              <a:p>
                <a:pPr marL="0" marR="0" lvl="0" indent="0" algn="ctr" defTabSz="914400" rtl="0" eaLnBrk="0" fontAlgn="base" latinLnBrk="0" hangingPunct="0">
                  <a:lnSpc>
                    <a:spcPct val="100000"/>
                  </a:lnSpc>
                  <a:spcBef>
                    <a:spcPct val="0"/>
                  </a:spcBef>
                  <a:spcAft>
                    <a:spcPct val="0"/>
                  </a:spcAft>
                  <a:buClrTx/>
                  <a:buSzTx/>
                  <a:buFontTx/>
                  <a:buNone/>
                  <a:defRPr/>
                </a:pPr>
                <a:r>
                  <a:rPr lang="zh-CN" altLang="en-US" dirty="0">
                    <a:solidFill>
                      <a:schemeClr val="tx1"/>
                    </a:solidFill>
                    <a:latin typeface="微软雅黑" panose="020B0503020204020204" pitchFamily="34" charset="-122"/>
                    <a:ea typeface="微软雅黑" panose="020B0503020204020204" pitchFamily="34" charset="-122"/>
                  </a:rPr>
                  <a:t>去产能</a:t>
                </a:r>
                <a:endParaRPr kumimoji="0" lang="zh-CN" altLang="en-US"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sym typeface="Helvetica" panose="020B0604020202020204" pitchFamily="34" charset="0"/>
                </a:endParaRPr>
              </a:p>
            </p:txBody>
          </p:sp>
        </p:grpSp>
        <p:sp>
          <p:nvSpPr>
            <p:cNvPr id="5" name="文本框 4"/>
            <p:cNvSpPr txBox="1"/>
            <p:nvPr/>
          </p:nvSpPr>
          <p:spPr>
            <a:xfrm>
              <a:off x="2478422" y="2936577"/>
              <a:ext cx="1379105" cy="1107996"/>
            </a:xfrm>
            <a:prstGeom prst="rect">
              <a:avLst/>
            </a:prstGeom>
            <a:noFill/>
          </p:spPr>
          <p:txBody>
            <a:bodyPr wrap="square" rtlCol="0" anchor="ctr">
              <a:spAutoFit/>
            </a:bodyPr>
            <a:lstStyle/>
            <a:p>
              <a:pPr marL="0" marR="0" lvl="0" indent="0" algn="ctr" defTabSz="914400" rtl="0" eaLnBrk="0" fontAlgn="base" latinLnBrk="0" hangingPunct="0">
                <a:spcBef>
                  <a:spcPct val="0"/>
                </a:spcBef>
                <a:spcAft>
                  <a:spcPct val="0"/>
                </a:spcAft>
                <a:buClrTx/>
                <a:buSzTx/>
                <a:buFontTx/>
                <a:buNone/>
                <a:defRPr/>
              </a:pPr>
              <a:r>
                <a:rPr kumimoji="0" lang="zh-CN" altLang="en-US" sz="2200" b="1" i="0" u="none" strike="noStrike" kern="120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cs typeface="+mn-cs"/>
                  <a:sym typeface="Helvetica" panose="020B0604020202020204" pitchFamily="34" charset="0"/>
                </a:rPr>
                <a:t>供给侧</a:t>
              </a:r>
              <a:endParaRPr kumimoji="0" lang="en-US" altLang="zh-CN" sz="2200" b="1" i="0" u="none" strike="noStrike" kern="120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cs typeface="+mn-cs"/>
                <a:sym typeface="Helvetica" panose="020B0604020202020204" pitchFamily="34" charset="0"/>
              </a:endParaRPr>
            </a:p>
            <a:p>
              <a:pPr marL="0" marR="0" lvl="0" indent="0" algn="ctr" defTabSz="914400" rtl="0" eaLnBrk="0" fontAlgn="base" latinLnBrk="0" hangingPunct="0">
                <a:spcBef>
                  <a:spcPct val="0"/>
                </a:spcBef>
                <a:spcAft>
                  <a:spcPct val="0"/>
                </a:spcAft>
                <a:buClrTx/>
                <a:buSzTx/>
                <a:buFontTx/>
                <a:buNone/>
                <a:defRPr/>
              </a:pPr>
              <a:r>
                <a:rPr kumimoji="0" lang="zh-CN" altLang="en-US" sz="2200" b="1" i="0" u="none" strike="noStrike" kern="120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cs typeface="+mn-cs"/>
                  <a:sym typeface="Helvetica" panose="020B0604020202020204" pitchFamily="34" charset="0"/>
                </a:rPr>
                <a:t>结构性</a:t>
              </a:r>
              <a:endParaRPr kumimoji="0" lang="en-US" altLang="zh-CN" sz="2200" b="1" i="0" u="none" strike="noStrike" kern="120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cs typeface="+mn-cs"/>
                <a:sym typeface="Helvetica" panose="020B0604020202020204" pitchFamily="34" charset="0"/>
              </a:endParaRPr>
            </a:p>
            <a:p>
              <a:pPr marL="0" marR="0" lvl="0" indent="0" algn="ctr" defTabSz="914400" rtl="0" eaLnBrk="0" fontAlgn="base" latinLnBrk="0" hangingPunct="0">
                <a:spcBef>
                  <a:spcPct val="0"/>
                </a:spcBef>
                <a:spcAft>
                  <a:spcPct val="0"/>
                </a:spcAft>
                <a:buClrTx/>
                <a:buSzTx/>
                <a:buFontTx/>
                <a:buNone/>
                <a:defRPr/>
              </a:pPr>
              <a:r>
                <a:rPr kumimoji="0" lang="zh-CN" altLang="en-US" sz="2200" b="1" i="0" u="none" strike="noStrike" kern="120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cs typeface="+mn-cs"/>
                  <a:sym typeface="Helvetica" panose="020B0604020202020204" pitchFamily="34" charset="0"/>
                </a:rPr>
                <a:t>改革</a:t>
              </a:r>
            </a:p>
          </p:txBody>
        </p:sp>
      </p:grpSp>
      <p:cxnSp>
        <p:nvCxnSpPr>
          <p:cNvPr id="25" name="直接连接符 24"/>
          <p:cNvCxnSpPr/>
          <p:nvPr/>
        </p:nvCxnSpPr>
        <p:spPr>
          <a:xfrm flipH="1">
            <a:off x="4406745" y="1621928"/>
            <a:ext cx="0" cy="4320000"/>
          </a:xfrm>
          <a:prstGeom prst="line">
            <a:avLst/>
          </a:prstGeom>
          <a:ln w="9525">
            <a:gradFill>
              <a:gsLst>
                <a:gs pos="0">
                  <a:srgbClr val="FFFDFD"/>
                </a:gs>
                <a:gs pos="50000">
                  <a:srgbClr val="9E0406"/>
                </a:gs>
                <a:gs pos="100000">
                  <a:srgbClr val="FFFDFD"/>
                </a:gs>
              </a:gsLst>
              <a:lin ang="5400000" scaled="0"/>
            </a:gradFill>
          </a:ln>
        </p:spPr>
        <p:style>
          <a:lnRef idx="1">
            <a:schemeClr val="accent1"/>
          </a:lnRef>
          <a:fillRef idx="0">
            <a:schemeClr val="accent1"/>
          </a:fillRef>
          <a:effectRef idx="0">
            <a:schemeClr val="accent1"/>
          </a:effectRef>
          <a:fontRef idx="minor">
            <a:schemeClr val="tx1"/>
          </a:fontRef>
        </p:style>
      </p:cxnSp>
      <p:grpSp>
        <p:nvGrpSpPr>
          <p:cNvPr id="64" name="组合 63"/>
          <p:cNvGrpSpPr/>
          <p:nvPr/>
        </p:nvGrpSpPr>
        <p:grpSpPr>
          <a:xfrm>
            <a:off x="4662894" y="2119686"/>
            <a:ext cx="3544873" cy="3240000"/>
            <a:chOff x="4979399" y="2140838"/>
            <a:chExt cx="3544873" cy="3240000"/>
          </a:xfrm>
        </p:grpSpPr>
        <p:grpSp>
          <p:nvGrpSpPr>
            <p:cNvPr id="61" name="组合 60"/>
            <p:cNvGrpSpPr/>
            <p:nvPr/>
          </p:nvGrpSpPr>
          <p:grpSpPr>
            <a:xfrm>
              <a:off x="5284271" y="2234983"/>
              <a:ext cx="3240000" cy="900000"/>
              <a:chOff x="5284271" y="2234983"/>
              <a:chExt cx="3240000" cy="900000"/>
            </a:xfrm>
          </p:grpSpPr>
          <p:sp>
            <p:nvSpPr>
              <p:cNvPr id="46" name="矩形 45"/>
              <p:cNvSpPr/>
              <p:nvPr/>
            </p:nvSpPr>
            <p:spPr>
              <a:xfrm>
                <a:off x="5284271" y="2234983"/>
                <a:ext cx="3240000" cy="900000"/>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7" name="文本框 46"/>
              <p:cNvSpPr txBox="1"/>
              <p:nvPr/>
            </p:nvSpPr>
            <p:spPr>
              <a:xfrm>
                <a:off x="6212878" y="2297275"/>
                <a:ext cx="2160000" cy="769441"/>
              </a:xfrm>
              <a:prstGeom prst="rect">
                <a:avLst/>
              </a:prstGeom>
              <a:noFill/>
            </p:spPr>
            <p:txBody>
              <a:bodyPr wrap="square" rtlCol="0">
                <a:spAutoFit/>
              </a:bodyPr>
              <a:lstStyle/>
              <a:p>
                <a:pPr algn="just" fontAlgn="auto"/>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大力破除</a:t>
                </a:r>
                <a:endParaRPr lang="en-US" altLang="zh-CN" sz="2200" b="1" dirty="0">
                  <a:solidFill>
                    <a:schemeClr val="tx1">
                      <a:lumMod val="85000"/>
                      <a:lumOff val="15000"/>
                    </a:schemeClr>
                  </a:solidFill>
                  <a:latin typeface="华文中宋" panose="02010600040101010101" pitchFamily="2" charset="-122"/>
                  <a:ea typeface="华文中宋" panose="02010600040101010101" pitchFamily="2" charset="-122"/>
                  <a:sym typeface="+mn-ea"/>
                </a:endParaRPr>
              </a:p>
              <a:p>
                <a:pPr algn="just" fontAlgn="auto"/>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无效供给</a:t>
                </a:r>
              </a:p>
            </p:txBody>
          </p:sp>
          <p:sp>
            <p:nvSpPr>
              <p:cNvPr id="53" name="矩形 52"/>
              <p:cNvSpPr/>
              <p:nvPr/>
            </p:nvSpPr>
            <p:spPr>
              <a:xfrm>
                <a:off x="8452271" y="2432983"/>
                <a:ext cx="72000" cy="504000"/>
              </a:xfrm>
              <a:prstGeom prst="rect">
                <a:avLst/>
              </a:prstGeom>
              <a:solidFill>
                <a:srgbClr val="9E04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62" name="组合 61"/>
            <p:cNvGrpSpPr/>
            <p:nvPr/>
          </p:nvGrpSpPr>
          <p:grpSpPr>
            <a:xfrm>
              <a:off x="5284271" y="3299857"/>
              <a:ext cx="3240000" cy="900000"/>
              <a:chOff x="5284271" y="3283907"/>
              <a:chExt cx="3240000" cy="900000"/>
            </a:xfrm>
          </p:grpSpPr>
          <p:sp>
            <p:nvSpPr>
              <p:cNvPr id="45" name="矩形 44"/>
              <p:cNvSpPr/>
              <p:nvPr/>
            </p:nvSpPr>
            <p:spPr>
              <a:xfrm>
                <a:off x="5284271" y="3283907"/>
                <a:ext cx="3240000" cy="900000"/>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0" name="文本框 49"/>
              <p:cNvSpPr txBox="1"/>
              <p:nvPr/>
            </p:nvSpPr>
            <p:spPr>
              <a:xfrm>
                <a:off x="6212878" y="3345344"/>
                <a:ext cx="2160000" cy="769441"/>
              </a:xfrm>
              <a:prstGeom prst="rect">
                <a:avLst/>
              </a:prstGeom>
              <a:noFill/>
            </p:spPr>
            <p:txBody>
              <a:bodyPr wrap="square" rtlCol="0">
                <a:spAutoFit/>
              </a:bodyPr>
              <a:lstStyle/>
              <a:p>
                <a:pPr algn="just" fontAlgn="auto"/>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大力培育</a:t>
                </a:r>
                <a:endParaRPr lang="en-US" altLang="zh-CN" sz="2200" b="1" dirty="0">
                  <a:solidFill>
                    <a:schemeClr val="tx1">
                      <a:lumMod val="85000"/>
                      <a:lumOff val="15000"/>
                    </a:schemeClr>
                  </a:solidFill>
                  <a:latin typeface="华文中宋" panose="02010600040101010101" pitchFamily="2" charset="-122"/>
                  <a:ea typeface="华文中宋" panose="02010600040101010101" pitchFamily="2" charset="-122"/>
                  <a:sym typeface="+mn-ea"/>
                </a:endParaRPr>
              </a:p>
              <a:p>
                <a:pPr algn="just" fontAlgn="auto"/>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新动能</a:t>
                </a:r>
              </a:p>
            </p:txBody>
          </p:sp>
          <p:sp>
            <p:nvSpPr>
              <p:cNvPr id="54" name="矩形 53"/>
              <p:cNvSpPr/>
              <p:nvPr/>
            </p:nvSpPr>
            <p:spPr>
              <a:xfrm>
                <a:off x="8452271" y="3481907"/>
                <a:ext cx="72000" cy="504000"/>
              </a:xfrm>
              <a:prstGeom prst="rect">
                <a:avLst/>
              </a:prstGeom>
              <a:solidFill>
                <a:srgbClr val="9E04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63" name="组合 62"/>
            <p:cNvGrpSpPr/>
            <p:nvPr/>
          </p:nvGrpSpPr>
          <p:grpSpPr>
            <a:xfrm>
              <a:off x="5284272" y="4364730"/>
              <a:ext cx="3240000" cy="900000"/>
              <a:chOff x="5284272" y="4364730"/>
              <a:chExt cx="3240000" cy="900000"/>
            </a:xfrm>
          </p:grpSpPr>
          <p:sp>
            <p:nvSpPr>
              <p:cNvPr id="48" name="矩形 47"/>
              <p:cNvSpPr/>
              <p:nvPr/>
            </p:nvSpPr>
            <p:spPr>
              <a:xfrm>
                <a:off x="5284272" y="4364730"/>
                <a:ext cx="3240000" cy="900000"/>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1" name="文本框 50"/>
              <p:cNvSpPr txBox="1"/>
              <p:nvPr/>
            </p:nvSpPr>
            <p:spPr>
              <a:xfrm>
                <a:off x="6212878" y="4430009"/>
                <a:ext cx="2160000" cy="769441"/>
              </a:xfrm>
              <a:prstGeom prst="rect">
                <a:avLst/>
              </a:prstGeom>
              <a:noFill/>
            </p:spPr>
            <p:txBody>
              <a:bodyPr wrap="square" rtlCol="0">
                <a:spAutoFit/>
              </a:bodyPr>
              <a:lstStyle/>
              <a:p>
                <a:pPr algn="just" fontAlgn="auto"/>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大力降低</a:t>
                </a:r>
                <a:endParaRPr lang="en-US" altLang="zh-CN" sz="2200" b="1" dirty="0">
                  <a:solidFill>
                    <a:schemeClr val="tx1">
                      <a:lumMod val="85000"/>
                      <a:lumOff val="15000"/>
                    </a:schemeClr>
                  </a:solidFill>
                  <a:latin typeface="华文中宋" panose="02010600040101010101" pitchFamily="2" charset="-122"/>
                  <a:ea typeface="华文中宋" panose="02010600040101010101" pitchFamily="2" charset="-122"/>
                  <a:sym typeface="+mn-ea"/>
                </a:endParaRPr>
              </a:p>
              <a:p>
                <a:pPr algn="just" fontAlgn="auto"/>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实体经济成本</a:t>
                </a:r>
              </a:p>
            </p:txBody>
          </p:sp>
          <p:sp>
            <p:nvSpPr>
              <p:cNvPr id="55" name="矩形 54"/>
              <p:cNvSpPr/>
              <p:nvPr/>
            </p:nvSpPr>
            <p:spPr>
              <a:xfrm>
                <a:off x="8452271" y="4562730"/>
                <a:ext cx="72000" cy="504000"/>
              </a:xfrm>
              <a:prstGeom prst="rect">
                <a:avLst/>
              </a:prstGeom>
              <a:solidFill>
                <a:srgbClr val="9E04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9" name="组合 58"/>
            <p:cNvGrpSpPr/>
            <p:nvPr/>
          </p:nvGrpSpPr>
          <p:grpSpPr>
            <a:xfrm>
              <a:off x="4979399" y="2140838"/>
              <a:ext cx="1080000" cy="3240000"/>
              <a:chOff x="4893623" y="2154273"/>
              <a:chExt cx="1080000" cy="3240000"/>
            </a:xfrm>
          </p:grpSpPr>
          <p:sp>
            <p:nvSpPr>
              <p:cNvPr id="49" name="圆角矩形 41"/>
              <p:cNvSpPr/>
              <p:nvPr/>
            </p:nvSpPr>
            <p:spPr>
              <a:xfrm rot="5400000" flipV="1">
                <a:off x="3813623" y="3234273"/>
                <a:ext cx="3240000" cy="1080000"/>
              </a:xfrm>
              <a:prstGeom prst="cube">
                <a:avLst>
                  <a:gd name="adj" fmla="val 6504"/>
                </a:avLst>
              </a:prstGeom>
              <a:gradFill flip="none" rotWithShape="1">
                <a:gsLst>
                  <a:gs pos="0">
                    <a:schemeClr val="accent2">
                      <a:lumMod val="40000"/>
                      <a:lumOff val="60000"/>
                    </a:schemeClr>
                  </a:gs>
                  <a:gs pos="46000">
                    <a:schemeClr val="accent2">
                      <a:lumMod val="95000"/>
                      <a:lumOff val="5000"/>
                    </a:schemeClr>
                  </a:gs>
                  <a:gs pos="100000">
                    <a:srgbClr val="9E0406"/>
                  </a:gs>
                </a:gsLst>
                <a:path path="circle">
                  <a:fillToRect l="50000" t="130000" r="50000" b="-30000"/>
                </a:path>
                <a:tileRect/>
              </a:gradFill>
              <a:ln w="12700" cap="rnd">
                <a:noFill/>
                <a:prstDash val="solid"/>
                <a:round/>
              </a:ln>
              <a:effectLst>
                <a:outerShdw blurRad="254000" dist="127000" algn="ctr" rotWithShape="0">
                  <a:srgbClr val="9E0406">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3765"/>
                <a:endParaRPr lang="zh-CN" altLang="en-US" b="1" dirty="0">
                  <a:solidFill>
                    <a:srgbClr val="FFFFFF"/>
                  </a:solidFill>
                </a:endParaRPr>
              </a:p>
            </p:txBody>
          </p:sp>
          <p:sp>
            <p:nvSpPr>
              <p:cNvPr id="58" name="文本框 57"/>
              <p:cNvSpPr txBox="1"/>
              <p:nvPr/>
            </p:nvSpPr>
            <p:spPr>
              <a:xfrm>
                <a:off x="5259020" y="2939279"/>
                <a:ext cx="366141" cy="1495044"/>
              </a:xfrm>
              <a:custGeom>
                <a:avLst/>
                <a:gdLst/>
                <a:ahLst/>
                <a:cxnLst/>
                <a:rect l="l" t="t" r="r" b="b"/>
                <a:pathLst>
                  <a:path w="366141" h="1495044">
                    <a:moveTo>
                      <a:pt x="225171" y="1301877"/>
                    </a:moveTo>
                    <a:lnTo>
                      <a:pt x="279654" y="1306449"/>
                    </a:lnTo>
                    <a:cubicBezTo>
                      <a:pt x="283972" y="1306957"/>
                      <a:pt x="286131" y="1308608"/>
                      <a:pt x="286131" y="1311402"/>
                    </a:cubicBezTo>
                    <a:cubicBezTo>
                      <a:pt x="286131" y="1316482"/>
                      <a:pt x="281051" y="1320927"/>
                      <a:pt x="270891" y="1324737"/>
                    </a:cubicBezTo>
                    <a:lnTo>
                      <a:pt x="270891" y="1343025"/>
                    </a:lnTo>
                    <a:lnTo>
                      <a:pt x="292227" y="1343025"/>
                    </a:lnTo>
                    <a:lnTo>
                      <a:pt x="311277" y="1318260"/>
                    </a:lnTo>
                    <a:lnTo>
                      <a:pt x="347091" y="1342644"/>
                    </a:lnTo>
                    <a:cubicBezTo>
                      <a:pt x="348869" y="1344168"/>
                      <a:pt x="349758" y="1345565"/>
                      <a:pt x="349758" y="1346835"/>
                    </a:cubicBezTo>
                    <a:cubicBezTo>
                      <a:pt x="349758" y="1349883"/>
                      <a:pt x="346075" y="1351661"/>
                      <a:pt x="338709" y="1352169"/>
                    </a:cubicBezTo>
                    <a:lnTo>
                      <a:pt x="270891" y="1352169"/>
                    </a:lnTo>
                    <a:lnTo>
                      <a:pt x="270891" y="1394841"/>
                    </a:lnTo>
                    <a:lnTo>
                      <a:pt x="270891" y="1419606"/>
                    </a:lnTo>
                    <a:lnTo>
                      <a:pt x="299085" y="1419606"/>
                    </a:lnTo>
                    <a:lnTo>
                      <a:pt x="319659" y="1392174"/>
                    </a:lnTo>
                    <a:lnTo>
                      <a:pt x="358521" y="1419225"/>
                    </a:lnTo>
                    <a:cubicBezTo>
                      <a:pt x="360299" y="1420749"/>
                      <a:pt x="361188" y="1422146"/>
                      <a:pt x="361188" y="1423416"/>
                    </a:cubicBezTo>
                    <a:cubicBezTo>
                      <a:pt x="361188" y="1426464"/>
                      <a:pt x="357505" y="1428242"/>
                      <a:pt x="350139" y="1428750"/>
                    </a:cubicBezTo>
                    <a:lnTo>
                      <a:pt x="271272" y="1428750"/>
                    </a:lnTo>
                    <a:cubicBezTo>
                      <a:pt x="271526" y="1438910"/>
                      <a:pt x="271907" y="1455166"/>
                      <a:pt x="272415" y="1477518"/>
                    </a:cubicBezTo>
                    <a:cubicBezTo>
                      <a:pt x="273177" y="1485138"/>
                      <a:pt x="270002" y="1489583"/>
                      <a:pt x="262890" y="1490853"/>
                    </a:cubicBezTo>
                    <a:cubicBezTo>
                      <a:pt x="252222" y="1493647"/>
                      <a:pt x="239395" y="1495044"/>
                      <a:pt x="224409" y="1495044"/>
                    </a:cubicBezTo>
                    <a:cubicBezTo>
                      <a:pt x="225171" y="1468882"/>
                      <a:pt x="225552" y="1446784"/>
                      <a:pt x="225552" y="1428750"/>
                    </a:cubicBezTo>
                    <a:lnTo>
                      <a:pt x="194691" y="1428750"/>
                    </a:lnTo>
                    <a:lnTo>
                      <a:pt x="179451" y="1446276"/>
                    </a:lnTo>
                    <a:cubicBezTo>
                      <a:pt x="160147" y="1436624"/>
                      <a:pt x="147574" y="1429512"/>
                      <a:pt x="141732" y="1424940"/>
                    </a:cubicBezTo>
                    <a:cubicBezTo>
                      <a:pt x="139700" y="1423162"/>
                      <a:pt x="138684" y="1421511"/>
                      <a:pt x="138684" y="1419987"/>
                    </a:cubicBezTo>
                    <a:cubicBezTo>
                      <a:pt x="138684" y="1418463"/>
                      <a:pt x="139700" y="1417066"/>
                      <a:pt x="141732" y="1415796"/>
                    </a:cubicBezTo>
                    <a:cubicBezTo>
                      <a:pt x="147066" y="1412494"/>
                      <a:pt x="150241" y="1407541"/>
                      <a:pt x="151257" y="1400937"/>
                    </a:cubicBezTo>
                    <a:lnTo>
                      <a:pt x="153162" y="1389507"/>
                    </a:lnTo>
                    <a:cubicBezTo>
                      <a:pt x="154686" y="1379347"/>
                      <a:pt x="155448" y="1370965"/>
                      <a:pt x="155448" y="1364361"/>
                    </a:cubicBezTo>
                    <a:lnTo>
                      <a:pt x="205359" y="1373505"/>
                    </a:lnTo>
                    <a:cubicBezTo>
                      <a:pt x="209169" y="1374267"/>
                      <a:pt x="211074" y="1375918"/>
                      <a:pt x="211074" y="1378458"/>
                    </a:cubicBezTo>
                    <a:cubicBezTo>
                      <a:pt x="211074" y="1383030"/>
                      <a:pt x="205994" y="1386840"/>
                      <a:pt x="195834" y="1389888"/>
                    </a:cubicBezTo>
                    <a:lnTo>
                      <a:pt x="190119" y="1419606"/>
                    </a:lnTo>
                    <a:lnTo>
                      <a:pt x="225933" y="1419606"/>
                    </a:lnTo>
                    <a:lnTo>
                      <a:pt x="225933" y="1397508"/>
                    </a:lnTo>
                    <a:lnTo>
                      <a:pt x="225933" y="1368552"/>
                    </a:lnTo>
                    <a:lnTo>
                      <a:pt x="225933" y="1352169"/>
                    </a:lnTo>
                    <a:lnTo>
                      <a:pt x="140589" y="1352169"/>
                    </a:lnTo>
                    <a:lnTo>
                      <a:pt x="140589" y="1343025"/>
                    </a:lnTo>
                    <a:lnTo>
                      <a:pt x="225933" y="1343025"/>
                    </a:lnTo>
                    <a:cubicBezTo>
                      <a:pt x="225933" y="1330325"/>
                      <a:pt x="225679" y="1316609"/>
                      <a:pt x="225171" y="1301877"/>
                    </a:cubicBezTo>
                    <a:close/>
                    <a:moveTo>
                      <a:pt x="211836" y="1198245"/>
                    </a:moveTo>
                    <a:cubicBezTo>
                      <a:pt x="209042" y="1203071"/>
                      <a:pt x="205105" y="1208913"/>
                      <a:pt x="200025" y="1215771"/>
                    </a:cubicBezTo>
                    <a:cubicBezTo>
                      <a:pt x="213995" y="1227709"/>
                      <a:pt x="227584" y="1236980"/>
                      <a:pt x="240792" y="1243584"/>
                    </a:cubicBezTo>
                    <a:cubicBezTo>
                      <a:pt x="255778" y="1228598"/>
                      <a:pt x="267970" y="1213485"/>
                      <a:pt x="277368" y="1198245"/>
                    </a:cubicBezTo>
                    <a:close/>
                    <a:moveTo>
                      <a:pt x="61722" y="1184910"/>
                    </a:moveTo>
                    <a:lnTo>
                      <a:pt x="61722" y="1381887"/>
                    </a:lnTo>
                    <a:lnTo>
                      <a:pt x="78105" y="1382649"/>
                    </a:lnTo>
                    <a:cubicBezTo>
                      <a:pt x="88265" y="1383411"/>
                      <a:pt x="93345" y="1378204"/>
                      <a:pt x="93345" y="1367028"/>
                    </a:cubicBezTo>
                    <a:cubicBezTo>
                      <a:pt x="93345" y="1339088"/>
                      <a:pt x="85598" y="1310894"/>
                      <a:pt x="70104" y="1282446"/>
                    </a:cubicBezTo>
                    <a:lnTo>
                      <a:pt x="92964" y="1184910"/>
                    </a:lnTo>
                    <a:close/>
                    <a:moveTo>
                      <a:pt x="104013" y="1153287"/>
                    </a:moveTo>
                    <a:lnTo>
                      <a:pt x="149352" y="1176528"/>
                    </a:lnTo>
                    <a:cubicBezTo>
                      <a:pt x="152146" y="1178052"/>
                      <a:pt x="153543" y="1180084"/>
                      <a:pt x="153543" y="1182624"/>
                    </a:cubicBezTo>
                    <a:cubicBezTo>
                      <a:pt x="153543" y="1188466"/>
                      <a:pt x="148336" y="1192530"/>
                      <a:pt x="137922" y="1194816"/>
                    </a:cubicBezTo>
                    <a:cubicBezTo>
                      <a:pt x="120142" y="1224280"/>
                      <a:pt x="101092" y="1252855"/>
                      <a:pt x="80772" y="1280541"/>
                    </a:cubicBezTo>
                    <a:cubicBezTo>
                      <a:pt x="117094" y="1310005"/>
                      <a:pt x="134747" y="1338961"/>
                      <a:pt x="133731" y="1367409"/>
                    </a:cubicBezTo>
                    <a:cubicBezTo>
                      <a:pt x="133731" y="1402969"/>
                      <a:pt x="116459" y="1423162"/>
                      <a:pt x="81915" y="1427988"/>
                    </a:cubicBezTo>
                    <a:cubicBezTo>
                      <a:pt x="81153" y="1410208"/>
                      <a:pt x="74422" y="1398016"/>
                      <a:pt x="61722" y="1391412"/>
                    </a:cubicBezTo>
                    <a:lnTo>
                      <a:pt x="61722" y="1479423"/>
                    </a:lnTo>
                    <a:cubicBezTo>
                      <a:pt x="61722" y="1486027"/>
                      <a:pt x="58674" y="1490091"/>
                      <a:pt x="52578" y="1491615"/>
                    </a:cubicBezTo>
                    <a:cubicBezTo>
                      <a:pt x="42672" y="1493901"/>
                      <a:pt x="30480" y="1495044"/>
                      <a:pt x="16002" y="1495044"/>
                    </a:cubicBezTo>
                    <a:cubicBezTo>
                      <a:pt x="17526" y="1408176"/>
                      <a:pt x="18288" y="1348232"/>
                      <a:pt x="18288" y="1315212"/>
                    </a:cubicBezTo>
                    <a:lnTo>
                      <a:pt x="18288" y="1253109"/>
                    </a:lnTo>
                    <a:cubicBezTo>
                      <a:pt x="18288" y="1216279"/>
                      <a:pt x="17780" y="1186307"/>
                      <a:pt x="16764" y="1163193"/>
                    </a:cubicBezTo>
                    <a:lnTo>
                      <a:pt x="68199" y="1175766"/>
                    </a:lnTo>
                    <a:lnTo>
                      <a:pt x="89535" y="1175766"/>
                    </a:lnTo>
                    <a:close/>
                    <a:moveTo>
                      <a:pt x="182118" y="1149096"/>
                    </a:moveTo>
                    <a:lnTo>
                      <a:pt x="235458" y="1160526"/>
                    </a:lnTo>
                    <a:cubicBezTo>
                      <a:pt x="239522" y="1161288"/>
                      <a:pt x="241554" y="1163066"/>
                      <a:pt x="241554" y="1165860"/>
                    </a:cubicBezTo>
                    <a:cubicBezTo>
                      <a:pt x="241554" y="1171702"/>
                      <a:pt x="235585" y="1175512"/>
                      <a:pt x="223647" y="1177290"/>
                    </a:cubicBezTo>
                    <a:cubicBezTo>
                      <a:pt x="221615" y="1181354"/>
                      <a:pt x="219456" y="1185291"/>
                      <a:pt x="217170" y="1189101"/>
                    </a:cubicBezTo>
                    <a:lnTo>
                      <a:pt x="273177" y="1189101"/>
                    </a:lnTo>
                    <a:lnTo>
                      <a:pt x="291084" y="1165860"/>
                    </a:lnTo>
                    <a:lnTo>
                      <a:pt x="338328" y="1193292"/>
                    </a:lnTo>
                    <a:cubicBezTo>
                      <a:pt x="342392" y="1195578"/>
                      <a:pt x="344424" y="1197864"/>
                      <a:pt x="344424" y="1200150"/>
                    </a:cubicBezTo>
                    <a:cubicBezTo>
                      <a:pt x="344424" y="1205738"/>
                      <a:pt x="337439" y="1209548"/>
                      <a:pt x="323469" y="1211580"/>
                    </a:cubicBezTo>
                    <a:cubicBezTo>
                      <a:pt x="311023" y="1229868"/>
                      <a:pt x="297307" y="1245489"/>
                      <a:pt x="282321" y="1258443"/>
                    </a:cubicBezTo>
                    <a:cubicBezTo>
                      <a:pt x="304673" y="1263777"/>
                      <a:pt x="332105" y="1266571"/>
                      <a:pt x="364617" y="1266825"/>
                    </a:cubicBezTo>
                    <a:lnTo>
                      <a:pt x="362712" y="1273683"/>
                    </a:lnTo>
                    <a:cubicBezTo>
                      <a:pt x="348488" y="1280541"/>
                      <a:pt x="338709" y="1294638"/>
                      <a:pt x="333375" y="1315974"/>
                    </a:cubicBezTo>
                    <a:cubicBezTo>
                      <a:pt x="296545" y="1308354"/>
                      <a:pt x="267208" y="1297940"/>
                      <a:pt x="245364" y="1284732"/>
                    </a:cubicBezTo>
                    <a:cubicBezTo>
                      <a:pt x="215138" y="1301750"/>
                      <a:pt x="176784" y="1314577"/>
                      <a:pt x="130302" y="1323213"/>
                    </a:cubicBezTo>
                    <a:lnTo>
                      <a:pt x="127254" y="1316355"/>
                    </a:lnTo>
                    <a:cubicBezTo>
                      <a:pt x="163576" y="1300353"/>
                      <a:pt x="193929" y="1282573"/>
                      <a:pt x="218313" y="1263015"/>
                    </a:cubicBezTo>
                    <a:cubicBezTo>
                      <a:pt x="208915" y="1253363"/>
                      <a:pt x="200406" y="1241044"/>
                      <a:pt x="192786" y="1226058"/>
                    </a:cubicBezTo>
                    <a:cubicBezTo>
                      <a:pt x="178562" y="1243584"/>
                      <a:pt x="160401" y="1260475"/>
                      <a:pt x="138303" y="1276731"/>
                    </a:cubicBezTo>
                    <a:lnTo>
                      <a:pt x="132969" y="1272159"/>
                    </a:lnTo>
                    <a:cubicBezTo>
                      <a:pt x="161671" y="1227963"/>
                      <a:pt x="178054" y="1186942"/>
                      <a:pt x="182118" y="1149096"/>
                    </a:cubicBezTo>
                    <a:close/>
                    <a:moveTo>
                      <a:pt x="62103" y="684276"/>
                    </a:moveTo>
                    <a:cubicBezTo>
                      <a:pt x="93599" y="705358"/>
                      <a:pt x="117221" y="727583"/>
                      <a:pt x="132969" y="750951"/>
                    </a:cubicBezTo>
                    <a:cubicBezTo>
                      <a:pt x="146685" y="771525"/>
                      <a:pt x="153797" y="792226"/>
                      <a:pt x="154305" y="813054"/>
                    </a:cubicBezTo>
                    <a:cubicBezTo>
                      <a:pt x="154305" y="828548"/>
                      <a:pt x="150368" y="840740"/>
                      <a:pt x="142494" y="849630"/>
                    </a:cubicBezTo>
                    <a:cubicBezTo>
                      <a:pt x="134366" y="858266"/>
                      <a:pt x="125095" y="862711"/>
                      <a:pt x="114681" y="862965"/>
                    </a:cubicBezTo>
                    <a:cubicBezTo>
                      <a:pt x="108585" y="862965"/>
                      <a:pt x="104013" y="861187"/>
                      <a:pt x="100965" y="857631"/>
                    </a:cubicBezTo>
                    <a:cubicBezTo>
                      <a:pt x="97917" y="854075"/>
                      <a:pt x="95885" y="847852"/>
                      <a:pt x="94869" y="838962"/>
                    </a:cubicBezTo>
                    <a:cubicBezTo>
                      <a:pt x="88519" y="780542"/>
                      <a:pt x="76454" y="729869"/>
                      <a:pt x="58674" y="686943"/>
                    </a:cubicBezTo>
                    <a:close/>
                    <a:moveTo>
                      <a:pt x="231267" y="673608"/>
                    </a:moveTo>
                    <a:lnTo>
                      <a:pt x="310515" y="693420"/>
                    </a:lnTo>
                    <a:cubicBezTo>
                      <a:pt x="314833" y="694436"/>
                      <a:pt x="316992" y="696849"/>
                      <a:pt x="316992" y="700659"/>
                    </a:cubicBezTo>
                    <a:cubicBezTo>
                      <a:pt x="316484" y="706755"/>
                      <a:pt x="308737" y="711200"/>
                      <a:pt x="293751" y="713994"/>
                    </a:cubicBezTo>
                    <a:cubicBezTo>
                      <a:pt x="274955" y="766318"/>
                      <a:pt x="245745" y="823849"/>
                      <a:pt x="206121" y="886587"/>
                    </a:cubicBezTo>
                    <a:lnTo>
                      <a:pt x="279654" y="886587"/>
                    </a:lnTo>
                    <a:lnTo>
                      <a:pt x="308610" y="848487"/>
                    </a:lnTo>
                    <a:lnTo>
                      <a:pt x="357378" y="885063"/>
                    </a:lnTo>
                    <a:cubicBezTo>
                      <a:pt x="359156" y="886333"/>
                      <a:pt x="360045" y="887857"/>
                      <a:pt x="360045" y="889635"/>
                    </a:cubicBezTo>
                    <a:cubicBezTo>
                      <a:pt x="360045" y="894207"/>
                      <a:pt x="356108" y="896493"/>
                      <a:pt x="348234" y="896493"/>
                    </a:cubicBezTo>
                    <a:lnTo>
                      <a:pt x="1143" y="896493"/>
                    </a:lnTo>
                    <a:lnTo>
                      <a:pt x="1143" y="886587"/>
                    </a:lnTo>
                    <a:lnTo>
                      <a:pt x="186690" y="886587"/>
                    </a:lnTo>
                    <a:cubicBezTo>
                      <a:pt x="216408" y="792861"/>
                      <a:pt x="231267" y="721868"/>
                      <a:pt x="231267" y="673608"/>
                    </a:cubicBezTo>
                    <a:close/>
                    <a:moveTo>
                      <a:pt x="294513" y="613791"/>
                    </a:moveTo>
                    <a:lnTo>
                      <a:pt x="340995" y="648081"/>
                    </a:lnTo>
                    <a:cubicBezTo>
                      <a:pt x="342773" y="649605"/>
                      <a:pt x="343662" y="651256"/>
                      <a:pt x="343662" y="653034"/>
                    </a:cubicBezTo>
                    <a:cubicBezTo>
                      <a:pt x="343154" y="656844"/>
                      <a:pt x="339090" y="659003"/>
                      <a:pt x="331470" y="659511"/>
                    </a:cubicBezTo>
                    <a:lnTo>
                      <a:pt x="18669" y="659511"/>
                    </a:lnTo>
                    <a:lnTo>
                      <a:pt x="18669" y="649605"/>
                    </a:lnTo>
                    <a:lnTo>
                      <a:pt x="267843" y="649605"/>
                    </a:lnTo>
                    <a:close/>
                    <a:moveTo>
                      <a:pt x="129921" y="564261"/>
                    </a:moveTo>
                    <a:cubicBezTo>
                      <a:pt x="184531" y="569087"/>
                      <a:pt x="211836" y="583946"/>
                      <a:pt x="211836" y="608838"/>
                    </a:cubicBezTo>
                    <a:cubicBezTo>
                      <a:pt x="211836" y="618236"/>
                      <a:pt x="208280" y="626491"/>
                      <a:pt x="201168" y="633603"/>
                    </a:cubicBezTo>
                    <a:cubicBezTo>
                      <a:pt x="194056" y="640715"/>
                      <a:pt x="185293" y="644271"/>
                      <a:pt x="174879" y="644271"/>
                    </a:cubicBezTo>
                    <a:cubicBezTo>
                      <a:pt x="167767" y="644271"/>
                      <a:pt x="162560" y="642747"/>
                      <a:pt x="159258" y="639699"/>
                    </a:cubicBezTo>
                    <a:cubicBezTo>
                      <a:pt x="155956" y="636651"/>
                      <a:pt x="153289" y="631063"/>
                      <a:pt x="151257" y="622935"/>
                    </a:cubicBezTo>
                    <a:cubicBezTo>
                      <a:pt x="146431" y="600583"/>
                      <a:pt x="138684" y="582041"/>
                      <a:pt x="128016" y="567309"/>
                    </a:cubicBezTo>
                    <a:close/>
                    <a:moveTo>
                      <a:pt x="213360" y="158496"/>
                    </a:moveTo>
                    <a:cubicBezTo>
                      <a:pt x="226822" y="187452"/>
                      <a:pt x="241681" y="210566"/>
                      <a:pt x="257937" y="227838"/>
                    </a:cubicBezTo>
                    <a:cubicBezTo>
                      <a:pt x="269875" y="208280"/>
                      <a:pt x="280035" y="185166"/>
                      <a:pt x="288417" y="158496"/>
                    </a:cubicBezTo>
                    <a:close/>
                    <a:moveTo>
                      <a:pt x="64008" y="146304"/>
                    </a:moveTo>
                    <a:lnTo>
                      <a:pt x="64008" y="256032"/>
                    </a:lnTo>
                    <a:lnTo>
                      <a:pt x="90297" y="256032"/>
                    </a:lnTo>
                    <a:lnTo>
                      <a:pt x="90297" y="146304"/>
                    </a:lnTo>
                    <a:close/>
                    <a:moveTo>
                      <a:pt x="195834" y="68961"/>
                    </a:moveTo>
                    <a:lnTo>
                      <a:pt x="195834" y="149352"/>
                    </a:lnTo>
                    <a:lnTo>
                      <a:pt x="227076" y="149352"/>
                    </a:lnTo>
                    <a:lnTo>
                      <a:pt x="227076" y="80772"/>
                    </a:lnTo>
                    <a:lnTo>
                      <a:pt x="227076" y="68961"/>
                    </a:lnTo>
                    <a:close/>
                    <a:moveTo>
                      <a:pt x="109728" y="11811"/>
                    </a:moveTo>
                    <a:lnTo>
                      <a:pt x="144780" y="38481"/>
                    </a:lnTo>
                    <a:cubicBezTo>
                      <a:pt x="146304" y="39751"/>
                      <a:pt x="147066" y="41021"/>
                      <a:pt x="147066" y="42291"/>
                    </a:cubicBezTo>
                    <a:cubicBezTo>
                      <a:pt x="147066" y="45847"/>
                      <a:pt x="143129" y="47625"/>
                      <a:pt x="135255" y="47625"/>
                    </a:cubicBezTo>
                    <a:lnTo>
                      <a:pt x="89535" y="47625"/>
                    </a:lnTo>
                    <a:cubicBezTo>
                      <a:pt x="82169" y="79629"/>
                      <a:pt x="72644" y="108204"/>
                      <a:pt x="60960" y="133350"/>
                    </a:cubicBezTo>
                    <a:lnTo>
                      <a:pt x="70485" y="137160"/>
                    </a:lnTo>
                    <a:lnTo>
                      <a:pt x="84582" y="137160"/>
                    </a:lnTo>
                    <a:lnTo>
                      <a:pt x="98679" y="112776"/>
                    </a:lnTo>
                    <a:lnTo>
                      <a:pt x="140208" y="131064"/>
                    </a:lnTo>
                    <a:cubicBezTo>
                      <a:pt x="143510" y="132588"/>
                      <a:pt x="145161" y="134620"/>
                      <a:pt x="145161" y="137160"/>
                    </a:cubicBezTo>
                    <a:cubicBezTo>
                      <a:pt x="145161" y="142748"/>
                      <a:pt x="139827" y="148590"/>
                      <a:pt x="129159" y="154686"/>
                    </a:cubicBezTo>
                    <a:lnTo>
                      <a:pt x="129159" y="276606"/>
                    </a:lnTo>
                    <a:cubicBezTo>
                      <a:pt x="129159" y="280416"/>
                      <a:pt x="128524" y="283083"/>
                      <a:pt x="127254" y="284607"/>
                    </a:cubicBezTo>
                    <a:cubicBezTo>
                      <a:pt x="125984" y="286385"/>
                      <a:pt x="123444" y="287655"/>
                      <a:pt x="119634" y="288417"/>
                    </a:cubicBezTo>
                    <a:cubicBezTo>
                      <a:pt x="109474" y="290449"/>
                      <a:pt x="99695" y="291465"/>
                      <a:pt x="90297" y="291465"/>
                    </a:cubicBezTo>
                    <a:lnTo>
                      <a:pt x="90297" y="265176"/>
                    </a:lnTo>
                    <a:lnTo>
                      <a:pt x="64008" y="265176"/>
                    </a:lnTo>
                    <a:lnTo>
                      <a:pt x="64008" y="302895"/>
                    </a:lnTo>
                    <a:cubicBezTo>
                      <a:pt x="64008" y="309753"/>
                      <a:pt x="60198" y="313944"/>
                      <a:pt x="52578" y="315468"/>
                    </a:cubicBezTo>
                    <a:cubicBezTo>
                      <a:pt x="42672" y="317754"/>
                      <a:pt x="32766" y="319024"/>
                      <a:pt x="22860" y="319278"/>
                    </a:cubicBezTo>
                    <a:cubicBezTo>
                      <a:pt x="23876" y="284226"/>
                      <a:pt x="24384" y="258826"/>
                      <a:pt x="24384" y="243078"/>
                    </a:cubicBezTo>
                    <a:lnTo>
                      <a:pt x="24384" y="193167"/>
                    </a:lnTo>
                    <a:cubicBezTo>
                      <a:pt x="17526" y="202057"/>
                      <a:pt x="10795" y="210312"/>
                      <a:pt x="4191" y="217932"/>
                    </a:cubicBezTo>
                    <a:lnTo>
                      <a:pt x="0" y="214503"/>
                    </a:lnTo>
                    <a:cubicBezTo>
                      <a:pt x="21844" y="159385"/>
                      <a:pt x="36195" y="103759"/>
                      <a:pt x="43053" y="47625"/>
                    </a:cubicBezTo>
                    <a:lnTo>
                      <a:pt x="1143" y="47625"/>
                    </a:lnTo>
                    <a:lnTo>
                      <a:pt x="1143" y="38862"/>
                    </a:lnTo>
                    <a:lnTo>
                      <a:pt x="91059" y="38862"/>
                    </a:lnTo>
                    <a:close/>
                    <a:moveTo>
                      <a:pt x="225552" y="0"/>
                    </a:moveTo>
                    <a:lnTo>
                      <a:pt x="278511" y="4572"/>
                    </a:lnTo>
                    <a:cubicBezTo>
                      <a:pt x="282829" y="5334"/>
                      <a:pt x="285242" y="7112"/>
                      <a:pt x="285750" y="9906"/>
                    </a:cubicBezTo>
                    <a:cubicBezTo>
                      <a:pt x="285750" y="15240"/>
                      <a:pt x="280670" y="19685"/>
                      <a:pt x="270510" y="23241"/>
                    </a:cubicBezTo>
                    <a:lnTo>
                      <a:pt x="270510" y="59817"/>
                    </a:lnTo>
                    <a:lnTo>
                      <a:pt x="298323" y="59817"/>
                    </a:lnTo>
                    <a:lnTo>
                      <a:pt x="318516" y="34290"/>
                    </a:lnTo>
                    <a:lnTo>
                      <a:pt x="359664" y="62484"/>
                    </a:lnTo>
                    <a:cubicBezTo>
                      <a:pt x="363982" y="65532"/>
                      <a:pt x="366141" y="68326"/>
                      <a:pt x="366141" y="70866"/>
                    </a:cubicBezTo>
                    <a:cubicBezTo>
                      <a:pt x="366141" y="76708"/>
                      <a:pt x="359664" y="79756"/>
                      <a:pt x="346710" y="80010"/>
                    </a:cubicBezTo>
                    <a:cubicBezTo>
                      <a:pt x="327660" y="95758"/>
                      <a:pt x="308991" y="109855"/>
                      <a:pt x="290703" y="122301"/>
                    </a:cubicBezTo>
                    <a:lnTo>
                      <a:pt x="286131" y="119253"/>
                    </a:lnTo>
                    <a:lnTo>
                      <a:pt x="304419" y="68961"/>
                    </a:lnTo>
                    <a:lnTo>
                      <a:pt x="270510" y="68961"/>
                    </a:lnTo>
                    <a:lnTo>
                      <a:pt x="270510" y="149352"/>
                    </a:lnTo>
                    <a:lnTo>
                      <a:pt x="284607" y="149352"/>
                    </a:lnTo>
                    <a:lnTo>
                      <a:pt x="303657" y="124968"/>
                    </a:lnTo>
                    <a:lnTo>
                      <a:pt x="347472" y="152400"/>
                    </a:lnTo>
                    <a:cubicBezTo>
                      <a:pt x="351536" y="154940"/>
                      <a:pt x="353568" y="157607"/>
                      <a:pt x="353568" y="160401"/>
                    </a:cubicBezTo>
                    <a:cubicBezTo>
                      <a:pt x="353568" y="163449"/>
                      <a:pt x="352425" y="165989"/>
                      <a:pt x="350139" y="168021"/>
                    </a:cubicBezTo>
                    <a:cubicBezTo>
                      <a:pt x="347345" y="170307"/>
                      <a:pt x="342265" y="172212"/>
                      <a:pt x="334899" y="173736"/>
                    </a:cubicBezTo>
                    <a:cubicBezTo>
                      <a:pt x="320929" y="208534"/>
                      <a:pt x="306324" y="235966"/>
                      <a:pt x="291084" y="256032"/>
                    </a:cubicBezTo>
                    <a:cubicBezTo>
                      <a:pt x="311404" y="268986"/>
                      <a:pt x="336296" y="278892"/>
                      <a:pt x="365760" y="285750"/>
                    </a:cubicBezTo>
                    <a:lnTo>
                      <a:pt x="364617" y="292227"/>
                    </a:lnTo>
                    <a:cubicBezTo>
                      <a:pt x="355981" y="295783"/>
                      <a:pt x="348615" y="300990"/>
                      <a:pt x="342519" y="307848"/>
                    </a:cubicBezTo>
                    <a:cubicBezTo>
                      <a:pt x="336169" y="314706"/>
                      <a:pt x="329819" y="324485"/>
                      <a:pt x="323469" y="337185"/>
                    </a:cubicBezTo>
                    <a:cubicBezTo>
                      <a:pt x="293751" y="323215"/>
                      <a:pt x="271145" y="308229"/>
                      <a:pt x="255651" y="292227"/>
                    </a:cubicBezTo>
                    <a:cubicBezTo>
                      <a:pt x="231267" y="311785"/>
                      <a:pt x="194945" y="329057"/>
                      <a:pt x="146685" y="344043"/>
                    </a:cubicBezTo>
                    <a:lnTo>
                      <a:pt x="142875" y="338328"/>
                    </a:lnTo>
                    <a:cubicBezTo>
                      <a:pt x="182753" y="311912"/>
                      <a:pt x="212852" y="286512"/>
                      <a:pt x="233172" y="262128"/>
                    </a:cubicBezTo>
                    <a:cubicBezTo>
                      <a:pt x="219964" y="237998"/>
                      <a:pt x="209931" y="203454"/>
                      <a:pt x="203073" y="158496"/>
                    </a:cubicBezTo>
                    <a:lnTo>
                      <a:pt x="195834" y="158496"/>
                    </a:lnTo>
                    <a:cubicBezTo>
                      <a:pt x="195072" y="203708"/>
                      <a:pt x="188087" y="240919"/>
                      <a:pt x="174879" y="270129"/>
                    </a:cubicBezTo>
                    <a:cubicBezTo>
                      <a:pt x="161671" y="299339"/>
                      <a:pt x="140589" y="324104"/>
                      <a:pt x="111633" y="344424"/>
                    </a:cubicBezTo>
                    <a:lnTo>
                      <a:pt x="106299" y="340233"/>
                    </a:lnTo>
                    <a:cubicBezTo>
                      <a:pt x="123571" y="314071"/>
                      <a:pt x="135636" y="287020"/>
                      <a:pt x="142494" y="259080"/>
                    </a:cubicBezTo>
                    <a:cubicBezTo>
                      <a:pt x="149098" y="231648"/>
                      <a:pt x="152400" y="195580"/>
                      <a:pt x="152400" y="150876"/>
                    </a:cubicBezTo>
                    <a:lnTo>
                      <a:pt x="152400" y="103251"/>
                    </a:lnTo>
                    <a:cubicBezTo>
                      <a:pt x="152400" y="92075"/>
                      <a:pt x="151892" y="72898"/>
                      <a:pt x="150876" y="45720"/>
                    </a:cubicBezTo>
                    <a:lnTo>
                      <a:pt x="208026" y="59817"/>
                    </a:lnTo>
                    <a:lnTo>
                      <a:pt x="226695" y="59817"/>
                    </a:lnTo>
                    <a:cubicBezTo>
                      <a:pt x="226695" y="42799"/>
                      <a:pt x="226314" y="22860"/>
                      <a:pt x="225552" y="0"/>
                    </a:cubicBezTo>
                    <a:close/>
                  </a:path>
                </a:pathLst>
              </a:custGeom>
              <a:solidFill>
                <a:schemeClr val="bg1"/>
              </a:solidFill>
              <a:ln>
                <a:noFill/>
              </a:ln>
              <a:effectLst>
                <a:outerShdw blurRad="50800" dist="38100" dir="8100000" algn="tr" rotWithShape="0">
                  <a:prstClr val="black">
                    <a:alpha val="4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3000" dirty="0">
                  <a:solidFill>
                    <a:schemeClr val="bg1"/>
                  </a:solidFill>
                  <a:effectLst>
                    <a:outerShdw blurRad="38100" dist="38100" dir="2700000" algn="tl">
                      <a:srgbClr val="000000">
                        <a:alpha val="43137"/>
                      </a:srgbClr>
                    </a:outerShdw>
                  </a:effectLst>
                  <a:latin typeface="方正粗雅宋简体" panose="02000500000000000000" pitchFamily="2" charset="-122"/>
                  <a:ea typeface="方正粗雅宋简体" panose="02000500000000000000" pitchFamily="2" charset="-122"/>
                </a:endParaRPr>
              </a:p>
            </p:txBody>
          </p:sp>
        </p:grpSp>
      </p:grpSp>
      <p:sp>
        <p:nvSpPr>
          <p:cNvPr id="3" name="立方体 2"/>
          <p:cNvSpPr/>
          <p:nvPr/>
        </p:nvSpPr>
        <p:spPr>
          <a:xfrm>
            <a:off x="9943093" y="1842591"/>
            <a:ext cx="1506542" cy="689957"/>
          </a:xfrm>
          <a:prstGeom prst="cube">
            <a:avLst>
              <a:gd name="adj" fmla="val 6482"/>
            </a:avLst>
          </a:prstGeom>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巩 固</a:t>
            </a:r>
          </a:p>
        </p:txBody>
      </p:sp>
      <p:sp>
        <p:nvSpPr>
          <p:cNvPr id="4" name="立方体 3"/>
          <p:cNvSpPr/>
          <p:nvPr/>
        </p:nvSpPr>
        <p:spPr>
          <a:xfrm>
            <a:off x="9943093" y="2791516"/>
            <a:ext cx="1506541" cy="689957"/>
          </a:xfrm>
          <a:prstGeom prst="cube">
            <a:avLst>
              <a:gd name="adj" fmla="val 6482"/>
            </a:avLst>
          </a:prstGeom>
          <a:gradFill flip="none" rotWithShape="1">
            <a:gsLst>
              <a:gs pos="0">
                <a:schemeClr val="accent2">
                  <a:lumMod val="40000"/>
                  <a:lumOff val="60000"/>
                </a:schemeClr>
              </a:gs>
              <a:gs pos="46000">
                <a:schemeClr val="accent2"/>
              </a:gs>
              <a:gs pos="100000">
                <a:srgbClr val="9E0406"/>
              </a:gs>
            </a:gsLst>
            <a:path path="circle">
              <a:fillToRect l="50000" t="130000" r="50000" b="-30000"/>
            </a:path>
            <a:tileRect/>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增 强</a:t>
            </a:r>
          </a:p>
        </p:txBody>
      </p:sp>
      <p:sp>
        <p:nvSpPr>
          <p:cNvPr id="26" name="立方体 25"/>
          <p:cNvSpPr/>
          <p:nvPr/>
        </p:nvSpPr>
        <p:spPr>
          <a:xfrm>
            <a:off x="9943092" y="3829423"/>
            <a:ext cx="1506541" cy="689957"/>
          </a:xfrm>
          <a:prstGeom prst="cube">
            <a:avLst>
              <a:gd name="adj" fmla="val 6482"/>
            </a:avLst>
          </a:prstGeom>
          <a:gradFill flip="none" rotWithShape="1">
            <a:gsLst>
              <a:gs pos="0">
                <a:schemeClr val="accent4">
                  <a:lumMod val="40000"/>
                  <a:lumOff val="60000"/>
                </a:schemeClr>
              </a:gs>
              <a:gs pos="46000">
                <a:schemeClr val="accent4">
                  <a:lumMod val="95000"/>
                  <a:lumOff val="5000"/>
                </a:schemeClr>
              </a:gs>
              <a:gs pos="100000">
                <a:schemeClr val="accent4">
                  <a:lumMod val="60000"/>
                </a:schemeClr>
              </a:gs>
            </a:gsLst>
            <a:path path="circle">
              <a:fillToRect l="50000" t="130000" r="50000" b="-30000"/>
            </a:path>
            <a:tileRect/>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提 升</a:t>
            </a:r>
          </a:p>
        </p:txBody>
      </p:sp>
      <p:sp>
        <p:nvSpPr>
          <p:cNvPr id="27" name="立方体 26"/>
          <p:cNvSpPr/>
          <p:nvPr/>
        </p:nvSpPr>
        <p:spPr>
          <a:xfrm>
            <a:off x="9943092" y="4804078"/>
            <a:ext cx="1506541" cy="862446"/>
          </a:xfrm>
          <a:prstGeom prst="cube">
            <a:avLst>
              <a:gd name="adj" fmla="val 5498"/>
            </a:avLst>
          </a:prstGeom>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畅 通</a:t>
            </a:r>
          </a:p>
        </p:txBody>
      </p:sp>
      <p:cxnSp>
        <p:nvCxnSpPr>
          <p:cNvPr id="28" name="直接连接符 24"/>
          <p:cNvCxnSpPr/>
          <p:nvPr/>
        </p:nvCxnSpPr>
        <p:spPr>
          <a:xfrm flipH="1">
            <a:off x="8506439" y="1579686"/>
            <a:ext cx="0" cy="4320000"/>
          </a:xfrm>
          <a:prstGeom prst="line">
            <a:avLst/>
          </a:prstGeom>
          <a:ln w="9525">
            <a:gradFill>
              <a:gsLst>
                <a:gs pos="0">
                  <a:srgbClr val="FFFDFD"/>
                </a:gs>
                <a:gs pos="50000">
                  <a:srgbClr val="9E0406"/>
                </a:gs>
                <a:gs pos="100000">
                  <a:srgbClr val="FFFDFD"/>
                </a:gs>
              </a:gsLst>
              <a:lin ang="5400000" scaled="0"/>
            </a:gradFill>
          </a:ln>
        </p:spPr>
        <p:style>
          <a:lnRef idx="1">
            <a:schemeClr val="accent1"/>
          </a:lnRef>
          <a:fillRef idx="0">
            <a:schemeClr val="accent1"/>
          </a:fillRef>
          <a:effectRef idx="0">
            <a:schemeClr val="accent1"/>
          </a:effectRef>
          <a:fontRef idx="minor">
            <a:schemeClr val="tx1"/>
          </a:fontRef>
        </p:style>
      </p:cxnSp>
      <p:sp>
        <p:nvSpPr>
          <p:cNvPr id="32" name="矩形 31"/>
          <p:cNvSpPr/>
          <p:nvPr/>
        </p:nvSpPr>
        <p:spPr>
          <a:xfrm flipH="1">
            <a:off x="8873100" y="2276123"/>
            <a:ext cx="838875" cy="2811546"/>
          </a:xfrm>
          <a:prstGeom prst="rect">
            <a:avLst/>
          </a:prstGeom>
          <a:gradFill>
            <a:gsLst>
              <a:gs pos="60000">
                <a:schemeClr val="bg1">
                  <a:alpha val="0"/>
                </a:schemeClr>
              </a:gs>
              <a:gs pos="100000">
                <a:schemeClr val="bg1"/>
              </a:gs>
            </a:gsLst>
            <a:lin ang="1800000" scaled="0"/>
          </a:gradFill>
          <a:ln w="19050">
            <a:gradFill>
              <a:gsLst>
                <a:gs pos="0">
                  <a:srgbClr val="E37A17"/>
                </a:gs>
                <a:gs pos="32743">
                  <a:srgbClr val="E55003">
                    <a:alpha val="0"/>
                    <a:lumMod val="0"/>
                    <a:lumOff val="100000"/>
                  </a:srgbClr>
                </a:gs>
                <a:gs pos="70000">
                  <a:srgbClr val="E55003">
                    <a:alpha val="0"/>
                    <a:lumMod val="0"/>
                    <a:lumOff val="100000"/>
                  </a:srgbClr>
                </a:gs>
                <a:gs pos="100000">
                  <a:srgbClr val="E37A17"/>
                </a:gs>
              </a:gsLst>
              <a:lin ang="3000000" scaled="0"/>
            </a:gradFill>
          </a:ln>
          <a:effectLst>
            <a:outerShdw blurRad="63500" dist="139700" dir="2700000" algn="tl" rotWithShape="0">
              <a:schemeClr val="accent2">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3200" b="1" dirty="0">
                <a:solidFill>
                  <a:schemeClr val="tx1"/>
                </a:solidFill>
                <a:latin typeface="华文中宋" panose="02010600040101010101" pitchFamily="2" charset="-122"/>
                <a:ea typeface="华文中宋" panose="02010600040101010101" pitchFamily="2" charset="-122"/>
              </a:rPr>
              <a:t>八字方针</a:t>
            </a:r>
          </a:p>
        </p:txBody>
      </p:sp>
      <p:sp>
        <p:nvSpPr>
          <p:cNvPr id="2" name="对角圆角矩形 1"/>
          <p:cNvSpPr/>
          <p:nvPr/>
        </p:nvSpPr>
        <p:spPr>
          <a:xfrm flipH="1">
            <a:off x="4069096" y="959813"/>
            <a:ext cx="468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深化供给侧结构性改革的方向</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2">
            <a:extLst>
              <a:ext uri="{28A0092B-C50C-407E-A947-70E740481C1C}">
                <a14:useLocalDpi xmlns:a14="http://schemas.microsoft.com/office/drawing/2010/main" val="0"/>
              </a:ext>
            </a:extLst>
          </a:blip>
          <a:srcRect t="38151"/>
          <a:stretch>
            <a:fillRect/>
          </a:stretch>
        </p:blipFill>
        <p:spPr>
          <a:xfrm>
            <a:off x="0" y="0"/>
            <a:ext cx="12192000" cy="5145346"/>
          </a:xfrm>
          <a:prstGeom prst="rect">
            <a:avLst/>
          </a:prstGeom>
        </p:spPr>
      </p:pic>
      <p:pic>
        <p:nvPicPr>
          <p:cNvPr id="11" name="图片 10"/>
          <p:cNvPicPr>
            <a:picLocks noChangeAspect="1"/>
          </p:cNvPicPr>
          <p:nvPr/>
        </p:nvPicPr>
        <p:blipFill rotWithShape="1">
          <a:blip r:embed="rId3"/>
          <a:srcRect l="6011" t="43618" r="3962" b="16191"/>
          <a:stretch>
            <a:fillRect/>
          </a:stretch>
        </p:blipFill>
        <p:spPr>
          <a:xfrm>
            <a:off x="0" y="3432693"/>
            <a:ext cx="12192000" cy="3425307"/>
          </a:xfrm>
          <a:prstGeom prst="rect">
            <a:avLst/>
          </a:prstGeom>
        </p:spPr>
      </p:pic>
      <p:sp>
        <p:nvSpPr>
          <p:cNvPr id="12" name="矩形 11"/>
          <p:cNvSpPr/>
          <p:nvPr/>
        </p:nvSpPr>
        <p:spPr>
          <a:xfrm>
            <a:off x="0" y="2104571"/>
            <a:ext cx="5849655" cy="1224822"/>
          </a:xfrm>
          <a:prstGeom prst="rect">
            <a:avLst/>
          </a:prstGeom>
          <a:gradFill flip="none" rotWithShape="1">
            <a:gsLst>
              <a:gs pos="100000">
                <a:srgbClr val="454545">
                  <a:alpha val="56000"/>
                </a:srgbClr>
              </a:gs>
              <a:gs pos="0">
                <a:srgbClr val="101010"/>
              </a:gs>
            </a:gsLst>
            <a:lin ang="0" scaled="1"/>
            <a:tileRect/>
          </a:gra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p:cNvSpPr txBox="1"/>
          <p:nvPr/>
        </p:nvSpPr>
        <p:spPr>
          <a:xfrm>
            <a:off x="877682" y="2236337"/>
            <a:ext cx="4680913" cy="961289"/>
          </a:xfrm>
          <a:prstGeom prst="rect">
            <a:avLst/>
          </a:prstGeom>
          <a:noFill/>
        </p:spPr>
        <p:txBody>
          <a:bodyPr wrap="square" rtlCol="0">
            <a:spAutoFit/>
          </a:bodyPr>
          <a:lstStyle/>
          <a:p>
            <a:pPr indent="457200" algn="just">
              <a:lnSpc>
                <a:spcPct val="150000"/>
              </a:lnSpc>
            </a:pPr>
            <a:r>
              <a:rPr lang="zh-CN" altLang="en-US" sz="2000" dirty="0">
                <a:solidFill>
                  <a:schemeClr val="bg1"/>
                </a:solidFill>
                <a:latin typeface="微软雅黑" panose="020B0503020204020204" pitchFamily="34" charset="-122"/>
                <a:ea typeface="微软雅黑" panose="020B0503020204020204" pitchFamily="34" charset="-122"/>
              </a:rPr>
              <a:t>钢铁行业提前两年完成“十三五”去产能</a:t>
            </a:r>
            <a:r>
              <a:rPr lang="en-US" altLang="zh-CN" sz="2000" dirty="0">
                <a:solidFill>
                  <a:schemeClr val="bg1"/>
                </a:solidFill>
                <a:latin typeface="微软雅黑" panose="020B0503020204020204" pitchFamily="34" charset="-122"/>
                <a:ea typeface="微软雅黑" panose="020B0503020204020204" pitchFamily="34" charset="-122"/>
              </a:rPr>
              <a:t>1.5</a:t>
            </a:r>
            <a:r>
              <a:rPr lang="zh-CN" altLang="en-US" sz="2000" dirty="0">
                <a:solidFill>
                  <a:schemeClr val="bg1"/>
                </a:solidFill>
                <a:latin typeface="微软雅黑" panose="020B0503020204020204" pitchFamily="34" charset="-122"/>
                <a:ea typeface="微软雅黑" panose="020B0503020204020204" pitchFamily="34" charset="-122"/>
              </a:rPr>
              <a:t>亿吨目标。</a:t>
            </a:r>
            <a:endParaRPr lang="en-US" altLang="zh-CN" sz="2000" dirty="0">
              <a:solidFill>
                <a:schemeClr val="bg1"/>
              </a:solidFill>
              <a:latin typeface="微软雅黑" panose="020B0503020204020204" pitchFamily="34" charset="-122"/>
              <a:ea typeface="微软雅黑" panose="020B0503020204020204" pitchFamily="34" charset="-122"/>
            </a:endParaRPr>
          </a:p>
        </p:txBody>
      </p:sp>
      <p:sp>
        <p:nvSpPr>
          <p:cNvPr id="13" name="矩形 12"/>
          <p:cNvSpPr/>
          <p:nvPr/>
        </p:nvSpPr>
        <p:spPr>
          <a:xfrm>
            <a:off x="6025019" y="4650538"/>
            <a:ext cx="6166981" cy="2036550"/>
          </a:xfrm>
          <a:prstGeom prst="rect">
            <a:avLst/>
          </a:prstGeom>
          <a:gradFill flip="none" rotWithShape="1">
            <a:gsLst>
              <a:gs pos="100000">
                <a:schemeClr val="bg1">
                  <a:alpha val="57000"/>
                </a:schemeClr>
              </a:gs>
              <a:gs pos="0">
                <a:schemeClr val="bg1"/>
              </a:gs>
            </a:gsLst>
            <a:lin ang="10800000" scaled="1"/>
            <a:tileRect/>
          </a:gra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6898709" y="4699317"/>
            <a:ext cx="4419600" cy="1938992"/>
          </a:xfrm>
          <a:prstGeom prst="rect">
            <a:avLst/>
          </a:prstGeom>
          <a:noFill/>
        </p:spPr>
        <p:txBody>
          <a:bodyPr wrap="square" rtlCol="0">
            <a:spAutoFit/>
          </a:bodyPr>
          <a:lstStyle>
            <a:defPPr>
              <a:defRPr lang="zh-CN"/>
            </a:defPPr>
            <a:lvl1pPr indent="457200" algn="just">
              <a:lnSpc>
                <a:spcPct val="150000"/>
              </a:lnSpc>
              <a:defRPr>
                <a:latin typeface="微软雅黑" panose="020B0503020204020204" pitchFamily="34" charset="-122"/>
                <a:ea typeface="微软雅黑" panose="020B0503020204020204" pitchFamily="34" charset="-122"/>
              </a:defRPr>
            </a:lvl1pPr>
          </a:lstStyle>
          <a:p>
            <a:r>
              <a:rPr lang="en-US" altLang="zh-CN" sz="2000" dirty="0"/>
              <a:t>2021</a:t>
            </a:r>
            <a:r>
              <a:rPr lang="zh-CN" altLang="en-US" sz="2000" dirty="0"/>
              <a:t>年全国粗钢产量同比减少近</a:t>
            </a:r>
            <a:r>
              <a:rPr lang="en-US" altLang="zh-CN" sz="2000" dirty="0"/>
              <a:t>3000</a:t>
            </a:r>
            <a:r>
              <a:rPr lang="zh-CN" altLang="en-US" sz="2000" dirty="0"/>
              <a:t>万吨，引导钢铁企业摒弃以量取胜的粗放发展方式，促进钢铁行业高质量发展。</a:t>
            </a:r>
            <a:endParaRPr lang="en-US" altLang="zh-CN" sz="2000" dirty="0"/>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组合 24"/>
          <p:cNvGrpSpPr/>
          <p:nvPr/>
        </p:nvGrpSpPr>
        <p:grpSpPr>
          <a:xfrm>
            <a:off x="4440000" y="1656000"/>
            <a:ext cx="3312000" cy="468000"/>
            <a:chOff x="1195504" y="4601631"/>
            <a:chExt cx="3312000" cy="468000"/>
          </a:xfrm>
        </p:grpSpPr>
        <p:sp>
          <p:nvSpPr>
            <p:cNvPr id="26" name="对角圆角矩形 25"/>
            <p:cNvSpPr/>
            <p:nvPr/>
          </p:nvSpPr>
          <p:spPr>
            <a:xfrm>
              <a:off x="1195504" y="4601631"/>
              <a:ext cx="33120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加快培育完整内需体系</a:t>
              </a:r>
            </a:p>
          </p:txBody>
        </p:sp>
        <p:sp>
          <p:nvSpPr>
            <p:cNvPr id="27" name="对角圆角矩形 26"/>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4" name="组合 3"/>
          <p:cNvGrpSpPr/>
          <p:nvPr/>
        </p:nvGrpSpPr>
        <p:grpSpPr>
          <a:xfrm>
            <a:off x="4388747" y="2676569"/>
            <a:ext cx="3414507" cy="3222746"/>
            <a:chOff x="4438314" y="2577404"/>
            <a:chExt cx="3414507" cy="3222746"/>
          </a:xfrm>
        </p:grpSpPr>
        <p:sp>
          <p:nvSpPr>
            <p:cNvPr id="34" name="任意多边形: 形状 52"/>
            <p:cNvSpPr/>
            <p:nvPr/>
          </p:nvSpPr>
          <p:spPr>
            <a:xfrm flipH="1" flipV="1">
              <a:off x="4438314" y="5491806"/>
              <a:ext cx="828000" cy="308344"/>
            </a:xfrm>
            <a:custGeom>
              <a:avLst/>
              <a:gdLst>
                <a:gd name="connsiteX0" fmla="*/ 829339 w 829339"/>
                <a:gd name="connsiteY0" fmla="*/ 0 h 308344"/>
                <a:gd name="connsiteX1" fmla="*/ 308344 w 829339"/>
                <a:gd name="connsiteY1" fmla="*/ 0 h 308344"/>
                <a:gd name="connsiteX2" fmla="*/ 0 w 829339"/>
                <a:gd name="connsiteY2" fmla="*/ 308344 h 308344"/>
              </a:gdLst>
              <a:ahLst/>
              <a:cxnLst>
                <a:cxn ang="0">
                  <a:pos x="connsiteX0" y="connsiteY0"/>
                </a:cxn>
                <a:cxn ang="0">
                  <a:pos x="connsiteX1" y="connsiteY1"/>
                </a:cxn>
                <a:cxn ang="0">
                  <a:pos x="connsiteX2" y="connsiteY2"/>
                </a:cxn>
              </a:cxnLst>
              <a:rect l="l" t="t" r="r" b="b"/>
              <a:pathLst>
                <a:path w="829339" h="308344">
                  <a:moveTo>
                    <a:pt x="829339" y="0"/>
                  </a:moveTo>
                  <a:lnTo>
                    <a:pt x="308344" y="0"/>
                  </a:lnTo>
                  <a:lnTo>
                    <a:pt x="0" y="308344"/>
                  </a:lnTo>
                </a:path>
              </a:pathLst>
            </a:custGeom>
            <a:noFill/>
            <a:ln>
              <a:solidFill>
                <a:srgbClr val="DF5500"/>
              </a:solidFill>
              <a:headEnd type="oval"/>
              <a:tailEnd type="ova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35" name="任意多边形: 形状 53"/>
            <p:cNvSpPr/>
            <p:nvPr/>
          </p:nvSpPr>
          <p:spPr>
            <a:xfrm flipH="1">
              <a:off x="4438314" y="2577404"/>
              <a:ext cx="828000" cy="308344"/>
            </a:xfrm>
            <a:custGeom>
              <a:avLst/>
              <a:gdLst>
                <a:gd name="connsiteX0" fmla="*/ 829339 w 829339"/>
                <a:gd name="connsiteY0" fmla="*/ 0 h 308344"/>
                <a:gd name="connsiteX1" fmla="*/ 308344 w 829339"/>
                <a:gd name="connsiteY1" fmla="*/ 0 h 308344"/>
                <a:gd name="connsiteX2" fmla="*/ 0 w 829339"/>
                <a:gd name="connsiteY2" fmla="*/ 308344 h 308344"/>
              </a:gdLst>
              <a:ahLst/>
              <a:cxnLst>
                <a:cxn ang="0">
                  <a:pos x="connsiteX0" y="connsiteY0"/>
                </a:cxn>
                <a:cxn ang="0">
                  <a:pos x="connsiteX1" y="connsiteY1"/>
                </a:cxn>
                <a:cxn ang="0">
                  <a:pos x="connsiteX2" y="connsiteY2"/>
                </a:cxn>
              </a:cxnLst>
              <a:rect l="l" t="t" r="r" b="b"/>
              <a:pathLst>
                <a:path w="829339" h="308344">
                  <a:moveTo>
                    <a:pt x="829339" y="0"/>
                  </a:moveTo>
                  <a:lnTo>
                    <a:pt x="308344" y="0"/>
                  </a:lnTo>
                  <a:lnTo>
                    <a:pt x="0" y="308344"/>
                  </a:lnTo>
                </a:path>
              </a:pathLst>
            </a:custGeom>
            <a:noFill/>
            <a:ln>
              <a:solidFill>
                <a:srgbClr val="DF5500"/>
              </a:solidFill>
              <a:headEnd type="oval"/>
              <a:tailEnd type="ova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37" name="任意多边形: 形状 46"/>
            <p:cNvSpPr/>
            <p:nvPr/>
          </p:nvSpPr>
          <p:spPr>
            <a:xfrm flipV="1">
              <a:off x="7024821" y="5491806"/>
              <a:ext cx="828000" cy="308344"/>
            </a:xfrm>
            <a:custGeom>
              <a:avLst/>
              <a:gdLst>
                <a:gd name="connsiteX0" fmla="*/ 829339 w 829339"/>
                <a:gd name="connsiteY0" fmla="*/ 0 h 308344"/>
                <a:gd name="connsiteX1" fmla="*/ 308344 w 829339"/>
                <a:gd name="connsiteY1" fmla="*/ 0 h 308344"/>
                <a:gd name="connsiteX2" fmla="*/ 0 w 829339"/>
                <a:gd name="connsiteY2" fmla="*/ 308344 h 308344"/>
              </a:gdLst>
              <a:ahLst/>
              <a:cxnLst>
                <a:cxn ang="0">
                  <a:pos x="connsiteX0" y="connsiteY0"/>
                </a:cxn>
                <a:cxn ang="0">
                  <a:pos x="connsiteX1" y="connsiteY1"/>
                </a:cxn>
                <a:cxn ang="0">
                  <a:pos x="connsiteX2" y="connsiteY2"/>
                </a:cxn>
              </a:cxnLst>
              <a:rect l="l" t="t" r="r" b="b"/>
              <a:pathLst>
                <a:path w="829339" h="308344">
                  <a:moveTo>
                    <a:pt x="829339" y="0"/>
                  </a:moveTo>
                  <a:lnTo>
                    <a:pt x="308344" y="0"/>
                  </a:lnTo>
                  <a:lnTo>
                    <a:pt x="0" y="308344"/>
                  </a:lnTo>
                </a:path>
              </a:pathLst>
            </a:custGeom>
            <a:noFill/>
            <a:ln>
              <a:solidFill>
                <a:srgbClr val="DF5500"/>
              </a:solidFill>
              <a:headEnd type="oval"/>
              <a:tailEnd type="ova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38" name="任意多边形: 形状 44"/>
            <p:cNvSpPr/>
            <p:nvPr/>
          </p:nvSpPr>
          <p:spPr>
            <a:xfrm>
              <a:off x="7024821" y="2577404"/>
              <a:ext cx="828000" cy="308344"/>
            </a:xfrm>
            <a:custGeom>
              <a:avLst/>
              <a:gdLst>
                <a:gd name="connsiteX0" fmla="*/ 829339 w 829339"/>
                <a:gd name="connsiteY0" fmla="*/ 0 h 308344"/>
                <a:gd name="connsiteX1" fmla="*/ 308344 w 829339"/>
                <a:gd name="connsiteY1" fmla="*/ 0 h 308344"/>
                <a:gd name="connsiteX2" fmla="*/ 0 w 829339"/>
                <a:gd name="connsiteY2" fmla="*/ 308344 h 308344"/>
              </a:gdLst>
              <a:ahLst/>
              <a:cxnLst>
                <a:cxn ang="0">
                  <a:pos x="connsiteX0" y="connsiteY0"/>
                </a:cxn>
                <a:cxn ang="0">
                  <a:pos x="connsiteX1" y="connsiteY1"/>
                </a:cxn>
                <a:cxn ang="0">
                  <a:pos x="connsiteX2" y="connsiteY2"/>
                </a:cxn>
              </a:cxnLst>
              <a:rect l="l" t="t" r="r" b="b"/>
              <a:pathLst>
                <a:path w="829339" h="308344">
                  <a:moveTo>
                    <a:pt x="829339" y="0"/>
                  </a:moveTo>
                  <a:lnTo>
                    <a:pt x="308344" y="0"/>
                  </a:lnTo>
                  <a:lnTo>
                    <a:pt x="0" y="308344"/>
                  </a:lnTo>
                </a:path>
              </a:pathLst>
            </a:custGeom>
            <a:noFill/>
            <a:ln>
              <a:solidFill>
                <a:srgbClr val="DF5500"/>
              </a:solidFill>
              <a:headEnd type="oval"/>
              <a:tailEnd type="ova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latin typeface="微软雅黑" panose="020B0503020204020204" pitchFamily="34" charset="-122"/>
                <a:ea typeface="微软雅黑" panose="020B0503020204020204" pitchFamily="34" charset="-122"/>
              </a:endParaRPr>
            </a:p>
          </p:txBody>
        </p:sp>
      </p:grpSp>
      <p:grpSp>
        <p:nvGrpSpPr>
          <p:cNvPr id="2" name="组合 1"/>
          <p:cNvGrpSpPr/>
          <p:nvPr/>
        </p:nvGrpSpPr>
        <p:grpSpPr>
          <a:xfrm>
            <a:off x="4602326" y="2799225"/>
            <a:ext cx="2987348" cy="2993598"/>
            <a:chOff x="4174686" y="2398181"/>
            <a:chExt cx="3639354" cy="3646968"/>
          </a:xfrm>
        </p:grpSpPr>
        <p:sp>
          <p:nvSpPr>
            <p:cNvPr id="39" name="îsľidê"/>
            <p:cNvSpPr/>
            <p:nvPr/>
          </p:nvSpPr>
          <p:spPr bwMode="auto">
            <a:xfrm>
              <a:off x="6060348" y="2398181"/>
              <a:ext cx="1449143" cy="1230884"/>
            </a:xfrm>
            <a:custGeom>
              <a:avLst/>
              <a:gdLst/>
              <a:ahLst/>
              <a:cxnLst/>
              <a:rect l="0" t="0" r="r" b="b"/>
              <a:pathLst>
                <a:path w="21458" h="21246">
                  <a:moveTo>
                    <a:pt x="12562" y="20852"/>
                  </a:moveTo>
                  <a:lnTo>
                    <a:pt x="20998" y="15182"/>
                  </a:lnTo>
                  <a:cubicBezTo>
                    <a:pt x="21463" y="14870"/>
                    <a:pt x="21600" y="14162"/>
                    <a:pt x="21297" y="13646"/>
                  </a:cubicBezTo>
                  <a:cubicBezTo>
                    <a:pt x="16781" y="5972"/>
                    <a:pt x="9426" y="742"/>
                    <a:pt x="994" y="3"/>
                  </a:cubicBezTo>
                  <a:cubicBezTo>
                    <a:pt x="458" y="-44"/>
                    <a:pt x="0" y="447"/>
                    <a:pt x="0" y="1072"/>
                  </a:cubicBezTo>
                  <a:lnTo>
                    <a:pt x="0" y="12411"/>
                  </a:lnTo>
                  <a:cubicBezTo>
                    <a:pt x="0" y="13814"/>
                    <a:pt x="846" y="15011"/>
                    <a:pt x="2023" y="15315"/>
                  </a:cubicBezTo>
                  <a:cubicBezTo>
                    <a:pt x="4902" y="16059"/>
                    <a:pt x="7451" y="17818"/>
                    <a:pt x="9380" y="20255"/>
                  </a:cubicBezTo>
                  <a:cubicBezTo>
                    <a:pt x="10200" y="21292"/>
                    <a:pt x="11514" y="21556"/>
                    <a:pt x="12562" y="20852"/>
                  </a:cubicBezTo>
                  <a:close/>
                  <a:moveTo>
                    <a:pt x="12562" y="20852"/>
                  </a:moveTo>
                </a:path>
              </a:pathLst>
            </a:custGeom>
            <a:solidFill>
              <a:srgbClr val="FFA219"/>
            </a:solidFill>
            <a:ln>
              <a:noFill/>
            </a:ln>
            <a:effectLst/>
          </p:spPr>
          <p:txBody>
            <a:bodyPr lIns="0" tIns="0" rIns="0" bIns="0"/>
            <a:lstStyle/>
            <a:p>
              <a:endParaRPr 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0" name="îŝļíďè"/>
            <p:cNvSpPr/>
            <p:nvPr/>
          </p:nvSpPr>
          <p:spPr bwMode="auto">
            <a:xfrm>
              <a:off x="6062887" y="4814265"/>
              <a:ext cx="1446605" cy="1230884"/>
            </a:xfrm>
            <a:custGeom>
              <a:avLst/>
              <a:gdLst/>
              <a:ahLst/>
              <a:cxnLst/>
              <a:rect l="0" t="0" r="r" b="b"/>
              <a:pathLst>
                <a:path w="21458" h="21246">
                  <a:moveTo>
                    <a:pt x="0" y="8835"/>
                  </a:moveTo>
                  <a:lnTo>
                    <a:pt x="0" y="20174"/>
                  </a:lnTo>
                  <a:cubicBezTo>
                    <a:pt x="0" y="20799"/>
                    <a:pt x="458" y="21290"/>
                    <a:pt x="994" y="21243"/>
                  </a:cubicBezTo>
                  <a:cubicBezTo>
                    <a:pt x="9426" y="20504"/>
                    <a:pt x="16780" y="15274"/>
                    <a:pt x="21297" y="7600"/>
                  </a:cubicBezTo>
                  <a:cubicBezTo>
                    <a:pt x="21600" y="7084"/>
                    <a:pt x="21462" y="6377"/>
                    <a:pt x="20998" y="6064"/>
                  </a:cubicBezTo>
                  <a:lnTo>
                    <a:pt x="12562" y="394"/>
                  </a:lnTo>
                  <a:cubicBezTo>
                    <a:pt x="11514" y="-310"/>
                    <a:pt x="10199" y="-46"/>
                    <a:pt x="9379" y="990"/>
                  </a:cubicBezTo>
                  <a:cubicBezTo>
                    <a:pt x="7451" y="3428"/>
                    <a:pt x="4901" y="5187"/>
                    <a:pt x="2023" y="5931"/>
                  </a:cubicBezTo>
                  <a:cubicBezTo>
                    <a:pt x="846" y="6235"/>
                    <a:pt x="0" y="7432"/>
                    <a:pt x="0" y="8835"/>
                  </a:cubicBezTo>
                  <a:close/>
                  <a:moveTo>
                    <a:pt x="0" y="8835"/>
                  </a:moveTo>
                </a:path>
              </a:pathLst>
            </a:custGeom>
            <a:solidFill>
              <a:srgbClr val="FF501F"/>
            </a:solidFill>
            <a:ln>
              <a:noFill/>
            </a:ln>
            <a:effectLst/>
          </p:spPr>
          <p:txBody>
            <a:bodyPr lIns="0" tIns="0" rIns="0" bIns="0"/>
            <a:lstStyle/>
            <a:p>
              <a:endParaRPr 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1" name="îS1ïḍe"/>
            <p:cNvSpPr/>
            <p:nvPr/>
          </p:nvSpPr>
          <p:spPr bwMode="auto">
            <a:xfrm>
              <a:off x="4174686" y="3393038"/>
              <a:ext cx="918722" cy="1652175"/>
            </a:xfrm>
            <a:custGeom>
              <a:avLst/>
              <a:gdLst/>
              <a:ahLst/>
              <a:cxnLst/>
              <a:rect l="0" t="0" r="r" b="b"/>
              <a:pathLst>
                <a:path w="21228" h="21348">
                  <a:moveTo>
                    <a:pt x="20038" y="10674"/>
                  </a:moveTo>
                  <a:cubicBezTo>
                    <a:pt x="20038" y="9387"/>
                    <a:pt x="20388" y="8146"/>
                    <a:pt x="21039" y="6979"/>
                  </a:cubicBezTo>
                  <a:cubicBezTo>
                    <a:pt x="21600" y="5971"/>
                    <a:pt x="20886" y="4879"/>
                    <a:pt x="19256" y="4351"/>
                  </a:cubicBezTo>
                  <a:lnTo>
                    <a:pt x="6147" y="107"/>
                  </a:lnTo>
                  <a:cubicBezTo>
                    <a:pt x="5426" y="-126"/>
                    <a:pt x="4502" y="34"/>
                    <a:pt x="4141" y="455"/>
                  </a:cubicBezTo>
                  <a:cubicBezTo>
                    <a:pt x="1488" y="3547"/>
                    <a:pt x="0" y="7013"/>
                    <a:pt x="0" y="10674"/>
                  </a:cubicBezTo>
                  <a:cubicBezTo>
                    <a:pt x="0" y="14335"/>
                    <a:pt x="1488" y="17801"/>
                    <a:pt x="4141" y="20893"/>
                  </a:cubicBezTo>
                  <a:cubicBezTo>
                    <a:pt x="4502" y="21314"/>
                    <a:pt x="5426" y="21474"/>
                    <a:pt x="6147" y="21241"/>
                  </a:cubicBezTo>
                  <a:lnTo>
                    <a:pt x="19255" y="16997"/>
                  </a:lnTo>
                  <a:cubicBezTo>
                    <a:pt x="20886" y="16469"/>
                    <a:pt x="21600" y="15377"/>
                    <a:pt x="21038" y="14369"/>
                  </a:cubicBezTo>
                  <a:cubicBezTo>
                    <a:pt x="20388" y="13202"/>
                    <a:pt x="20038" y="11961"/>
                    <a:pt x="20038" y="10674"/>
                  </a:cubicBezTo>
                  <a:close/>
                  <a:moveTo>
                    <a:pt x="20038" y="10674"/>
                  </a:moveTo>
                </a:path>
              </a:pathLst>
            </a:custGeom>
            <a:solidFill>
              <a:srgbClr val="F32A32"/>
            </a:solidFill>
            <a:ln>
              <a:noFill/>
            </a:ln>
            <a:effectLst/>
          </p:spPr>
          <p:txBody>
            <a:bodyPr lIns="0" tIns="0" rIns="0" bIns="0"/>
            <a:lstStyle/>
            <a:p>
              <a:endParaRPr 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2" name="ïślïde"/>
            <p:cNvSpPr/>
            <p:nvPr/>
          </p:nvSpPr>
          <p:spPr bwMode="auto">
            <a:xfrm>
              <a:off x="4479235" y="4814265"/>
              <a:ext cx="1446605" cy="1230884"/>
            </a:xfrm>
            <a:custGeom>
              <a:avLst/>
              <a:gdLst/>
              <a:ahLst/>
              <a:cxnLst/>
              <a:rect l="0" t="0" r="r" b="b"/>
              <a:pathLst>
                <a:path w="21458" h="21246">
                  <a:moveTo>
                    <a:pt x="8896" y="394"/>
                  </a:moveTo>
                  <a:lnTo>
                    <a:pt x="460" y="6064"/>
                  </a:lnTo>
                  <a:cubicBezTo>
                    <a:pt x="-5" y="6376"/>
                    <a:pt x="-142" y="7084"/>
                    <a:pt x="161" y="7600"/>
                  </a:cubicBezTo>
                  <a:cubicBezTo>
                    <a:pt x="4677" y="15274"/>
                    <a:pt x="12032" y="20504"/>
                    <a:pt x="20464" y="21243"/>
                  </a:cubicBezTo>
                  <a:cubicBezTo>
                    <a:pt x="21000" y="21290"/>
                    <a:pt x="21458" y="20799"/>
                    <a:pt x="21458" y="20174"/>
                  </a:cubicBezTo>
                  <a:lnTo>
                    <a:pt x="21458" y="8834"/>
                  </a:lnTo>
                  <a:cubicBezTo>
                    <a:pt x="21458" y="7431"/>
                    <a:pt x="20612" y="6234"/>
                    <a:pt x="19435" y="5931"/>
                  </a:cubicBezTo>
                  <a:cubicBezTo>
                    <a:pt x="16556" y="5187"/>
                    <a:pt x="14007" y="3428"/>
                    <a:pt x="12078" y="990"/>
                  </a:cubicBezTo>
                  <a:cubicBezTo>
                    <a:pt x="11258" y="-46"/>
                    <a:pt x="9944" y="-310"/>
                    <a:pt x="8896" y="394"/>
                  </a:cubicBezTo>
                  <a:close/>
                  <a:moveTo>
                    <a:pt x="8896" y="394"/>
                  </a:moveTo>
                </a:path>
              </a:pathLst>
            </a:custGeom>
            <a:solidFill>
              <a:srgbClr val="A9040B"/>
            </a:solidFill>
            <a:ln>
              <a:noFill/>
            </a:ln>
            <a:effectLst/>
          </p:spPr>
          <p:txBody>
            <a:bodyPr lIns="0" tIns="0" rIns="0" bIns="0"/>
            <a:lstStyle/>
            <a:p>
              <a:endParaRPr 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3" name="ïsļiḋè"/>
            <p:cNvSpPr/>
            <p:nvPr/>
          </p:nvSpPr>
          <p:spPr bwMode="auto">
            <a:xfrm>
              <a:off x="6895318" y="3393038"/>
              <a:ext cx="918722" cy="1652175"/>
            </a:xfrm>
            <a:custGeom>
              <a:avLst/>
              <a:gdLst/>
              <a:ahLst/>
              <a:cxnLst/>
              <a:rect l="0" t="0" r="r" b="b"/>
              <a:pathLst>
                <a:path w="21228" h="21348">
                  <a:moveTo>
                    <a:pt x="1191" y="10674"/>
                  </a:moveTo>
                  <a:cubicBezTo>
                    <a:pt x="1191" y="11961"/>
                    <a:pt x="840" y="13202"/>
                    <a:pt x="190" y="14369"/>
                  </a:cubicBezTo>
                  <a:cubicBezTo>
                    <a:pt x="-372" y="15377"/>
                    <a:pt x="342" y="16469"/>
                    <a:pt x="1973" y="16997"/>
                  </a:cubicBezTo>
                  <a:lnTo>
                    <a:pt x="15081" y="21241"/>
                  </a:lnTo>
                  <a:cubicBezTo>
                    <a:pt x="15802" y="21474"/>
                    <a:pt x="16726" y="21314"/>
                    <a:pt x="17087" y="20893"/>
                  </a:cubicBezTo>
                  <a:cubicBezTo>
                    <a:pt x="19740" y="17801"/>
                    <a:pt x="21228" y="14335"/>
                    <a:pt x="21228" y="10674"/>
                  </a:cubicBezTo>
                  <a:cubicBezTo>
                    <a:pt x="21228" y="7013"/>
                    <a:pt x="19740" y="3547"/>
                    <a:pt x="17087" y="455"/>
                  </a:cubicBezTo>
                  <a:cubicBezTo>
                    <a:pt x="16726" y="34"/>
                    <a:pt x="15802" y="-126"/>
                    <a:pt x="15081" y="107"/>
                  </a:cubicBezTo>
                  <a:lnTo>
                    <a:pt x="1972" y="4351"/>
                  </a:lnTo>
                  <a:cubicBezTo>
                    <a:pt x="341" y="4878"/>
                    <a:pt x="-372" y="5971"/>
                    <a:pt x="189" y="6978"/>
                  </a:cubicBezTo>
                  <a:cubicBezTo>
                    <a:pt x="840" y="8145"/>
                    <a:pt x="1191" y="9386"/>
                    <a:pt x="1191" y="10674"/>
                  </a:cubicBezTo>
                  <a:close/>
                  <a:moveTo>
                    <a:pt x="1191" y="10674"/>
                  </a:moveTo>
                </a:path>
              </a:pathLst>
            </a:custGeom>
            <a:solidFill>
              <a:srgbClr val="C8161D"/>
            </a:solidFill>
            <a:ln>
              <a:noFill/>
            </a:ln>
            <a:effectLst/>
          </p:spPr>
          <p:txBody>
            <a:bodyPr lIns="0" tIns="0" rIns="0" bIns="0"/>
            <a:lstStyle/>
            <a:p>
              <a:endParaRPr 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4" name="îś1ïḋé"/>
            <p:cNvSpPr/>
            <p:nvPr/>
          </p:nvSpPr>
          <p:spPr bwMode="auto">
            <a:xfrm>
              <a:off x="4479235" y="2398181"/>
              <a:ext cx="1446605" cy="1230884"/>
            </a:xfrm>
            <a:custGeom>
              <a:avLst/>
              <a:gdLst/>
              <a:ahLst/>
              <a:cxnLst/>
              <a:rect l="0" t="0" r="r" b="b"/>
              <a:pathLst>
                <a:path w="21458" h="21246">
                  <a:moveTo>
                    <a:pt x="21458" y="12411"/>
                  </a:moveTo>
                  <a:lnTo>
                    <a:pt x="21458" y="1072"/>
                  </a:lnTo>
                  <a:cubicBezTo>
                    <a:pt x="21458" y="447"/>
                    <a:pt x="21000" y="-44"/>
                    <a:pt x="20464" y="3"/>
                  </a:cubicBezTo>
                  <a:cubicBezTo>
                    <a:pt x="12032" y="742"/>
                    <a:pt x="4677" y="5972"/>
                    <a:pt x="161" y="13646"/>
                  </a:cubicBezTo>
                  <a:cubicBezTo>
                    <a:pt x="-142" y="14162"/>
                    <a:pt x="-5" y="14870"/>
                    <a:pt x="460" y="15182"/>
                  </a:cubicBezTo>
                  <a:lnTo>
                    <a:pt x="8896" y="20852"/>
                  </a:lnTo>
                  <a:cubicBezTo>
                    <a:pt x="9944" y="21556"/>
                    <a:pt x="11258" y="21292"/>
                    <a:pt x="12078" y="20256"/>
                  </a:cubicBezTo>
                  <a:cubicBezTo>
                    <a:pt x="14006" y="17818"/>
                    <a:pt x="16556" y="16059"/>
                    <a:pt x="19435" y="15315"/>
                  </a:cubicBezTo>
                  <a:cubicBezTo>
                    <a:pt x="20612" y="15011"/>
                    <a:pt x="21458" y="13814"/>
                    <a:pt x="21458" y="12411"/>
                  </a:cubicBezTo>
                  <a:close/>
                  <a:moveTo>
                    <a:pt x="21458" y="12411"/>
                  </a:moveTo>
                </a:path>
              </a:pathLst>
            </a:custGeom>
            <a:solidFill>
              <a:srgbClr val="E20016"/>
            </a:solidFill>
            <a:ln>
              <a:noFill/>
            </a:ln>
            <a:effectLst/>
          </p:spPr>
          <p:txBody>
            <a:bodyPr lIns="0" tIns="0" rIns="0" bIns="0"/>
            <a:lstStyle/>
            <a:p>
              <a:endParaRPr 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5" name="ïṩḷîḑè"/>
            <p:cNvSpPr/>
            <p:nvPr/>
          </p:nvSpPr>
          <p:spPr>
            <a:xfrm>
              <a:off x="4495406" y="2722709"/>
              <a:ext cx="2997914" cy="2997912"/>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ormAutofit/>
            </a:bodyPr>
            <a:lstStyle/>
            <a:p>
              <a:pPr algn="ctr"/>
              <a:endParaRPr lang="en-US"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6" name="ïṩḷîḑè"/>
            <p:cNvSpPr/>
            <p:nvPr/>
          </p:nvSpPr>
          <p:spPr>
            <a:xfrm>
              <a:off x="4424815" y="2652118"/>
              <a:ext cx="3139096" cy="3139094"/>
            </a:xfrm>
            <a:prstGeom prst="ellipse">
              <a:avLst/>
            </a:prstGeom>
            <a:solidFill>
              <a:schemeClr val="bg2">
                <a:alpha val="24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ormAutofit/>
            </a:bodyPr>
            <a:lstStyle/>
            <a:p>
              <a:pPr algn="ctr"/>
              <a:endParaRPr lang="en-US"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32" name="ïṩḷîḑè"/>
            <p:cNvSpPr/>
            <p:nvPr/>
          </p:nvSpPr>
          <p:spPr>
            <a:xfrm>
              <a:off x="4617688" y="2844992"/>
              <a:ext cx="2753349" cy="2753347"/>
            </a:xfrm>
            <a:prstGeom prst="ellipse">
              <a:avLst/>
            </a:prstGeom>
            <a:solidFill>
              <a:schemeClr val="bg1"/>
            </a:solidFill>
            <a:ln>
              <a:solidFill>
                <a:schemeClr val="bg2"/>
              </a:solidFill>
            </a:ln>
            <a:effectLst>
              <a:outerShdw blurRad="190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normAutofit/>
            </a:bodyPr>
            <a:lstStyle/>
            <a:p>
              <a:pPr algn="ctr"/>
              <a:endParaRPr lang="en-US"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47" name="矩形 46"/>
          <p:cNvSpPr/>
          <p:nvPr/>
        </p:nvSpPr>
        <p:spPr>
          <a:xfrm>
            <a:off x="5234319" y="3553064"/>
            <a:ext cx="1723362" cy="1532727"/>
          </a:xfrm>
          <a:prstGeom prst="rect">
            <a:avLst/>
          </a:prstGeom>
        </p:spPr>
        <p:txBody>
          <a:bodyPr wrap="square">
            <a:spAutoFit/>
          </a:bodyPr>
          <a:lstStyle/>
          <a:p>
            <a:pPr algn="ctr">
              <a:lnSpc>
                <a:spcPct val="130000"/>
              </a:lnSpc>
            </a:pPr>
            <a:r>
              <a:rPr lang="zh-CN" altLang="en-US" sz="2400" b="1" dirty="0">
                <a:solidFill>
                  <a:srgbClr val="C00000"/>
                </a:solidFill>
                <a:latin typeface="微软雅黑" panose="020B0503020204020204" pitchFamily="34" charset="-122"/>
                <a:ea typeface="微软雅黑" panose="020B0503020204020204" pitchFamily="34" charset="-122"/>
              </a:rPr>
              <a:t>市场资源</a:t>
            </a:r>
            <a:endParaRPr lang="en-US" altLang="zh-CN" sz="2400" b="1" dirty="0">
              <a:solidFill>
                <a:srgbClr val="C00000"/>
              </a:solidFill>
              <a:latin typeface="微软雅黑" panose="020B0503020204020204" pitchFamily="34" charset="-122"/>
              <a:ea typeface="微软雅黑" panose="020B0503020204020204" pitchFamily="34" charset="-122"/>
            </a:endParaRPr>
          </a:p>
          <a:p>
            <a:pPr algn="ctr">
              <a:lnSpc>
                <a:spcPct val="130000"/>
              </a:lnSpc>
            </a:pPr>
            <a:r>
              <a:rPr lang="zh-CN" altLang="en-US" sz="2400" b="1" dirty="0">
                <a:solidFill>
                  <a:schemeClr val="tx1">
                    <a:lumMod val="85000"/>
                    <a:lumOff val="15000"/>
                  </a:schemeClr>
                </a:solidFill>
                <a:latin typeface="微软雅黑" panose="020B0503020204020204" pitchFamily="34" charset="-122"/>
                <a:ea typeface="微软雅黑" panose="020B0503020204020204" pitchFamily="34" charset="-122"/>
              </a:rPr>
              <a:t>是我国的</a:t>
            </a:r>
            <a:endParaRPr lang="en-US" altLang="zh-CN" sz="2400" b="1"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a:lnSpc>
                <a:spcPct val="130000"/>
              </a:lnSpc>
            </a:pPr>
            <a:r>
              <a:rPr lang="zh-CN" altLang="en-US" sz="2400" b="1" dirty="0">
                <a:solidFill>
                  <a:schemeClr val="tx1">
                    <a:lumMod val="85000"/>
                    <a:lumOff val="15000"/>
                  </a:schemeClr>
                </a:solidFill>
                <a:latin typeface="微软雅黑" panose="020B0503020204020204" pitchFamily="34" charset="-122"/>
                <a:ea typeface="微软雅黑" panose="020B0503020204020204" pitchFamily="34" charset="-122"/>
              </a:rPr>
              <a:t>巨大优势</a:t>
            </a:r>
          </a:p>
        </p:txBody>
      </p:sp>
      <p:sp>
        <p:nvSpPr>
          <p:cNvPr id="23" name="对角圆角矩形 1"/>
          <p:cNvSpPr/>
          <p:nvPr/>
        </p:nvSpPr>
        <p:spPr>
          <a:xfrm flipH="1">
            <a:off x="4104597" y="936000"/>
            <a:ext cx="3982806"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把握扩大内需战略基点</a:t>
            </a:r>
          </a:p>
        </p:txBody>
      </p:sp>
      <p:grpSp>
        <p:nvGrpSpPr>
          <p:cNvPr id="10" name="组合 9"/>
          <p:cNvGrpSpPr/>
          <p:nvPr/>
        </p:nvGrpSpPr>
        <p:grpSpPr>
          <a:xfrm>
            <a:off x="8009710" y="2292879"/>
            <a:ext cx="3586226" cy="1544738"/>
            <a:chOff x="8009710" y="2127017"/>
            <a:chExt cx="3586226" cy="1544738"/>
          </a:xfrm>
        </p:grpSpPr>
        <p:sp>
          <p:nvSpPr>
            <p:cNvPr id="28" name="işlídê"/>
            <p:cNvSpPr/>
            <p:nvPr/>
          </p:nvSpPr>
          <p:spPr>
            <a:xfrm>
              <a:off x="8009710" y="2127017"/>
              <a:ext cx="3586226" cy="1544738"/>
            </a:xfrm>
            <a:prstGeom prst="round2DiagRect">
              <a:avLst>
                <a:gd name="adj1" fmla="val 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 name="文本框 2"/>
            <p:cNvSpPr txBox="1"/>
            <p:nvPr/>
          </p:nvSpPr>
          <p:spPr>
            <a:xfrm>
              <a:off x="8305967" y="2254433"/>
              <a:ext cx="3082947" cy="1338828"/>
            </a:xfrm>
            <a:prstGeom prst="rect">
              <a:avLst/>
            </a:prstGeom>
            <a:noFill/>
          </p:spPr>
          <p:txBody>
            <a:bodyPr wrap="square" rtlCol="0">
              <a:spAutoFit/>
            </a:bodyPr>
            <a:lstStyle/>
            <a:p>
              <a:pPr algn="just">
                <a:lnSpc>
                  <a:spcPct val="150000"/>
                </a:lnSpc>
              </a:pPr>
              <a:r>
                <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rPr>
                <a:t>        拥有</a:t>
              </a:r>
              <a:r>
                <a:rPr lang="en-US" altLang="zh-CN" sz="1800" dirty="0">
                  <a:solidFill>
                    <a:schemeClr val="tx1">
                      <a:lumMod val="85000"/>
                      <a:lumOff val="15000"/>
                    </a:schemeClr>
                  </a:solidFill>
                  <a:latin typeface="微软雅黑" panose="020B0503020204020204" pitchFamily="34" charset="-122"/>
                  <a:ea typeface="微软雅黑" panose="020B0503020204020204" pitchFamily="34" charset="-122"/>
                </a:rPr>
                <a:t>1</a:t>
              </a:r>
              <a:r>
                <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rPr>
                <a:t>亿多</a:t>
              </a:r>
              <a:r>
                <a:rPr lang="zh-CN" altLang="en-US" b="1" dirty="0">
                  <a:solidFill>
                    <a:srgbClr val="C00000"/>
                  </a:solidFill>
                  <a:latin typeface="微软雅黑" panose="020B0503020204020204" pitchFamily="34" charset="-122"/>
                  <a:ea typeface="微软雅黑" panose="020B0503020204020204" pitchFamily="34" charset="-122"/>
                </a:rPr>
                <a:t>市场主体</a:t>
              </a:r>
              <a:r>
                <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rPr>
                <a:t>和</a:t>
              </a:r>
              <a:r>
                <a:rPr lang="en-US" altLang="zh-CN" sz="1800" dirty="0">
                  <a:solidFill>
                    <a:schemeClr val="tx1">
                      <a:lumMod val="85000"/>
                      <a:lumOff val="15000"/>
                    </a:schemeClr>
                  </a:solidFill>
                  <a:latin typeface="微软雅黑" panose="020B0503020204020204" pitchFamily="34" charset="-122"/>
                  <a:ea typeface="微软雅黑" panose="020B0503020204020204" pitchFamily="34" charset="-122"/>
                </a:rPr>
                <a:t>1.7</a:t>
              </a:r>
              <a:r>
                <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rPr>
                <a:t>亿多受过高等教育或拥有各类专业技能的</a:t>
              </a:r>
              <a:r>
                <a:rPr lang="zh-CN" altLang="en-US" b="1" dirty="0">
                  <a:solidFill>
                    <a:srgbClr val="C00000"/>
                  </a:solidFill>
                  <a:latin typeface="微软雅黑" panose="020B0503020204020204" pitchFamily="34" charset="-122"/>
                  <a:ea typeface="微软雅黑" panose="020B0503020204020204" pitchFamily="34" charset="-122"/>
                </a:rPr>
                <a:t>人才</a:t>
              </a:r>
              <a:endParaRPr lang="en-US" altLang="zh-CN" sz="1800" dirty="0">
                <a:solidFill>
                  <a:srgbClr val="C00000"/>
                </a:solidFill>
                <a:latin typeface="微软雅黑" panose="020B0503020204020204" pitchFamily="34" charset="-122"/>
                <a:ea typeface="微软雅黑" panose="020B0503020204020204" pitchFamily="34" charset="-122"/>
              </a:endParaRPr>
            </a:p>
          </p:txBody>
        </p:sp>
        <p:cxnSp>
          <p:nvCxnSpPr>
            <p:cNvPr id="6" name="直接连接符 5"/>
            <p:cNvCxnSpPr/>
            <p:nvPr/>
          </p:nvCxnSpPr>
          <p:spPr>
            <a:xfrm>
              <a:off x="11595936" y="2433295"/>
              <a:ext cx="0" cy="932183"/>
            </a:xfrm>
            <a:prstGeom prst="line">
              <a:avLst/>
            </a:prstGeom>
            <a:ln w="25400">
              <a:solidFill>
                <a:srgbClr val="C00000"/>
              </a:solidFill>
            </a:ln>
            <a:effectLst/>
          </p:spPr>
          <p:style>
            <a:lnRef idx="1">
              <a:schemeClr val="accent1"/>
            </a:lnRef>
            <a:fillRef idx="0">
              <a:schemeClr val="accent1"/>
            </a:fillRef>
            <a:effectRef idx="0">
              <a:schemeClr val="accent1"/>
            </a:effectRef>
            <a:fontRef idx="minor">
              <a:schemeClr val="tx1"/>
            </a:fontRef>
          </p:style>
        </p:cxnSp>
      </p:grpSp>
      <p:grpSp>
        <p:nvGrpSpPr>
          <p:cNvPr id="9" name="组合 8"/>
          <p:cNvGrpSpPr/>
          <p:nvPr/>
        </p:nvGrpSpPr>
        <p:grpSpPr>
          <a:xfrm>
            <a:off x="8009710" y="4738268"/>
            <a:ext cx="3586226" cy="1544738"/>
            <a:chOff x="8009710" y="4572406"/>
            <a:chExt cx="3586226" cy="1544738"/>
          </a:xfrm>
        </p:grpSpPr>
        <p:sp>
          <p:nvSpPr>
            <p:cNvPr id="31" name="işlídê"/>
            <p:cNvSpPr/>
            <p:nvPr/>
          </p:nvSpPr>
          <p:spPr>
            <a:xfrm>
              <a:off x="8009710" y="4572406"/>
              <a:ext cx="3586226" cy="1544738"/>
            </a:xfrm>
            <a:prstGeom prst="round2DiagRect">
              <a:avLst>
                <a:gd name="adj1" fmla="val 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2" name="AutoShape 7"/>
            <p:cNvSpPr>
              <a:spLocks noChangeArrowheads="1"/>
            </p:cNvSpPr>
            <p:nvPr/>
          </p:nvSpPr>
          <p:spPr bwMode="auto">
            <a:xfrm>
              <a:off x="8180148" y="4691688"/>
              <a:ext cx="3334586" cy="1339805"/>
            </a:xfrm>
            <a:prstGeom prst="rect">
              <a:avLst/>
            </a:prstGeom>
            <a:noFill/>
          </p:spPr>
          <p:txBody>
            <a:bodyPr wrap="square" rtlCol="0">
              <a:spAutoFit/>
            </a:bodyPr>
            <a:lstStyle/>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还有包括</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4</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亿多中等收入群体在内的</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14</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亿多人口所形成的超大规模</a:t>
              </a:r>
              <a:r>
                <a:rPr lang="zh-CN" altLang="en-US" b="1" dirty="0">
                  <a:solidFill>
                    <a:srgbClr val="C00000"/>
                  </a:solidFill>
                  <a:latin typeface="微软雅黑" panose="020B0503020204020204" pitchFamily="34" charset="-122"/>
                  <a:ea typeface="微软雅黑" panose="020B0503020204020204" pitchFamily="34" charset="-122"/>
                </a:rPr>
                <a:t>内需市场</a:t>
              </a:r>
              <a:endParaRPr lang="zh-CN" altLang="en-US" dirty="0">
                <a:solidFill>
                  <a:srgbClr val="C00000"/>
                </a:solidFill>
                <a:latin typeface="微软雅黑" panose="020B0503020204020204" pitchFamily="34" charset="-122"/>
                <a:ea typeface="微软雅黑" panose="020B0503020204020204" pitchFamily="34" charset="-122"/>
              </a:endParaRPr>
            </a:p>
          </p:txBody>
        </p:sp>
        <p:cxnSp>
          <p:nvCxnSpPr>
            <p:cNvPr id="36" name="直接连接符 35"/>
            <p:cNvCxnSpPr/>
            <p:nvPr/>
          </p:nvCxnSpPr>
          <p:spPr>
            <a:xfrm>
              <a:off x="11595936" y="4878684"/>
              <a:ext cx="0" cy="932183"/>
            </a:xfrm>
            <a:prstGeom prst="line">
              <a:avLst/>
            </a:prstGeom>
            <a:ln w="25400">
              <a:solidFill>
                <a:srgbClr val="C00000"/>
              </a:solidFill>
            </a:ln>
            <a:effectLst/>
          </p:spPr>
          <p:style>
            <a:lnRef idx="1">
              <a:schemeClr val="accent1"/>
            </a:lnRef>
            <a:fillRef idx="0">
              <a:schemeClr val="accent1"/>
            </a:fillRef>
            <a:effectRef idx="0">
              <a:schemeClr val="accent1"/>
            </a:effectRef>
            <a:fontRef idx="minor">
              <a:schemeClr val="tx1"/>
            </a:fontRef>
          </p:style>
        </p:cxnSp>
      </p:grpSp>
      <p:grpSp>
        <p:nvGrpSpPr>
          <p:cNvPr id="7" name="组合 6"/>
          <p:cNvGrpSpPr/>
          <p:nvPr/>
        </p:nvGrpSpPr>
        <p:grpSpPr>
          <a:xfrm>
            <a:off x="881636" y="2292879"/>
            <a:ext cx="3281724" cy="1544738"/>
            <a:chOff x="881636" y="2127017"/>
            <a:chExt cx="3281724" cy="1544738"/>
          </a:xfrm>
        </p:grpSpPr>
        <p:sp>
          <p:nvSpPr>
            <p:cNvPr id="29" name="işlídê"/>
            <p:cNvSpPr/>
            <p:nvPr/>
          </p:nvSpPr>
          <p:spPr>
            <a:xfrm>
              <a:off x="881636" y="2127017"/>
              <a:ext cx="3281724" cy="1544738"/>
            </a:xfrm>
            <a:prstGeom prst="round2DiagRect">
              <a:avLst>
                <a:gd name="adj1" fmla="val 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8" name="AutoShape 7"/>
            <p:cNvSpPr>
              <a:spLocks noChangeArrowheads="1"/>
            </p:cNvSpPr>
            <p:nvPr/>
          </p:nvSpPr>
          <p:spPr bwMode="auto">
            <a:xfrm>
              <a:off x="1064550" y="2462183"/>
              <a:ext cx="2915896" cy="874407"/>
            </a:xfrm>
            <a:prstGeom prst="rect">
              <a:avLst/>
            </a:prstGeom>
            <a:noFill/>
          </p:spPr>
          <p:txBody>
            <a:bodyPr wrap="square" rtlCol="0">
              <a:spAutoFit/>
            </a:bodyPr>
            <a:lstStyle/>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我国具有全球最完整、规模最大的</a:t>
              </a:r>
              <a:r>
                <a:rPr lang="zh-CN" altLang="en-US" b="1" dirty="0">
                  <a:solidFill>
                    <a:srgbClr val="C00000"/>
                  </a:solidFill>
                  <a:latin typeface="微软雅黑" panose="020B0503020204020204" pitchFamily="34" charset="-122"/>
                  <a:ea typeface="微软雅黑" panose="020B0503020204020204" pitchFamily="34" charset="-122"/>
                </a:rPr>
                <a:t>工业体系</a:t>
              </a:r>
              <a:endParaRPr lang="en-US" altLang="zh-CN" dirty="0">
                <a:solidFill>
                  <a:srgbClr val="C00000"/>
                </a:solidFill>
                <a:latin typeface="微软雅黑" panose="020B0503020204020204" pitchFamily="34" charset="-122"/>
                <a:ea typeface="微软雅黑" panose="020B0503020204020204" pitchFamily="34" charset="-122"/>
              </a:endParaRPr>
            </a:p>
          </p:txBody>
        </p:sp>
        <p:cxnSp>
          <p:nvCxnSpPr>
            <p:cNvPr id="49" name="直接连接符 48"/>
            <p:cNvCxnSpPr/>
            <p:nvPr/>
          </p:nvCxnSpPr>
          <p:spPr>
            <a:xfrm>
              <a:off x="881636" y="2433295"/>
              <a:ext cx="0" cy="932183"/>
            </a:xfrm>
            <a:prstGeom prst="line">
              <a:avLst/>
            </a:prstGeom>
            <a:ln w="25400">
              <a:solidFill>
                <a:srgbClr val="C00000"/>
              </a:solidFill>
            </a:ln>
            <a:effectLst/>
          </p:spPr>
          <p:style>
            <a:lnRef idx="1">
              <a:schemeClr val="accent1"/>
            </a:lnRef>
            <a:fillRef idx="0">
              <a:schemeClr val="accent1"/>
            </a:fillRef>
            <a:effectRef idx="0">
              <a:schemeClr val="accent1"/>
            </a:effectRef>
            <a:fontRef idx="minor">
              <a:schemeClr val="tx1"/>
            </a:fontRef>
          </p:style>
        </p:cxnSp>
      </p:grpSp>
      <p:grpSp>
        <p:nvGrpSpPr>
          <p:cNvPr id="8" name="组合 7"/>
          <p:cNvGrpSpPr/>
          <p:nvPr/>
        </p:nvGrpSpPr>
        <p:grpSpPr>
          <a:xfrm>
            <a:off x="881636" y="4738268"/>
            <a:ext cx="3281724" cy="1544738"/>
            <a:chOff x="881636" y="4572406"/>
            <a:chExt cx="3281724" cy="1544738"/>
          </a:xfrm>
        </p:grpSpPr>
        <p:sp>
          <p:nvSpPr>
            <p:cNvPr id="30" name="işlídê"/>
            <p:cNvSpPr/>
            <p:nvPr/>
          </p:nvSpPr>
          <p:spPr>
            <a:xfrm>
              <a:off x="881636" y="4572406"/>
              <a:ext cx="3281724" cy="1544738"/>
            </a:xfrm>
            <a:prstGeom prst="round2DiagRect">
              <a:avLst>
                <a:gd name="adj1" fmla="val 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1" name="AutoShape 7"/>
            <p:cNvSpPr>
              <a:spLocks noChangeArrowheads="1"/>
            </p:cNvSpPr>
            <p:nvPr/>
          </p:nvSpPr>
          <p:spPr bwMode="auto">
            <a:xfrm>
              <a:off x="1064550" y="4890659"/>
              <a:ext cx="2915896" cy="908233"/>
            </a:xfrm>
            <a:prstGeom prst="rect">
              <a:avLst/>
            </a:prstGeom>
            <a:noFill/>
          </p:spPr>
          <p:txBody>
            <a:bodyPr wrap="square" rtlCol="0">
              <a:spAutoFit/>
            </a:bodyPr>
            <a:lstStyle/>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有强大的</a:t>
              </a:r>
              <a:r>
                <a:rPr lang="zh-CN" altLang="en-US" b="1" dirty="0">
                  <a:solidFill>
                    <a:srgbClr val="C00000"/>
                  </a:solidFill>
                  <a:latin typeface="微软雅黑" panose="020B0503020204020204" pitchFamily="34" charset="-122"/>
                  <a:ea typeface="微软雅黑" panose="020B0503020204020204" pitchFamily="34" charset="-122"/>
                </a:rPr>
                <a:t>生产能力</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、完善的</a:t>
              </a:r>
              <a:r>
                <a:rPr lang="zh-CN" altLang="en-US" b="1" dirty="0">
                  <a:solidFill>
                    <a:srgbClr val="C00000"/>
                  </a:solidFill>
                  <a:latin typeface="微软雅黑" panose="020B0503020204020204" pitchFamily="34" charset="-122"/>
                  <a:ea typeface="微软雅黑" panose="020B0503020204020204" pitchFamily="34" charset="-122"/>
                </a:rPr>
                <a:t>配套能力</a:t>
              </a:r>
              <a:endParaRPr lang="zh-CN" altLang="en-US" dirty="0">
                <a:solidFill>
                  <a:srgbClr val="C00000"/>
                </a:solidFill>
                <a:latin typeface="微软雅黑" panose="020B0503020204020204" pitchFamily="34" charset="-122"/>
                <a:ea typeface="微软雅黑" panose="020B0503020204020204" pitchFamily="34" charset="-122"/>
              </a:endParaRPr>
            </a:p>
          </p:txBody>
        </p:sp>
        <p:cxnSp>
          <p:nvCxnSpPr>
            <p:cNvPr id="50" name="直接连接符 49"/>
            <p:cNvCxnSpPr/>
            <p:nvPr/>
          </p:nvCxnSpPr>
          <p:spPr>
            <a:xfrm>
              <a:off x="881636" y="4878684"/>
              <a:ext cx="0" cy="932183"/>
            </a:xfrm>
            <a:prstGeom prst="line">
              <a:avLst/>
            </a:prstGeom>
            <a:ln w="25400">
              <a:solidFill>
                <a:srgbClr val="C00000"/>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sp>
        <p:nvSpPr>
          <p:cNvPr id="3" name="矩形 2"/>
          <p:cNvSpPr/>
          <p:nvPr/>
        </p:nvSpPr>
        <p:spPr>
          <a:xfrm>
            <a:off x="1783560" y="936000"/>
            <a:ext cx="8624880"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（四）建设现代化经济体系</a:t>
            </a:r>
          </a:p>
        </p:txBody>
      </p:sp>
      <p:grpSp>
        <p:nvGrpSpPr>
          <p:cNvPr id="16" name="组合 15"/>
          <p:cNvGrpSpPr/>
          <p:nvPr/>
        </p:nvGrpSpPr>
        <p:grpSpPr>
          <a:xfrm>
            <a:off x="949488" y="1939524"/>
            <a:ext cx="10293024" cy="3818085"/>
            <a:chOff x="949488" y="1941754"/>
            <a:chExt cx="10293024" cy="3818085"/>
          </a:xfrm>
        </p:grpSpPr>
        <p:grpSp>
          <p:nvGrpSpPr>
            <p:cNvPr id="17" name="组合 16"/>
            <p:cNvGrpSpPr/>
            <p:nvPr/>
          </p:nvGrpSpPr>
          <p:grpSpPr>
            <a:xfrm>
              <a:off x="949488" y="1941754"/>
              <a:ext cx="10293024" cy="3818085"/>
              <a:chOff x="1064709" y="1638633"/>
              <a:chExt cx="10293024" cy="3818085"/>
            </a:xfrm>
          </p:grpSpPr>
          <p:sp>
            <p:nvSpPr>
              <p:cNvPr id="19" name="图文框 6"/>
              <p:cNvSpPr/>
              <p:nvPr/>
            </p:nvSpPr>
            <p:spPr>
              <a:xfrm>
                <a:off x="1064709" y="1638633"/>
                <a:ext cx="10080000" cy="3600000"/>
              </a:xfrm>
              <a:prstGeom prst="frame">
                <a:avLst>
                  <a:gd name="adj1" fmla="val 3956"/>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0" name="组合 19"/>
              <p:cNvGrpSpPr/>
              <p:nvPr/>
            </p:nvGrpSpPr>
            <p:grpSpPr>
              <a:xfrm>
                <a:off x="1277733" y="1856718"/>
                <a:ext cx="10080000" cy="3600000"/>
                <a:chOff x="1277733" y="1856718"/>
                <a:chExt cx="10080000" cy="3600000"/>
              </a:xfrm>
            </p:grpSpPr>
            <p:sp>
              <p:nvSpPr>
                <p:cNvPr id="21" name="矩形 20"/>
                <p:cNvSpPr/>
                <p:nvPr/>
              </p:nvSpPr>
              <p:spPr>
                <a:xfrm>
                  <a:off x="1277733" y="1856718"/>
                  <a:ext cx="10080000" cy="360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2" name="图片 21"/>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18" name="矩形 17"/>
            <p:cNvSpPr/>
            <p:nvPr/>
          </p:nvSpPr>
          <p:spPr>
            <a:xfrm>
              <a:off x="2073375" y="2635573"/>
              <a:ext cx="8045250" cy="2549416"/>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我国经济已由高速增长阶段转向高质量发展阶段，正处在转变发展方式、优化经济结构、转换增长动力的攻关期，建设现代化经济体系是跨越关口的迫切要求和我国发展的战略目标。</a:t>
              </a:r>
              <a:endParaRPr lang="en-US" altLang="zh-CN" sz="2200" b="1" dirty="0">
                <a:latin typeface="楷体" panose="02010609060101010101" pitchFamily="49" charset="-122"/>
                <a:ea typeface="楷体" panose="02010609060101010101" pitchFamily="49" charset="-122"/>
              </a:endParaRPr>
            </a:p>
            <a:p>
              <a:pPr algn="r">
                <a:lnSpc>
                  <a:spcPct val="150000"/>
                </a:lnSpc>
                <a:spcBef>
                  <a:spcPts val="800"/>
                </a:spcBef>
              </a:pP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习近平在中国共产党第十九次全国代表大会上的报告</a:t>
              </a:r>
            </a:p>
            <a:p>
              <a:pPr algn="r">
                <a:lnSpc>
                  <a:spcPct val="150000"/>
                </a:lnSpc>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2017</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10</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18</a:t>
              </a:r>
              <a:r>
                <a:rPr lang="zh-CN" altLang="en-US" b="1" dirty="0">
                  <a:latin typeface="楷体" panose="02010609060101010101" pitchFamily="49" charset="-122"/>
                  <a:ea typeface="楷体" panose="02010609060101010101" pitchFamily="49" charset="-122"/>
                </a:rPr>
                <a:t>日）</a:t>
              </a: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şlídê"/>
          <p:cNvSpPr/>
          <p:nvPr/>
        </p:nvSpPr>
        <p:spPr>
          <a:xfrm>
            <a:off x="0" y="1075214"/>
            <a:ext cx="12192000" cy="5220000"/>
          </a:xfrm>
          <a:prstGeom prst="rect">
            <a:avLst/>
          </a:prstGeom>
          <a:solidFill>
            <a:srgbClr val="FFFDFD"/>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文本框 7"/>
          <p:cNvSpPr txBox="1"/>
          <p:nvPr/>
        </p:nvSpPr>
        <p:spPr>
          <a:xfrm>
            <a:off x="1283657" y="3492124"/>
            <a:ext cx="3010434" cy="777457"/>
          </a:xfrm>
          <a:prstGeom prst="rect">
            <a:avLst/>
          </a:prstGeom>
          <a:noFill/>
        </p:spPr>
        <p:txBody>
          <a:bodyPr wrap="square" rtlCol="0">
            <a:spAutoFit/>
          </a:bodyPr>
          <a:lstStyle/>
          <a:p>
            <a:pPr marL="342900" indent="-342900" algn="just">
              <a:lnSpc>
                <a:spcPct val="130000"/>
              </a:lnSpc>
              <a:buFont typeface="+mj-lt"/>
              <a:buAutoNum type="arabicPeriod" startAt="2"/>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统一开放、竞争有序的</a:t>
            </a:r>
            <a:r>
              <a:rPr lang="zh-CN" altLang="en-US" b="1" dirty="0">
                <a:solidFill>
                  <a:srgbClr val="C00000"/>
                </a:solidFill>
                <a:latin typeface="微软雅黑" panose="020B0503020204020204" pitchFamily="34" charset="-122"/>
                <a:ea typeface="微软雅黑" panose="020B0503020204020204" pitchFamily="34" charset="-122"/>
              </a:rPr>
              <a:t>市场体系</a:t>
            </a:r>
          </a:p>
        </p:txBody>
      </p:sp>
      <p:grpSp>
        <p:nvGrpSpPr>
          <p:cNvPr id="2" name="组合 1"/>
          <p:cNvGrpSpPr/>
          <p:nvPr/>
        </p:nvGrpSpPr>
        <p:grpSpPr>
          <a:xfrm>
            <a:off x="4656000" y="2357162"/>
            <a:ext cx="2880000" cy="2880000"/>
            <a:chOff x="4670135" y="2445946"/>
            <a:chExt cx="2880000" cy="2880000"/>
          </a:xfrm>
        </p:grpSpPr>
        <p:sp>
          <p:nvSpPr>
            <p:cNvPr id="42" name="椭圆 41"/>
            <p:cNvSpPr>
              <a:spLocks noChangeAspect="1"/>
            </p:cNvSpPr>
            <p:nvPr/>
          </p:nvSpPr>
          <p:spPr>
            <a:xfrm>
              <a:off x="4922134" y="2697946"/>
              <a:ext cx="2376000" cy="2376000"/>
            </a:xfrm>
            <a:prstGeom prst="ellipse">
              <a:avLst/>
            </a:prstGeom>
            <a:gradFill>
              <a:gsLst>
                <a:gs pos="0">
                  <a:schemeClr val="accent4">
                    <a:lumMod val="20000"/>
                    <a:lumOff val="80000"/>
                  </a:schemeClr>
                </a:gs>
                <a:gs pos="50000">
                  <a:srgbClr val="DA7B43"/>
                </a:gs>
                <a:gs pos="100000">
                  <a:srgbClr val="B00000"/>
                </a:gs>
              </a:gsLst>
              <a:lin ang="1800000" scaled="0"/>
            </a:gradFill>
            <a:ln>
              <a:noFill/>
            </a:ln>
            <a:effectLst>
              <a:outerShdw blurRad="381000" dist="127000" dir="5400000" algn="t" rotWithShape="0">
                <a:schemeClr val="accent2">
                  <a:lumMod val="50000"/>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现代化</a:t>
              </a:r>
            </a:p>
            <a:p>
              <a:pPr lvl="0" algn="ct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经济体系</a:t>
              </a:r>
            </a:p>
          </p:txBody>
        </p:sp>
        <p:grpSp>
          <p:nvGrpSpPr>
            <p:cNvPr id="41" name="组合 40"/>
            <p:cNvGrpSpPr/>
            <p:nvPr/>
          </p:nvGrpSpPr>
          <p:grpSpPr>
            <a:xfrm rot="10800000">
              <a:off x="4670135" y="2445946"/>
              <a:ext cx="2880000" cy="2880000"/>
              <a:chOff x="4584000" y="2639973"/>
              <a:chExt cx="2880000" cy="2880000"/>
            </a:xfrm>
          </p:grpSpPr>
          <p:sp>
            <p:nvSpPr>
              <p:cNvPr id="11" name="椭圆 10"/>
              <p:cNvSpPr/>
              <p:nvPr/>
            </p:nvSpPr>
            <p:spPr>
              <a:xfrm flipV="1">
                <a:off x="4584000" y="2639973"/>
                <a:ext cx="2880000" cy="2880000"/>
              </a:xfrm>
              <a:prstGeom prst="ellipse">
                <a:avLst/>
              </a:prstGeom>
              <a:noFill/>
              <a:ln w="19050">
                <a:gradFill>
                  <a:gsLst>
                    <a:gs pos="0">
                      <a:schemeClr val="bg1"/>
                    </a:gs>
                    <a:gs pos="100000">
                      <a:srgbClr val="9E0406"/>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同心圆 22"/>
              <p:cNvSpPr>
                <a:spLocks noChangeAspect="1"/>
              </p:cNvSpPr>
              <p:nvPr/>
            </p:nvSpPr>
            <p:spPr>
              <a:xfrm>
                <a:off x="5015999" y="3071973"/>
                <a:ext cx="2016000" cy="2016000"/>
              </a:xfrm>
              <a:prstGeom prst="donut">
                <a:avLst>
                  <a:gd name="adj" fmla="val 11025"/>
                </a:avLst>
              </a:prstGeom>
              <a:gradFill flip="none" rotWithShape="1">
                <a:gsLst>
                  <a:gs pos="0">
                    <a:srgbClr val="F9F8F6">
                      <a:alpha val="76000"/>
                    </a:srgbClr>
                  </a:gs>
                  <a:gs pos="100000">
                    <a:srgbClr val="F0BC7C"/>
                  </a:gs>
                </a:gsLst>
                <a:path path="circle">
                  <a:fillToRect l="100000" t="100000"/>
                </a:path>
                <a:tileRect r="-100000" b="-100000"/>
              </a:gradFill>
              <a:ln w="6350">
                <a:gradFill>
                  <a:gsLst>
                    <a:gs pos="0">
                      <a:schemeClr val="bg1"/>
                    </a:gs>
                    <a:gs pos="100000">
                      <a:srgbClr val="F9F8F6">
                        <a:alpha val="50000"/>
                      </a:srgbClr>
                    </a:gs>
                  </a:gsLst>
                  <a:lin ang="4200000" scaled="0"/>
                </a:grad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zh-CN" altLang="en-US" sz="4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endParaRPr>
              </a:p>
            </p:txBody>
          </p:sp>
        </p:grpSp>
      </p:grpSp>
      <p:sp>
        <p:nvSpPr>
          <p:cNvPr id="17" name="文本框 16"/>
          <p:cNvSpPr txBox="1"/>
          <p:nvPr/>
        </p:nvSpPr>
        <p:spPr>
          <a:xfrm>
            <a:off x="7898306" y="2488145"/>
            <a:ext cx="2976722" cy="777457"/>
          </a:xfrm>
          <a:prstGeom prst="rect">
            <a:avLst/>
          </a:prstGeom>
          <a:noFill/>
        </p:spPr>
        <p:txBody>
          <a:bodyPr wrap="square" rtlCol="0">
            <a:spAutoFit/>
          </a:bodyPr>
          <a:lstStyle/>
          <a:p>
            <a:pPr marL="342900" indent="-342900" algn="just">
              <a:lnSpc>
                <a:spcPct val="130000"/>
              </a:lnSpc>
              <a:buFont typeface="+mj-lt"/>
              <a:buAutoNum type="arabicPeriod" startAt="4"/>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彰显优势、协调联动的</a:t>
            </a:r>
            <a:r>
              <a:rPr lang="zh-CN" altLang="en-US" b="1" dirty="0">
                <a:solidFill>
                  <a:srgbClr val="C00000"/>
                </a:solidFill>
                <a:latin typeface="微软雅黑" panose="020B0503020204020204" pitchFamily="34" charset="-122"/>
                <a:ea typeface="微软雅黑" panose="020B0503020204020204" pitchFamily="34" charset="-122"/>
              </a:rPr>
              <a:t>城乡区域发展体系</a:t>
            </a:r>
          </a:p>
        </p:txBody>
      </p:sp>
      <p:sp>
        <p:nvSpPr>
          <p:cNvPr id="21" name="文本框 20"/>
          <p:cNvSpPr txBox="1"/>
          <p:nvPr/>
        </p:nvSpPr>
        <p:spPr>
          <a:xfrm>
            <a:off x="7898306" y="4496103"/>
            <a:ext cx="3010830" cy="777457"/>
          </a:xfrm>
          <a:prstGeom prst="rect">
            <a:avLst/>
          </a:prstGeom>
          <a:noFill/>
        </p:spPr>
        <p:txBody>
          <a:bodyPr wrap="square" rtlCol="0">
            <a:spAutoFit/>
          </a:bodyPr>
          <a:lstStyle/>
          <a:p>
            <a:pPr marL="342900" indent="-342900" algn="just">
              <a:lnSpc>
                <a:spcPct val="130000"/>
              </a:lnSpc>
              <a:buFont typeface="+mj-lt"/>
              <a:buAutoNum type="arabicPeriod" startAt="6"/>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多元平衡、安全高效的</a:t>
            </a:r>
            <a:r>
              <a:rPr lang="zh-CN" altLang="en-US" b="1" dirty="0">
                <a:solidFill>
                  <a:srgbClr val="C00000"/>
                </a:solidFill>
                <a:latin typeface="微软雅黑" panose="020B0503020204020204" pitchFamily="34" charset="-122"/>
                <a:ea typeface="微软雅黑" panose="020B0503020204020204" pitchFamily="34" charset="-122"/>
              </a:rPr>
              <a:t>全面开放体系</a:t>
            </a:r>
          </a:p>
        </p:txBody>
      </p:sp>
      <p:sp>
        <p:nvSpPr>
          <p:cNvPr id="25" name="文本框 24"/>
          <p:cNvSpPr txBox="1"/>
          <p:nvPr/>
        </p:nvSpPr>
        <p:spPr>
          <a:xfrm>
            <a:off x="1283657" y="4496103"/>
            <a:ext cx="2973840" cy="777457"/>
          </a:xfrm>
          <a:prstGeom prst="rect">
            <a:avLst/>
          </a:prstGeom>
          <a:noFill/>
        </p:spPr>
        <p:txBody>
          <a:bodyPr wrap="square" rtlCol="0">
            <a:spAutoFit/>
          </a:bodyPr>
          <a:lstStyle/>
          <a:p>
            <a:pPr marL="342900" indent="-342900" algn="just">
              <a:lnSpc>
                <a:spcPct val="130000"/>
              </a:lnSpc>
              <a:buFont typeface="+mj-lt"/>
              <a:buAutoNum type="arabicPeriod" startAt="3"/>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体现效率、促进公平的</a:t>
            </a:r>
            <a:r>
              <a:rPr lang="zh-CN" altLang="en-US" b="1" dirty="0">
                <a:solidFill>
                  <a:srgbClr val="C00000"/>
                </a:solidFill>
                <a:latin typeface="微软雅黑" panose="020B0503020204020204" pitchFamily="34" charset="-122"/>
                <a:ea typeface="微软雅黑" panose="020B0503020204020204" pitchFamily="34" charset="-122"/>
              </a:rPr>
              <a:t>收入分配体系</a:t>
            </a:r>
          </a:p>
        </p:txBody>
      </p:sp>
      <p:sp>
        <p:nvSpPr>
          <p:cNvPr id="28" name="文本框 27"/>
          <p:cNvSpPr txBox="1"/>
          <p:nvPr/>
        </p:nvSpPr>
        <p:spPr>
          <a:xfrm>
            <a:off x="7898306" y="3492124"/>
            <a:ext cx="3018417" cy="777457"/>
          </a:xfrm>
          <a:prstGeom prst="rect">
            <a:avLst/>
          </a:prstGeom>
          <a:noFill/>
        </p:spPr>
        <p:txBody>
          <a:bodyPr wrap="square" rtlCol="0">
            <a:spAutoFit/>
          </a:bodyPr>
          <a:lstStyle/>
          <a:p>
            <a:pPr marL="342900" indent="-342900" algn="just">
              <a:lnSpc>
                <a:spcPct val="130000"/>
              </a:lnSpc>
              <a:buFont typeface="+mj-lt"/>
              <a:buAutoNum type="arabicPeriod" startAt="5"/>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资源节约、环境友好的</a:t>
            </a:r>
            <a:r>
              <a:rPr lang="zh-CN" altLang="en-US" b="1" dirty="0">
                <a:solidFill>
                  <a:srgbClr val="C00000"/>
                </a:solidFill>
                <a:latin typeface="微软雅黑" panose="020B0503020204020204" pitchFamily="34" charset="-122"/>
                <a:ea typeface="微软雅黑" panose="020B0503020204020204" pitchFamily="34" charset="-122"/>
              </a:rPr>
              <a:t>绿色发展体系</a:t>
            </a:r>
          </a:p>
        </p:txBody>
      </p:sp>
      <p:sp>
        <p:nvSpPr>
          <p:cNvPr id="31" name="文本框 30"/>
          <p:cNvSpPr txBox="1"/>
          <p:nvPr/>
        </p:nvSpPr>
        <p:spPr>
          <a:xfrm>
            <a:off x="3149090" y="5500083"/>
            <a:ext cx="5893817" cy="396583"/>
          </a:xfrm>
          <a:prstGeom prst="rect">
            <a:avLst/>
          </a:prstGeom>
          <a:noFill/>
        </p:spPr>
        <p:txBody>
          <a:bodyPr wrap="square" rtlCol="0">
            <a:spAutoFit/>
          </a:bodyPr>
          <a:lstStyle/>
          <a:p>
            <a:pPr marL="342900" indent="-342900" algn="just">
              <a:lnSpc>
                <a:spcPct val="120000"/>
              </a:lnSpc>
              <a:buFont typeface="+mj-lt"/>
              <a:buAutoNum type="arabicPeriod" startAt="7"/>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充分发挥市场作用、更好发挥政府作用的</a:t>
            </a:r>
            <a:r>
              <a:rPr lang="zh-CN" altLang="en-US" b="1" dirty="0">
                <a:solidFill>
                  <a:srgbClr val="C00000"/>
                </a:solidFill>
                <a:latin typeface="微软雅黑" panose="020B0503020204020204" pitchFamily="34" charset="-122"/>
                <a:ea typeface="微软雅黑" panose="020B0503020204020204" pitchFamily="34" charset="-122"/>
              </a:rPr>
              <a:t>经济体制</a:t>
            </a:r>
          </a:p>
        </p:txBody>
      </p:sp>
      <p:sp>
        <p:nvSpPr>
          <p:cNvPr id="37" name="文本框 36"/>
          <p:cNvSpPr txBox="1"/>
          <p:nvPr/>
        </p:nvSpPr>
        <p:spPr>
          <a:xfrm>
            <a:off x="1283657" y="2488145"/>
            <a:ext cx="2849640" cy="777457"/>
          </a:xfrm>
          <a:prstGeom prst="rect">
            <a:avLst/>
          </a:prstGeom>
          <a:noFill/>
        </p:spPr>
        <p:txBody>
          <a:bodyPr wrap="square" rtlCol="0">
            <a:spAutoFit/>
          </a:bodyPr>
          <a:lstStyle/>
          <a:p>
            <a:pPr marL="342900" indent="-342900">
              <a:lnSpc>
                <a:spcPct val="130000"/>
              </a:lnSpc>
              <a:buFont typeface="+mj-lt"/>
              <a:buAutoNum type="arabicPeriod"/>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创新引领、协同发展的</a:t>
            </a:r>
            <a:r>
              <a:rPr lang="zh-CN" altLang="en-US" b="1" dirty="0">
                <a:solidFill>
                  <a:srgbClr val="C00000"/>
                </a:solidFill>
                <a:latin typeface="微软雅黑" panose="020B0503020204020204" pitchFamily="34" charset="-122"/>
                <a:ea typeface="微软雅黑" panose="020B0503020204020204" pitchFamily="34" charset="-122"/>
              </a:rPr>
              <a:t>现代化产业体系</a:t>
            </a:r>
          </a:p>
        </p:txBody>
      </p:sp>
      <p:grpSp>
        <p:nvGrpSpPr>
          <p:cNvPr id="51" name="组合 50"/>
          <p:cNvGrpSpPr/>
          <p:nvPr/>
        </p:nvGrpSpPr>
        <p:grpSpPr>
          <a:xfrm>
            <a:off x="4368000" y="720000"/>
            <a:ext cx="3456000" cy="468000"/>
            <a:chOff x="1195504" y="4601631"/>
            <a:chExt cx="3456000" cy="468000"/>
          </a:xfrm>
        </p:grpSpPr>
        <p:sp>
          <p:nvSpPr>
            <p:cNvPr id="52" name="对角圆角矩形 51"/>
            <p:cNvSpPr/>
            <p:nvPr/>
          </p:nvSpPr>
          <p:spPr>
            <a:xfrm>
              <a:off x="1195504" y="4601631"/>
              <a:ext cx="34560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现代化经济体系的内容</a:t>
              </a:r>
            </a:p>
          </p:txBody>
        </p:sp>
        <p:sp>
          <p:nvSpPr>
            <p:cNvPr id="53" name="对角圆角矩形 52"/>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56" name="矩形 146"/>
          <p:cNvSpPr>
            <a:spLocks noChangeArrowheads="1"/>
          </p:cNvSpPr>
          <p:nvPr/>
        </p:nvSpPr>
        <p:spPr bwMode="auto">
          <a:xfrm>
            <a:off x="2144922" y="1373938"/>
            <a:ext cx="7902151" cy="723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indent="0" algn="ctr">
              <a:lnSpc>
                <a:spcPct val="100000"/>
              </a:lnSpc>
              <a:spcBef>
                <a:spcPts val="0"/>
              </a:spcBef>
              <a:spcAft>
                <a:spcPts val="600"/>
              </a:spcAft>
              <a:buNone/>
            </a:pPr>
            <a:r>
              <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rPr>
              <a:t>现代化经济体系是由社会经济活动各个环节、各个层面、各个领域的</a:t>
            </a:r>
            <a:endParaRPr lang="en-US" altLang="zh-CN" sz="1800" dirty="0">
              <a:solidFill>
                <a:schemeClr val="tx1">
                  <a:lumMod val="85000"/>
                  <a:lumOff val="15000"/>
                </a:schemeClr>
              </a:solidFill>
              <a:latin typeface="微软雅黑" panose="020B0503020204020204" pitchFamily="34" charset="-122"/>
              <a:ea typeface="微软雅黑" panose="020B0503020204020204" pitchFamily="34" charset="-122"/>
            </a:endParaRPr>
          </a:p>
          <a:p>
            <a:pPr indent="0" algn="ctr">
              <a:lnSpc>
                <a:spcPct val="100000"/>
              </a:lnSpc>
              <a:spcBef>
                <a:spcPts val="0"/>
              </a:spcBef>
              <a:spcAft>
                <a:spcPts val="600"/>
              </a:spcAft>
              <a:buNone/>
            </a:pPr>
            <a:r>
              <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rPr>
              <a:t>相互关系和内在联系构成的一个有机整体。</a:t>
            </a:r>
          </a:p>
        </p:txBody>
      </p:sp>
      <p:cxnSp>
        <p:nvCxnSpPr>
          <p:cNvPr id="23" name="直接连接符 22"/>
          <p:cNvCxnSpPr/>
          <p:nvPr/>
        </p:nvCxnSpPr>
        <p:spPr>
          <a:xfrm>
            <a:off x="1056000" y="2199953"/>
            <a:ext cx="10080000" cy="0"/>
          </a:xfrm>
          <a:prstGeom prst="line">
            <a:avLst/>
          </a:prstGeom>
          <a:ln w="12700">
            <a:gradFill>
              <a:gsLst>
                <a:gs pos="0">
                  <a:schemeClr val="bg1">
                    <a:lumMod val="95000"/>
                  </a:schemeClr>
                </a:gs>
                <a:gs pos="40000">
                  <a:srgbClr val="C00000"/>
                </a:gs>
                <a:gs pos="60000">
                  <a:srgbClr val="C00000"/>
                </a:gs>
                <a:gs pos="100000">
                  <a:schemeClr val="bg1">
                    <a:lumMod val="95000"/>
                  </a:schemeClr>
                </a:gs>
              </a:gsLst>
              <a:lin ang="0" scaled="0"/>
            </a:gradFill>
            <a:headEnd type="diamond"/>
            <a:tailEnd type="diamond"/>
          </a:ln>
          <a:effectLst/>
        </p:spPr>
        <p:style>
          <a:lnRef idx="1">
            <a:schemeClr val="accent1"/>
          </a:lnRef>
          <a:fillRef idx="0">
            <a:schemeClr val="accent1"/>
          </a:fillRef>
          <a:effectRef idx="0">
            <a:schemeClr val="accent1"/>
          </a:effectRef>
          <a:fontRef idx="minor">
            <a:schemeClr val="tx1"/>
          </a:fontRef>
        </p:style>
      </p:cxnSp>
      <p:sp>
        <p:nvSpPr>
          <p:cNvPr id="20" name="圆角矩形 27"/>
          <p:cNvSpPr/>
          <p:nvPr/>
        </p:nvSpPr>
        <p:spPr>
          <a:xfrm>
            <a:off x="903180" y="3312028"/>
            <a:ext cx="284964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22" name="圆角矩形 27"/>
          <p:cNvSpPr/>
          <p:nvPr/>
        </p:nvSpPr>
        <p:spPr>
          <a:xfrm>
            <a:off x="903180" y="4339213"/>
            <a:ext cx="284964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24" name="圆角矩形 27"/>
          <p:cNvSpPr/>
          <p:nvPr/>
        </p:nvSpPr>
        <p:spPr>
          <a:xfrm>
            <a:off x="1283657" y="5361342"/>
            <a:ext cx="2849640"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26" name="圆角矩形 27"/>
          <p:cNvSpPr/>
          <p:nvPr/>
        </p:nvSpPr>
        <p:spPr>
          <a:xfrm rot="10800000">
            <a:off x="8178507" y="3288664"/>
            <a:ext cx="2976722"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27" name="圆角矩形 27"/>
          <p:cNvSpPr/>
          <p:nvPr/>
        </p:nvSpPr>
        <p:spPr>
          <a:xfrm rot="10800000">
            <a:off x="8178507" y="4329041"/>
            <a:ext cx="2976722"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29" name="圆角矩形 27"/>
          <p:cNvSpPr/>
          <p:nvPr/>
        </p:nvSpPr>
        <p:spPr>
          <a:xfrm rot="10800000">
            <a:off x="7684632" y="5356841"/>
            <a:ext cx="2976722" cy="72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30" name="圆角矩形 27"/>
          <p:cNvSpPr/>
          <p:nvPr/>
        </p:nvSpPr>
        <p:spPr>
          <a:xfrm>
            <a:off x="4584000" y="6025240"/>
            <a:ext cx="2849640" cy="72000"/>
          </a:xfrm>
          <a:prstGeom prst="roundRect">
            <a:avLst>
              <a:gd name="adj" fmla="val 50000"/>
            </a:avLst>
          </a:prstGeom>
          <a:solidFill>
            <a:schemeClr val="accent2">
              <a:alpha val="2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1200" y="1493162"/>
            <a:ext cx="12192000" cy="2952000"/>
            <a:chOff x="1200" y="1590483"/>
            <a:chExt cx="12192000" cy="2952000"/>
          </a:xfrm>
        </p:grpSpPr>
        <p:sp>
          <p:nvSpPr>
            <p:cNvPr id="16" name="矩形 15"/>
            <p:cNvSpPr/>
            <p:nvPr/>
          </p:nvSpPr>
          <p:spPr>
            <a:xfrm>
              <a:off x="1200" y="1590483"/>
              <a:ext cx="12192000" cy="2952000"/>
            </a:xfrm>
            <a:prstGeom prst="rect">
              <a:avLst/>
            </a:prstGeom>
            <a:gradFill>
              <a:gsLst>
                <a:gs pos="0">
                  <a:srgbClr val="D49A78"/>
                </a:gs>
                <a:gs pos="100000">
                  <a:schemeClr val="accent2">
                    <a:lumMod val="20000"/>
                    <a:lumOff val="80000"/>
                  </a:schemeClr>
                </a:gs>
              </a:gsLst>
              <a:lin ang="1200000" scaled="0"/>
            </a:gradFill>
            <a:ln>
              <a:noFill/>
            </a:ln>
            <a:effectLst>
              <a:outerShdw blurRad="381000" dist="381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5" name="组合 4"/>
            <p:cNvGrpSpPr/>
            <p:nvPr/>
          </p:nvGrpSpPr>
          <p:grpSpPr>
            <a:xfrm>
              <a:off x="1200" y="1698295"/>
              <a:ext cx="12192000" cy="2736376"/>
              <a:chOff x="0" y="1696542"/>
              <a:chExt cx="12192000" cy="2736376"/>
            </a:xfrm>
          </p:grpSpPr>
          <p:pic>
            <p:nvPicPr>
              <p:cNvPr id="3" name="图片 2"/>
              <p:cNvPicPr>
                <a:picLocks noChangeAspect="1"/>
              </p:cNvPicPr>
              <p:nvPr/>
            </p:nvPicPr>
            <p:blipFill rotWithShape="1">
              <a:blip r:embed="rId2" cstate="print">
                <a:extLst>
                  <a:ext uri="{28A0092B-C50C-407E-A947-70E740481C1C}">
                    <a14:useLocalDpi xmlns:a14="http://schemas.microsoft.com/office/drawing/2010/main" val="0"/>
                  </a:ext>
                </a:extLst>
              </a:blip>
              <a:stretch>
                <a:fillRect/>
              </a:stretch>
            </p:blipFill>
            <p:spPr>
              <a:xfrm>
                <a:off x="0" y="1696543"/>
                <a:ext cx="4064400" cy="2736375"/>
              </a:xfrm>
              <a:prstGeom prst="rect">
                <a:avLst/>
              </a:prstGeom>
            </p:spPr>
          </p:pic>
          <p:pic>
            <p:nvPicPr>
              <p:cNvPr id="4" name="图片 3"/>
              <p:cNvPicPr>
                <a:picLocks noChangeAspect="1"/>
              </p:cNvPicPr>
              <p:nvPr/>
            </p:nvPicPr>
            <p:blipFill rotWithShape="1">
              <a:blip r:embed="rId3" cstate="print">
                <a:extLst>
                  <a:ext uri="{28A0092B-C50C-407E-A947-70E740481C1C}">
                    <a14:useLocalDpi xmlns:a14="http://schemas.microsoft.com/office/drawing/2010/main" val="0"/>
                  </a:ext>
                </a:extLst>
              </a:blip>
              <a:srcRect b="3791"/>
              <a:stretch>
                <a:fillRect/>
              </a:stretch>
            </p:blipFill>
            <p:spPr>
              <a:xfrm>
                <a:off x="4063799" y="1696542"/>
                <a:ext cx="4099629" cy="2736375"/>
              </a:xfrm>
              <a:prstGeom prst="rect">
                <a:avLst/>
              </a:prstGeom>
            </p:spPr>
          </p:pic>
          <p:pic>
            <p:nvPicPr>
              <p:cNvPr id="8" name="图片 7"/>
              <p:cNvPicPr>
                <a:picLocks noChangeAspect="1"/>
              </p:cNvPicPr>
              <p:nvPr/>
            </p:nvPicPr>
            <p:blipFill rotWithShape="1">
              <a:blip r:embed="rId4" cstate="print">
                <a:extLst>
                  <a:ext uri="{28A0092B-C50C-407E-A947-70E740481C1C}">
                    <a14:useLocalDpi xmlns:a14="http://schemas.microsoft.com/office/drawing/2010/main" val="0"/>
                  </a:ext>
                </a:extLst>
              </a:blip>
              <a:srcRect b="20336"/>
              <a:stretch>
                <a:fillRect/>
              </a:stretch>
            </p:blipFill>
            <p:spPr>
              <a:xfrm>
                <a:off x="8127600" y="1696543"/>
                <a:ext cx="4064400" cy="2736375"/>
              </a:xfrm>
              <a:prstGeom prst="rect">
                <a:avLst/>
              </a:prstGeom>
            </p:spPr>
          </p:pic>
        </p:grpSp>
      </p:grpSp>
      <p:sp>
        <p:nvSpPr>
          <p:cNvPr id="18" name="矩形 17"/>
          <p:cNvSpPr/>
          <p:nvPr/>
        </p:nvSpPr>
        <p:spPr>
          <a:xfrm>
            <a:off x="413100" y="3992232"/>
            <a:ext cx="3240000" cy="2160000"/>
          </a:xfrm>
          <a:prstGeom prst="rect">
            <a:avLst/>
          </a:prstGeom>
          <a:solidFill>
            <a:schemeClr val="bg1"/>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1200"/>
              </a:spcAft>
            </a:pPr>
            <a:r>
              <a:rPr lang="zh-CN" altLang="en-US" sz="2400" b="1" dirty="0">
                <a:solidFill>
                  <a:srgbClr val="C00000"/>
                </a:solidFill>
                <a:latin typeface="华文中宋" panose="02010600040101010101" pitchFamily="2" charset="-122"/>
                <a:ea typeface="华文中宋" panose="02010600040101010101" pitchFamily="2" charset="-122"/>
                <a:cs typeface="+mn-ea"/>
                <a:sym typeface="+mn-lt"/>
              </a:rPr>
              <a:t>筑牢</a:t>
            </a:r>
            <a:r>
              <a:rPr lang="zh-CN" altLang="zh-CN" sz="2400" b="1" dirty="0">
                <a:solidFill>
                  <a:srgbClr val="C00000"/>
                </a:solidFill>
                <a:latin typeface="华文中宋" panose="02010600040101010101" pitchFamily="2" charset="-122"/>
                <a:ea typeface="华文中宋" panose="02010600040101010101" pitchFamily="2" charset="-122"/>
                <a:cs typeface="+mn-ea"/>
                <a:sym typeface="+mn-lt"/>
              </a:rPr>
              <a:t>坚实基础</a:t>
            </a:r>
            <a:endParaRPr lang="en-US" altLang="zh-CN" sz="2400" b="1" dirty="0">
              <a:solidFill>
                <a:srgbClr val="C00000"/>
              </a:solidFill>
              <a:latin typeface="华文中宋" panose="02010600040101010101" pitchFamily="2" charset="-122"/>
              <a:ea typeface="华文中宋" panose="02010600040101010101" pitchFamily="2" charset="-122"/>
              <a:cs typeface="+mn-ea"/>
              <a:sym typeface="+mn-lt"/>
            </a:endParaRPr>
          </a:p>
          <a:p>
            <a:pPr algn="ctr">
              <a:spcAft>
                <a:spcPts val="1200"/>
              </a:spcAft>
            </a:pPr>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cs typeface="+mn-ea"/>
                <a:sym typeface="+mn-lt"/>
              </a:rPr>
              <a:t>建设现代化产业体系</a:t>
            </a:r>
            <a:endParaRPr lang="en-US" altLang="zh-CN" sz="2400" b="1" dirty="0">
              <a:solidFill>
                <a:schemeClr val="tx1">
                  <a:lumMod val="85000"/>
                  <a:lumOff val="15000"/>
                </a:schemeClr>
              </a:solidFill>
              <a:latin typeface="华文中宋" panose="02010600040101010101" pitchFamily="2" charset="-122"/>
              <a:ea typeface="华文中宋" panose="02010600040101010101" pitchFamily="2" charset="-122"/>
              <a:cs typeface="+mn-ea"/>
              <a:sym typeface="+mn-lt"/>
            </a:endParaRPr>
          </a:p>
          <a:p>
            <a:pPr algn="ctr">
              <a:spcAft>
                <a:spcPts val="1200"/>
              </a:spcAft>
            </a:pPr>
            <a:r>
              <a:rPr lang="zh-CN" altLang="zh-CN" sz="2400" b="1" dirty="0">
                <a:solidFill>
                  <a:schemeClr val="tx1">
                    <a:lumMod val="85000"/>
                    <a:lumOff val="15000"/>
                  </a:schemeClr>
                </a:solidFill>
                <a:latin typeface="华文中宋" panose="02010600040101010101" pitchFamily="2" charset="-122"/>
                <a:ea typeface="华文中宋" panose="02010600040101010101" pitchFamily="2" charset="-122"/>
                <a:cs typeface="+mn-ea"/>
                <a:sym typeface="+mn-lt"/>
              </a:rPr>
              <a:t>大力发展实体经济</a:t>
            </a:r>
            <a:endPar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cs typeface="+mn-ea"/>
              <a:sym typeface="+mn-lt"/>
            </a:endParaRPr>
          </a:p>
        </p:txBody>
      </p:sp>
      <p:grpSp>
        <p:nvGrpSpPr>
          <p:cNvPr id="28" name="组合 27"/>
          <p:cNvGrpSpPr/>
          <p:nvPr/>
        </p:nvGrpSpPr>
        <p:grpSpPr>
          <a:xfrm>
            <a:off x="3909600" y="720000"/>
            <a:ext cx="4372800" cy="468000"/>
            <a:chOff x="1195504" y="4601631"/>
            <a:chExt cx="4372800" cy="468000"/>
          </a:xfrm>
        </p:grpSpPr>
        <p:sp>
          <p:nvSpPr>
            <p:cNvPr id="29" name="对角圆角矩形 28"/>
            <p:cNvSpPr/>
            <p:nvPr/>
          </p:nvSpPr>
          <p:spPr>
            <a:xfrm>
              <a:off x="1195504" y="4601631"/>
              <a:ext cx="437280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建设现代化经济体系的重点举措</a:t>
              </a:r>
            </a:p>
          </p:txBody>
        </p:sp>
        <p:sp>
          <p:nvSpPr>
            <p:cNvPr id="30" name="对角圆角矩形 29"/>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22" name="矩形 21"/>
          <p:cNvSpPr/>
          <p:nvPr/>
        </p:nvSpPr>
        <p:spPr>
          <a:xfrm>
            <a:off x="4440472" y="3992232"/>
            <a:ext cx="3313456" cy="2160000"/>
          </a:xfrm>
          <a:prstGeom prst="rect">
            <a:avLst/>
          </a:prstGeom>
          <a:solidFill>
            <a:schemeClr val="bg1"/>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1200"/>
              </a:spcAft>
            </a:pPr>
            <a:r>
              <a:rPr lang="zh-CN" altLang="en-US" sz="2400" b="1" dirty="0">
                <a:solidFill>
                  <a:srgbClr val="C00000"/>
                </a:solidFill>
                <a:latin typeface="华文中宋" panose="02010600040101010101" pitchFamily="2" charset="-122"/>
                <a:ea typeface="华文中宋" panose="02010600040101010101" pitchFamily="2" charset="-122"/>
                <a:cs typeface="+mn-ea"/>
                <a:sym typeface="+mn-lt"/>
              </a:rPr>
              <a:t>强化战略支撑</a:t>
            </a:r>
          </a:p>
          <a:p>
            <a:pPr algn="ctr">
              <a:spcAft>
                <a:spcPts val="1200"/>
              </a:spcAft>
            </a:pPr>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cs typeface="+mn-ea"/>
                <a:sym typeface="+mn-lt"/>
              </a:rPr>
              <a:t>实施创新驱动发展战略</a:t>
            </a:r>
          </a:p>
        </p:txBody>
      </p:sp>
      <p:sp>
        <p:nvSpPr>
          <p:cNvPr id="23" name="矩形 22"/>
          <p:cNvSpPr/>
          <p:nvPr/>
        </p:nvSpPr>
        <p:spPr>
          <a:xfrm>
            <a:off x="8539500" y="3992232"/>
            <a:ext cx="3240000" cy="2160000"/>
          </a:xfrm>
          <a:prstGeom prst="rect">
            <a:avLst/>
          </a:prstGeom>
          <a:solidFill>
            <a:schemeClr val="bg1"/>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1200"/>
              </a:spcAft>
            </a:pPr>
            <a:r>
              <a:rPr lang="zh-CN" altLang="en-US" sz="2400" b="1" dirty="0">
                <a:solidFill>
                  <a:srgbClr val="C00000"/>
                </a:solidFill>
                <a:latin typeface="华文中宋" panose="02010600040101010101" pitchFamily="2" charset="-122"/>
                <a:ea typeface="华文中宋" panose="02010600040101010101" pitchFamily="2" charset="-122"/>
                <a:cs typeface="+mn-ea"/>
                <a:sym typeface="+mn-lt"/>
              </a:rPr>
              <a:t>夯实重要基础</a:t>
            </a:r>
            <a:endParaRPr lang="en-US" altLang="zh-CN" sz="2400" b="1" dirty="0">
              <a:solidFill>
                <a:srgbClr val="C00000"/>
              </a:solidFill>
              <a:latin typeface="华文中宋" panose="02010600040101010101" pitchFamily="2" charset="-122"/>
              <a:ea typeface="华文中宋" panose="02010600040101010101" pitchFamily="2" charset="-122"/>
              <a:cs typeface="+mn-ea"/>
              <a:sym typeface="+mn-lt"/>
            </a:endParaRPr>
          </a:p>
          <a:p>
            <a:pPr algn="ctr">
              <a:spcAft>
                <a:spcPts val="1200"/>
              </a:spcAft>
            </a:pPr>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cs typeface="+mn-ea"/>
                <a:sym typeface="+mn-lt"/>
              </a:rPr>
              <a:t>实施乡村振兴战略</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图片 11"/>
          <p:cNvPicPr>
            <a:picLocks noChangeAspect="1"/>
          </p:cNvPicPr>
          <p:nvPr/>
        </p:nvPicPr>
        <p:blipFill rotWithShape="1">
          <a:blip r:embed="rId2">
            <a:extLst>
              <a:ext uri="{BEBA8EAE-BF5A-486C-A8C5-ECC9F3942E4B}">
                <a14:imgProps xmlns:a14="http://schemas.microsoft.com/office/drawing/2010/main">
                  <a14:imgLayer r:embed="rId3">
                    <a14:imgEffect>
                      <a14:colorTemperature colorTemp="8800"/>
                    </a14:imgEffect>
                  </a14:imgLayer>
                </a14:imgProps>
              </a:ext>
              <a:ext uri="{28A0092B-C50C-407E-A947-70E740481C1C}">
                <a14:useLocalDpi xmlns:a14="http://schemas.microsoft.com/office/drawing/2010/main" val="0"/>
              </a:ext>
            </a:extLst>
          </a:blip>
          <a:srcRect b="49226"/>
          <a:stretch/>
        </p:blipFill>
        <p:spPr>
          <a:xfrm>
            <a:off x="0" y="457200"/>
            <a:ext cx="12192000" cy="4000500"/>
          </a:xfrm>
          <a:prstGeom prst="rect">
            <a:avLst/>
          </a:prstGeom>
        </p:spPr>
      </p:pic>
      <p:sp>
        <p:nvSpPr>
          <p:cNvPr id="13" name="文本框 12"/>
          <p:cNvSpPr txBox="1"/>
          <p:nvPr/>
        </p:nvSpPr>
        <p:spPr>
          <a:xfrm>
            <a:off x="1138678" y="5468481"/>
            <a:ext cx="10098817" cy="499624"/>
          </a:xfrm>
          <a:prstGeom prst="rect">
            <a:avLst/>
          </a:prstGeom>
          <a:noFill/>
        </p:spPr>
        <p:txBody>
          <a:bodyPr wrap="square" rtlCol="0">
            <a:spAutoFit/>
          </a:bodyPr>
          <a:lstStyle/>
          <a:p>
            <a:pPr algn="ctr">
              <a:lnSpc>
                <a:spcPct val="150000"/>
              </a:lnSpc>
            </a:pPr>
            <a:r>
              <a:rPr kumimoji="1" lang="zh-CN" altLang="en-US" sz="2000" dirty="0">
                <a:latin typeface="微软雅黑" panose="020B0503020204020204" pitchFamily="34" charset="-122"/>
                <a:ea typeface="微软雅黑" panose="020B0503020204020204" pitchFamily="34" charset="-122"/>
              </a:rPr>
              <a:t>脱贫攻坚取得胜利后，要全面推进乡村振兴，这是“三农”工作重心的历史性转移。</a:t>
            </a:r>
          </a:p>
        </p:txBody>
      </p:sp>
      <p:grpSp>
        <p:nvGrpSpPr>
          <p:cNvPr id="3" name="组合 2"/>
          <p:cNvGrpSpPr/>
          <p:nvPr/>
        </p:nvGrpSpPr>
        <p:grpSpPr>
          <a:xfrm>
            <a:off x="296965" y="3156949"/>
            <a:ext cx="11598071" cy="1850480"/>
            <a:chOff x="1219201" y="3184998"/>
            <a:chExt cx="10188613" cy="1625600"/>
          </a:xfrm>
        </p:grpSpPr>
        <p:pic>
          <p:nvPicPr>
            <p:cNvPr id="5" name="图片 4"/>
            <p:cNvPicPr>
              <a:picLocks noChangeAspect="1"/>
            </p:cNvPicPr>
            <p:nvPr/>
          </p:nvPicPr>
          <p:blipFill>
            <a:blip r:embed="rId4" cstate="print">
              <a:extLst>
                <a:ext uri="{28A0092B-C50C-407E-A947-70E740481C1C}">
                  <a14:useLocalDpi xmlns:a14="http://schemas.microsoft.com/office/drawing/2010/main" val="0"/>
                </a:ext>
              </a:extLst>
            </a:blip>
            <a:srcRect t="7" b="7"/>
            <a:stretch>
              <a:fillRect/>
            </a:stretch>
          </p:blipFill>
          <p:spPr>
            <a:xfrm>
              <a:off x="8969414" y="3184998"/>
              <a:ext cx="2438400" cy="1625600"/>
            </a:xfrm>
            <a:prstGeom prst="rect">
              <a:avLst/>
            </a:prstGeom>
            <a:effectLst>
              <a:outerShdw blurRad="63500" sx="102000" sy="102000" algn="ctr" rotWithShape="0">
                <a:prstClr val="black">
                  <a:alpha val="40000"/>
                </a:prstClr>
              </a:outerShdw>
              <a:reflection blurRad="6350" stA="52000" endA="300" endPos="35000" dir="5400000" sy="-100000" algn="bl" rotWithShape="0"/>
            </a:effectLst>
          </p:spPr>
        </p:pic>
        <p:pic>
          <p:nvPicPr>
            <p:cNvPr id="7" name="图片 6"/>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a:xfrm>
              <a:off x="3802605" y="3185407"/>
              <a:ext cx="2438400" cy="1625191"/>
            </a:xfrm>
            <a:prstGeom prst="rect">
              <a:avLst/>
            </a:prstGeom>
            <a:effectLst>
              <a:outerShdw blurRad="63500" sx="102000" sy="102000" algn="ctr" rotWithShape="0">
                <a:prstClr val="black">
                  <a:alpha val="40000"/>
                </a:prstClr>
              </a:outerShdw>
              <a:reflection blurRad="6350" stA="52000" endA="300" endPos="35000" dir="5400000" sy="-100000" algn="bl" rotWithShape="0"/>
            </a:effectLst>
          </p:spPr>
        </p:pic>
        <p:pic>
          <p:nvPicPr>
            <p:cNvPr id="9" name="图片 8"/>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a:xfrm>
              <a:off x="6386010" y="3184998"/>
              <a:ext cx="2438400" cy="1625600"/>
            </a:xfrm>
            <a:prstGeom prst="rect">
              <a:avLst/>
            </a:prstGeom>
            <a:effectLst>
              <a:outerShdw blurRad="63500" sx="102000" sy="102000" algn="ctr" rotWithShape="0">
                <a:prstClr val="black">
                  <a:alpha val="40000"/>
                </a:prstClr>
              </a:outerShdw>
              <a:reflection blurRad="6350" stA="52000" endA="300" endPos="35000" dir="5400000" sy="-100000" algn="bl" rotWithShape="0"/>
            </a:effectLst>
          </p:spPr>
        </p:pic>
        <p:pic>
          <p:nvPicPr>
            <p:cNvPr id="11" name="图片 10"/>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a:xfrm>
              <a:off x="1219201" y="3184998"/>
              <a:ext cx="2438400" cy="1625600"/>
            </a:xfrm>
            <a:prstGeom prst="rect">
              <a:avLst/>
            </a:prstGeom>
            <a:effectLst>
              <a:outerShdw blurRad="63500" sx="102000" sy="102000" algn="ctr" rotWithShape="0">
                <a:prstClr val="black">
                  <a:alpha val="40000"/>
                </a:prstClr>
              </a:outerShdw>
              <a:reflection blurRad="6350" stA="52000" endA="300" endPos="35000" dir="5400000" sy="-100000" algn="bl" rotWithShape="0"/>
            </a:effectLst>
          </p:spPr>
        </p:pic>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p:nvPr/>
        </p:nvSpPr>
        <p:spPr>
          <a:xfrm>
            <a:off x="1200" y="3536627"/>
            <a:ext cx="12192000" cy="2795550"/>
          </a:xfrm>
          <a:prstGeom prst="rect">
            <a:avLst/>
          </a:prstGeom>
          <a:gradFill>
            <a:gsLst>
              <a:gs pos="0">
                <a:srgbClr val="D49A78"/>
              </a:gs>
              <a:gs pos="100000">
                <a:schemeClr val="accent2">
                  <a:lumMod val="20000"/>
                  <a:lumOff val="80000"/>
                </a:schemeClr>
              </a:gs>
            </a:gsLst>
            <a:lin ang="1200000" scaled="0"/>
          </a:gradFill>
          <a:ln>
            <a:noFill/>
          </a:ln>
          <a:effectLst>
            <a:outerShdw blurRad="381000" dist="381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403575" y="1161374"/>
            <a:ext cx="3550908" cy="2160000"/>
          </a:xfrm>
          <a:prstGeom prst="rect">
            <a:avLst/>
          </a:prstGeom>
          <a:solidFill>
            <a:schemeClr val="bg1"/>
          </a:solidFill>
          <a:ln>
            <a:solidFill>
              <a:srgbClr val="DFE7F5"/>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1200"/>
              </a:spcAft>
            </a:pPr>
            <a:r>
              <a:rPr lang="zh-CN" altLang="en-US" sz="2400" b="1" dirty="0">
                <a:solidFill>
                  <a:srgbClr val="C00000"/>
                </a:solidFill>
                <a:latin typeface="华文中宋" panose="02010600040101010101" pitchFamily="2" charset="-122"/>
                <a:ea typeface="华文中宋" panose="02010600040101010101" pitchFamily="2" charset="-122"/>
                <a:cs typeface="+mn-ea"/>
                <a:sym typeface="+mn-lt"/>
              </a:rPr>
              <a:t>优化空间布局</a:t>
            </a:r>
          </a:p>
          <a:p>
            <a:pPr algn="ctr">
              <a:spcAft>
                <a:spcPts val="1200"/>
              </a:spcAft>
            </a:pPr>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cs typeface="+mn-ea"/>
                <a:sym typeface="+mn-lt"/>
              </a:rPr>
              <a:t>实施区域协调发展战略</a:t>
            </a:r>
          </a:p>
        </p:txBody>
      </p:sp>
      <p:sp>
        <p:nvSpPr>
          <p:cNvPr id="10" name="矩形 9"/>
          <p:cNvSpPr/>
          <p:nvPr/>
        </p:nvSpPr>
        <p:spPr>
          <a:xfrm>
            <a:off x="4466775" y="1161374"/>
            <a:ext cx="3410004" cy="2160000"/>
          </a:xfrm>
          <a:prstGeom prst="rect">
            <a:avLst/>
          </a:prstGeom>
          <a:solidFill>
            <a:schemeClr val="bg1"/>
          </a:solidFill>
          <a:ln>
            <a:solidFill>
              <a:srgbClr val="DFE7F5"/>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1200"/>
              </a:spcAft>
            </a:pPr>
            <a:r>
              <a:rPr lang="zh-CN" altLang="en-US" sz="2400" b="1" dirty="0">
                <a:solidFill>
                  <a:srgbClr val="C00000"/>
                </a:solidFill>
                <a:latin typeface="华文中宋" panose="02010600040101010101" pitchFamily="2" charset="-122"/>
                <a:ea typeface="华文中宋" panose="02010600040101010101" pitchFamily="2" charset="-122"/>
                <a:cs typeface="+mn-ea"/>
                <a:sym typeface="+mn-lt"/>
              </a:rPr>
              <a:t>提高国际竞争力</a:t>
            </a:r>
          </a:p>
          <a:p>
            <a:pPr algn="ctr">
              <a:spcAft>
                <a:spcPts val="1200"/>
              </a:spcAft>
            </a:pPr>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cs typeface="+mn-ea"/>
                <a:sym typeface="+mn-lt"/>
              </a:rPr>
              <a:t>着力发展开放型经济</a:t>
            </a:r>
          </a:p>
        </p:txBody>
      </p:sp>
      <p:sp>
        <p:nvSpPr>
          <p:cNvPr id="11" name="矩形 10"/>
          <p:cNvSpPr/>
          <p:nvPr/>
        </p:nvSpPr>
        <p:spPr>
          <a:xfrm>
            <a:off x="8529975" y="1161374"/>
            <a:ext cx="3380976" cy="2160000"/>
          </a:xfrm>
          <a:prstGeom prst="rect">
            <a:avLst/>
          </a:prstGeom>
          <a:solidFill>
            <a:schemeClr val="bg1"/>
          </a:solidFill>
          <a:ln>
            <a:solidFill>
              <a:srgbClr val="DFE7F5"/>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1200"/>
              </a:spcAft>
            </a:pPr>
            <a:r>
              <a:rPr lang="zh-CN" altLang="en-US" sz="2400" b="1" dirty="0">
                <a:solidFill>
                  <a:srgbClr val="C00000"/>
                </a:solidFill>
                <a:latin typeface="华文中宋" panose="02010600040101010101" pitchFamily="2" charset="-122"/>
                <a:ea typeface="华文中宋" panose="02010600040101010101" pitchFamily="2" charset="-122"/>
                <a:cs typeface="+mn-ea"/>
                <a:sym typeface="+mn-lt"/>
              </a:rPr>
              <a:t>完善制度保障　</a:t>
            </a:r>
          </a:p>
          <a:p>
            <a:pPr algn="ctr">
              <a:spcAft>
                <a:spcPts val="1200"/>
              </a:spcAft>
            </a:pPr>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cs typeface="+mn-ea"/>
                <a:sym typeface="+mn-lt"/>
              </a:rPr>
              <a:t>深化经济体制改革</a:t>
            </a:r>
          </a:p>
        </p:txBody>
      </p:sp>
      <p:grpSp>
        <p:nvGrpSpPr>
          <p:cNvPr id="18" name="组合 17"/>
          <p:cNvGrpSpPr/>
          <p:nvPr/>
        </p:nvGrpSpPr>
        <p:grpSpPr>
          <a:xfrm>
            <a:off x="0" y="3825001"/>
            <a:ext cx="12192000" cy="1949251"/>
            <a:chOff x="0" y="1367720"/>
            <a:chExt cx="12192000" cy="1949251"/>
          </a:xfrm>
        </p:grpSpPr>
        <p:grpSp>
          <p:nvGrpSpPr>
            <p:cNvPr id="8" name="组合 7"/>
            <p:cNvGrpSpPr/>
            <p:nvPr/>
          </p:nvGrpSpPr>
          <p:grpSpPr>
            <a:xfrm>
              <a:off x="0" y="1367720"/>
              <a:ext cx="12192000" cy="1625600"/>
              <a:chOff x="0" y="599369"/>
              <a:chExt cx="17954630" cy="2393951"/>
            </a:xfrm>
            <a:effectLst>
              <a:reflection blurRad="6350" stA="18000" endPos="63000" dir="5400000" sy="-100000" algn="bl" rotWithShape="0"/>
            </a:effectLst>
          </p:grpSpPr>
          <p:pic>
            <p:nvPicPr>
              <p:cNvPr id="2" name="图片 1"/>
              <p:cNvPicPr>
                <a:picLocks noChangeAspect="1"/>
              </p:cNvPicPr>
              <p:nvPr/>
            </p:nvPicPr>
            <p:blipFill rotWithShape="1">
              <a:blip r:embed="rId2" cstate="print">
                <a:extLst>
                  <a:ext uri="{28A0092B-C50C-407E-A947-70E740481C1C}">
                    <a14:useLocalDpi xmlns:a14="http://schemas.microsoft.com/office/drawing/2010/main" val="0"/>
                  </a:ext>
                </a:extLst>
              </a:blip>
              <a:srcRect l="9377" t="18346" r="10665" b="1697"/>
              <a:stretch>
                <a:fillRect/>
              </a:stretch>
            </p:blipFill>
            <p:spPr>
              <a:xfrm>
                <a:off x="0" y="599369"/>
                <a:ext cx="3590926" cy="2393951"/>
              </a:xfrm>
              <a:prstGeom prst="rect">
                <a:avLst/>
              </a:prstGeom>
            </p:spPr>
          </p:pic>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b="9091"/>
              <a:stretch>
                <a:fillRect/>
              </a:stretch>
            </p:blipFill>
            <p:spPr>
              <a:xfrm>
                <a:off x="3590926" y="599369"/>
                <a:ext cx="3590926" cy="2393951"/>
              </a:xfrm>
              <a:prstGeom prst="rect">
                <a:avLst/>
              </a:prstGeom>
            </p:spPr>
          </p:pic>
          <p:pic>
            <p:nvPicPr>
              <p:cNvPr id="4" name="图片 3"/>
              <p:cNvPicPr>
                <a:picLocks noChangeAspect="1"/>
              </p:cNvPicPr>
              <p:nvPr/>
            </p:nvPicPr>
            <p:blipFill rotWithShape="1">
              <a:blip r:embed="rId4" cstate="print">
                <a:extLst>
                  <a:ext uri="{28A0092B-C50C-407E-A947-70E740481C1C}">
                    <a14:useLocalDpi xmlns:a14="http://schemas.microsoft.com/office/drawing/2010/main" val="0"/>
                  </a:ext>
                </a:extLst>
              </a:blip>
              <a:srcRect l="12881" t="18106" r="51963" b="3434"/>
              <a:stretch>
                <a:fillRect/>
              </a:stretch>
            </p:blipFill>
            <p:spPr>
              <a:xfrm>
                <a:off x="7181852" y="599369"/>
                <a:ext cx="3590926" cy="2393950"/>
              </a:xfrm>
              <a:prstGeom prst="rect">
                <a:avLst/>
              </a:prstGeom>
            </p:spPr>
          </p:pic>
          <p:pic>
            <p:nvPicPr>
              <p:cNvPr id="6" name="图片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772778" y="599369"/>
                <a:ext cx="3590926" cy="2393247"/>
              </a:xfrm>
              <a:prstGeom prst="rect">
                <a:avLst/>
              </a:prstGeom>
            </p:spPr>
          </p:pic>
          <p:pic>
            <p:nvPicPr>
              <p:cNvPr id="7" name="图片 6"/>
              <p:cNvPicPr>
                <a:picLocks noChangeAspect="1"/>
              </p:cNvPicPr>
              <p:nvPr/>
            </p:nvPicPr>
            <p:blipFill rotWithShape="1">
              <a:blip r:embed="rId6" cstate="print">
                <a:extLst>
                  <a:ext uri="{28A0092B-C50C-407E-A947-70E740481C1C}">
                    <a14:useLocalDpi xmlns:a14="http://schemas.microsoft.com/office/drawing/2010/main" val="0"/>
                  </a:ext>
                </a:extLst>
              </a:blip>
              <a:srcRect t="5240"/>
              <a:stretch>
                <a:fillRect/>
              </a:stretch>
            </p:blipFill>
            <p:spPr>
              <a:xfrm>
                <a:off x="14363704" y="599369"/>
                <a:ext cx="3590926" cy="2393951"/>
              </a:xfrm>
              <a:prstGeom prst="rect">
                <a:avLst/>
              </a:prstGeom>
            </p:spPr>
          </p:pic>
        </p:grpSp>
        <p:sp>
          <p:nvSpPr>
            <p:cNvPr id="13" name="文本框 12"/>
            <p:cNvSpPr txBox="1"/>
            <p:nvPr/>
          </p:nvSpPr>
          <p:spPr>
            <a:xfrm>
              <a:off x="553036" y="3039972"/>
              <a:ext cx="1261884" cy="276999"/>
            </a:xfrm>
            <a:prstGeom prst="rect">
              <a:avLst/>
            </a:prstGeom>
            <a:noFill/>
          </p:spPr>
          <p:txBody>
            <a:bodyPr wrap="none" rtlCol="0">
              <a:spAutoFit/>
            </a:bodyPr>
            <a:lstStyle/>
            <a:p>
              <a:r>
                <a:rPr kumimoji="1" lang="zh-CN" altLang="en-US" sz="1200" dirty="0">
                  <a:solidFill>
                    <a:schemeClr val="tx1">
                      <a:lumMod val="85000"/>
                      <a:lumOff val="15000"/>
                    </a:schemeClr>
                  </a:solidFill>
                  <a:latin typeface="微软雅黑" panose="020B0503020204020204" pitchFamily="34" charset="-122"/>
                  <a:ea typeface="微软雅黑" panose="020B0503020204020204" pitchFamily="34" charset="-122"/>
                </a:rPr>
                <a:t>京津冀协同发展</a:t>
              </a:r>
            </a:p>
          </p:txBody>
        </p:sp>
        <p:sp>
          <p:nvSpPr>
            <p:cNvPr id="14" name="文本框 13"/>
            <p:cNvSpPr txBox="1"/>
            <p:nvPr/>
          </p:nvSpPr>
          <p:spPr>
            <a:xfrm>
              <a:off x="3029078" y="3039972"/>
              <a:ext cx="1261884" cy="276999"/>
            </a:xfrm>
            <a:prstGeom prst="rect">
              <a:avLst/>
            </a:prstGeom>
            <a:noFill/>
          </p:spPr>
          <p:txBody>
            <a:bodyPr wrap="none" rtlCol="0">
              <a:spAutoFit/>
            </a:bodyPr>
            <a:lstStyle/>
            <a:p>
              <a:r>
                <a:rPr kumimoji="1" lang="zh-CN" altLang="en-US" sz="1200">
                  <a:solidFill>
                    <a:schemeClr val="tx1">
                      <a:lumMod val="85000"/>
                      <a:lumOff val="15000"/>
                    </a:schemeClr>
                  </a:solidFill>
                  <a:latin typeface="微软雅黑" panose="020B0503020204020204" pitchFamily="34" charset="-122"/>
                  <a:ea typeface="微软雅黑" panose="020B0503020204020204" pitchFamily="34" charset="-122"/>
                </a:rPr>
                <a:t>长江经济带发展</a:t>
              </a:r>
            </a:p>
          </p:txBody>
        </p:sp>
        <p:sp>
          <p:nvSpPr>
            <p:cNvPr id="15" name="文本框 14"/>
            <p:cNvSpPr txBox="1"/>
            <p:nvPr/>
          </p:nvSpPr>
          <p:spPr>
            <a:xfrm>
              <a:off x="5370088" y="3039972"/>
              <a:ext cx="1415772" cy="276999"/>
            </a:xfrm>
            <a:prstGeom prst="rect">
              <a:avLst/>
            </a:prstGeom>
            <a:noFill/>
          </p:spPr>
          <p:txBody>
            <a:bodyPr wrap="none" rtlCol="0">
              <a:spAutoFit/>
            </a:bodyPr>
            <a:lstStyle/>
            <a:p>
              <a:r>
                <a:rPr kumimoji="1" lang="zh-CN" altLang="en-US" sz="1200">
                  <a:solidFill>
                    <a:schemeClr val="tx1">
                      <a:lumMod val="85000"/>
                      <a:lumOff val="15000"/>
                    </a:schemeClr>
                  </a:solidFill>
                  <a:latin typeface="微软雅黑" panose="020B0503020204020204" pitchFamily="34" charset="-122"/>
                  <a:ea typeface="微软雅黑" panose="020B0503020204020204" pitchFamily="34" charset="-122"/>
                </a:rPr>
                <a:t>粤港澳大湾区建设</a:t>
              </a:r>
            </a:p>
          </p:txBody>
        </p:sp>
        <p:sp>
          <p:nvSpPr>
            <p:cNvPr id="16" name="文本框 15"/>
            <p:cNvSpPr txBox="1"/>
            <p:nvPr/>
          </p:nvSpPr>
          <p:spPr>
            <a:xfrm>
              <a:off x="7876779" y="3039972"/>
              <a:ext cx="1569660" cy="276999"/>
            </a:xfrm>
            <a:prstGeom prst="rect">
              <a:avLst/>
            </a:prstGeom>
            <a:noFill/>
          </p:spPr>
          <p:txBody>
            <a:bodyPr wrap="none" rtlCol="0">
              <a:spAutoFit/>
            </a:bodyPr>
            <a:lstStyle/>
            <a:p>
              <a:r>
                <a:rPr kumimoji="1" lang="zh-CN" altLang="en-US" sz="1200" dirty="0">
                  <a:solidFill>
                    <a:schemeClr val="tx1">
                      <a:lumMod val="85000"/>
                      <a:lumOff val="15000"/>
                    </a:schemeClr>
                  </a:solidFill>
                  <a:latin typeface="微软雅黑" panose="020B0503020204020204" pitchFamily="34" charset="-122"/>
                  <a:ea typeface="微软雅黑" panose="020B0503020204020204" pitchFamily="34" charset="-122"/>
                </a:rPr>
                <a:t>海南自由贸易港建设</a:t>
              </a:r>
            </a:p>
          </p:txBody>
        </p:sp>
        <p:sp>
          <p:nvSpPr>
            <p:cNvPr id="17" name="文本框 16"/>
            <p:cNvSpPr txBox="1"/>
            <p:nvPr/>
          </p:nvSpPr>
          <p:spPr>
            <a:xfrm>
              <a:off x="10524316" y="3039972"/>
              <a:ext cx="800219" cy="276999"/>
            </a:xfrm>
            <a:prstGeom prst="rect">
              <a:avLst/>
            </a:prstGeom>
            <a:noFill/>
          </p:spPr>
          <p:txBody>
            <a:bodyPr wrap="none" rtlCol="0">
              <a:spAutoFit/>
            </a:bodyPr>
            <a:lstStyle/>
            <a:p>
              <a:r>
                <a:rPr kumimoji="1" lang="zh-CN" altLang="en-US" sz="1200">
                  <a:solidFill>
                    <a:schemeClr val="tx1">
                      <a:lumMod val="85000"/>
                      <a:lumOff val="15000"/>
                    </a:schemeClr>
                  </a:solidFill>
                  <a:latin typeface="微软雅黑" panose="020B0503020204020204" pitchFamily="34" charset="-122"/>
                  <a:ea typeface="微软雅黑" panose="020B0503020204020204" pitchFamily="34" charset="-122"/>
                </a:rPr>
                <a:t>中欧班列</a:t>
              </a: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p:cNvPicPr>
            <a:picLocks noChangeAspect="1"/>
          </p:cNvPicPr>
          <p:nvPr/>
        </p:nvPicPr>
        <p:blipFill>
          <a:blip r:embed="rId2"/>
          <a:stretch>
            <a:fillRect/>
          </a:stretch>
        </p:blipFill>
        <p:spPr>
          <a:xfrm>
            <a:off x="1" y="0"/>
            <a:ext cx="12192000" cy="6858000"/>
          </a:xfrm>
          <a:prstGeom prst="rect">
            <a:avLst/>
          </a:prstGeom>
          <a:noFill/>
        </p:spPr>
      </p:pic>
      <p:pic>
        <p:nvPicPr>
          <p:cNvPr id="4098" name="Picture 2" descr="查看图片"/>
          <p:cNvPicPr>
            <a:picLocks noChangeAspect="1" noChangeArrowheads="1"/>
          </p:cNvPicPr>
          <p:nvPr/>
        </p:nvPicPr>
        <p:blipFill rotWithShape="1">
          <a:blip r:embed="rId3">
            <a:extLst>
              <a:ext uri="{28A0092B-C50C-407E-A947-70E740481C1C}">
                <a14:useLocalDpi xmlns:a14="http://schemas.microsoft.com/office/drawing/2010/main" val="0"/>
              </a:ext>
            </a:extLst>
          </a:blip>
          <a:srcRect r="44062" b="37229"/>
          <a:stretch>
            <a:fillRect/>
          </a:stretch>
        </p:blipFill>
        <p:spPr bwMode="auto">
          <a:xfrm>
            <a:off x="0" y="4680000"/>
            <a:ext cx="6819900" cy="2178000"/>
          </a:xfrm>
          <a:prstGeom prst="rect">
            <a:avLst/>
          </a:prstGeom>
          <a:noFill/>
          <a:extLst>
            <a:ext uri="{909E8E84-426E-40DD-AFC4-6F175D3DCCD1}">
              <a14:hiddenFill xmlns:a14="http://schemas.microsoft.com/office/drawing/2010/main">
                <a:solidFill>
                  <a:srgbClr val="FFFFFF"/>
                </a:solidFill>
              </a14:hiddenFill>
            </a:ext>
          </a:extLst>
        </p:spPr>
      </p:pic>
      <p:grpSp>
        <p:nvGrpSpPr>
          <p:cNvPr id="3" name="组合 2"/>
          <p:cNvGrpSpPr/>
          <p:nvPr/>
        </p:nvGrpSpPr>
        <p:grpSpPr>
          <a:xfrm>
            <a:off x="1056000" y="1270950"/>
            <a:ext cx="10080000" cy="4320000"/>
            <a:chOff x="1056000" y="1404300"/>
            <a:chExt cx="10080000" cy="4320000"/>
          </a:xfrm>
        </p:grpSpPr>
        <p:sp>
          <p:nvSpPr>
            <p:cNvPr id="8" name="Rectangle 10"/>
            <p:cNvSpPr/>
            <p:nvPr/>
          </p:nvSpPr>
          <p:spPr>
            <a:xfrm>
              <a:off x="1056000" y="1404300"/>
              <a:ext cx="10080000" cy="4320000"/>
            </a:xfrm>
            <a:prstGeom prst="rect">
              <a:avLst/>
            </a:prstGeom>
            <a:pattFill prst="pct25">
              <a:fgClr>
                <a:srgbClr val="FAE7D0"/>
              </a:fgClr>
              <a:bgClr>
                <a:srgbClr val="FFFDFD"/>
              </a:bgClr>
            </a:pattFill>
            <a:ln w="6350">
              <a:noFill/>
            </a:ln>
            <a:effectLst>
              <a:outerShdw blurRad="508000" dist="635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solidFill>
                  <a:schemeClr val="lt1"/>
                </a:solidFill>
              </a:endParaRPr>
            </a:p>
          </p:txBody>
        </p:sp>
        <p:sp>
          <p:nvSpPr>
            <p:cNvPr id="15" name="Rectangle 10"/>
            <p:cNvSpPr/>
            <p:nvPr/>
          </p:nvSpPr>
          <p:spPr>
            <a:xfrm>
              <a:off x="1056000" y="1404300"/>
              <a:ext cx="10080000" cy="4320000"/>
            </a:xfrm>
            <a:prstGeom prst="frame">
              <a:avLst>
                <a:gd name="adj1" fmla="val 5696"/>
              </a:avLst>
            </a:prstGeom>
            <a:gradFill>
              <a:gsLst>
                <a:gs pos="0">
                  <a:srgbClr val="9E0406"/>
                </a:gs>
                <a:gs pos="100000">
                  <a:srgbClr val="D49A78"/>
                </a:gs>
              </a:gsLst>
              <a:lin ang="0" scaled="0"/>
            </a:gradFill>
            <a:ln w="12700">
              <a:gradFill>
                <a:gsLst>
                  <a:gs pos="0">
                    <a:srgbClr val="FFFDEB"/>
                  </a:gs>
                  <a:gs pos="100000">
                    <a:srgbClr val="FAE7D0"/>
                  </a:gs>
                  <a:gs pos="65000">
                    <a:srgbClr val="FFFDFD">
                      <a:alpha val="0"/>
                    </a:srgbClr>
                  </a:gs>
                  <a:gs pos="35000">
                    <a:srgbClr val="FFFDFD">
                      <a:alpha val="0"/>
                    </a:srgbClr>
                  </a:gs>
                </a:gsLst>
                <a:lin ang="1800000" scaled="0"/>
              </a:gradFill>
            </a:ln>
            <a:effectLst>
              <a:outerShdw blurRad="381000" dist="635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solidFill>
                  <a:schemeClr val="lt1"/>
                </a:solidFill>
              </a:endParaRPr>
            </a:p>
          </p:txBody>
        </p:sp>
      </p:grpSp>
      <p:grpSp>
        <p:nvGrpSpPr>
          <p:cNvPr id="2" name="组合 1"/>
          <p:cNvGrpSpPr/>
          <p:nvPr/>
        </p:nvGrpSpPr>
        <p:grpSpPr>
          <a:xfrm>
            <a:off x="4476000" y="715325"/>
            <a:ext cx="3240000" cy="873963"/>
            <a:chOff x="4667248" y="188999"/>
            <a:chExt cx="3240000" cy="873963"/>
          </a:xfrm>
        </p:grpSpPr>
        <p:sp>
          <p:nvSpPr>
            <p:cNvPr id="13" name="缺角矩形 12"/>
            <p:cNvSpPr/>
            <p:nvPr/>
          </p:nvSpPr>
          <p:spPr>
            <a:xfrm>
              <a:off x="4667248" y="342962"/>
              <a:ext cx="3240000" cy="720000"/>
            </a:xfrm>
            <a:prstGeom prst="plaque">
              <a:avLst>
                <a:gd name="adj" fmla="val 0"/>
              </a:avLst>
            </a:prstGeom>
            <a:gradFill>
              <a:gsLst>
                <a:gs pos="0">
                  <a:srgbClr val="BA5140"/>
                </a:gs>
                <a:gs pos="100000">
                  <a:srgbClr val="BA5140">
                    <a:alpha val="0"/>
                  </a:srgbClr>
                </a:gs>
              </a:gsLst>
              <a:lin ang="5400000" scaled="0"/>
            </a:gradFill>
            <a:ln w="19050">
              <a:gradFill>
                <a:gsLst>
                  <a:gs pos="0">
                    <a:schemeClr val="accent4">
                      <a:lumMod val="20000"/>
                      <a:lumOff val="80000"/>
                    </a:schemeClr>
                  </a:gs>
                  <a:gs pos="92400">
                    <a:srgbClr val="FFEBBC">
                      <a:alpha val="0"/>
                    </a:srgbClr>
                  </a:gs>
                  <a:gs pos="100000">
                    <a:schemeClr val="accent4">
                      <a:lumMod val="20000"/>
                      <a:lumOff val="8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2" name="矩形 11"/>
            <p:cNvSpPr/>
            <p:nvPr/>
          </p:nvSpPr>
          <p:spPr>
            <a:xfrm>
              <a:off x="4847248" y="188999"/>
              <a:ext cx="2880000" cy="792000"/>
            </a:xfrm>
            <a:prstGeom prst="rect">
              <a:avLst/>
            </a:prstGeom>
            <a:gradFill>
              <a:gsLst>
                <a:gs pos="60000">
                  <a:srgbClr val="9E0406"/>
                </a:gs>
                <a:gs pos="100000">
                  <a:srgbClr val="B00000">
                    <a:alpha val="0"/>
                  </a:srgbClr>
                </a:gs>
              </a:gsLst>
              <a:lin ang="5400000" scaled="0"/>
            </a:gradFill>
            <a:ln w="12700">
              <a:gradFill>
                <a:gsLst>
                  <a:gs pos="0">
                    <a:schemeClr val="accent4">
                      <a:lumMod val="20000"/>
                      <a:lumOff val="80000"/>
                    </a:schemeClr>
                  </a:gs>
                  <a:gs pos="92400">
                    <a:srgbClr val="FFEBBC">
                      <a:alpha val="0"/>
                    </a:srgbClr>
                  </a:gs>
                  <a:gs pos="100000">
                    <a:schemeClr val="accent4">
                      <a:lumMod val="20000"/>
                      <a:lumOff val="8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6" name="文本框 15"/>
            <p:cNvSpPr txBox="1"/>
            <p:nvPr/>
          </p:nvSpPr>
          <p:spPr>
            <a:xfrm>
              <a:off x="5302243" y="359866"/>
              <a:ext cx="1970010" cy="450266"/>
            </a:xfrm>
            <a:custGeom>
              <a:avLst/>
              <a:gdLst/>
              <a:ahLst/>
              <a:cxnLst/>
              <a:rect l="l" t="t" r="r" b="b"/>
              <a:pathLst>
                <a:path w="1971973" h="450266">
                  <a:moveTo>
                    <a:pt x="1706249" y="321431"/>
                  </a:moveTo>
                  <a:cubicBezTo>
                    <a:pt x="1709207" y="321431"/>
                    <a:pt x="1711672" y="322088"/>
                    <a:pt x="1713644" y="323403"/>
                  </a:cubicBezTo>
                  <a:cubicBezTo>
                    <a:pt x="1716273" y="326032"/>
                    <a:pt x="1712329" y="330634"/>
                    <a:pt x="1701812" y="337207"/>
                  </a:cubicBezTo>
                  <a:cubicBezTo>
                    <a:pt x="1691295" y="342466"/>
                    <a:pt x="1674862" y="351668"/>
                    <a:pt x="1652513" y="364815"/>
                  </a:cubicBezTo>
                  <a:cubicBezTo>
                    <a:pt x="1634108" y="376646"/>
                    <a:pt x="1618989" y="385849"/>
                    <a:pt x="1607158" y="392422"/>
                  </a:cubicBezTo>
                  <a:cubicBezTo>
                    <a:pt x="1600584" y="396366"/>
                    <a:pt x="1591382" y="403597"/>
                    <a:pt x="1579550" y="414114"/>
                  </a:cubicBezTo>
                  <a:cubicBezTo>
                    <a:pt x="1578235" y="415429"/>
                    <a:pt x="1575606" y="417401"/>
                    <a:pt x="1571662" y="420030"/>
                  </a:cubicBezTo>
                  <a:cubicBezTo>
                    <a:pt x="1569033" y="421344"/>
                    <a:pt x="1567061" y="422659"/>
                    <a:pt x="1565746" y="423974"/>
                  </a:cubicBezTo>
                  <a:cubicBezTo>
                    <a:pt x="1561802" y="423974"/>
                    <a:pt x="1557858" y="421344"/>
                    <a:pt x="1553914" y="416086"/>
                  </a:cubicBezTo>
                  <a:cubicBezTo>
                    <a:pt x="1548656" y="409513"/>
                    <a:pt x="1540768" y="395709"/>
                    <a:pt x="1530251" y="374674"/>
                  </a:cubicBezTo>
                  <a:cubicBezTo>
                    <a:pt x="1569690" y="365472"/>
                    <a:pt x="1624905" y="348381"/>
                    <a:pt x="1695896" y="323403"/>
                  </a:cubicBezTo>
                  <a:cubicBezTo>
                    <a:pt x="1699840" y="322088"/>
                    <a:pt x="1703291" y="321431"/>
                    <a:pt x="1706249" y="321431"/>
                  </a:cubicBezTo>
                  <a:close/>
                  <a:moveTo>
                    <a:pt x="1861542" y="285936"/>
                  </a:moveTo>
                  <a:cubicBezTo>
                    <a:pt x="1840508" y="287250"/>
                    <a:pt x="1808956" y="289222"/>
                    <a:pt x="1766887" y="291852"/>
                  </a:cubicBezTo>
                  <a:cubicBezTo>
                    <a:pt x="1766887" y="301054"/>
                    <a:pt x="1767545" y="319459"/>
                    <a:pt x="1768859" y="347067"/>
                  </a:cubicBezTo>
                  <a:cubicBezTo>
                    <a:pt x="1770174" y="360213"/>
                    <a:pt x="1770831" y="370730"/>
                    <a:pt x="1770831" y="378618"/>
                  </a:cubicBezTo>
                  <a:cubicBezTo>
                    <a:pt x="1785292" y="377304"/>
                    <a:pt x="1804355" y="375989"/>
                    <a:pt x="1828019" y="374674"/>
                  </a:cubicBezTo>
                  <a:cubicBezTo>
                    <a:pt x="1842480" y="373360"/>
                    <a:pt x="1852339" y="372702"/>
                    <a:pt x="1857598" y="372702"/>
                  </a:cubicBezTo>
                  <a:cubicBezTo>
                    <a:pt x="1857598" y="363500"/>
                    <a:pt x="1858255" y="351011"/>
                    <a:pt x="1859570" y="335235"/>
                  </a:cubicBezTo>
                  <a:cubicBezTo>
                    <a:pt x="1860885" y="319459"/>
                    <a:pt x="1861542" y="303026"/>
                    <a:pt x="1861542" y="285936"/>
                  </a:cubicBezTo>
                  <a:close/>
                  <a:moveTo>
                    <a:pt x="1881262" y="244524"/>
                  </a:moveTo>
                  <a:cubicBezTo>
                    <a:pt x="1883891" y="247154"/>
                    <a:pt x="1889150" y="251098"/>
                    <a:pt x="1897038" y="256356"/>
                  </a:cubicBezTo>
                  <a:cubicBezTo>
                    <a:pt x="1904925" y="261615"/>
                    <a:pt x="1910841" y="265559"/>
                    <a:pt x="1914785" y="268188"/>
                  </a:cubicBezTo>
                  <a:cubicBezTo>
                    <a:pt x="1923988" y="274761"/>
                    <a:pt x="1928589" y="280020"/>
                    <a:pt x="1928589" y="283964"/>
                  </a:cubicBezTo>
                  <a:cubicBezTo>
                    <a:pt x="1928589" y="289222"/>
                    <a:pt x="1922016" y="295796"/>
                    <a:pt x="1908869" y="303683"/>
                  </a:cubicBezTo>
                  <a:lnTo>
                    <a:pt x="1906897" y="362843"/>
                  </a:lnTo>
                  <a:lnTo>
                    <a:pt x="1912813" y="366787"/>
                  </a:lnTo>
                  <a:cubicBezTo>
                    <a:pt x="1920701" y="373360"/>
                    <a:pt x="1923988" y="378618"/>
                    <a:pt x="1922673" y="382562"/>
                  </a:cubicBezTo>
                  <a:cubicBezTo>
                    <a:pt x="1922673" y="385192"/>
                    <a:pt x="1920701" y="386506"/>
                    <a:pt x="1916757" y="386506"/>
                  </a:cubicBezTo>
                  <a:cubicBezTo>
                    <a:pt x="1912813" y="387821"/>
                    <a:pt x="1908212" y="388478"/>
                    <a:pt x="1902953" y="388478"/>
                  </a:cubicBezTo>
                  <a:cubicBezTo>
                    <a:pt x="1889807" y="388478"/>
                    <a:pt x="1877975" y="389136"/>
                    <a:pt x="1867458" y="390450"/>
                  </a:cubicBezTo>
                  <a:cubicBezTo>
                    <a:pt x="1859570" y="390450"/>
                    <a:pt x="1840508" y="391108"/>
                    <a:pt x="1810271" y="392422"/>
                  </a:cubicBezTo>
                  <a:cubicBezTo>
                    <a:pt x="1793180" y="393737"/>
                    <a:pt x="1780034" y="394394"/>
                    <a:pt x="1770831" y="394394"/>
                  </a:cubicBezTo>
                  <a:cubicBezTo>
                    <a:pt x="1770831" y="412799"/>
                    <a:pt x="1770174" y="422659"/>
                    <a:pt x="1768859" y="423974"/>
                  </a:cubicBezTo>
                  <a:cubicBezTo>
                    <a:pt x="1766230" y="429232"/>
                    <a:pt x="1760314" y="434491"/>
                    <a:pt x="1751112" y="439750"/>
                  </a:cubicBezTo>
                  <a:cubicBezTo>
                    <a:pt x="1740594" y="446323"/>
                    <a:pt x="1733364" y="448295"/>
                    <a:pt x="1729420" y="445665"/>
                  </a:cubicBezTo>
                  <a:cubicBezTo>
                    <a:pt x="1726791" y="444351"/>
                    <a:pt x="1725476" y="439092"/>
                    <a:pt x="1725476" y="429890"/>
                  </a:cubicBezTo>
                  <a:lnTo>
                    <a:pt x="1725476" y="416086"/>
                  </a:lnTo>
                  <a:cubicBezTo>
                    <a:pt x="1726791" y="409513"/>
                    <a:pt x="1727448" y="406226"/>
                    <a:pt x="1727448" y="406226"/>
                  </a:cubicBezTo>
                  <a:cubicBezTo>
                    <a:pt x="1727448" y="362843"/>
                    <a:pt x="1726133" y="326690"/>
                    <a:pt x="1723504" y="297768"/>
                  </a:cubicBezTo>
                  <a:cubicBezTo>
                    <a:pt x="1723504" y="295138"/>
                    <a:pt x="1722847" y="287908"/>
                    <a:pt x="1721532" y="276076"/>
                  </a:cubicBezTo>
                  <a:cubicBezTo>
                    <a:pt x="1720217" y="265559"/>
                    <a:pt x="1719560" y="256356"/>
                    <a:pt x="1719560" y="248468"/>
                  </a:cubicBezTo>
                  <a:cubicBezTo>
                    <a:pt x="1723504" y="249783"/>
                    <a:pt x="1730735" y="252412"/>
                    <a:pt x="1741252" y="256356"/>
                  </a:cubicBezTo>
                  <a:cubicBezTo>
                    <a:pt x="1746510" y="258985"/>
                    <a:pt x="1750454" y="260957"/>
                    <a:pt x="1753084" y="262272"/>
                  </a:cubicBezTo>
                  <a:cubicBezTo>
                    <a:pt x="1754398" y="263587"/>
                    <a:pt x="1757027" y="264901"/>
                    <a:pt x="1760971" y="266216"/>
                  </a:cubicBezTo>
                  <a:cubicBezTo>
                    <a:pt x="1768859" y="270160"/>
                    <a:pt x="1774775" y="273447"/>
                    <a:pt x="1778719" y="276076"/>
                  </a:cubicBezTo>
                  <a:lnTo>
                    <a:pt x="1861542" y="270160"/>
                  </a:lnTo>
                  <a:close/>
                  <a:moveTo>
                    <a:pt x="774985" y="185365"/>
                  </a:moveTo>
                  <a:cubicBezTo>
                    <a:pt x="753951" y="186680"/>
                    <a:pt x="721742" y="188652"/>
                    <a:pt x="678358" y="191281"/>
                  </a:cubicBezTo>
                  <a:cubicBezTo>
                    <a:pt x="680988" y="211001"/>
                    <a:pt x="682302" y="230063"/>
                    <a:pt x="682302" y="248468"/>
                  </a:cubicBezTo>
                  <a:lnTo>
                    <a:pt x="771041" y="242552"/>
                  </a:lnTo>
                  <a:cubicBezTo>
                    <a:pt x="771041" y="234664"/>
                    <a:pt x="771698" y="224805"/>
                    <a:pt x="773013" y="212973"/>
                  </a:cubicBezTo>
                  <a:cubicBezTo>
                    <a:pt x="773013" y="202455"/>
                    <a:pt x="773670" y="193253"/>
                    <a:pt x="774985" y="185365"/>
                  </a:cubicBezTo>
                  <a:close/>
                  <a:moveTo>
                    <a:pt x="82823" y="149870"/>
                  </a:moveTo>
                  <a:cubicBezTo>
                    <a:pt x="85452" y="151184"/>
                    <a:pt x="90053" y="154471"/>
                    <a:pt x="96626" y="159729"/>
                  </a:cubicBezTo>
                  <a:cubicBezTo>
                    <a:pt x="104514" y="163673"/>
                    <a:pt x="110430" y="167617"/>
                    <a:pt x="114374" y="171561"/>
                  </a:cubicBezTo>
                  <a:cubicBezTo>
                    <a:pt x="124891" y="180764"/>
                    <a:pt x="129493" y="186680"/>
                    <a:pt x="128178" y="189309"/>
                  </a:cubicBezTo>
                  <a:cubicBezTo>
                    <a:pt x="128178" y="194568"/>
                    <a:pt x="122262" y="199826"/>
                    <a:pt x="110430" y="205085"/>
                  </a:cubicBezTo>
                  <a:lnTo>
                    <a:pt x="108458" y="333263"/>
                  </a:lnTo>
                  <a:cubicBezTo>
                    <a:pt x="111088" y="331948"/>
                    <a:pt x="116346" y="328662"/>
                    <a:pt x="124234" y="323403"/>
                  </a:cubicBezTo>
                  <a:cubicBezTo>
                    <a:pt x="137381" y="314201"/>
                    <a:pt x="146583" y="308285"/>
                    <a:pt x="151842" y="305655"/>
                  </a:cubicBezTo>
                  <a:cubicBezTo>
                    <a:pt x="159730" y="299082"/>
                    <a:pt x="164331" y="297768"/>
                    <a:pt x="165646" y="301711"/>
                  </a:cubicBezTo>
                  <a:cubicBezTo>
                    <a:pt x="169589" y="304341"/>
                    <a:pt x="167617" y="308942"/>
                    <a:pt x="159730" y="315515"/>
                  </a:cubicBezTo>
                  <a:cubicBezTo>
                    <a:pt x="138695" y="344437"/>
                    <a:pt x="122262" y="367444"/>
                    <a:pt x="110430" y="384534"/>
                  </a:cubicBezTo>
                  <a:cubicBezTo>
                    <a:pt x="107801" y="387164"/>
                    <a:pt x="104514" y="391765"/>
                    <a:pt x="100570" y="398338"/>
                  </a:cubicBezTo>
                  <a:cubicBezTo>
                    <a:pt x="99256" y="402282"/>
                    <a:pt x="97941" y="404911"/>
                    <a:pt x="96626" y="406226"/>
                  </a:cubicBezTo>
                  <a:cubicBezTo>
                    <a:pt x="96626" y="406226"/>
                    <a:pt x="96626" y="406883"/>
                    <a:pt x="96626" y="408198"/>
                  </a:cubicBezTo>
                  <a:cubicBezTo>
                    <a:pt x="93997" y="413457"/>
                    <a:pt x="91368" y="416086"/>
                    <a:pt x="88739" y="416086"/>
                  </a:cubicBezTo>
                  <a:cubicBezTo>
                    <a:pt x="86109" y="417401"/>
                    <a:pt x="81508" y="414771"/>
                    <a:pt x="74935" y="408198"/>
                  </a:cubicBezTo>
                  <a:cubicBezTo>
                    <a:pt x="76249" y="409513"/>
                    <a:pt x="74935" y="408855"/>
                    <a:pt x="70991" y="406226"/>
                  </a:cubicBezTo>
                  <a:cubicBezTo>
                    <a:pt x="68361" y="403597"/>
                    <a:pt x="64418" y="398995"/>
                    <a:pt x="59159" y="392422"/>
                  </a:cubicBezTo>
                  <a:cubicBezTo>
                    <a:pt x="49956" y="384534"/>
                    <a:pt x="45355" y="379276"/>
                    <a:pt x="45355" y="376646"/>
                  </a:cubicBezTo>
                  <a:cubicBezTo>
                    <a:pt x="59816" y="367444"/>
                    <a:pt x="66390" y="354297"/>
                    <a:pt x="65075" y="337207"/>
                  </a:cubicBezTo>
                  <a:lnTo>
                    <a:pt x="67047" y="189309"/>
                  </a:lnTo>
                  <a:cubicBezTo>
                    <a:pt x="57844" y="190624"/>
                    <a:pt x="46012" y="191938"/>
                    <a:pt x="31551" y="193253"/>
                  </a:cubicBezTo>
                  <a:cubicBezTo>
                    <a:pt x="22349" y="195882"/>
                    <a:pt x="15118" y="197197"/>
                    <a:pt x="9860" y="197197"/>
                  </a:cubicBezTo>
                  <a:cubicBezTo>
                    <a:pt x="8545" y="195882"/>
                    <a:pt x="5916" y="191938"/>
                    <a:pt x="1972" y="185365"/>
                  </a:cubicBezTo>
                  <a:cubicBezTo>
                    <a:pt x="1972" y="182736"/>
                    <a:pt x="1314" y="180764"/>
                    <a:pt x="0" y="179449"/>
                  </a:cubicBezTo>
                  <a:cubicBezTo>
                    <a:pt x="19720" y="179449"/>
                    <a:pt x="41411" y="178135"/>
                    <a:pt x="65075" y="175505"/>
                  </a:cubicBezTo>
                  <a:close/>
                  <a:moveTo>
                    <a:pt x="788789" y="143954"/>
                  </a:moveTo>
                  <a:cubicBezTo>
                    <a:pt x="791418" y="145268"/>
                    <a:pt x="795362" y="147898"/>
                    <a:pt x="800621" y="151842"/>
                  </a:cubicBezTo>
                  <a:cubicBezTo>
                    <a:pt x="807194" y="155785"/>
                    <a:pt x="815082" y="161701"/>
                    <a:pt x="824284" y="169589"/>
                  </a:cubicBezTo>
                  <a:cubicBezTo>
                    <a:pt x="825599" y="170904"/>
                    <a:pt x="827571" y="172876"/>
                    <a:pt x="830200" y="175505"/>
                  </a:cubicBezTo>
                  <a:cubicBezTo>
                    <a:pt x="835459" y="178135"/>
                    <a:pt x="838088" y="181421"/>
                    <a:pt x="838088" y="185365"/>
                  </a:cubicBezTo>
                  <a:cubicBezTo>
                    <a:pt x="838088" y="190624"/>
                    <a:pt x="832172" y="195225"/>
                    <a:pt x="820340" y="199169"/>
                  </a:cubicBezTo>
                  <a:cubicBezTo>
                    <a:pt x="820340" y="200484"/>
                    <a:pt x="820340" y="203113"/>
                    <a:pt x="820340" y="207057"/>
                  </a:cubicBezTo>
                  <a:cubicBezTo>
                    <a:pt x="819026" y="216259"/>
                    <a:pt x="818368" y="223490"/>
                    <a:pt x="818368" y="228748"/>
                  </a:cubicBezTo>
                  <a:cubicBezTo>
                    <a:pt x="831515" y="240580"/>
                    <a:pt x="838088" y="248468"/>
                    <a:pt x="838088" y="252412"/>
                  </a:cubicBezTo>
                  <a:cubicBezTo>
                    <a:pt x="836773" y="255041"/>
                    <a:pt x="830200" y="256356"/>
                    <a:pt x="818368" y="256356"/>
                  </a:cubicBezTo>
                  <a:cubicBezTo>
                    <a:pt x="809166" y="257671"/>
                    <a:pt x="797334" y="258328"/>
                    <a:pt x="782873" y="258328"/>
                  </a:cubicBezTo>
                  <a:cubicBezTo>
                    <a:pt x="777614" y="258328"/>
                    <a:pt x="769726" y="258328"/>
                    <a:pt x="759209" y="258328"/>
                  </a:cubicBezTo>
                  <a:cubicBezTo>
                    <a:pt x="742119" y="259643"/>
                    <a:pt x="728972" y="260300"/>
                    <a:pt x="719770" y="260300"/>
                  </a:cubicBezTo>
                  <a:cubicBezTo>
                    <a:pt x="722399" y="261615"/>
                    <a:pt x="726343" y="262929"/>
                    <a:pt x="731602" y="264244"/>
                  </a:cubicBezTo>
                  <a:cubicBezTo>
                    <a:pt x="736860" y="266873"/>
                    <a:pt x="740804" y="268845"/>
                    <a:pt x="743433" y="270160"/>
                  </a:cubicBezTo>
                  <a:cubicBezTo>
                    <a:pt x="759209" y="276733"/>
                    <a:pt x="767097" y="281992"/>
                    <a:pt x="767097" y="285936"/>
                  </a:cubicBezTo>
                  <a:cubicBezTo>
                    <a:pt x="767097" y="289880"/>
                    <a:pt x="763153" y="294481"/>
                    <a:pt x="755265" y="299739"/>
                  </a:cubicBezTo>
                  <a:lnTo>
                    <a:pt x="755265" y="321431"/>
                  </a:lnTo>
                  <a:lnTo>
                    <a:pt x="804565" y="319459"/>
                  </a:lnTo>
                  <a:cubicBezTo>
                    <a:pt x="812452" y="303683"/>
                    <a:pt x="820340" y="291194"/>
                    <a:pt x="828228" y="281992"/>
                  </a:cubicBezTo>
                  <a:cubicBezTo>
                    <a:pt x="830858" y="283306"/>
                    <a:pt x="834801" y="286593"/>
                    <a:pt x="840060" y="291852"/>
                  </a:cubicBezTo>
                  <a:cubicBezTo>
                    <a:pt x="849263" y="298425"/>
                    <a:pt x="857151" y="304341"/>
                    <a:pt x="863724" y="309599"/>
                  </a:cubicBezTo>
                  <a:cubicBezTo>
                    <a:pt x="872926" y="317487"/>
                    <a:pt x="877528" y="323403"/>
                    <a:pt x="877528" y="327347"/>
                  </a:cubicBezTo>
                  <a:cubicBezTo>
                    <a:pt x="877528" y="331291"/>
                    <a:pt x="870954" y="333263"/>
                    <a:pt x="857808" y="333263"/>
                  </a:cubicBezTo>
                  <a:cubicBezTo>
                    <a:pt x="832830" y="333263"/>
                    <a:pt x="815082" y="333920"/>
                    <a:pt x="804565" y="335235"/>
                  </a:cubicBezTo>
                  <a:lnTo>
                    <a:pt x="755265" y="337207"/>
                  </a:lnTo>
                  <a:lnTo>
                    <a:pt x="755265" y="398338"/>
                  </a:lnTo>
                  <a:cubicBezTo>
                    <a:pt x="785502" y="398338"/>
                    <a:pt x="820340" y="397023"/>
                    <a:pt x="859780" y="394394"/>
                  </a:cubicBezTo>
                  <a:cubicBezTo>
                    <a:pt x="862409" y="390450"/>
                    <a:pt x="867010" y="384534"/>
                    <a:pt x="873584" y="376646"/>
                  </a:cubicBezTo>
                  <a:cubicBezTo>
                    <a:pt x="881472" y="366129"/>
                    <a:pt x="887387" y="358241"/>
                    <a:pt x="891331" y="352983"/>
                  </a:cubicBezTo>
                  <a:cubicBezTo>
                    <a:pt x="899219" y="359556"/>
                    <a:pt x="910394" y="370073"/>
                    <a:pt x="924855" y="384534"/>
                  </a:cubicBezTo>
                  <a:cubicBezTo>
                    <a:pt x="928799" y="388478"/>
                    <a:pt x="932743" y="392422"/>
                    <a:pt x="936687" y="396366"/>
                  </a:cubicBezTo>
                  <a:cubicBezTo>
                    <a:pt x="939316" y="400310"/>
                    <a:pt x="940631" y="404254"/>
                    <a:pt x="940631" y="408198"/>
                  </a:cubicBezTo>
                  <a:cubicBezTo>
                    <a:pt x="939316" y="412142"/>
                    <a:pt x="936030" y="413457"/>
                    <a:pt x="930771" y="412142"/>
                  </a:cubicBezTo>
                  <a:cubicBezTo>
                    <a:pt x="928142" y="412142"/>
                    <a:pt x="924198" y="412142"/>
                    <a:pt x="918939" y="412142"/>
                  </a:cubicBezTo>
                  <a:cubicBezTo>
                    <a:pt x="901849" y="410827"/>
                    <a:pt x="882129" y="410827"/>
                    <a:pt x="859780" y="412142"/>
                  </a:cubicBezTo>
                  <a:cubicBezTo>
                    <a:pt x="784845" y="412142"/>
                    <a:pt x="698078" y="416743"/>
                    <a:pt x="599480" y="425946"/>
                  </a:cubicBezTo>
                  <a:cubicBezTo>
                    <a:pt x="596850" y="425946"/>
                    <a:pt x="592249" y="426603"/>
                    <a:pt x="585676" y="427918"/>
                  </a:cubicBezTo>
                  <a:cubicBezTo>
                    <a:pt x="579102" y="427918"/>
                    <a:pt x="563327" y="429890"/>
                    <a:pt x="538348" y="433834"/>
                  </a:cubicBezTo>
                  <a:lnTo>
                    <a:pt x="524545" y="408198"/>
                  </a:lnTo>
                  <a:cubicBezTo>
                    <a:pt x="544264" y="408198"/>
                    <a:pt x="569243" y="408198"/>
                    <a:pt x="599480" y="408198"/>
                  </a:cubicBezTo>
                  <a:lnTo>
                    <a:pt x="705966" y="402282"/>
                  </a:lnTo>
                  <a:cubicBezTo>
                    <a:pt x="705966" y="393080"/>
                    <a:pt x="705966" y="372045"/>
                    <a:pt x="705966" y="339179"/>
                  </a:cubicBezTo>
                  <a:cubicBezTo>
                    <a:pt x="704651" y="339179"/>
                    <a:pt x="702679" y="339179"/>
                    <a:pt x="700050" y="339179"/>
                  </a:cubicBezTo>
                  <a:cubicBezTo>
                    <a:pt x="682960" y="341808"/>
                    <a:pt x="664555" y="343123"/>
                    <a:pt x="644835" y="343123"/>
                  </a:cubicBezTo>
                  <a:cubicBezTo>
                    <a:pt x="627744" y="344437"/>
                    <a:pt x="612626" y="346409"/>
                    <a:pt x="599480" y="349039"/>
                  </a:cubicBezTo>
                  <a:lnTo>
                    <a:pt x="589620" y="329319"/>
                  </a:lnTo>
                  <a:cubicBezTo>
                    <a:pt x="614598" y="329319"/>
                    <a:pt x="631031" y="328662"/>
                    <a:pt x="638919" y="327347"/>
                  </a:cubicBezTo>
                  <a:cubicBezTo>
                    <a:pt x="644177" y="327347"/>
                    <a:pt x="666527" y="326690"/>
                    <a:pt x="705966" y="325375"/>
                  </a:cubicBezTo>
                  <a:lnTo>
                    <a:pt x="705966" y="291852"/>
                  </a:lnTo>
                  <a:cubicBezTo>
                    <a:pt x="705966" y="287908"/>
                    <a:pt x="705966" y="278048"/>
                    <a:pt x="705966" y="262272"/>
                  </a:cubicBezTo>
                  <a:lnTo>
                    <a:pt x="682302" y="262272"/>
                  </a:lnTo>
                  <a:cubicBezTo>
                    <a:pt x="680988" y="270160"/>
                    <a:pt x="677044" y="277390"/>
                    <a:pt x="670470" y="283964"/>
                  </a:cubicBezTo>
                  <a:cubicBezTo>
                    <a:pt x="659953" y="291852"/>
                    <a:pt x="652723" y="295138"/>
                    <a:pt x="648779" y="293824"/>
                  </a:cubicBezTo>
                  <a:cubicBezTo>
                    <a:pt x="644835" y="292509"/>
                    <a:pt x="642863" y="287908"/>
                    <a:pt x="642863" y="280020"/>
                  </a:cubicBezTo>
                  <a:cubicBezTo>
                    <a:pt x="642863" y="277390"/>
                    <a:pt x="642863" y="270160"/>
                    <a:pt x="642863" y="258328"/>
                  </a:cubicBezTo>
                  <a:cubicBezTo>
                    <a:pt x="641548" y="251755"/>
                    <a:pt x="640891" y="240580"/>
                    <a:pt x="640891" y="224805"/>
                  </a:cubicBezTo>
                  <a:cubicBezTo>
                    <a:pt x="639576" y="211658"/>
                    <a:pt x="638919" y="201141"/>
                    <a:pt x="638919" y="193253"/>
                  </a:cubicBezTo>
                  <a:cubicBezTo>
                    <a:pt x="637604" y="180106"/>
                    <a:pt x="635632" y="167617"/>
                    <a:pt x="633003" y="155785"/>
                  </a:cubicBezTo>
                  <a:cubicBezTo>
                    <a:pt x="639576" y="158415"/>
                    <a:pt x="650751" y="161701"/>
                    <a:pt x="666527" y="165645"/>
                  </a:cubicBezTo>
                  <a:cubicBezTo>
                    <a:pt x="677044" y="169589"/>
                    <a:pt x="683617" y="172876"/>
                    <a:pt x="686246" y="175505"/>
                  </a:cubicBezTo>
                  <a:lnTo>
                    <a:pt x="771041" y="171561"/>
                  </a:lnTo>
                  <a:close/>
                  <a:moveTo>
                    <a:pt x="1105291" y="134094"/>
                  </a:moveTo>
                  <a:cubicBezTo>
                    <a:pt x="1105948" y="133436"/>
                    <a:pt x="1106934" y="133436"/>
                    <a:pt x="1108248" y="134094"/>
                  </a:cubicBezTo>
                  <a:cubicBezTo>
                    <a:pt x="1112192" y="132779"/>
                    <a:pt x="1114822" y="137380"/>
                    <a:pt x="1116136" y="147898"/>
                  </a:cubicBezTo>
                  <a:cubicBezTo>
                    <a:pt x="1118766" y="153156"/>
                    <a:pt x="1120080" y="163673"/>
                    <a:pt x="1120080" y="179449"/>
                  </a:cubicBezTo>
                  <a:cubicBezTo>
                    <a:pt x="1122710" y="200484"/>
                    <a:pt x="1122052" y="220203"/>
                    <a:pt x="1118108" y="238608"/>
                  </a:cubicBezTo>
                  <a:cubicBezTo>
                    <a:pt x="1111535" y="268845"/>
                    <a:pt x="1102333" y="289880"/>
                    <a:pt x="1090501" y="301711"/>
                  </a:cubicBezTo>
                  <a:cubicBezTo>
                    <a:pt x="1082613" y="310914"/>
                    <a:pt x="1073410" y="315515"/>
                    <a:pt x="1062893" y="315515"/>
                  </a:cubicBezTo>
                  <a:cubicBezTo>
                    <a:pt x="1051061" y="314201"/>
                    <a:pt x="1043831" y="307627"/>
                    <a:pt x="1041201" y="295796"/>
                  </a:cubicBezTo>
                  <a:cubicBezTo>
                    <a:pt x="1038572" y="283964"/>
                    <a:pt x="1039229" y="273447"/>
                    <a:pt x="1043173" y="264244"/>
                  </a:cubicBezTo>
                  <a:cubicBezTo>
                    <a:pt x="1047117" y="257671"/>
                    <a:pt x="1052376" y="250440"/>
                    <a:pt x="1058949" y="242552"/>
                  </a:cubicBezTo>
                  <a:cubicBezTo>
                    <a:pt x="1062893" y="238608"/>
                    <a:pt x="1067494" y="233350"/>
                    <a:pt x="1072753" y="226777"/>
                  </a:cubicBezTo>
                  <a:cubicBezTo>
                    <a:pt x="1074068" y="224147"/>
                    <a:pt x="1075382" y="222175"/>
                    <a:pt x="1076697" y="220861"/>
                  </a:cubicBezTo>
                  <a:cubicBezTo>
                    <a:pt x="1083270" y="209029"/>
                    <a:pt x="1089843" y="193253"/>
                    <a:pt x="1096417" y="173533"/>
                  </a:cubicBezTo>
                  <a:cubicBezTo>
                    <a:pt x="1100361" y="163016"/>
                    <a:pt x="1102333" y="153814"/>
                    <a:pt x="1102333" y="145926"/>
                  </a:cubicBezTo>
                  <a:cubicBezTo>
                    <a:pt x="1103647" y="140667"/>
                    <a:pt x="1104305" y="138038"/>
                    <a:pt x="1104305" y="138038"/>
                  </a:cubicBezTo>
                  <a:cubicBezTo>
                    <a:pt x="1104305" y="136066"/>
                    <a:pt x="1104633" y="134751"/>
                    <a:pt x="1105291" y="134094"/>
                  </a:cubicBezTo>
                  <a:close/>
                  <a:moveTo>
                    <a:pt x="1304460" y="125220"/>
                  </a:moveTo>
                  <a:cubicBezTo>
                    <a:pt x="1305775" y="125220"/>
                    <a:pt x="1307418" y="125549"/>
                    <a:pt x="1309390" y="126206"/>
                  </a:cubicBezTo>
                  <a:cubicBezTo>
                    <a:pt x="1312019" y="127521"/>
                    <a:pt x="1313991" y="128178"/>
                    <a:pt x="1315306" y="128178"/>
                  </a:cubicBezTo>
                  <a:cubicBezTo>
                    <a:pt x="1335025" y="138695"/>
                    <a:pt x="1356060" y="153156"/>
                    <a:pt x="1378409" y="171561"/>
                  </a:cubicBezTo>
                  <a:cubicBezTo>
                    <a:pt x="1423107" y="207057"/>
                    <a:pt x="1440855" y="240580"/>
                    <a:pt x="1431652" y="272132"/>
                  </a:cubicBezTo>
                  <a:cubicBezTo>
                    <a:pt x="1429023" y="281334"/>
                    <a:pt x="1424421" y="289222"/>
                    <a:pt x="1417848" y="295796"/>
                  </a:cubicBezTo>
                  <a:cubicBezTo>
                    <a:pt x="1409960" y="303683"/>
                    <a:pt x="1400758" y="306313"/>
                    <a:pt x="1390241" y="303683"/>
                  </a:cubicBezTo>
                  <a:cubicBezTo>
                    <a:pt x="1382353" y="301054"/>
                    <a:pt x="1377094" y="295138"/>
                    <a:pt x="1374465" y="285936"/>
                  </a:cubicBezTo>
                  <a:cubicBezTo>
                    <a:pt x="1373150" y="279362"/>
                    <a:pt x="1371178" y="268188"/>
                    <a:pt x="1368549" y="252412"/>
                  </a:cubicBezTo>
                  <a:cubicBezTo>
                    <a:pt x="1360661" y="220861"/>
                    <a:pt x="1348172" y="192596"/>
                    <a:pt x="1331081" y="167617"/>
                  </a:cubicBezTo>
                  <a:cubicBezTo>
                    <a:pt x="1329767" y="164988"/>
                    <a:pt x="1325823" y="160387"/>
                    <a:pt x="1319250" y="153814"/>
                  </a:cubicBezTo>
                  <a:cubicBezTo>
                    <a:pt x="1313991" y="148555"/>
                    <a:pt x="1310047" y="143954"/>
                    <a:pt x="1307418" y="140010"/>
                  </a:cubicBezTo>
                  <a:cubicBezTo>
                    <a:pt x="1302159" y="134751"/>
                    <a:pt x="1300187" y="130150"/>
                    <a:pt x="1301502" y="126206"/>
                  </a:cubicBezTo>
                  <a:cubicBezTo>
                    <a:pt x="1302159" y="125549"/>
                    <a:pt x="1303145" y="125220"/>
                    <a:pt x="1304460" y="125220"/>
                  </a:cubicBezTo>
                  <a:close/>
                  <a:moveTo>
                    <a:pt x="264244" y="61131"/>
                  </a:moveTo>
                  <a:lnTo>
                    <a:pt x="220861" y="65075"/>
                  </a:lnTo>
                  <a:cubicBezTo>
                    <a:pt x="220861" y="88738"/>
                    <a:pt x="222833" y="132122"/>
                    <a:pt x="226777" y="195225"/>
                  </a:cubicBezTo>
                  <a:lnTo>
                    <a:pt x="266216" y="193253"/>
                  </a:lnTo>
                  <a:lnTo>
                    <a:pt x="264244" y="138038"/>
                  </a:lnTo>
                  <a:cubicBezTo>
                    <a:pt x="261615" y="138038"/>
                    <a:pt x="258328" y="138038"/>
                    <a:pt x="254384" y="138038"/>
                  </a:cubicBezTo>
                  <a:cubicBezTo>
                    <a:pt x="249126" y="139352"/>
                    <a:pt x="245182" y="140010"/>
                    <a:pt x="242552" y="140010"/>
                  </a:cubicBezTo>
                  <a:cubicBezTo>
                    <a:pt x="241238" y="138695"/>
                    <a:pt x="238608" y="134751"/>
                    <a:pt x="234665" y="128178"/>
                  </a:cubicBezTo>
                  <a:cubicBezTo>
                    <a:pt x="234665" y="125549"/>
                    <a:pt x="234007" y="123577"/>
                    <a:pt x="232693" y="122262"/>
                  </a:cubicBezTo>
                  <a:cubicBezTo>
                    <a:pt x="236636" y="122262"/>
                    <a:pt x="242552" y="121605"/>
                    <a:pt x="250440" y="120290"/>
                  </a:cubicBezTo>
                  <a:cubicBezTo>
                    <a:pt x="257014" y="120290"/>
                    <a:pt x="261615" y="120290"/>
                    <a:pt x="264244" y="120290"/>
                  </a:cubicBezTo>
                  <a:close/>
                  <a:moveTo>
                    <a:pt x="335235" y="57187"/>
                  </a:moveTo>
                  <a:cubicBezTo>
                    <a:pt x="322089" y="58502"/>
                    <a:pt x="312229" y="59159"/>
                    <a:pt x="305656" y="59159"/>
                  </a:cubicBezTo>
                  <a:lnTo>
                    <a:pt x="305656" y="116346"/>
                  </a:lnTo>
                  <a:cubicBezTo>
                    <a:pt x="313543" y="116346"/>
                    <a:pt x="320117" y="115031"/>
                    <a:pt x="325375" y="112402"/>
                  </a:cubicBezTo>
                  <a:cubicBezTo>
                    <a:pt x="333263" y="120290"/>
                    <a:pt x="337207" y="126206"/>
                    <a:pt x="337207" y="130150"/>
                  </a:cubicBezTo>
                  <a:cubicBezTo>
                    <a:pt x="335892" y="131464"/>
                    <a:pt x="333263" y="132122"/>
                    <a:pt x="329319" y="132122"/>
                  </a:cubicBezTo>
                  <a:cubicBezTo>
                    <a:pt x="326690" y="133436"/>
                    <a:pt x="324718" y="134094"/>
                    <a:pt x="323403" y="134094"/>
                  </a:cubicBezTo>
                  <a:cubicBezTo>
                    <a:pt x="319459" y="134094"/>
                    <a:pt x="313543" y="134094"/>
                    <a:pt x="305656" y="134094"/>
                  </a:cubicBezTo>
                  <a:cubicBezTo>
                    <a:pt x="305656" y="148555"/>
                    <a:pt x="306313" y="167617"/>
                    <a:pt x="307628" y="191281"/>
                  </a:cubicBezTo>
                  <a:lnTo>
                    <a:pt x="349039" y="189309"/>
                  </a:lnTo>
                  <a:cubicBezTo>
                    <a:pt x="349039" y="145926"/>
                    <a:pt x="349039" y="101885"/>
                    <a:pt x="349039" y="57187"/>
                  </a:cubicBezTo>
                  <a:cubicBezTo>
                    <a:pt x="346410" y="57187"/>
                    <a:pt x="341808" y="57187"/>
                    <a:pt x="335235" y="57187"/>
                  </a:cubicBezTo>
                  <a:close/>
                  <a:moveTo>
                    <a:pt x="57187" y="29579"/>
                  </a:moveTo>
                  <a:cubicBezTo>
                    <a:pt x="63760" y="29579"/>
                    <a:pt x="69676" y="30237"/>
                    <a:pt x="74935" y="31551"/>
                  </a:cubicBezTo>
                  <a:cubicBezTo>
                    <a:pt x="86767" y="32866"/>
                    <a:pt x="95969" y="36152"/>
                    <a:pt x="102542" y="41411"/>
                  </a:cubicBezTo>
                  <a:cubicBezTo>
                    <a:pt x="118318" y="50614"/>
                    <a:pt x="126206" y="62445"/>
                    <a:pt x="126206" y="76907"/>
                  </a:cubicBezTo>
                  <a:cubicBezTo>
                    <a:pt x="127521" y="88738"/>
                    <a:pt x="124891" y="97284"/>
                    <a:pt x="118318" y="102542"/>
                  </a:cubicBezTo>
                  <a:cubicBezTo>
                    <a:pt x="111745" y="107801"/>
                    <a:pt x="104514" y="111745"/>
                    <a:pt x="96626" y="114374"/>
                  </a:cubicBezTo>
                  <a:cubicBezTo>
                    <a:pt x="87424" y="114374"/>
                    <a:pt x="80851" y="111087"/>
                    <a:pt x="76907" y="104514"/>
                  </a:cubicBezTo>
                  <a:cubicBezTo>
                    <a:pt x="72963" y="100570"/>
                    <a:pt x="70333" y="92682"/>
                    <a:pt x="69019" y="80851"/>
                  </a:cubicBezTo>
                  <a:cubicBezTo>
                    <a:pt x="67704" y="67704"/>
                    <a:pt x="64418" y="57187"/>
                    <a:pt x="59159" y="49299"/>
                  </a:cubicBezTo>
                  <a:cubicBezTo>
                    <a:pt x="57844" y="46670"/>
                    <a:pt x="55215" y="44040"/>
                    <a:pt x="51271" y="41411"/>
                  </a:cubicBezTo>
                  <a:cubicBezTo>
                    <a:pt x="49956" y="40096"/>
                    <a:pt x="49299" y="39439"/>
                    <a:pt x="49299" y="39439"/>
                  </a:cubicBezTo>
                  <a:cubicBezTo>
                    <a:pt x="45355" y="34180"/>
                    <a:pt x="44041" y="31551"/>
                    <a:pt x="45355" y="31551"/>
                  </a:cubicBezTo>
                  <a:cubicBezTo>
                    <a:pt x="45355" y="30237"/>
                    <a:pt x="49299" y="29579"/>
                    <a:pt x="57187" y="29579"/>
                  </a:cubicBezTo>
                  <a:close/>
                  <a:moveTo>
                    <a:pt x="606628" y="21691"/>
                  </a:moveTo>
                  <a:cubicBezTo>
                    <a:pt x="611065" y="20705"/>
                    <a:pt x="619199" y="22677"/>
                    <a:pt x="631031" y="27607"/>
                  </a:cubicBezTo>
                  <a:cubicBezTo>
                    <a:pt x="637604" y="28922"/>
                    <a:pt x="647464" y="32866"/>
                    <a:pt x="660611" y="39439"/>
                  </a:cubicBezTo>
                  <a:cubicBezTo>
                    <a:pt x="672443" y="48642"/>
                    <a:pt x="678358" y="60473"/>
                    <a:pt x="678358" y="74935"/>
                  </a:cubicBezTo>
                  <a:cubicBezTo>
                    <a:pt x="678358" y="92025"/>
                    <a:pt x="670470" y="101228"/>
                    <a:pt x="654695" y="102542"/>
                  </a:cubicBezTo>
                  <a:cubicBezTo>
                    <a:pt x="640234" y="103857"/>
                    <a:pt x="631688" y="94654"/>
                    <a:pt x="629059" y="74935"/>
                  </a:cubicBezTo>
                  <a:cubicBezTo>
                    <a:pt x="626430" y="60473"/>
                    <a:pt x="621829" y="48642"/>
                    <a:pt x="615255" y="39439"/>
                  </a:cubicBezTo>
                  <a:cubicBezTo>
                    <a:pt x="615255" y="39439"/>
                    <a:pt x="613941" y="38782"/>
                    <a:pt x="611311" y="37467"/>
                  </a:cubicBezTo>
                  <a:cubicBezTo>
                    <a:pt x="609997" y="34838"/>
                    <a:pt x="608025" y="32866"/>
                    <a:pt x="605395" y="31551"/>
                  </a:cubicBezTo>
                  <a:cubicBezTo>
                    <a:pt x="605395" y="31551"/>
                    <a:pt x="604738" y="30894"/>
                    <a:pt x="603423" y="29579"/>
                  </a:cubicBezTo>
                  <a:cubicBezTo>
                    <a:pt x="602109" y="26950"/>
                    <a:pt x="602109" y="24978"/>
                    <a:pt x="603423" y="23663"/>
                  </a:cubicBezTo>
                  <a:cubicBezTo>
                    <a:pt x="604081" y="22677"/>
                    <a:pt x="605149" y="22020"/>
                    <a:pt x="606628" y="21691"/>
                  </a:cubicBezTo>
                  <a:close/>
                  <a:moveTo>
                    <a:pt x="366787" y="19719"/>
                  </a:moveTo>
                  <a:cubicBezTo>
                    <a:pt x="369416" y="21034"/>
                    <a:pt x="373360" y="23663"/>
                    <a:pt x="378619" y="27607"/>
                  </a:cubicBezTo>
                  <a:cubicBezTo>
                    <a:pt x="386506" y="34180"/>
                    <a:pt x="393737" y="40096"/>
                    <a:pt x="400310" y="45355"/>
                  </a:cubicBezTo>
                  <a:cubicBezTo>
                    <a:pt x="406883" y="50614"/>
                    <a:pt x="410170" y="55215"/>
                    <a:pt x="410170" y="59159"/>
                  </a:cubicBezTo>
                  <a:cubicBezTo>
                    <a:pt x="410170" y="63103"/>
                    <a:pt x="407541" y="67704"/>
                    <a:pt x="402282" y="72963"/>
                  </a:cubicBezTo>
                  <a:cubicBezTo>
                    <a:pt x="400968" y="74277"/>
                    <a:pt x="398338" y="76249"/>
                    <a:pt x="394394" y="78879"/>
                  </a:cubicBezTo>
                  <a:lnTo>
                    <a:pt x="394394" y="110430"/>
                  </a:lnTo>
                  <a:cubicBezTo>
                    <a:pt x="394394" y="120947"/>
                    <a:pt x="394394" y="136723"/>
                    <a:pt x="394394" y="157757"/>
                  </a:cubicBezTo>
                  <a:cubicBezTo>
                    <a:pt x="395709" y="176163"/>
                    <a:pt x="396366" y="191281"/>
                    <a:pt x="396366" y="203113"/>
                  </a:cubicBezTo>
                  <a:cubicBezTo>
                    <a:pt x="396366" y="214945"/>
                    <a:pt x="393737" y="224147"/>
                    <a:pt x="388478" y="230720"/>
                  </a:cubicBezTo>
                  <a:cubicBezTo>
                    <a:pt x="383220" y="235979"/>
                    <a:pt x="374017" y="240580"/>
                    <a:pt x="360871" y="244524"/>
                  </a:cubicBezTo>
                  <a:cubicBezTo>
                    <a:pt x="355612" y="244524"/>
                    <a:pt x="351668" y="243867"/>
                    <a:pt x="349039" y="242552"/>
                  </a:cubicBezTo>
                  <a:cubicBezTo>
                    <a:pt x="347724" y="241238"/>
                    <a:pt x="347067" y="238608"/>
                    <a:pt x="347067" y="234664"/>
                  </a:cubicBezTo>
                  <a:cubicBezTo>
                    <a:pt x="347067" y="228091"/>
                    <a:pt x="347067" y="224805"/>
                    <a:pt x="347067" y="224805"/>
                  </a:cubicBezTo>
                  <a:cubicBezTo>
                    <a:pt x="348382" y="223490"/>
                    <a:pt x="349039" y="221518"/>
                    <a:pt x="349039" y="218889"/>
                  </a:cubicBezTo>
                  <a:cubicBezTo>
                    <a:pt x="349039" y="213630"/>
                    <a:pt x="349039" y="209029"/>
                    <a:pt x="349039" y="205085"/>
                  </a:cubicBezTo>
                  <a:lnTo>
                    <a:pt x="307628" y="207057"/>
                  </a:lnTo>
                  <a:lnTo>
                    <a:pt x="307628" y="264244"/>
                  </a:lnTo>
                  <a:lnTo>
                    <a:pt x="382562" y="260300"/>
                  </a:lnTo>
                  <a:cubicBezTo>
                    <a:pt x="386506" y="253727"/>
                    <a:pt x="393737" y="241238"/>
                    <a:pt x="404254" y="222833"/>
                  </a:cubicBezTo>
                  <a:cubicBezTo>
                    <a:pt x="409513" y="225462"/>
                    <a:pt x="419373" y="232692"/>
                    <a:pt x="433834" y="244524"/>
                  </a:cubicBezTo>
                  <a:cubicBezTo>
                    <a:pt x="440407" y="251098"/>
                    <a:pt x="445666" y="255699"/>
                    <a:pt x="449610" y="258328"/>
                  </a:cubicBezTo>
                  <a:cubicBezTo>
                    <a:pt x="453554" y="262272"/>
                    <a:pt x="455525" y="266216"/>
                    <a:pt x="455525" y="270160"/>
                  </a:cubicBezTo>
                  <a:cubicBezTo>
                    <a:pt x="454211" y="272789"/>
                    <a:pt x="448295" y="274104"/>
                    <a:pt x="437778" y="274104"/>
                  </a:cubicBezTo>
                  <a:cubicBezTo>
                    <a:pt x="422002" y="275418"/>
                    <a:pt x="402940" y="276076"/>
                    <a:pt x="380591" y="276076"/>
                  </a:cubicBezTo>
                  <a:cubicBezTo>
                    <a:pt x="375332" y="277390"/>
                    <a:pt x="364815" y="278048"/>
                    <a:pt x="349039" y="278048"/>
                  </a:cubicBezTo>
                  <a:cubicBezTo>
                    <a:pt x="335892" y="279362"/>
                    <a:pt x="325375" y="280020"/>
                    <a:pt x="317487" y="280020"/>
                  </a:cubicBezTo>
                  <a:cubicBezTo>
                    <a:pt x="354298" y="324718"/>
                    <a:pt x="400968" y="351668"/>
                    <a:pt x="457497" y="360871"/>
                  </a:cubicBezTo>
                  <a:cubicBezTo>
                    <a:pt x="462756" y="360871"/>
                    <a:pt x="465385" y="362843"/>
                    <a:pt x="465385" y="366787"/>
                  </a:cubicBezTo>
                  <a:cubicBezTo>
                    <a:pt x="465385" y="368101"/>
                    <a:pt x="462756" y="370073"/>
                    <a:pt x="457497" y="372702"/>
                  </a:cubicBezTo>
                  <a:cubicBezTo>
                    <a:pt x="445666" y="379276"/>
                    <a:pt x="435148" y="386506"/>
                    <a:pt x="425946" y="394394"/>
                  </a:cubicBezTo>
                  <a:cubicBezTo>
                    <a:pt x="424631" y="395709"/>
                    <a:pt x="423974" y="397023"/>
                    <a:pt x="423974" y="398338"/>
                  </a:cubicBezTo>
                  <a:cubicBezTo>
                    <a:pt x="421345" y="400967"/>
                    <a:pt x="420030" y="402939"/>
                    <a:pt x="420030" y="404254"/>
                  </a:cubicBezTo>
                  <a:cubicBezTo>
                    <a:pt x="416086" y="408198"/>
                    <a:pt x="413457" y="409513"/>
                    <a:pt x="412142" y="408198"/>
                  </a:cubicBezTo>
                  <a:cubicBezTo>
                    <a:pt x="408198" y="408198"/>
                    <a:pt x="401625" y="405569"/>
                    <a:pt x="392422" y="400310"/>
                  </a:cubicBezTo>
                  <a:cubicBezTo>
                    <a:pt x="356927" y="379276"/>
                    <a:pt x="328662" y="343780"/>
                    <a:pt x="307628" y="293824"/>
                  </a:cubicBezTo>
                  <a:cubicBezTo>
                    <a:pt x="307628" y="297768"/>
                    <a:pt x="307628" y="303683"/>
                    <a:pt x="307628" y="311571"/>
                  </a:cubicBezTo>
                  <a:cubicBezTo>
                    <a:pt x="308942" y="323403"/>
                    <a:pt x="309599" y="333263"/>
                    <a:pt x="309599" y="341151"/>
                  </a:cubicBezTo>
                  <a:cubicBezTo>
                    <a:pt x="310914" y="366129"/>
                    <a:pt x="311571" y="386506"/>
                    <a:pt x="311571" y="402282"/>
                  </a:cubicBezTo>
                  <a:cubicBezTo>
                    <a:pt x="311571" y="411485"/>
                    <a:pt x="310257" y="418058"/>
                    <a:pt x="307628" y="422002"/>
                  </a:cubicBezTo>
                  <a:cubicBezTo>
                    <a:pt x="303684" y="431204"/>
                    <a:pt x="295138" y="439750"/>
                    <a:pt x="281992" y="447637"/>
                  </a:cubicBezTo>
                  <a:cubicBezTo>
                    <a:pt x="275419" y="450267"/>
                    <a:pt x="270817" y="450924"/>
                    <a:pt x="268188" y="449609"/>
                  </a:cubicBezTo>
                  <a:cubicBezTo>
                    <a:pt x="262929" y="449609"/>
                    <a:pt x="260300" y="446980"/>
                    <a:pt x="260300" y="441722"/>
                  </a:cubicBezTo>
                  <a:cubicBezTo>
                    <a:pt x="260300" y="441722"/>
                    <a:pt x="260958" y="437778"/>
                    <a:pt x="262272" y="429890"/>
                  </a:cubicBezTo>
                  <a:cubicBezTo>
                    <a:pt x="262272" y="425946"/>
                    <a:pt x="262272" y="420030"/>
                    <a:pt x="262272" y="412142"/>
                  </a:cubicBezTo>
                  <a:cubicBezTo>
                    <a:pt x="263587" y="401625"/>
                    <a:pt x="264244" y="392422"/>
                    <a:pt x="264244" y="384534"/>
                  </a:cubicBezTo>
                  <a:cubicBezTo>
                    <a:pt x="265559" y="366129"/>
                    <a:pt x="266216" y="347067"/>
                    <a:pt x="266216" y="327347"/>
                  </a:cubicBezTo>
                  <a:cubicBezTo>
                    <a:pt x="238608" y="362843"/>
                    <a:pt x="196540" y="394394"/>
                    <a:pt x="140010" y="422002"/>
                  </a:cubicBezTo>
                  <a:cubicBezTo>
                    <a:pt x="132122" y="427260"/>
                    <a:pt x="126206" y="427918"/>
                    <a:pt x="122262" y="423974"/>
                  </a:cubicBezTo>
                  <a:cubicBezTo>
                    <a:pt x="122262" y="423974"/>
                    <a:pt x="122262" y="423316"/>
                    <a:pt x="122262" y="422002"/>
                  </a:cubicBezTo>
                  <a:cubicBezTo>
                    <a:pt x="122262" y="420687"/>
                    <a:pt x="123577" y="419372"/>
                    <a:pt x="126206" y="418058"/>
                  </a:cubicBezTo>
                  <a:cubicBezTo>
                    <a:pt x="128835" y="415429"/>
                    <a:pt x="130807" y="413457"/>
                    <a:pt x="132122" y="412142"/>
                  </a:cubicBezTo>
                  <a:cubicBezTo>
                    <a:pt x="182079" y="375332"/>
                    <a:pt x="221518" y="332606"/>
                    <a:pt x="250440" y="283964"/>
                  </a:cubicBezTo>
                  <a:lnTo>
                    <a:pt x="205085" y="285936"/>
                  </a:lnTo>
                  <a:cubicBezTo>
                    <a:pt x="190624" y="287250"/>
                    <a:pt x="173533" y="289222"/>
                    <a:pt x="153814" y="291852"/>
                  </a:cubicBezTo>
                  <a:lnTo>
                    <a:pt x="143954" y="272132"/>
                  </a:lnTo>
                  <a:cubicBezTo>
                    <a:pt x="147898" y="272132"/>
                    <a:pt x="154471" y="272132"/>
                    <a:pt x="163674" y="272132"/>
                  </a:cubicBezTo>
                  <a:cubicBezTo>
                    <a:pt x="180764" y="270817"/>
                    <a:pt x="194568" y="270160"/>
                    <a:pt x="205085" y="270160"/>
                  </a:cubicBezTo>
                  <a:cubicBezTo>
                    <a:pt x="231378" y="268845"/>
                    <a:pt x="251755" y="267531"/>
                    <a:pt x="266216" y="266216"/>
                  </a:cubicBezTo>
                  <a:lnTo>
                    <a:pt x="266216" y="211001"/>
                  </a:lnTo>
                  <a:lnTo>
                    <a:pt x="228749" y="212973"/>
                  </a:lnTo>
                  <a:cubicBezTo>
                    <a:pt x="228749" y="216917"/>
                    <a:pt x="228749" y="219546"/>
                    <a:pt x="228749" y="220861"/>
                  </a:cubicBezTo>
                  <a:cubicBezTo>
                    <a:pt x="228749" y="232692"/>
                    <a:pt x="222833" y="243210"/>
                    <a:pt x="211001" y="252412"/>
                  </a:cubicBezTo>
                  <a:cubicBezTo>
                    <a:pt x="199169" y="260300"/>
                    <a:pt x="191281" y="262272"/>
                    <a:pt x="187337" y="258328"/>
                  </a:cubicBezTo>
                  <a:cubicBezTo>
                    <a:pt x="186023" y="257013"/>
                    <a:pt x="185365" y="252412"/>
                    <a:pt x="185365" y="244524"/>
                  </a:cubicBezTo>
                  <a:cubicBezTo>
                    <a:pt x="185365" y="234007"/>
                    <a:pt x="186023" y="223490"/>
                    <a:pt x="187337" y="212973"/>
                  </a:cubicBezTo>
                  <a:cubicBezTo>
                    <a:pt x="187337" y="211658"/>
                    <a:pt x="187337" y="211001"/>
                    <a:pt x="187337" y="211001"/>
                  </a:cubicBezTo>
                  <a:cubicBezTo>
                    <a:pt x="186023" y="137380"/>
                    <a:pt x="181421" y="76907"/>
                    <a:pt x="173533" y="29579"/>
                  </a:cubicBezTo>
                  <a:cubicBezTo>
                    <a:pt x="174848" y="29579"/>
                    <a:pt x="177477" y="30237"/>
                    <a:pt x="181421" y="31551"/>
                  </a:cubicBezTo>
                  <a:cubicBezTo>
                    <a:pt x="184051" y="32866"/>
                    <a:pt x="194568" y="35495"/>
                    <a:pt x="212973" y="39439"/>
                  </a:cubicBezTo>
                  <a:cubicBezTo>
                    <a:pt x="214287" y="39439"/>
                    <a:pt x="215602" y="40096"/>
                    <a:pt x="216917" y="41411"/>
                  </a:cubicBezTo>
                  <a:cubicBezTo>
                    <a:pt x="218231" y="41411"/>
                    <a:pt x="222175" y="43383"/>
                    <a:pt x="228749" y="47327"/>
                  </a:cubicBezTo>
                  <a:lnTo>
                    <a:pt x="351011" y="39439"/>
                  </a:lnTo>
                  <a:close/>
                  <a:moveTo>
                    <a:pt x="1198959" y="13803"/>
                  </a:moveTo>
                  <a:cubicBezTo>
                    <a:pt x="1205532" y="13803"/>
                    <a:pt x="1218679" y="16433"/>
                    <a:pt x="1238399" y="21691"/>
                  </a:cubicBezTo>
                  <a:cubicBezTo>
                    <a:pt x="1259433" y="25635"/>
                    <a:pt x="1269950" y="30894"/>
                    <a:pt x="1269950" y="37467"/>
                  </a:cubicBezTo>
                  <a:cubicBezTo>
                    <a:pt x="1269950" y="41411"/>
                    <a:pt x="1268636" y="44698"/>
                    <a:pt x="1266006" y="47327"/>
                  </a:cubicBezTo>
                  <a:cubicBezTo>
                    <a:pt x="1264692" y="48642"/>
                    <a:pt x="1262720" y="49956"/>
                    <a:pt x="1260090" y="51271"/>
                  </a:cubicBezTo>
                  <a:cubicBezTo>
                    <a:pt x="1257461" y="53900"/>
                    <a:pt x="1255489" y="55872"/>
                    <a:pt x="1254174" y="57187"/>
                  </a:cubicBezTo>
                  <a:lnTo>
                    <a:pt x="1254174" y="120290"/>
                  </a:lnTo>
                  <a:cubicBezTo>
                    <a:pt x="1254174" y="164988"/>
                    <a:pt x="1254174" y="192596"/>
                    <a:pt x="1254174" y="203113"/>
                  </a:cubicBezTo>
                  <a:cubicBezTo>
                    <a:pt x="1254174" y="216259"/>
                    <a:pt x="1254832" y="240580"/>
                    <a:pt x="1256146" y="276076"/>
                  </a:cubicBezTo>
                  <a:cubicBezTo>
                    <a:pt x="1256146" y="290537"/>
                    <a:pt x="1256804" y="306970"/>
                    <a:pt x="1258118" y="325375"/>
                  </a:cubicBezTo>
                  <a:cubicBezTo>
                    <a:pt x="1258118" y="334578"/>
                    <a:pt x="1258118" y="340494"/>
                    <a:pt x="1258118" y="343123"/>
                  </a:cubicBezTo>
                  <a:cubicBezTo>
                    <a:pt x="1258118" y="358899"/>
                    <a:pt x="1256804" y="372702"/>
                    <a:pt x="1254174" y="384534"/>
                  </a:cubicBezTo>
                  <a:cubicBezTo>
                    <a:pt x="1250231" y="396366"/>
                    <a:pt x="1245629" y="407541"/>
                    <a:pt x="1240371" y="418058"/>
                  </a:cubicBezTo>
                  <a:cubicBezTo>
                    <a:pt x="1231168" y="432519"/>
                    <a:pt x="1220651" y="439750"/>
                    <a:pt x="1208819" y="439750"/>
                  </a:cubicBezTo>
                  <a:cubicBezTo>
                    <a:pt x="1200931" y="442379"/>
                    <a:pt x="1195015" y="436463"/>
                    <a:pt x="1191071" y="422002"/>
                  </a:cubicBezTo>
                  <a:cubicBezTo>
                    <a:pt x="1191071" y="420687"/>
                    <a:pt x="1190414" y="419372"/>
                    <a:pt x="1189099" y="418058"/>
                  </a:cubicBezTo>
                  <a:cubicBezTo>
                    <a:pt x="1189099" y="415429"/>
                    <a:pt x="1186470" y="408198"/>
                    <a:pt x="1181211" y="396366"/>
                  </a:cubicBezTo>
                  <a:cubicBezTo>
                    <a:pt x="1177268" y="387164"/>
                    <a:pt x="1168065" y="378618"/>
                    <a:pt x="1153604" y="370730"/>
                  </a:cubicBezTo>
                  <a:cubicBezTo>
                    <a:pt x="1145716" y="366787"/>
                    <a:pt x="1141772" y="362843"/>
                    <a:pt x="1141772" y="358899"/>
                  </a:cubicBezTo>
                  <a:cubicBezTo>
                    <a:pt x="1143087" y="357584"/>
                    <a:pt x="1147688" y="356927"/>
                    <a:pt x="1155576" y="356927"/>
                  </a:cubicBezTo>
                  <a:cubicBezTo>
                    <a:pt x="1166093" y="356927"/>
                    <a:pt x="1175953" y="357584"/>
                    <a:pt x="1185155" y="358899"/>
                  </a:cubicBezTo>
                  <a:cubicBezTo>
                    <a:pt x="1191729" y="358899"/>
                    <a:pt x="1195673" y="358241"/>
                    <a:pt x="1196987" y="356927"/>
                  </a:cubicBezTo>
                  <a:cubicBezTo>
                    <a:pt x="1200931" y="354297"/>
                    <a:pt x="1202903" y="351011"/>
                    <a:pt x="1202903" y="347067"/>
                  </a:cubicBezTo>
                  <a:cubicBezTo>
                    <a:pt x="1204218" y="341808"/>
                    <a:pt x="1204875" y="323403"/>
                    <a:pt x="1204875" y="291852"/>
                  </a:cubicBezTo>
                  <a:cubicBezTo>
                    <a:pt x="1204875" y="269503"/>
                    <a:pt x="1204875" y="239923"/>
                    <a:pt x="1204875" y="203113"/>
                  </a:cubicBezTo>
                  <a:cubicBezTo>
                    <a:pt x="1203560" y="176820"/>
                    <a:pt x="1202903" y="138695"/>
                    <a:pt x="1202903" y="88738"/>
                  </a:cubicBezTo>
                  <a:cubicBezTo>
                    <a:pt x="1202903" y="72963"/>
                    <a:pt x="1201588" y="49956"/>
                    <a:pt x="1198959" y="19719"/>
                  </a:cubicBezTo>
                  <a:cubicBezTo>
                    <a:pt x="1201588" y="40754"/>
                    <a:pt x="1201588" y="38782"/>
                    <a:pt x="1198959" y="13803"/>
                  </a:cubicBezTo>
                  <a:close/>
                  <a:moveTo>
                    <a:pt x="812452" y="7888"/>
                  </a:moveTo>
                  <a:cubicBezTo>
                    <a:pt x="816396" y="10517"/>
                    <a:pt x="822312" y="15775"/>
                    <a:pt x="830200" y="23663"/>
                  </a:cubicBezTo>
                  <a:cubicBezTo>
                    <a:pt x="836773" y="30237"/>
                    <a:pt x="842032" y="34838"/>
                    <a:pt x="845976" y="37467"/>
                  </a:cubicBezTo>
                  <a:cubicBezTo>
                    <a:pt x="857808" y="49299"/>
                    <a:pt x="863067" y="57844"/>
                    <a:pt x="861752" y="63103"/>
                  </a:cubicBezTo>
                  <a:cubicBezTo>
                    <a:pt x="861752" y="67047"/>
                    <a:pt x="854521" y="69019"/>
                    <a:pt x="840060" y="69019"/>
                  </a:cubicBezTo>
                  <a:cubicBezTo>
                    <a:pt x="826914" y="79536"/>
                    <a:pt x="813110" y="88081"/>
                    <a:pt x="798649" y="94654"/>
                  </a:cubicBezTo>
                  <a:cubicBezTo>
                    <a:pt x="789446" y="99913"/>
                    <a:pt x="783530" y="102542"/>
                    <a:pt x="780901" y="102542"/>
                  </a:cubicBezTo>
                  <a:cubicBezTo>
                    <a:pt x="778272" y="101228"/>
                    <a:pt x="776957" y="100570"/>
                    <a:pt x="776957" y="100570"/>
                  </a:cubicBezTo>
                  <a:cubicBezTo>
                    <a:pt x="776957" y="99256"/>
                    <a:pt x="778272" y="97284"/>
                    <a:pt x="780901" y="94654"/>
                  </a:cubicBezTo>
                  <a:cubicBezTo>
                    <a:pt x="783530" y="89396"/>
                    <a:pt x="785502" y="85452"/>
                    <a:pt x="786817" y="82822"/>
                  </a:cubicBezTo>
                  <a:cubicBezTo>
                    <a:pt x="789446" y="77564"/>
                    <a:pt x="792733" y="70333"/>
                    <a:pt x="796677" y="61131"/>
                  </a:cubicBezTo>
                  <a:cubicBezTo>
                    <a:pt x="800621" y="50614"/>
                    <a:pt x="803250" y="43383"/>
                    <a:pt x="804565" y="39439"/>
                  </a:cubicBezTo>
                  <a:cubicBezTo>
                    <a:pt x="805879" y="36810"/>
                    <a:pt x="807194" y="31551"/>
                    <a:pt x="808509" y="23663"/>
                  </a:cubicBezTo>
                  <a:cubicBezTo>
                    <a:pt x="809823" y="17090"/>
                    <a:pt x="811138" y="11831"/>
                    <a:pt x="812452" y="7888"/>
                  </a:cubicBezTo>
                  <a:close/>
                  <a:moveTo>
                    <a:pt x="1620961" y="3944"/>
                  </a:moveTo>
                  <a:cubicBezTo>
                    <a:pt x="1623591" y="5258"/>
                    <a:pt x="1626220" y="7230"/>
                    <a:pt x="1628849" y="9860"/>
                  </a:cubicBezTo>
                  <a:cubicBezTo>
                    <a:pt x="1644625" y="20377"/>
                    <a:pt x="1655142" y="28922"/>
                    <a:pt x="1660401" y="35495"/>
                  </a:cubicBezTo>
                  <a:cubicBezTo>
                    <a:pt x="1668289" y="42068"/>
                    <a:pt x="1672233" y="47327"/>
                    <a:pt x="1672233" y="51271"/>
                  </a:cubicBezTo>
                  <a:cubicBezTo>
                    <a:pt x="1672233" y="52586"/>
                    <a:pt x="1672233" y="54558"/>
                    <a:pt x="1672233" y="57187"/>
                  </a:cubicBezTo>
                  <a:cubicBezTo>
                    <a:pt x="1672233" y="59816"/>
                    <a:pt x="1665002" y="62445"/>
                    <a:pt x="1650541" y="65075"/>
                  </a:cubicBezTo>
                  <a:cubicBezTo>
                    <a:pt x="1618989" y="109773"/>
                    <a:pt x="1592697" y="142639"/>
                    <a:pt x="1571662" y="163673"/>
                  </a:cubicBezTo>
                  <a:cubicBezTo>
                    <a:pt x="1576921" y="163673"/>
                    <a:pt x="1585466" y="163016"/>
                    <a:pt x="1597298" y="161701"/>
                  </a:cubicBezTo>
                  <a:cubicBezTo>
                    <a:pt x="1615703" y="160387"/>
                    <a:pt x="1629507" y="159729"/>
                    <a:pt x="1638709" y="159729"/>
                  </a:cubicBezTo>
                  <a:cubicBezTo>
                    <a:pt x="1640024" y="155785"/>
                    <a:pt x="1642653" y="150527"/>
                    <a:pt x="1646597" y="143954"/>
                  </a:cubicBezTo>
                  <a:cubicBezTo>
                    <a:pt x="1647912" y="140010"/>
                    <a:pt x="1649226" y="137380"/>
                    <a:pt x="1650541" y="136066"/>
                  </a:cubicBezTo>
                  <a:cubicBezTo>
                    <a:pt x="1654485" y="128178"/>
                    <a:pt x="1659086" y="117003"/>
                    <a:pt x="1664345" y="102542"/>
                  </a:cubicBezTo>
                  <a:cubicBezTo>
                    <a:pt x="1665660" y="97284"/>
                    <a:pt x="1666974" y="93997"/>
                    <a:pt x="1668289" y="92682"/>
                  </a:cubicBezTo>
                  <a:cubicBezTo>
                    <a:pt x="1682750" y="100570"/>
                    <a:pt x="1694582" y="109773"/>
                    <a:pt x="1703784" y="120290"/>
                  </a:cubicBezTo>
                  <a:cubicBezTo>
                    <a:pt x="1703784" y="120290"/>
                    <a:pt x="1704441" y="120947"/>
                    <a:pt x="1705756" y="122262"/>
                  </a:cubicBezTo>
                  <a:cubicBezTo>
                    <a:pt x="1707071" y="122262"/>
                    <a:pt x="1707728" y="122919"/>
                    <a:pt x="1707728" y="124234"/>
                  </a:cubicBezTo>
                  <a:cubicBezTo>
                    <a:pt x="1720875" y="124234"/>
                    <a:pt x="1729420" y="123577"/>
                    <a:pt x="1733364" y="122262"/>
                  </a:cubicBezTo>
                  <a:lnTo>
                    <a:pt x="1792523" y="120290"/>
                  </a:lnTo>
                  <a:lnTo>
                    <a:pt x="1792523" y="72963"/>
                  </a:lnTo>
                  <a:cubicBezTo>
                    <a:pt x="1792523" y="58502"/>
                    <a:pt x="1791866" y="36152"/>
                    <a:pt x="1790551" y="5916"/>
                  </a:cubicBezTo>
                  <a:cubicBezTo>
                    <a:pt x="1793180" y="5916"/>
                    <a:pt x="1798439" y="7888"/>
                    <a:pt x="1806327" y="11831"/>
                  </a:cubicBezTo>
                  <a:cubicBezTo>
                    <a:pt x="1815529" y="14461"/>
                    <a:pt x="1822760" y="17090"/>
                    <a:pt x="1828019" y="19719"/>
                  </a:cubicBezTo>
                  <a:cubicBezTo>
                    <a:pt x="1845109" y="24978"/>
                    <a:pt x="1853654" y="30894"/>
                    <a:pt x="1853654" y="37467"/>
                  </a:cubicBezTo>
                  <a:cubicBezTo>
                    <a:pt x="1854969" y="42726"/>
                    <a:pt x="1849710" y="48642"/>
                    <a:pt x="1837878" y="55215"/>
                  </a:cubicBezTo>
                  <a:lnTo>
                    <a:pt x="1837878" y="118318"/>
                  </a:lnTo>
                  <a:lnTo>
                    <a:pt x="1897038" y="114374"/>
                  </a:lnTo>
                  <a:cubicBezTo>
                    <a:pt x="1902296" y="105172"/>
                    <a:pt x="1910841" y="92025"/>
                    <a:pt x="1922673" y="74935"/>
                  </a:cubicBezTo>
                  <a:cubicBezTo>
                    <a:pt x="1923988" y="76249"/>
                    <a:pt x="1927274" y="78879"/>
                    <a:pt x="1932533" y="82822"/>
                  </a:cubicBezTo>
                  <a:cubicBezTo>
                    <a:pt x="1941736" y="90710"/>
                    <a:pt x="1949624" y="96626"/>
                    <a:pt x="1956197" y="100570"/>
                  </a:cubicBezTo>
                  <a:cubicBezTo>
                    <a:pt x="1966714" y="109773"/>
                    <a:pt x="1971973" y="116346"/>
                    <a:pt x="1971973" y="120290"/>
                  </a:cubicBezTo>
                  <a:cubicBezTo>
                    <a:pt x="1971973" y="125549"/>
                    <a:pt x="1966057" y="128178"/>
                    <a:pt x="1954225" y="128178"/>
                  </a:cubicBezTo>
                  <a:cubicBezTo>
                    <a:pt x="1948966" y="128178"/>
                    <a:pt x="1941078" y="128178"/>
                    <a:pt x="1930561" y="128178"/>
                  </a:cubicBezTo>
                  <a:cubicBezTo>
                    <a:pt x="1917415" y="129493"/>
                    <a:pt x="1907555" y="130150"/>
                    <a:pt x="1900982" y="130150"/>
                  </a:cubicBezTo>
                  <a:cubicBezTo>
                    <a:pt x="1894408" y="131464"/>
                    <a:pt x="1883891" y="132122"/>
                    <a:pt x="1869430" y="132122"/>
                  </a:cubicBezTo>
                  <a:cubicBezTo>
                    <a:pt x="1856283" y="133436"/>
                    <a:pt x="1845766" y="134094"/>
                    <a:pt x="1837878" y="134094"/>
                  </a:cubicBezTo>
                  <a:lnTo>
                    <a:pt x="1837878" y="205085"/>
                  </a:lnTo>
                  <a:lnTo>
                    <a:pt x="1859570" y="203113"/>
                  </a:lnTo>
                  <a:cubicBezTo>
                    <a:pt x="1866143" y="195225"/>
                    <a:pt x="1874031" y="182736"/>
                    <a:pt x="1883234" y="165645"/>
                  </a:cubicBezTo>
                  <a:cubicBezTo>
                    <a:pt x="1885863" y="168275"/>
                    <a:pt x="1889150" y="171561"/>
                    <a:pt x="1893094" y="175505"/>
                  </a:cubicBezTo>
                  <a:cubicBezTo>
                    <a:pt x="1898352" y="179449"/>
                    <a:pt x="1905583" y="184708"/>
                    <a:pt x="1914785" y="191281"/>
                  </a:cubicBezTo>
                  <a:cubicBezTo>
                    <a:pt x="1925302" y="199169"/>
                    <a:pt x="1929904" y="205742"/>
                    <a:pt x="1928589" y="211001"/>
                  </a:cubicBezTo>
                  <a:cubicBezTo>
                    <a:pt x="1928589" y="214945"/>
                    <a:pt x="1922673" y="216917"/>
                    <a:pt x="1910841" y="216917"/>
                  </a:cubicBezTo>
                  <a:cubicBezTo>
                    <a:pt x="1902953" y="216917"/>
                    <a:pt x="1889807" y="217574"/>
                    <a:pt x="1871402" y="218889"/>
                  </a:cubicBezTo>
                  <a:cubicBezTo>
                    <a:pt x="1831962" y="221518"/>
                    <a:pt x="1797124" y="223490"/>
                    <a:pt x="1766887" y="224805"/>
                  </a:cubicBezTo>
                  <a:cubicBezTo>
                    <a:pt x="1755056" y="224805"/>
                    <a:pt x="1741252" y="226119"/>
                    <a:pt x="1725476" y="228748"/>
                  </a:cubicBezTo>
                  <a:lnTo>
                    <a:pt x="1715616" y="207057"/>
                  </a:lnTo>
                  <a:cubicBezTo>
                    <a:pt x="1735336" y="208371"/>
                    <a:pt x="1751769" y="208371"/>
                    <a:pt x="1764915" y="207057"/>
                  </a:cubicBezTo>
                  <a:cubicBezTo>
                    <a:pt x="1772803" y="207057"/>
                    <a:pt x="1782006" y="207057"/>
                    <a:pt x="1792523" y="207057"/>
                  </a:cubicBezTo>
                  <a:lnTo>
                    <a:pt x="1792523" y="136066"/>
                  </a:lnTo>
                  <a:cubicBezTo>
                    <a:pt x="1785950" y="137380"/>
                    <a:pt x="1769517" y="138695"/>
                    <a:pt x="1743224" y="140010"/>
                  </a:cubicBezTo>
                  <a:cubicBezTo>
                    <a:pt x="1730077" y="141324"/>
                    <a:pt x="1720875" y="141982"/>
                    <a:pt x="1715616" y="141982"/>
                  </a:cubicBezTo>
                  <a:cubicBezTo>
                    <a:pt x="1714301" y="145926"/>
                    <a:pt x="1707071" y="148555"/>
                    <a:pt x="1693924" y="149870"/>
                  </a:cubicBezTo>
                  <a:cubicBezTo>
                    <a:pt x="1659744" y="195882"/>
                    <a:pt x="1624248" y="234664"/>
                    <a:pt x="1587438" y="266216"/>
                  </a:cubicBezTo>
                  <a:cubicBezTo>
                    <a:pt x="1611102" y="263587"/>
                    <a:pt x="1641996" y="258985"/>
                    <a:pt x="1680121" y="252412"/>
                  </a:cubicBezTo>
                  <a:cubicBezTo>
                    <a:pt x="1691952" y="252412"/>
                    <a:pt x="1698526" y="253069"/>
                    <a:pt x="1699840" y="254384"/>
                  </a:cubicBezTo>
                  <a:cubicBezTo>
                    <a:pt x="1701155" y="258328"/>
                    <a:pt x="1695896" y="262272"/>
                    <a:pt x="1684065" y="266216"/>
                  </a:cubicBezTo>
                  <a:cubicBezTo>
                    <a:pt x="1681435" y="267531"/>
                    <a:pt x="1675519" y="270160"/>
                    <a:pt x="1666317" y="274104"/>
                  </a:cubicBezTo>
                  <a:cubicBezTo>
                    <a:pt x="1624248" y="289880"/>
                    <a:pt x="1597955" y="300397"/>
                    <a:pt x="1587438" y="305655"/>
                  </a:cubicBezTo>
                  <a:cubicBezTo>
                    <a:pt x="1586123" y="305655"/>
                    <a:pt x="1583494" y="306970"/>
                    <a:pt x="1579550" y="309599"/>
                  </a:cubicBezTo>
                  <a:cubicBezTo>
                    <a:pt x="1574291" y="313543"/>
                    <a:pt x="1569690" y="316173"/>
                    <a:pt x="1565746" y="317487"/>
                  </a:cubicBezTo>
                  <a:cubicBezTo>
                    <a:pt x="1560487" y="317487"/>
                    <a:pt x="1554572" y="312229"/>
                    <a:pt x="1547998" y="301711"/>
                  </a:cubicBezTo>
                  <a:cubicBezTo>
                    <a:pt x="1545369" y="293824"/>
                    <a:pt x="1540768" y="283964"/>
                    <a:pt x="1534195" y="272132"/>
                  </a:cubicBezTo>
                  <a:cubicBezTo>
                    <a:pt x="1549970" y="266873"/>
                    <a:pt x="1564431" y="256356"/>
                    <a:pt x="1577578" y="240580"/>
                  </a:cubicBezTo>
                  <a:cubicBezTo>
                    <a:pt x="1595983" y="220861"/>
                    <a:pt x="1611759" y="199826"/>
                    <a:pt x="1624905" y="177477"/>
                  </a:cubicBezTo>
                  <a:cubicBezTo>
                    <a:pt x="1618332" y="181421"/>
                    <a:pt x="1606500" y="186680"/>
                    <a:pt x="1589410" y="193253"/>
                  </a:cubicBezTo>
                  <a:cubicBezTo>
                    <a:pt x="1581522" y="195882"/>
                    <a:pt x="1576263" y="197854"/>
                    <a:pt x="1573634" y="199169"/>
                  </a:cubicBezTo>
                  <a:cubicBezTo>
                    <a:pt x="1572319" y="200484"/>
                    <a:pt x="1569690" y="201798"/>
                    <a:pt x="1565746" y="203113"/>
                  </a:cubicBezTo>
                  <a:cubicBezTo>
                    <a:pt x="1560487" y="207057"/>
                    <a:pt x="1555886" y="209686"/>
                    <a:pt x="1551942" y="211001"/>
                  </a:cubicBezTo>
                  <a:cubicBezTo>
                    <a:pt x="1546684" y="212315"/>
                    <a:pt x="1541425" y="207057"/>
                    <a:pt x="1536167" y="195225"/>
                  </a:cubicBezTo>
                  <a:cubicBezTo>
                    <a:pt x="1534852" y="193910"/>
                    <a:pt x="1533537" y="191938"/>
                    <a:pt x="1532223" y="189309"/>
                  </a:cubicBezTo>
                  <a:cubicBezTo>
                    <a:pt x="1526964" y="180106"/>
                    <a:pt x="1523677" y="172219"/>
                    <a:pt x="1522363" y="165645"/>
                  </a:cubicBezTo>
                  <a:cubicBezTo>
                    <a:pt x="1539453" y="160387"/>
                    <a:pt x="1553257" y="149870"/>
                    <a:pt x="1563774" y="134094"/>
                  </a:cubicBezTo>
                  <a:cubicBezTo>
                    <a:pt x="1580865" y="107801"/>
                    <a:pt x="1595983" y="77564"/>
                    <a:pt x="1609130" y="43383"/>
                  </a:cubicBezTo>
                  <a:cubicBezTo>
                    <a:pt x="1615703" y="27607"/>
                    <a:pt x="1619647" y="14461"/>
                    <a:pt x="1620961" y="3944"/>
                  </a:cubicBezTo>
                  <a:close/>
                  <a:moveTo>
                    <a:pt x="703994" y="0"/>
                  </a:moveTo>
                  <a:cubicBezTo>
                    <a:pt x="710567" y="1314"/>
                    <a:pt x="723714" y="5916"/>
                    <a:pt x="743433" y="13803"/>
                  </a:cubicBezTo>
                  <a:cubicBezTo>
                    <a:pt x="728972" y="7230"/>
                    <a:pt x="730944" y="7888"/>
                    <a:pt x="749349" y="15775"/>
                  </a:cubicBezTo>
                  <a:cubicBezTo>
                    <a:pt x="757237" y="17090"/>
                    <a:pt x="761839" y="19062"/>
                    <a:pt x="763153" y="21691"/>
                  </a:cubicBezTo>
                  <a:cubicBezTo>
                    <a:pt x="767097" y="24321"/>
                    <a:pt x="769726" y="27607"/>
                    <a:pt x="771041" y="31551"/>
                  </a:cubicBezTo>
                  <a:cubicBezTo>
                    <a:pt x="771041" y="35495"/>
                    <a:pt x="765125" y="40754"/>
                    <a:pt x="753293" y="47327"/>
                  </a:cubicBezTo>
                  <a:lnTo>
                    <a:pt x="753293" y="114374"/>
                  </a:lnTo>
                  <a:lnTo>
                    <a:pt x="853864" y="110430"/>
                  </a:lnTo>
                  <a:lnTo>
                    <a:pt x="879500" y="76907"/>
                  </a:lnTo>
                  <a:cubicBezTo>
                    <a:pt x="895275" y="93997"/>
                    <a:pt x="909736" y="111087"/>
                    <a:pt x="922883" y="128178"/>
                  </a:cubicBezTo>
                  <a:cubicBezTo>
                    <a:pt x="932086" y="138695"/>
                    <a:pt x="936687" y="145926"/>
                    <a:pt x="936687" y="149870"/>
                  </a:cubicBezTo>
                  <a:cubicBezTo>
                    <a:pt x="936687" y="157757"/>
                    <a:pt x="928799" y="161044"/>
                    <a:pt x="913023" y="159729"/>
                  </a:cubicBezTo>
                  <a:cubicBezTo>
                    <a:pt x="902506" y="158415"/>
                    <a:pt x="891331" y="157757"/>
                    <a:pt x="879500" y="157757"/>
                  </a:cubicBezTo>
                  <a:cubicBezTo>
                    <a:pt x="875556" y="157757"/>
                    <a:pt x="867010" y="159729"/>
                    <a:pt x="853864" y="163673"/>
                  </a:cubicBezTo>
                  <a:cubicBezTo>
                    <a:pt x="849920" y="164988"/>
                    <a:pt x="847291" y="165645"/>
                    <a:pt x="845976" y="165645"/>
                  </a:cubicBezTo>
                  <a:cubicBezTo>
                    <a:pt x="838088" y="169589"/>
                    <a:pt x="832830" y="170247"/>
                    <a:pt x="830200" y="167617"/>
                  </a:cubicBezTo>
                  <a:cubicBezTo>
                    <a:pt x="828886" y="164988"/>
                    <a:pt x="831515" y="159729"/>
                    <a:pt x="838088" y="151842"/>
                  </a:cubicBezTo>
                  <a:cubicBezTo>
                    <a:pt x="839403" y="149212"/>
                    <a:pt x="841375" y="145926"/>
                    <a:pt x="844004" y="141982"/>
                  </a:cubicBezTo>
                  <a:cubicBezTo>
                    <a:pt x="847948" y="135408"/>
                    <a:pt x="850577" y="130150"/>
                    <a:pt x="851892" y="126206"/>
                  </a:cubicBezTo>
                  <a:cubicBezTo>
                    <a:pt x="800621" y="127521"/>
                    <a:pt x="715168" y="132122"/>
                    <a:pt x="595536" y="140010"/>
                  </a:cubicBezTo>
                  <a:cubicBezTo>
                    <a:pt x="595536" y="162359"/>
                    <a:pt x="591592" y="182736"/>
                    <a:pt x="583704" y="201141"/>
                  </a:cubicBezTo>
                  <a:cubicBezTo>
                    <a:pt x="575816" y="222175"/>
                    <a:pt x="565956" y="232692"/>
                    <a:pt x="554124" y="232692"/>
                  </a:cubicBezTo>
                  <a:cubicBezTo>
                    <a:pt x="546236" y="232692"/>
                    <a:pt x="539663" y="228748"/>
                    <a:pt x="534404" y="220861"/>
                  </a:cubicBezTo>
                  <a:cubicBezTo>
                    <a:pt x="527831" y="209029"/>
                    <a:pt x="526517" y="197854"/>
                    <a:pt x="530460" y="187337"/>
                  </a:cubicBezTo>
                  <a:cubicBezTo>
                    <a:pt x="531775" y="180764"/>
                    <a:pt x="536376" y="173533"/>
                    <a:pt x="544264" y="165645"/>
                  </a:cubicBezTo>
                  <a:cubicBezTo>
                    <a:pt x="552152" y="155128"/>
                    <a:pt x="557411" y="147898"/>
                    <a:pt x="560040" y="143954"/>
                  </a:cubicBezTo>
                  <a:cubicBezTo>
                    <a:pt x="567928" y="130807"/>
                    <a:pt x="573187" y="116346"/>
                    <a:pt x="575816" y="100570"/>
                  </a:cubicBezTo>
                  <a:cubicBezTo>
                    <a:pt x="575816" y="97941"/>
                    <a:pt x="576473" y="95312"/>
                    <a:pt x="577788" y="92682"/>
                  </a:cubicBezTo>
                  <a:cubicBezTo>
                    <a:pt x="577788" y="88738"/>
                    <a:pt x="577788" y="86109"/>
                    <a:pt x="577788" y="84794"/>
                  </a:cubicBezTo>
                  <a:cubicBezTo>
                    <a:pt x="577788" y="79536"/>
                    <a:pt x="579102" y="76907"/>
                    <a:pt x="581732" y="76907"/>
                  </a:cubicBezTo>
                  <a:cubicBezTo>
                    <a:pt x="584361" y="76907"/>
                    <a:pt x="586333" y="79536"/>
                    <a:pt x="587648" y="84794"/>
                  </a:cubicBezTo>
                  <a:cubicBezTo>
                    <a:pt x="587648" y="86109"/>
                    <a:pt x="588305" y="87424"/>
                    <a:pt x="589620" y="88738"/>
                  </a:cubicBezTo>
                  <a:cubicBezTo>
                    <a:pt x="590934" y="91368"/>
                    <a:pt x="591592" y="95312"/>
                    <a:pt x="591592" y="100570"/>
                  </a:cubicBezTo>
                  <a:cubicBezTo>
                    <a:pt x="592906" y="104514"/>
                    <a:pt x="593564" y="112402"/>
                    <a:pt x="593564" y="124234"/>
                  </a:cubicBezTo>
                  <a:lnTo>
                    <a:pt x="705966" y="118318"/>
                  </a:lnTo>
                  <a:lnTo>
                    <a:pt x="705966" y="53243"/>
                  </a:lnTo>
                  <a:cubicBezTo>
                    <a:pt x="705966" y="38782"/>
                    <a:pt x="705309" y="21034"/>
                    <a:pt x="703994" y="0"/>
                  </a:cubicBezTo>
                  <a:close/>
                </a:path>
              </a:pathLst>
            </a:custGeom>
            <a:gradFill flip="none" rotWithShape="1">
              <a:gsLst>
                <a:gs pos="0">
                  <a:schemeClr val="accent4">
                    <a:lumMod val="20000"/>
                    <a:lumOff val="8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chemeClr val="accent4">
                          <a:lumMod val="20000"/>
                          <a:lumOff val="80000"/>
                        </a:schemeClr>
                      </a:gs>
                      <a:gs pos="92400">
                        <a:srgbClr val="FFEBBC">
                          <a:alpha val="0"/>
                        </a:srgbClr>
                      </a:gs>
                      <a:gs pos="100000">
                        <a:schemeClr val="accent4">
                          <a:lumMod val="20000"/>
                          <a:lumOff val="80000"/>
                          <a:alpha val="0"/>
                        </a:scheme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grpSp>
      <p:pic>
        <p:nvPicPr>
          <p:cNvPr id="19" name="Picture 2" descr="查看图片"/>
          <p:cNvPicPr>
            <a:picLocks noChangeAspect="1" noChangeArrowheads="1"/>
          </p:cNvPicPr>
          <p:nvPr/>
        </p:nvPicPr>
        <p:blipFill rotWithShape="1">
          <a:blip r:embed="rId3">
            <a:extLst>
              <a:ext uri="{28A0092B-C50C-407E-A947-70E740481C1C}">
                <a14:useLocalDpi xmlns:a14="http://schemas.microsoft.com/office/drawing/2010/main" val="0"/>
              </a:ext>
            </a:extLst>
          </a:blip>
          <a:srcRect l="55937" b="37229"/>
          <a:stretch>
            <a:fillRect/>
          </a:stretch>
        </p:blipFill>
        <p:spPr bwMode="auto">
          <a:xfrm>
            <a:off x="6819900" y="4680000"/>
            <a:ext cx="5372100" cy="2178000"/>
          </a:xfrm>
          <a:prstGeom prst="rect">
            <a:avLst/>
          </a:prstGeom>
          <a:noFill/>
          <a:extLst>
            <a:ext uri="{909E8E84-426E-40DD-AFC4-6F175D3DCCD1}">
              <a14:hiddenFill xmlns:a14="http://schemas.microsoft.com/office/drawing/2010/main">
                <a:solidFill>
                  <a:srgbClr val="FFFFFF"/>
                </a:solidFill>
              </a14:hiddenFill>
            </a:ext>
          </a:extLst>
        </p:spPr>
      </p:pic>
      <p:sp>
        <p:nvSpPr>
          <p:cNvPr id="20" name="矩形 19"/>
          <p:cNvSpPr/>
          <p:nvPr/>
        </p:nvSpPr>
        <p:spPr>
          <a:xfrm>
            <a:off x="1826738" y="1994702"/>
            <a:ext cx="8538525" cy="2807948"/>
          </a:xfrm>
          <a:prstGeom prst="rect">
            <a:avLst/>
          </a:prstGeom>
        </p:spPr>
        <p:txBody>
          <a:bodyPr wrap="square">
            <a:spAutoFit/>
          </a:bodyPr>
          <a:lstStyle/>
          <a:p>
            <a:pPr algn="just">
              <a:lnSpc>
                <a:spcPct val="150000"/>
              </a:lnSpc>
              <a:buClr>
                <a:srgbClr val="C00000"/>
              </a:buClr>
            </a:pPr>
            <a:r>
              <a:rPr lang="zh-CN" altLang="en-US" sz="2000" dirty="0">
                <a:solidFill>
                  <a:schemeClr val="tx1">
                    <a:lumMod val="95000"/>
                    <a:lumOff val="5000"/>
                  </a:schemeClr>
                </a:solidFill>
                <a:latin typeface="微软雅黑" panose="020B0503020204020204" pitchFamily="34" charset="-122"/>
                <a:ea typeface="微软雅黑" panose="020B0503020204020204" pitchFamily="34" charset="-122"/>
              </a:rPr>
              <a:t>       党的十八大以来，以习近平同志为核心的党中央，深入把握我国经济发展的基本规律、核心目标、重点任务，强调加强党对经济工作的全面领导，坚持以人民为中心的发展思想，坚持稳中求进工作总基调，坚持和完善社会主义基本经济制度，立足新发展阶段、贯彻新发展理念、构建新发展格局，推动高质量发展，统筹发展和安全，全面深化改革开放，促进全体人民共同富裕，书写了新时代中国特色社会主义经济发展的崭新篇章。</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组合 9"/>
          <p:cNvGrpSpPr/>
          <p:nvPr/>
        </p:nvGrpSpPr>
        <p:grpSpPr>
          <a:xfrm>
            <a:off x="-181741" y="-68810"/>
            <a:ext cx="12565627" cy="7257408"/>
            <a:chOff x="-181741" y="-68810"/>
            <a:chExt cx="12565627" cy="7257408"/>
          </a:xfrm>
        </p:grpSpPr>
        <p:pic>
          <p:nvPicPr>
            <p:cNvPr id="12" name="图片 11"/>
            <p:cNvPicPr>
              <a:picLocks noChangeAspect="1"/>
            </p:cNvPicPr>
            <p:nvPr/>
          </p:nvPicPr>
          <p:blipFill>
            <a:blip r:embed="rId2"/>
            <a:stretch>
              <a:fillRect/>
            </a:stretch>
          </p:blipFill>
          <p:spPr>
            <a:xfrm>
              <a:off x="0" y="0"/>
              <a:ext cx="12192000" cy="6858000"/>
            </a:xfrm>
            <a:prstGeom prst="rect">
              <a:avLst/>
            </a:prstGeom>
            <a:noFill/>
          </p:spPr>
        </p:pic>
        <p:pic>
          <p:nvPicPr>
            <p:cNvPr id="13" name="图片 12"/>
            <p:cNvPicPr>
              <a:picLocks noChangeAspect="1"/>
            </p:cNvPicPr>
            <p:nvPr/>
          </p:nvPicPr>
          <p:blipFill rotWithShape="1">
            <a:blip r:embed="rId3" cstate="screen"/>
            <a:srcRect l="1513" r="1530" b="2866"/>
            <a:stretch>
              <a:fillRect/>
            </a:stretch>
          </p:blipFill>
          <p:spPr>
            <a:xfrm rot="197480">
              <a:off x="-181741" y="-68810"/>
              <a:ext cx="12565627" cy="7257408"/>
            </a:xfrm>
            <a:custGeom>
              <a:avLst/>
              <a:gdLst>
                <a:gd name="connsiteX0" fmla="*/ 0 w 12565627"/>
                <a:gd name="connsiteY0" fmla="*/ 643677 h 7471612"/>
                <a:gd name="connsiteX1" fmla="*/ 11192846 w 12565627"/>
                <a:gd name="connsiteY1" fmla="*/ 0 h 7471612"/>
                <a:gd name="connsiteX2" fmla="*/ 12175127 w 12565627"/>
                <a:gd name="connsiteY2" fmla="*/ 0 h 7471612"/>
                <a:gd name="connsiteX3" fmla="*/ 12565627 w 12565627"/>
                <a:gd name="connsiteY3" fmla="*/ 6790385 h 7471612"/>
                <a:gd name="connsiteX4" fmla="*/ 719827 w 12565627"/>
                <a:gd name="connsiteY4" fmla="*/ 7471612 h 7471612"/>
                <a:gd name="connsiteX5" fmla="*/ 392660 w 12565627"/>
                <a:gd name="connsiteY5" fmla="*/ 7471612 h 7471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65627" h="7471612">
                  <a:moveTo>
                    <a:pt x="0" y="643677"/>
                  </a:moveTo>
                  <a:lnTo>
                    <a:pt x="11192846" y="0"/>
                  </a:lnTo>
                  <a:lnTo>
                    <a:pt x="12175127" y="0"/>
                  </a:lnTo>
                  <a:lnTo>
                    <a:pt x="12565627" y="6790385"/>
                  </a:lnTo>
                  <a:lnTo>
                    <a:pt x="719827" y="7471612"/>
                  </a:lnTo>
                  <a:lnTo>
                    <a:pt x="392660" y="7471612"/>
                  </a:lnTo>
                  <a:close/>
                </a:path>
              </a:pathLst>
            </a:custGeom>
          </p:spPr>
        </p:pic>
        <p:grpSp>
          <p:nvGrpSpPr>
            <p:cNvPr id="14" name="组合 13"/>
            <p:cNvGrpSpPr/>
            <p:nvPr/>
          </p:nvGrpSpPr>
          <p:grpSpPr>
            <a:xfrm>
              <a:off x="9852847" y="633105"/>
              <a:ext cx="1260000" cy="2589582"/>
              <a:chOff x="9852847" y="633105"/>
              <a:chExt cx="1260000" cy="2589582"/>
            </a:xfrm>
          </p:grpSpPr>
          <p:pic>
            <p:nvPicPr>
              <p:cNvPr id="16" name="图片 15"/>
              <p:cNvPicPr>
                <a:picLocks noChangeAspect="1"/>
              </p:cNvPicPr>
              <p:nvPr/>
            </p:nvPicPr>
            <p:blipFill>
              <a:blip r:embed="rId2"/>
              <a:srcRect l="66730" t="94" r="8270"/>
              <a:stretch>
                <a:fillRect/>
              </a:stretch>
            </p:blipFill>
            <p:spPr>
              <a:xfrm flipV="1">
                <a:off x="9852847" y="633106"/>
                <a:ext cx="1152000" cy="2589581"/>
              </a:xfrm>
              <a:prstGeom prst="snip1Rect">
                <a:avLst/>
              </a:prstGeom>
              <a:noFill/>
              <a:effectLst>
                <a:outerShdw blurRad="190500" dist="63500" dir="2700000" algn="tl" rotWithShape="0">
                  <a:prstClr val="black">
                    <a:alpha val="25000"/>
                  </a:prstClr>
                </a:outerShdw>
              </a:effectLst>
            </p:spPr>
          </p:pic>
          <p:sp>
            <p:nvSpPr>
              <p:cNvPr id="23" name="文本框 22"/>
              <p:cNvSpPr txBox="1"/>
              <p:nvPr/>
            </p:nvSpPr>
            <p:spPr>
              <a:xfrm>
                <a:off x="10187140" y="951277"/>
                <a:ext cx="483414" cy="1953238"/>
              </a:xfrm>
              <a:custGeom>
                <a:avLst/>
                <a:gdLst/>
                <a:ahLst/>
                <a:cxnLst/>
                <a:rect l="l" t="t" r="r" b="b"/>
                <a:pathLst>
                  <a:path w="483414" h="1953238">
                    <a:moveTo>
                      <a:pt x="335728" y="1843301"/>
                    </a:moveTo>
                    <a:cubicBezTo>
                      <a:pt x="341973" y="1843630"/>
                      <a:pt x="351011" y="1845109"/>
                      <a:pt x="362843" y="1847738"/>
                    </a:cubicBezTo>
                    <a:cubicBezTo>
                      <a:pt x="378619" y="1850367"/>
                      <a:pt x="393080" y="1855626"/>
                      <a:pt x="406226" y="1863514"/>
                    </a:cubicBezTo>
                    <a:cubicBezTo>
                      <a:pt x="422002" y="1872716"/>
                      <a:pt x="433176" y="1884548"/>
                      <a:pt x="439750" y="1899009"/>
                    </a:cubicBezTo>
                    <a:cubicBezTo>
                      <a:pt x="440407" y="1902953"/>
                      <a:pt x="440571" y="1906733"/>
                      <a:pt x="440243" y="1910348"/>
                    </a:cubicBezTo>
                    <a:cubicBezTo>
                      <a:pt x="439914" y="1913964"/>
                      <a:pt x="439092" y="1917414"/>
                      <a:pt x="437778" y="1920701"/>
                    </a:cubicBezTo>
                    <a:cubicBezTo>
                      <a:pt x="433834" y="1929904"/>
                      <a:pt x="429232" y="1935162"/>
                      <a:pt x="423974" y="1936477"/>
                    </a:cubicBezTo>
                    <a:cubicBezTo>
                      <a:pt x="416086" y="1940421"/>
                      <a:pt x="408855" y="1939106"/>
                      <a:pt x="402282" y="1932533"/>
                    </a:cubicBezTo>
                    <a:cubicBezTo>
                      <a:pt x="399653" y="1929904"/>
                      <a:pt x="396366" y="1925302"/>
                      <a:pt x="392422" y="1918729"/>
                    </a:cubicBezTo>
                    <a:cubicBezTo>
                      <a:pt x="388478" y="1912156"/>
                      <a:pt x="385849" y="1908212"/>
                      <a:pt x="384534" y="1906897"/>
                    </a:cubicBezTo>
                    <a:cubicBezTo>
                      <a:pt x="383220" y="1905582"/>
                      <a:pt x="381905" y="1903611"/>
                      <a:pt x="380590" y="1900981"/>
                    </a:cubicBezTo>
                    <a:cubicBezTo>
                      <a:pt x="379276" y="1898352"/>
                      <a:pt x="377961" y="1896380"/>
                      <a:pt x="376647" y="1895065"/>
                    </a:cubicBezTo>
                    <a:lnTo>
                      <a:pt x="370731" y="1885206"/>
                    </a:lnTo>
                    <a:cubicBezTo>
                      <a:pt x="358899" y="1873374"/>
                      <a:pt x="346410" y="1862857"/>
                      <a:pt x="333263" y="1853654"/>
                    </a:cubicBezTo>
                    <a:cubicBezTo>
                      <a:pt x="333263" y="1853654"/>
                      <a:pt x="332606" y="1852997"/>
                      <a:pt x="331291" y="1851682"/>
                    </a:cubicBezTo>
                    <a:cubicBezTo>
                      <a:pt x="326033" y="1849053"/>
                      <a:pt x="324061" y="1847081"/>
                      <a:pt x="325375" y="1845766"/>
                    </a:cubicBezTo>
                    <a:cubicBezTo>
                      <a:pt x="326033" y="1843794"/>
                      <a:pt x="329484" y="1842972"/>
                      <a:pt x="335728" y="1843301"/>
                    </a:cubicBezTo>
                    <a:close/>
                    <a:moveTo>
                      <a:pt x="191281" y="1735336"/>
                    </a:moveTo>
                    <a:cubicBezTo>
                      <a:pt x="213630" y="1735336"/>
                      <a:pt x="230721" y="1739280"/>
                      <a:pt x="242552" y="1747167"/>
                    </a:cubicBezTo>
                    <a:cubicBezTo>
                      <a:pt x="253070" y="1753741"/>
                      <a:pt x="258986" y="1762286"/>
                      <a:pt x="260300" y="1772803"/>
                    </a:cubicBezTo>
                    <a:cubicBezTo>
                      <a:pt x="260300" y="1775432"/>
                      <a:pt x="259643" y="1779376"/>
                      <a:pt x="258328" y="1784635"/>
                    </a:cubicBezTo>
                    <a:cubicBezTo>
                      <a:pt x="259643" y="1782006"/>
                      <a:pt x="258986" y="1783320"/>
                      <a:pt x="256356" y="1788579"/>
                    </a:cubicBezTo>
                    <a:cubicBezTo>
                      <a:pt x="252412" y="1792523"/>
                      <a:pt x="247811" y="1795152"/>
                      <a:pt x="242552" y="1796467"/>
                    </a:cubicBezTo>
                    <a:cubicBezTo>
                      <a:pt x="237294" y="1799096"/>
                      <a:pt x="231378" y="1798439"/>
                      <a:pt x="224805" y="1794495"/>
                    </a:cubicBezTo>
                    <a:cubicBezTo>
                      <a:pt x="220861" y="1791866"/>
                      <a:pt x="216917" y="1787264"/>
                      <a:pt x="212973" y="1780691"/>
                    </a:cubicBezTo>
                    <a:cubicBezTo>
                      <a:pt x="212973" y="1779376"/>
                      <a:pt x="211658" y="1775432"/>
                      <a:pt x="209029" y="1768859"/>
                    </a:cubicBezTo>
                    <a:cubicBezTo>
                      <a:pt x="207714" y="1766230"/>
                      <a:pt x="206400" y="1764258"/>
                      <a:pt x="205085" y="1762943"/>
                    </a:cubicBezTo>
                    <a:cubicBezTo>
                      <a:pt x="198512" y="1756370"/>
                      <a:pt x="193253" y="1751111"/>
                      <a:pt x="189309" y="1747167"/>
                    </a:cubicBezTo>
                    <a:cubicBezTo>
                      <a:pt x="182736" y="1741909"/>
                      <a:pt x="179449" y="1739280"/>
                      <a:pt x="179449" y="1739280"/>
                    </a:cubicBezTo>
                    <a:cubicBezTo>
                      <a:pt x="179449" y="1736650"/>
                      <a:pt x="183393" y="1735336"/>
                      <a:pt x="191281" y="1735336"/>
                    </a:cubicBezTo>
                    <a:close/>
                    <a:moveTo>
                      <a:pt x="209029" y="1668289"/>
                    </a:moveTo>
                    <a:cubicBezTo>
                      <a:pt x="231378" y="1669603"/>
                      <a:pt x="247811" y="1674204"/>
                      <a:pt x="258328" y="1682092"/>
                    </a:cubicBezTo>
                    <a:cubicBezTo>
                      <a:pt x="268845" y="1688665"/>
                      <a:pt x="274761" y="1697211"/>
                      <a:pt x="276076" y="1707728"/>
                    </a:cubicBezTo>
                    <a:lnTo>
                      <a:pt x="274104" y="1719560"/>
                    </a:lnTo>
                    <a:lnTo>
                      <a:pt x="272132" y="1723504"/>
                    </a:lnTo>
                    <a:cubicBezTo>
                      <a:pt x="268188" y="1727448"/>
                      <a:pt x="263587" y="1730077"/>
                      <a:pt x="258328" y="1731392"/>
                    </a:cubicBezTo>
                    <a:cubicBezTo>
                      <a:pt x="253070" y="1732706"/>
                      <a:pt x="247154" y="1731392"/>
                      <a:pt x="240580" y="1727448"/>
                    </a:cubicBezTo>
                    <a:cubicBezTo>
                      <a:pt x="237951" y="1726133"/>
                      <a:pt x="234665" y="1721532"/>
                      <a:pt x="230721" y="1713644"/>
                    </a:cubicBezTo>
                    <a:cubicBezTo>
                      <a:pt x="230721" y="1712329"/>
                      <a:pt x="230063" y="1711015"/>
                      <a:pt x="228749" y="1709700"/>
                    </a:cubicBezTo>
                    <a:cubicBezTo>
                      <a:pt x="228749" y="1708385"/>
                      <a:pt x="226777" y="1704441"/>
                      <a:pt x="222833" y="1697868"/>
                    </a:cubicBezTo>
                    <a:cubicBezTo>
                      <a:pt x="222833" y="1696553"/>
                      <a:pt x="222175" y="1695239"/>
                      <a:pt x="220861" y="1693924"/>
                    </a:cubicBezTo>
                    <a:cubicBezTo>
                      <a:pt x="216917" y="1688665"/>
                      <a:pt x="212316" y="1684064"/>
                      <a:pt x="207057" y="1680120"/>
                    </a:cubicBezTo>
                    <a:cubicBezTo>
                      <a:pt x="200484" y="1674862"/>
                      <a:pt x="197197" y="1672232"/>
                      <a:pt x="197197" y="1672232"/>
                    </a:cubicBezTo>
                    <a:cubicBezTo>
                      <a:pt x="199826" y="1669603"/>
                      <a:pt x="203770" y="1668289"/>
                      <a:pt x="209029" y="1668289"/>
                    </a:cubicBezTo>
                    <a:close/>
                    <a:moveTo>
                      <a:pt x="299740" y="1660401"/>
                    </a:moveTo>
                    <a:cubicBezTo>
                      <a:pt x="306313" y="1661715"/>
                      <a:pt x="325375" y="1667631"/>
                      <a:pt x="356927" y="1678148"/>
                    </a:cubicBezTo>
                    <a:cubicBezTo>
                      <a:pt x="359556" y="1680778"/>
                      <a:pt x="360871" y="1683407"/>
                      <a:pt x="360871" y="1686036"/>
                    </a:cubicBezTo>
                    <a:cubicBezTo>
                      <a:pt x="362185" y="1687351"/>
                      <a:pt x="360871" y="1690637"/>
                      <a:pt x="356927" y="1695896"/>
                    </a:cubicBezTo>
                    <a:cubicBezTo>
                      <a:pt x="351668" y="1698525"/>
                      <a:pt x="347724" y="1701155"/>
                      <a:pt x="345095" y="1703784"/>
                    </a:cubicBezTo>
                    <a:cubicBezTo>
                      <a:pt x="341151" y="1747167"/>
                      <a:pt x="335235" y="1782006"/>
                      <a:pt x="327347" y="1808299"/>
                    </a:cubicBezTo>
                    <a:lnTo>
                      <a:pt x="382562" y="1804355"/>
                    </a:lnTo>
                    <a:lnTo>
                      <a:pt x="406226" y="1764915"/>
                    </a:lnTo>
                    <a:cubicBezTo>
                      <a:pt x="416743" y="1771488"/>
                      <a:pt x="429890" y="1780691"/>
                      <a:pt x="445666" y="1792523"/>
                    </a:cubicBezTo>
                    <a:cubicBezTo>
                      <a:pt x="453553" y="1799425"/>
                      <a:pt x="457744" y="1804478"/>
                      <a:pt x="458237" y="1807682"/>
                    </a:cubicBezTo>
                    <a:cubicBezTo>
                      <a:pt x="458401" y="1808751"/>
                      <a:pt x="458155" y="1809613"/>
                      <a:pt x="457497" y="1810271"/>
                    </a:cubicBezTo>
                    <a:cubicBezTo>
                      <a:pt x="457497" y="1814215"/>
                      <a:pt x="452239" y="1816186"/>
                      <a:pt x="441722" y="1816186"/>
                    </a:cubicBezTo>
                    <a:cubicBezTo>
                      <a:pt x="437778" y="1816186"/>
                      <a:pt x="431862" y="1816186"/>
                      <a:pt x="423974" y="1816186"/>
                    </a:cubicBezTo>
                    <a:cubicBezTo>
                      <a:pt x="412142" y="1817501"/>
                      <a:pt x="402282" y="1818158"/>
                      <a:pt x="394394" y="1818158"/>
                    </a:cubicBezTo>
                    <a:cubicBezTo>
                      <a:pt x="386506" y="1818158"/>
                      <a:pt x="374675" y="1818816"/>
                      <a:pt x="358899" y="1820130"/>
                    </a:cubicBezTo>
                    <a:cubicBezTo>
                      <a:pt x="341808" y="1820130"/>
                      <a:pt x="329977" y="1820788"/>
                      <a:pt x="323403" y="1822102"/>
                    </a:cubicBezTo>
                    <a:cubicBezTo>
                      <a:pt x="303684" y="1886520"/>
                      <a:pt x="249783" y="1929904"/>
                      <a:pt x="161702" y="1952253"/>
                    </a:cubicBezTo>
                    <a:cubicBezTo>
                      <a:pt x="157758" y="1953567"/>
                      <a:pt x="154471" y="1953567"/>
                      <a:pt x="151842" y="1952253"/>
                    </a:cubicBezTo>
                    <a:cubicBezTo>
                      <a:pt x="150527" y="1952253"/>
                      <a:pt x="149870" y="1952253"/>
                      <a:pt x="149870" y="1952253"/>
                    </a:cubicBezTo>
                    <a:cubicBezTo>
                      <a:pt x="149870" y="1949623"/>
                      <a:pt x="153156" y="1946337"/>
                      <a:pt x="159730" y="1942393"/>
                    </a:cubicBezTo>
                    <a:cubicBezTo>
                      <a:pt x="222833" y="1912156"/>
                      <a:pt x="262929" y="1873374"/>
                      <a:pt x="280020" y="1826046"/>
                    </a:cubicBezTo>
                    <a:cubicBezTo>
                      <a:pt x="276076" y="1826046"/>
                      <a:pt x="266873" y="1826704"/>
                      <a:pt x="252412" y="1828018"/>
                    </a:cubicBezTo>
                    <a:cubicBezTo>
                      <a:pt x="236637" y="1829333"/>
                      <a:pt x="226777" y="1829990"/>
                      <a:pt x="222833" y="1829990"/>
                    </a:cubicBezTo>
                    <a:cubicBezTo>
                      <a:pt x="220203" y="1829990"/>
                      <a:pt x="215602" y="1830648"/>
                      <a:pt x="209029" y="1831962"/>
                    </a:cubicBezTo>
                    <a:cubicBezTo>
                      <a:pt x="195882" y="1834591"/>
                      <a:pt x="185365" y="1836563"/>
                      <a:pt x="177477" y="1837878"/>
                    </a:cubicBezTo>
                    <a:lnTo>
                      <a:pt x="165646" y="1816186"/>
                    </a:lnTo>
                    <a:cubicBezTo>
                      <a:pt x="186680" y="1816186"/>
                      <a:pt x="207714" y="1815529"/>
                      <a:pt x="228749" y="1814215"/>
                    </a:cubicBezTo>
                    <a:lnTo>
                      <a:pt x="283964" y="1810271"/>
                    </a:lnTo>
                    <a:cubicBezTo>
                      <a:pt x="290537" y="1789236"/>
                      <a:pt x="294481" y="1762943"/>
                      <a:pt x="295796" y="1731392"/>
                    </a:cubicBezTo>
                    <a:cubicBezTo>
                      <a:pt x="295796" y="1730077"/>
                      <a:pt x="295796" y="1728105"/>
                      <a:pt x="295796" y="1725476"/>
                    </a:cubicBezTo>
                    <a:cubicBezTo>
                      <a:pt x="298425" y="1703127"/>
                      <a:pt x="299740" y="1681435"/>
                      <a:pt x="299740" y="1660401"/>
                    </a:cubicBezTo>
                    <a:close/>
                    <a:moveTo>
                      <a:pt x="98598" y="1658429"/>
                    </a:moveTo>
                    <a:cubicBezTo>
                      <a:pt x="99913" y="1658429"/>
                      <a:pt x="101885" y="1659743"/>
                      <a:pt x="104514" y="1662373"/>
                    </a:cubicBezTo>
                    <a:cubicBezTo>
                      <a:pt x="115032" y="1668946"/>
                      <a:pt x="123577" y="1674862"/>
                      <a:pt x="130150" y="1680120"/>
                    </a:cubicBezTo>
                    <a:cubicBezTo>
                      <a:pt x="139353" y="1688008"/>
                      <a:pt x="143954" y="1693924"/>
                      <a:pt x="143954" y="1697868"/>
                    </a:cubicBezTo>
                    <a:cubicBezTo>
                      <a:pt x="143954" y="1703127"/>
                      <a:pt x="138038" y="1708385"/>
                      <a:pt x="126206" y="1713644"/>
                    </a:cubicBezTo>
                    <a:lnTo>
                      <a:pt x="124234" y="1824074"/>
                    </a:lnTo>
                    <a:cubicBezTo>
                      <a:pt x="129493" y="1820130"/>
                      <a:pt x="136723" y="1814215"/>
                      <a:pt x="145926" y="1806327"/>
                    </a:cubicBezTo>
                    <a:cubicBezTo>
                      <a:pt x="159072" y="1795810"/>
                      <a:pt x="167617" y="1788579"/>
                      <a:pt x="171561" y="1784635"/>
                    </a:cubicBezTo>
                    <a:cubicBezTo>
                      <a:pt x="179449" y="1778062"/>
                      <a:pt x="184051" y="1776090"/>
                      <a:pt x="185365" y="1778719"/>
                    </a:cubicBezTo>
                    <a:cubicBezTo>
                      <a:pt x="186351" y="1779705"/>
                      <a:pt x="187009" y="1780773"/>
                      <a:pt x="187337" y="1781923"/>
                    </a:cubicBezTo>
                    <a:cubicBezTo>
                      <a:pt x="188323" y="1785374"/>
                      <a:pt x="186351" y="1789565"/>
                      <a:pt x="181421" y="1794495"/>
                    </a:cubicBezTo>
                    <a:cubicBezTo>
                      <a:pt x="149870" y="1833934"/>
                      <a:pt x="124891" y="1868115"/>
                      <a:pt x="106486" y="1897037"/>
                    </a:cubicBezTo>
                    <a:cubicBezTo>
                      <a:pt x="103857" y="1903611"/>
                      <a:pt x="100570" y="1907554"/>
                      <a:pt x="96626" y="1908869"/>
                    </a:cubicBezTo>
                    <a:cubicBezTo>
                      <a:pt x="91368" y="1911498"/>
                      <a:pt x="84795" y="1908869"/>
                      <a:pt x="76907" y="1900981"/>
                    </a:cubicBezTo>
                    <a:cubicBezTo>
                      <a:pt x="75592" y="1898352"/>
                      <a:pt x="70333" y="1891779"/>
                      <a:pt x="61131" y="1881262"/>
                    </a:cubicBezTo>
                    <a:cubicBezTo>
                      <a:pt x="57187" y="1876003"/>
                      <a:pt x="53900" y="1872059"/>
                      <a:pt x="51271" y="1869430"/>
                    </a:cubicBezTo>
                    <a:cubicBezTo>
                      <a:pt x="72305" y="1857598"/>
                      <a:pt x="82165" y="1842479"/>
                      <a:pt x="80851" y="1824074"/>
                    </a:cubicBezTo>
                    <a:lnTo>
                      <a:pt x="82823" y="1695896"/>
                    </a:lnTo>
                    <a:cubicBezTo>
                      <a:pt x="60474" y="1697211"/>
                      <a:pt x="41411" y="1700497"/>
                      <a:pt x="25635" y="1705756"/>
                    </a:cubicBezTo>
                    <a:cubicBezTo>
                      <a:pt x="25635" y="1704441"/>
                      <a:pt x="24321" y="1701812"/>
                      <a:pt x="21691" y="1697868"/>
                    </a:cubicBezTo>
                    <a:cubicBezTo>
                      <a:pt x="17748" y="1692609"/>
                      <a:pt x="15118" y="1688008"/>
                      <a:pt x="13804" y="1684064"/>
                    </a:cubicBezTo>
                    <a:cubicBezTo>
                      <a:pt x="40097" y="1684064"/>
                      <a:pt x="62446" y="1682750"/>
                      <a:pt x="80851" y="1680120"/>
                    </a:cubicBezTo>
                    <a:close/>
                    <a:moveTo>
                      <a:pt x="76907" y="1538138"/>
                    </a:moveTo>
                    <a:cubicBezTo>
                      <a:pt x="78221" y="1538138"/>
                      <a:pt x="80851" y="1538138"/>
                      <a:pt x="84795" y="1538138"/>
                    </a:cubicBezTo>
                    <a:cubicBezTo>
                      <a:pt x="90053" y="1539453"/>
                      <a:pt x="93997" y="1540110"/>
                      <a:pt x="96626" y="1540110"/>
                    </a:cubicBezTo>
                    <a:cubicBezTo>
                      <a:pt x="99256" y="1541425"/>
                      <a:pt x="103200" y="1542740"/>
                      <a:pt x="108458" y="1544054"/>
                    </a:cubicBezTo>
                    <a:cubicBezTo>
                      <a:pt x="116346" y="1546683"/>
                      <a:pt x="121605" y="1548655"/>
                      <a:pt x="124234" y="1549970"/>
                    </a:cubicBezTo>
                    <a:cubicBezTo>
                      <a:pt x="140010" y="1561802"/>
                      <a:pt x="147898" y="1574291"/>
                      <a:pt x="147898" y="1587438"/>
                    </a:cubicBezTo>
                    <a:cubicBezTo>
                      <a:pt x="149212" y="1596640"/>
                      <a:pt x="146583" y="1604528"/>
                      <a:pt x="140010" y="1611101"/>
                    </a:cubicBezTo>
                    <a:cubicBezTo>
                      <a:pt x="132122" y="1618989"/>
                      <a:pt x="124891" y="1622933"/>
                      <a:pt x="118318" y="1622933"/>
                    </a:cubicBezTo>
                    <a:cubicBezTo>
                      <a:pt x="107801" y="1622933"/>
                      <a:pt x="100570" y="1620304"/>
                      <a:pt x="96626" y="1615045"/>
                    </a:cubicBezTo>
                    <a:cubicBezTo>
                      <a:pt x="92683" y="1609787"/>
                      <a:pt x="90053" y="1601241"/>
                      <a:pt x="88739" y="1589410"/>
                    </a:cubicBezTo>
                    <a:cubicBezTo>
                      <a:pt x="87424" y="1577578"/>
                      <a:pt x="84137" y="1567718"/>
                      <a:pt x="78879" y="1559830"/>
                    </a:cubicBezTo>
                    <a:cubicBezTo>
                      <a:pt x="74935" y="1553257"/>
                      <a:pt x="71648" y="1549970"/>
                      <a:pt x="69019" y="1549970"/>
                    </a:cubicBezTo>
                    <a:cubicBezTo>
                      <a:pt x="69019" y="1549970"/>
                      <a:pt x="68361" y="1549313"/>
                      <a:pt x="67047" y="1547998"/>
                    </a:cubicBezTo>
                    <a:cubicBezTo>
                      <a:pt x="64418" y="1544054"/>
                      <a:pt x="63760" y="1541425"/>
                      <a:pt x="65075" y="1540110"/>
                    </a:cubicBezTo>
                    <a:cubicBezTo>
                      <a:pt x="65075" y="1538796"/>
                      <a:pt x="69019" y="1538138"/>
                      <a:pt x="76907" y="1538138"/>
                    </a:cubicBezTo>
                    <a:close/>
                    <a:moveTo>
                      <a:pt x="274104" y="1496727"/>
                    </a:moveTo>
                    <a:cubicBezTo>
                      <a:pt x="287250" y="1499356"/>
                      <a:pt x="299740" y="1502643"/>
                      <a:pt x="311571" y="1506587"/>
                    </a:cubicBezTo>
                    <a:cubicBezTo>
                      <a:pt x="327347" y="1510531"/>
                      <a:pt x="335235" y="1515132"/>
                      <a:pt x="335235" y="1520391"/>
                    </a:cubicBezTo>
                    <a:cubicBezTo>
                      <a:pt x="335235" y="1524335"/>
                      <a:pt x="329977" y="1528936"/>
                      <a:pt x="319459" y="1534194"/>
                    </a:cubicBezTo>
                    <a:lnTo>
                      <a:pt x="319459" y="1569690"/>
                    </a:lnTo>
                    <a:lnTo>
                      <a:pt x="352983" y="1567718"/>
                    </a:lnTo>
                    <a:cubicBezTo>
                      <a:pt x="355612" y="1561145"/>
                      <a:pt x="362843" y="1549970"/>
                      <a:pt x="374675" y="1534194"/>
                    </a:cubicBezTo>
                    <a:cubicBezTo>
                      <a:pt x="375989" y="1535509"/>
                      <a:pt x="378619" y="1537481"/>
                      <a:pt x="382562" y="1540110"/>
                    </a:cubicBezTo>
                    <a:cubicBezTo>
                      <a:pt x="385192" y="1541425"/>
                      <a:pt x="395709" y="1549313"/>
                      <a:pt x="414114" y="1563774"/>
                    </a:cubicBezTo>
                    <a:cubicBezTo>
                      <a:pt x="420687" y="1569033"/>
                      <a:pt x="423317" y="1573634"/>
                      <a:pt x="422002" y="1577578"/>
                    </a:cubicBezTo>
                    <a:cubicBezTo>
                      <a:pt x="422002" y="1580207"/>
                      <a:pt x="416743" y="1581522"/>
                      <a:pt x="406226" y="1581522"/>
                    </a:cubicBezTo>
                    <a:cubicBezTo>
                      <a:pt x="381248" y="1581522"/>
                      <a:pt x="364157" y="1582179"/>
                      <a:pt x="354955" y="1583494"/>
                    </a:cubicBezTo>
                    <a:cubicBezTo>
                      <a:pt x="341808" y="1583494"/>
                      <a:pt x="329977" y="1584151"/>
                      <a:pt x="319459" y="1585466"/>
                    </a:cubicBezTo>
                    <a:lnTo>
                      <a:pt x="321431" y="1628849"/>
                    </a:lnTo>
                    <a:lnTo>
                      <a:pt x="390450" y="1624905"/>
                    </a:lnTo>
                    <a:cubicBezTo>
                      <a:pt x="391765" y="1622276"/>
                      <a:pt x="395709" y="1617674"/>
                      <a:pt x="402282" y="1611101"/>
                    </a:cubicBezTo>
                    <a:cubicBezTo>
                      <a:pt x="407541" y="1605843"/>
                      <a:pt x="411485" y="1601241"/>
                      <a:pt x="414114" y="1597298"/>
                    </a:cubicBezTo>
                    <a:cubicBezTo>
                      <a:pt x="416743" y="1599927"/>
                      <a:pt x="420687" y="1603213"/>
                      <a:pt x="425946" y="1607157"/>
                    </a:cubicBezTo>
                    <a:cubicBezTo>
                      <a:pt x="436463" y="1617674"/>
                      <a:pt x="445008" y="1626220"/>
                      <a:pt x="451581" y="1632793"/>
                    </a:cubicBezTo>
                    <a:cubicBezTo>
                      <a:pt x="459469" y="1640681"/>
                      <a:pt x="463413" y="1647254"/>
                      <a:pt x="463413" y="1652513"/>
                    </a:cubicBezTo>
                    <a:cubicBezTo>
                      <a:pt x="463413" y="1657771"/>
                      <a:pt x="460127" y="1660401"/>
                      <a:pt x="453553" y="1660401"/>
                    </a:cubicBezTo>
                    <a:cubicBezTo>
                      <a:pt x="451581" y="1660401"/>
                      <a:pt x="448624" y="1660565"/>
                      <a:pt x="444680" y="1660894"/>
                    </a:cubicBezTo>
                    <a:lnTo>
                      <a:pt x="434017" y="1661960"/>
                    </a:lnTo>
                    <a:lnTo>
                      <a:pt x="430999" y="1662742"/>
                    </a:lnTo>
                    <a:cubicBezTo>
                      <a:pt x="429274" y="1663153"/>
                      <a:pt x="426932" y="1663687"/>
                      <a:pt x="423974" y="1664345"/>
                    </a:cubicBezTo>
                    <a:cubicBezTo>
                      <a:pt x="414771" y="1666974"/>
                      <a:pt x="400968" y="1675519"/>
                      <a:pt x="382562" y="1689980"/>
                    </a:cubicBezTo>
                    <a:cubicBezTo>
                      <a:pt x="377304" y="1695239"/>
                      <a:pt x="373360" y="1696553"/>
                      <a:pt x="370731" y="1693924"/>
                    </a:cubicBezTo>
                    <a:cubicBezTo>
                      <a:pt x="370731" y="1693924"/>
                      <a:pt x="371388" y="1690637"/>
                      <a:pt x="372703" y="1684064"/>
                    </a:cubicBezTo>
                    <a:cubicBezTo>
                      <a:pt x="374017" y="1681435"/>
                      <a:pt x="375332" y="1678148"/>
                      <a:pt x="376647" y="1674204"/>
                    </a:cubicBezTo>
                    <a:cubicBezTo>
                      <a:pt x="379276" y="1668946"/>
                      <a:pt x="381248" y="1665002"/>
                      <a:pt x="382562" y="1662373"/>
                    </a:cubicBezTo>
                    <a:cubicBezTo>
                      <a:pt x="383877" y="1659743"/>
                      <a:pt x="385849" y="1656457"/>
                      <a:pt x="388478" y="1652513"/>
                    </a:cubicBezTo>
                    <a:cubicBezTo>
                      <a:pt x="391108" y="1647254"/>
                      <a:pt x="393080" y="1643310"/>
                      <a:pt x="394394" y="1640681"/>
                    </a:cubicBezTo>
                    <a:cubicBezTo>
                      <a:pt x="377304" y="1641996"/>
                      <a:pt x="354298" y="1643310"/>
                      <a:pt x="325375" y="1644625"/>
                    </a:cubicBezTo>
                    <a:cubicBezTo>
                      <a:pt x="278048" y="1647254"/>
                      <a:pt x="241895" y="1649226"/>
                      <a:pt x="216917" y="1650541"/>
                    </a:cubicBezTo>
                    <a:cubicBezTo>
                      <a:pt x="193253" y="1653170"/>
                      <a:pt x="177477" y="1655799"/>
                      <a:pt x="169589" y="1658429"/>
                    </a:cubicBezTo>
                    <a:cubicBezTo>
                      <a:pt x="165646" y="1649226"/>
                      <a:pt x="162359" y="1641338"/>
                      <a:pt x="159730" y="1634765"/>
                    </a:cubicBezTo>
                    <a:cubicBezTo>
                      <a:pt x="175505" y="1636080"/>
                      <a:pt x="193910" y="1636080"/>
                      <a:pt x="214945" y="1634765"/>
                    </a:cubicBezTo>
                    <a:lnTo>
                      <a:pt x="274104" y="1632793"/>
                    </a:lnTo>
                    <a:cubicBezTo>
                      <a:pt x="274104" y="1620961"/>
                      <a:pt x="274104" y="1605843"/>
                      <a:pt x="274104" y="1587438"/>
                    </a:cubicBezTo>
                    <a:lnTo>
                      <a:pt x="238608" y="1591382"/>
                    </a:lnTo>
                    <a:cubicBezTo>
                      <a:pt x="228091" y="1591382"/>
                      <a:pt x="212973" y="1593354"/>
                      <a:pt x="193253" y="1597298"/>
                    </a:cubicBezTo>
                    <a:cubicBezTo>
                      <a:pt x="190624" y="1589410"/>
                      <a:pt x="187337" y="1581522"/>
                      <a:pt x="183393" y="1573634"/>
                    </a:cubicBezTo>
                    <a:cubicBezTo>
                      <a:pt x="203113" y="1573634"/>
                      <a:pt x="220861" y="1573634"/>
                      <a:pt x="236637" y="1573634"/>
                    </a:cubicBezTo>
                    <a:cubicBezTo>
                      <a:pt x="247154" y="1573634"/>
                      <a:pt x="259643" y="1572977"/>
                      <a:pt x="274104" y="1571662"/>
                    </a:cubicBezTo>
                    <a:cubicBezTo>
                      <a:pt x="276733" y="1557201"/>
                      <a:pt x="276733" y="1547341"/>
                      <a:pt x="274104" y="1542082"/>
                    </a:cubicBezTo>
                    <a:cubicBezTo>
                      <a:pt x="274104" y="1526307"/>
                      <a:pt x="274104" y="1511188"/>
                      <a:pt x="274104" y="1496727"/>
                    </a:cubicBezTo>
                    <a:close/>
                    <a:moveTo>
                      <a:pt x="195225" y="1258118"/>
                    </a:moveTo>
                    <a:cubicBezTo>
                      <a:pt x="197854" y="1259433"/>
                      <a:pt x="203113" y="1262719"/>
                      <a:pt x="211001" y="1267978"/>
                    </a:cubicBezTo>
                    <a:cubicBezTo>
                      <a:pt x="216259" y="1273237"/>
                      <a:pt x="220861" y="1277181"/>
                      <a:pt x="224805" y="1279810"/>
                    </a:cubicBezTo>
                    <a:cubicBezTo>
                      <a:pt x="232693" y="1286383"/>
                      <a:pt x="236637" y="1291642"/>
                      <a:pt x="236637" y="1295586"/>
                    </a:cubicBezTo>
                    <a:cubicBezTo>
                      <a:pt x="235322" y="1299530"/>
                      <a:pt x="230721" y="1303474"/>
                      <a:pt x="222833" y="1307418"/>
                    </a:cubicBezTo>
                    <a:cubicBezTo>
                      <a:pt x="211001" y="1324508"/>
                      <a:pt x="198512" y="1338312"/>
                      <a:pt x="185365" y="1348829"/>
                    </a:cubicBezTo>
                    <a:cubicBezTo>
                      <a:pt x="168275" y="1363290"/>
                      <a:pt x="148555" y="1374465"/>
                      <a:pt x="126206" y="1382353"/>
                    </a:cubicBezTo>
                    <a:cubicBezTo>
                      <a:pt x="120947" y="1383667"/>
                      <a:pt x="117003" y="1383667"/>
                      <a:pt x="114374" y="1382353"/>
                    </a:cubicBezTo>
                    <a:cubicBezTo>
                      <a:pt x="113060" y="1381038"/>
                      <a:pt x="115689" y="1377094"/>
                      <a:pt x="122262" y="1370521"/>
                    </a:cubicBezTo>
                    <a:cubicBezTo>
                      <a:pt x="145926" y="1352116"/>
                      <a:pt x="164988" y="1330424"/>
                      <a:pt x="179449" y="1305446"/>
                    </a:cubicBezTo>
                    <a:cubicBezTo>
                      <a:pt x="187337" y="1289670"/>
                      <a:pt x="192596" y="1273894"/>
                      <a:pt x="195225" y="1258118"/>
                    </a:cubicBezTo>
                    <a:close/>
                    <a:moveTo>
                      <a:pt x="283964" y="1183183"/>
                    </a:moveTo>
                    <a:lnTo>
                      <a:pt x="189309" y="1191071"/>
                    </a:lnTo>
                    <a:cubicBezTo>
                      <a:pt x="190624" y="1196330"/>
                      <a:pt x="191281" y="1204218"/>
                      <a:pt x="191281" y="1214735"/>
                    </a:cubicBezTo>
                    <a:cubicBezTo>
                      <a:pt x="192596" y="1225252"/>
                      <a:pt x="193253" y="1233140"/>
                      <a:pt x="193253" y="1238398"/>
                    </a:cubicBezTo>
                    <a:cubicBezTo>
                      <a:pt x="211658" y="1235769"/>
                      <a:pt x="239266" y="1233797"/>
                      <a:pt x="276076" y="1232483"/>
                    </a:cubicBezTo>
                    <a:cubicBezTo>
                      <a:pt x="276076" y="1229853"/>
                      <a:pt x="276733" y="1224595"/>
                      <a:pt x="278048" y="1216707"/>
                    </a:cubicBezTo>
                    <a:cubicBezTo>
                      <a:pt x="280677" y="1202246"/>
                      <a:pt x="282649" y="1191071"/>
                      <a:pt x="283964" y="1183183"/>
                    </a:cubicBezTo>
                    <a:close/>
                    <a:moveTo>
                      <a:pt x="167617" y="1096416"/>
                    </a:moveTo>
                    <a:cubicBezTo>
                      <a:pt x="170247" y="1095102"/>
                      <a:pt x="174191" y="1095102"/>
                      <a:pt x="179449" y="1096416"/>
                    </a:cubicBezTo>
                    <a:cubicBezTo>
                      <a:pt x="209686" y="1097731"/>
                      <a:pt x="226777" y="1109563"/>
                      <a:pt x="230721" y="1131912"/>
                    </a:cubicBezTo>
                    <a:cubicBezTo>
                      <a:pt x="230721" y="1137171"/>
                      <a:pt x="228749" y="1143744"/>
                      <a:pt x="224805" y="1151632"/>
                    </a:cubicBezTo>
                    <a:cubicBezTo>
                      <a:pt x="218231" y="1155576"/>
                      <a:pt x="212973" y="1158205"/>
                      <a:pt x="209029" y="1159520"/>
                    </a:cubicBezTo>
                    <a:cubicBezTo>
                      <a:pt x="197197" y="1159520"/>
                      <a:pt x="189309" y="1152946"/>
                      <a:pt x="185365" y="1139800"/>
                    </a:cubicBezTo>
                    <a:cubicBezTo>
                      <a:pt x="184051" y="1125339"/>
                      <a:pt x="179449" y="1113507"/>
                      <a:pt x="171561" y="1104304"/>
                    </a:cubicBezTo>
                    <a:cubicBezTo>
                      <a:pt x="167617" y="1101675"/>
                      <a:pt x="166303" y="1099046"/>
                      <a:pt x="167617" y="1096416"/>
                    </a:cubicBezTo>
                    <a:close/>
                    <a:moveTo>
                      <a:pt x="266216" y="1082613"/>
                    </a:moveTo>
                    <a:cubicBezTo>
                      <a:pt x="272789" y="1085242"/>
                      <a:pt x="280677" y="1089843"/>
                      <a:pt x="289880" y="1096416"/>
                    </a:cubicBezTo>
                    <a:cubicBezTo>
                      <a:pt x="293824" y="1099046"/>
                      <a:pt x="297110" y="1101018"/>
                      <a:pt x="299740" y="1102332"/>
                    </a:cubicBezTo>
                    <a:cubicBezTo>
                      <a:pt x="301054" y="1102332"/>
                      <a:pt x="302369" y="1102990"/>
                      <a:pt x="303684" y="1104304"/>
                    </a:cubicBezTo>
                    <a:cubicBezTo>
                      <a:pt x="311571" y="1109563"/>
                      <a:pt x="314858" y="1114164"/>
                      <a:pt x="313543" y="1118108"/>
                    </a:cubicBezTo>
                    <a:cubicBezTo>
                      <a:pt x="312229" y="1123367"/>
                      <a:pt x="306313" y="1126653"/>
                      <a:pt x="295796" y="1127968"/>
                    </a:cubicBezTo>
                    <a:cubicBezTo>
                      <a:pt x="294481" y="1129283"/>
                      <a:pt x="291852" y="1131912"/>
                      <a:pt x="287908" y="1135856"/>
                    </a:cubicBezTo>
                    <a:cubicBezTo>
                      <a:pt x="273447" y="1154261"/>
                      <a:pt x="262929" y="1166093"/>
                      <a:pt x="256356" y="1171351"/>
                    </a:cubicBezTo>
                    <a:lnTo>
                      <a:pt x="285936" y="1169379"/>
                    </a:lnTo>
                    <a:lnTo>
                      <a:pt x="301712" y="1151632"/>
                    </a:lnTo>
                    <a:cubicBezTo>
                      <a:pt x="309599" y="1155576"/>
                      <a:pt x="316830" y="1160834"/>
                      <a:pt x="323403" y="1167407"/>
                    </a:cubicBezTo>
                    <a:cubicBezTo>
                      <a:pt x="323403" y="1167407"/>
                      <a:pt x="324061" y="1168065"/>
                      <a:pt x="325375" y="1169379"/>
                    </a:cubicBezTo>
                    <a:cubicBezTo>
                      <a:pt x="335892" y="1175953"/>
                      <a:pt x="340494" y="1181869"/>
                      <a:pt x="339179" y="1187127"/>
                    </a:cubicBezTo>
                    <a:cubicBezTo>
                      <a:pt x="337864" y="1189756"/>
                      <a:pt x="333263" y="1193043"/>
                      <a:pt x="325375" y="1196987"/>
                    </a:cubicBezTo>
                    <a:cubicBezTo>
                      <a:pt x="325375" y="1196987"/>
                      <a:pt x="324718" y="1198959"/>
                      <a:pt x="323403" y="1202903"/>
                    </a:cubicBezTo>
                    <a:cubicBezTo>
                      <a:pt x="322089" y="1212106"/>
                      <a:pt x="321431" y="1218022"/>
                      <a:pt x="321431" y="1220651"/>
                    </a:cubicBezTo>
                    <a:lnTo>
                      <a:pt x="325375" y="1224595"/>
                    </a:lnTo>
                    <a:cubicBezTo>
                      <a:pt x="331949" y="1231168"/>
                      <a:pt x="335235" y="1236427"/>
                      <a:pt x="335235" y="1240370"/>
                    </a:cubicBezTo>
                    <a:cubicBezTo>
                      <a:pt x="335235" y="1244314"/>
                      <a:pt x="329319" y="1246286"/>
                      <a:pt x="317487" y="1246286"/>
                    </a:cubicBezTo>
                    <a:cubicBezTo>
                      <a:pt x="316173" y="1246286"/>
                      <a:pt x="304998" y="1246944"/>
                      <a:pt x="283964" y="1248258"/>
                    </a:cubicBezTo>
                    <a:lnTo>
                      <a:pt x="260300" y="1250230"/>
                    </a:lnTo>
                    <a:cubicBezTo>
                      <a:pt x="268188" y="1251545"/>
                      <a:pt x="274761" y="1254174"/>
                      <a:pt x="280020" y="1258118"/>
                    </a:cubicBezTo>
                    <a:cubicBezTo>
                      <a:pt x="289222" y="1262062"/>
                      <a:pt x="293824" y="1266006"/>
                      <a:pt x="293824" y="1269950"/>
                    </a:cubicBezTo>
                    <a:cubicBezTo>
                      <a:pt x="293824" y="1273894"/>
                      <a:pt x="290537" y="1278495"/>
                      <a:pt x="283964" y="1283754"/>
                    </a:cubicBezTo>
                    <a:cubicBezTo>
                      <a:pt x="283964" y="1290327"/>
                      <a:pt x="283964" y="1301502"/>
                      <a:pt x="283964" y="1317277"/>
                    </a:cubicBezTo>
                    <a:cubicBezTo>
                      <a:pt x="283964" y="1321221"/>
                      <a:pt x="283964" y="1323851"/>
                      <a:pt x="283964" y="1325165"/>
                    </a:cubicBezTo>
                    <a:cubicBezTo>
                      <a:pt x="285278" y="1327794"/>
                      <a:pt x="288565" y="1329109"/>
                      <a:pt x="293824" y="1329109"/>
                    </a:cubicBezTo>
                    <a:cubicBezTo>
                      <a:pt x="301712" y="1329109"/>
                      <a:pt x="307627" y="1327137"/>
                      <a:pt x="311571" y="1323193"/>
                    </a:cubicBezTo>
                    <a:cubicBezTo>
                      <a:pt x="315515" y="1320564"/>
                      <a:pt x="319459" y="1314648"/>
                      <a:pt x="323403" y="1305446"/>
                    </a:cubicBezTo>
                    <a:cubicBezTo>
                      <a:pt x="324718" y="1302816"/>
                      <a:pt x="326690" y="1298872"/>
                      <a:pt x="329319" y="1293614"/>
                    </a:cubicBezTo>
                    <a:cubicBezTo>
                      <a:pt x="331949" y="1288355"/>
                      <a:pt x="333920" y="1283754"/>
                      <a:pt x="335235" y="1279810"/>
                    </a:cubicBezTo>
                    <a:cubicBezTo>
                      <a:pt x="337864" y="1269293"/>
                      <a:pt x="340494" y="1265349"/>
                      <a:pt x="343123" y="1267978"/>
                    </a:cubicBezTo>
                    <a:cubicBezTo>
                      <a:pt x="345752" y="1267978"/>
                      <a:pt x="346410" y="1273894"/>
                      <a:pt x="345095" y="1285726"/>
                    </a:cubicBezTo>
                    <a:cubicBezTo>
                      <a:pt x="343780" y="1296243"/>
                      <a:pt x="343123" y="1305446"/>
                      <a:pt x="343123" y="1313333"/>
                    </a:cubicBezTo>
                    <a:cubicBezTo>
                      <a:pt x="343123" y="1317277"/>
                      <a:pt x="344438" y="1321221"/>
                      <a:pt x="347067" y="1325165"/>
                    </a:cubicBezTo>
                    <a:cubicBezTo>
                      <a:pt x="348382" y="1326480"/>
                      <a:pt x="349696" y="1327794"/>
                      <a:pt x="351011" y="1329109"/>
                    </a:cubicBezTo>
                    <a:cubicBezTo>
                      <a:pt x="352326" y="1331738"/>
                      <a:pt x="352983" y="1333710"/>
                      <a:pt x="352983" y="1335025"/>
                    </a:cubicBezTo>
                    <a:cubicBezTo>
                      <a:pt x="353969" y="1336997"/>
                      <a:pt x="354544" y="1338969"/>
                      <a:pt x="354708" y="1340941"/>
                    </a:cubicBezTo>
                    <a:cubicBezTo>
                      <a:pt x="355201" y="1346857"/>
                      <a:pt x="351997" y="1352773"/>
                      <a:pt x="345095" y="1358689"/>
                    </a:cubicBezTo>
                    <a:cubicBezTo>
                      <a:pt x="337207" y="1362633"/>
                      <a:pt x="331291" y="1364605"/>
                      <a:pt x="327347" y="1364605"/>
                    </a:cubicBezTo>
                    <a:cubicBezTo>
                      <a:pt x="320774" y="1365919"/>
                      <a:pt x="310914" y="1367234"/>
                      <a:pt x="297768" y="1368549"/>
                    </a:cubicBezTo>
                    <a:cubicBezTo>
                      <a:pt x="291194" y="1369863"/>
                      <a:pt x="286593" y="1370521"/>
                      <a:pt x="283964" y="1370521"/>
                    </a:cubicBezTo>
                    <a:cubicBezTo>
                      <a:pt x="281335" y="1370521"/>
                      <a:pt x="276733" y="1369863"/>
                      <a:pt x="270160" y="1368549"/>
                    </a:cubicBezTo>
                    <a:cubicBezTo>
                      <a:pt x="267531" y="1368549"/>
                      <a:pt x="265559" y="1368549"/>
                      <a:pt x="264244" y="1368549"/>
                    </a:cubicBezTo>
                    <a:cubicBezTo>
                      <a:pt x="257671" y="1367234"/>
                      <a:pt x="252412" y="1364605"/>
                      <a:pt x="248468" y="1360661"/>
                    </a:cubicBezTo>
                    <a:cubicBezTo>
                      <a:pt x="245839" y="1356717"/>
                      <a:pt x="244524" y="1344885"/>
                      <a:pt x="244524" y="1325165"/>
                    </a:cubicBezTo>
                    <a:cubicBezTo>
                      <a:pt x="244524" y="1321221"/>
                      <a:pt x="245182" y="1312676"/>
                      <a:pt x="246496" y="1299530"/>
                    </a:cubicBezTo>
                    <a:cubicBezTo>
                      <a:pt x="246496" y="1285069"/>
                      <a:pt x="246496" y="1275209"/>
                      <a:pt x="246496" y="1269950"/>
                    </a:cubicBezTo>
                    <a:cubicBezTo>
                      <a:pt x="246496" y="1264691"/>
                      <a:pt x="246496" y="1258118"/>
                      <a:pt x="246496" y="1250230"/>
                    </a:cubicBezTo>
                    <a:cubicBezTo>
                      <a:pt x="239923" y="1250230"/>
                      <a:pt x="230721" y="1250888"/>
                      <a:pt x="218889" y="1252202"/>
                    </a:cubicBezTo>
                    <a:cubicBezTo>
                      <a:pt x="205742" y="1252202"/>
                      <a:pt x="196540" y="1252860"/>
                      <a:pt x="191281" y="1254174"/>
                    </a:cubicBezTo>
                    <a:cubicBezTo>
                      <a:pt x="187337" y="1263377"/>
                      <a:pt x="181421" y="1269950"/>
                      <a:pt x="173533" y="1273894"/>
                    </a:cubicBezTo>
                    <a:cubicBezTo>
                      <a:pt x="172219" y="1273894"/>
                      <a:pt x="170904" y="1274551"/>
                      <a:pt x="169589" y="1275866"/>
                    </a:cubicBezTo>
                    <a:cubicBezTo>
                      <a:pt x="163016" y="1279810"/>
                      <a:pt x="158415" y="1281125"/>
                      <a:pt x="155786" y="1279810"/>
                    </a:cubicBezTo>
                    <a:cubicBezTo>
                      <a:pt x="153156" y="1277181"/>
                      <a:pt x="151842" y="1273237"/>
                      <a:pt x="151842" y="1267978"/>
                    </a:cubicBezTo>
                    <a:lnTo>
                      <a:pt x="151842" y="1236427"/>
                    </a:lnTo>
                    <a:cubicBezTo>
                      <a:pt x="151842" y="1229853"/>
                      <a:pt x="151842" y="1220651"/>
                      <a:pt x="151842" y="1208819"/>
                    </a:cubicBezTo>
                    <a:cubicBezTo>
                      <a:pt x="150527" y="1195672"/>
                      <a:pt x="149870" y="1186470"/>
                      <a:pt x="149870" y="1181211"/>
                    </a:cubicBezTo>
                    <a:cubicBezTo>
                      <a:pt x="149870" y="1177267"/>
                      <a:pt x="149212" y="1170037"/>
                      <a:pt x="147898" y="1159520"/>
                    </a:cubicBezTo>
                    <a:cubicBezTo>
                      <a:pt x="146583" y="1152946"/>
                      <a:pt x="145926" y="1147688"/>
                      <a:pt x="145926" y="1143744"/>
                    </a:cubicBezTo>
                    <a:cubicBezTo>
                      <a:pt x="163016" y="1152946"/>
                      <a:pt x="172219" y="1157548"/>
                      <a:pt x="173533" y="1157548"/>
                    </a:cubicBezTo>
                    <a:cubicBezTo>
                      <a:pt x="185365" y="1165436"/>
                      <a:pt x="193253" y="1171351"/>
                      <a:pt x="197197" y="1175295"/>
                    </a:cubicBezTo>
                    <a:lnTo>
                      <a:pt x="238608" y="1171351"/>
                    </a:lnTo>
                    <a:cubicBezTo>
                      <a:pt x="243867" y="1159520"/>
                      <a:pt x="251098" y="1135856"/>
                      <a:pt x="260300" y="1100360"/>
                    </a:cubicBezTo>
                    <a:cubicBezTo>
                      <a:pt x="262929" y="1092473"/>
                      <a:pt x="264901" y="1086557"/>
                      <a:pt x="266216" y="1082613"/>
                    </a:cubicBezTo>
                    <a:close/>
                    <a:moveTo>
                      <a:pt x="61131" y="1074725"/>
                    </a:moveTo>
                    <a:cubicBezTo>
                      <a:pt x="67704" y="1077354"/>
                      <a:pt x="77564" y="1081298"/>
                      <a:pt x="90711" y="1086557"/>
                    </a:cubicBezTo>
                    <a:cubicBezTo>
                      <a:pt x="94654" y="1087871"/>
                      <a:pt x="97941" y="1089186"/>
                      <a:pt x="100570" y="1090501"/>
                    </a:cubicBezTo>
                    <a:cubicBezTo>
                      <a:pt x="108458" y="1091815"/>
                      <a:pt x="113717" y="1093787"/>
                      <a:pt x="116346" y="1096416"/>
                    </a:cubicBezTo>
                    <a:cubicBezTo>
                      <a:pt x="120290" y="1097731"/>
                      <a:pt x="122262" y="1100360"/>
                      <a:pt x="122262" y="1104304"/>
                    </a:cubicBezTo>
                    <a:cubicBezTo>
                      <a:pt x="123577" y="1106934"/>
                      <a:pt x="122262" y="1110220"/>
                      <a:pt x="118318" y="1114164"/>
                    </a:cubicBezTo>
                    <a:cubicBezTo>
                      <a:pt x="117003" y="1115479"/>
                      <a:pt x="116346" y="1116793"/>
                      <a:pt x="116346" y="1118108"/>
                    </a:cubicBezTo>
                    <a:cubicBezTo>
                      <a:pt x="113717" y="1120737"/>
                      <a:pt x="111745" y="1123367"/>
                      <a:pt x="110430" y="1125996"/>
                    </a:cubicBezTo>
                    <a:lnTo>
                      <a:pt x="110430" y="1218679"/>
                    </a:lnTo>
                    <a:cubicBezTo>
                      <a:pt x="110430" y="1247601"/>
                      <a:pt x="111088" y="1294271"/>
                      <a:pt x="112402" y="1358689"/>
                    </a:cubicBezTo>
                    <a:cubicBezTo>
                      <a:pt x="112402" y="1381038"/>
                      <a:pt x="111745" y="1392870"/>
                      <a:pt x="110430" y="1394184"/>
                    </a:cubicBezTo>
                    <a:cubicBezTo>
                      <a:pt x="109116" y="1408645"/>
                      <a:pt x="100570" y="1419820"/>
                      <a:pt x="84795" y="1427708"/>
                    </a:cubicBezTo>
                    <a:cubicBezTo>
                      <a:pt x="72963" y="1434281"/>
                      <a:pt x="65075" y="1436253"/>
                      <a:pt x="61131" y="1433624"/>
                    </a:cubicBezTo>
                    <a:cubicBezTo>
                      <a:pt x="58502" y="1432309"/>
                      <a:pt x="57844" y="1429680"/>
                      <a:pt x="59159" y="1425736"/>
                    </a:cubicBezTo>
                    <a:cubicBezTo>
                      <a:pt x="59159" y="1421792"/>
                      <a:pt x="59816" y="1415219"/>
                      <a:pt x="61131" y="1406016"/>
                    </a:cubicBezTo>
                    <a:cubicBezTo>
                      <a:pt x="61131" y="1396814"/>
                      <a:pt x="61131" y="1390240"/>
                      <a:pt x="61131" y="1386296"/>
                    </a:cubicBezTo>
                    <a:cubicBezTo>
                      <a:pt x="63760" y="1350801"/>
                      <a:pt x="65075" y="1302159"/>
                      <a:pt x="65075" y="1240370"/>
                    </a:cubicBezTo>
                    <a:cubicBezTo>
                      <a:pt x="65075" y="1206190"/>
                      <a:pt x="65075" y="1179239"/>
                      <a:pt x="65075" y="1159520"/>
                    </a:cubicBezTo>
                    <a:cubicBezTo>
                      <a:pt x="65075" y="1146373"/>
                      <a:pt x="64418" y="1123367"/>
                      <a:pt x="63103" y="1090501"/>
                    </a:cubicBezTo>
                    <a:cubicBezTo>
                      <a:pt x="61788" y="1083927"/>
                      <a:pt x="61131" y="1078669"/>
                      <a:pt x="61131" y="1074725"/>
                    </a:cubicBezTo>
                    <a:close/>
                    <a:moveTo>
                      <a:pt x="378619" y="1017537"/>
                    </a:moveTo>
                    <a:cubicBezTo>
                      <a:pt x="381248" y="1020167"/>
                      <a:pt x="387164" y="1024111"/>
                      <a:pt x="396366" y="1029369"/>
                    </a:cubicBezTo>
                    <a:cubicBezTo>
                      <a:pt x="405569" y="1034628"/>
                      <a:pt x="412799" y="1039229"/>
                      <a:pt x="418058" y="1043173"/>
                    </a:cubicBezTo>
                    <a:cubicBezTo>
                      <a:pt x="427261" y="1051061"/>
                      <a:pt x="431862" y="1056977"/>
                      <a:pt x="431862" y="1060921"/>
                    </a:cubicBezTo>
                    <a:cubicBezTo>
                      <a:pt x="433176" y="1064865"/>
                      <a:pt x="429890" y="1069466"/>
                      <a:pt x="422002" y="1074725"/>
                    </a:cubicBezTo>
                    <a:cubicBezTo>
                      <a:pt x="418058" y="1076039"/>
                      <a:pt x="414114" y="1078011"/>
                      <a:pt x="410170" y="1080641"/>
                    </a:cubicBezTo>
                    <a:cubicBezTo>
                      <a:pt x="412799" y="1127968"/>
                      <a:pt x="415429" y="1204218"/>
                      <a:pt x="418058" y="1309390"/>
                    </a:cubicBezTo>
                    <a:cubicBezTo>
                      <a:pt x="419373" y="1340941"/>
                      <a:pt x="420030" y="1365919"/>
                      <a:pt x="420030" y="1384324"/>
                    </a:cubicBezTo>
                    <a:cubicBezTo>
                      <a:pt x="420030" y="1410617"/>
                      <a:pt x="411485" y="1429680"/>
                      <a:pt x="394394" y="1441512"/>
                    </a:cubicBezTo>
                    <a:cubicBezTo>
                      <a:pt x="387821" y="1442826"/>
                      <a:pt x="382562" y="1445456"/>
                      <a:pt x="378619" y="1449400"/>
                    </a:cubicBezTo>
                    <a:cubicBezTo>
                      <a:pt x="373360" y="1452029"/>
                      <a:pt x="368759" y="1452029"/>
                      <a:pt x="364815" y="1449400"/>
                    </a:cubicBezTo>
                    <a:cubicBezTo>
                      <a:pt x="363500" y="1449400"/>
                      <a:pt x="361528" y="1446770"/>
                      <a:pt x="358899" y="1441512"/>
                    </a:cubicBezTo>
                    <a:cubicBezTo>
                      <a:pt x="358899" y="1440197"/>
                      <a:pt x="358241" y="1438225"/>
                      <a:pt x="356927" y="1435596"/>
                    </a:cubicBezTo>
                    <a:cubicBezTo>
                      <a:pt x="355612" y="1432967"/>
                      <a:pt x="354955" y="1430995"/>
                      <a:pt x="354955" y="1429680"/>
                    </a:cubicBezTo>
                    <a:cubicBezTo>
                      <a:pt x="351011" y="1419163"/>
                      <a:pt x="344438" y="1409960"/>
                      <a:pt x="335235" y="1402072"/>
                    </a:cubicBezTo>
                    <a:cubicBezTo>
                      <a:pt x="333920" y="1399443"/>
                      <a:pt x="329319" y="1396156"/>
                      <a:pt x="321431" y="1392212"/>
                    </a:cubicBezTo>
                    <a:cubicBezTo>
                      <a:pt x="320117" y="1392212"/>
                      <a:pt x="318802" y="1391555"/>
                      <a:pt x="317487" y="1390240"/>
                    </a:cubicBezTo>
                    <a:cubicBezTo>
                      <a:pt x="313543" y="1387611"/>
                      <a:pt x="311571" y="1385639"/>
                      <a:pt x="311571" y="1384324"/>
                    </a:cubicBezTo>
                    <a:cubicBezTo>
                      <a:pt x="312886" y="1380381"/>
                      <a:pt x="317487" y="1379066"/>
                      <a:pt x="325375" y="1380381"/>
                    </a:cubicBezTo>
                    <a:cubicBezTo>
                      <a:pt x="331949" y="1381695"/>
                      <a:pt x="337864" y="1382353"/>
                      <a:pt x="343123" y="1382353"/>
                    </a:cubicBezTo>
                    <a:cubicBezTo>
                      <a:pt x="352326" y="1382353"/>
                      <a:pt x="359556" y="1381038"/>
                      <a:pt x="364815" y="1378409"/>
                    </a:cubicBezTo>
                    <a:cubicBezTo>
                      <a:pt x="368759" y="1377094"/>
                      <a:pt x="370731" y="1370521"/>
                      <a:pt x="370731" y="1358689"/>
                    </a:cubicBezTo>
                    <a:cubicBezTo>
                      <a:pt x="370731" y="1286383"/>
                      <a:pt x="369416" y="1218679"/>
                      <a:pt x="366787" y="1155576"/>
                    </a:cubicBezTo>
                    <a:cubicBezTo>
                      <a:pt x="366787" y="1133227"/>
                      <a:pt x="366129" y="1102332"/>
                      <a:pt x="364815" y="1062893"/>
                    </a:cubicBezTo>
                    <a:lnTo>
                      <a:pt x="283964" y="1066837"/>
                    </a:lnTo>
                    <a:cubicBezTo>
                      <a:pt x="262929" y="1068152"/>
                      <a:pt x="244524" y="1070781"/>
                      <a:pt x="228749" y="1074725"/>
                    </a:cubicBezTo>
                    <a:cubicBezTo>
                      <a:pt x="228749" y="1073410"/>
                      <a:pt x="228091" y="1072095"/>
                      <a:pt x="226777" y="1070781"/>
                    </a:cubicBezTo>
                    <a:cubicBezTo>
                      <a:pt x="222833" y="1062893"/>
                      <a:pt x="219546" y="1056320"/>
                      <a:pt x="216917" y="1051061"/>
                    </a:cubicBezTo>
                    <a:cubicBezTo>
                      <a:pt x="240580" y="1051061"/>
                      <a:pt x="257671" y="1051061"/>
                      <a:pt x="268188" y="1051061"/>
                    </a:cubicBezTo>
                    <a:lnTo>
                      <a:pt x="354955" y="1047117"/>
                    </a:lnTo>
                    <a:cubicBezTo>
                      <a:pt x="357584" y="1043173"/>
                      <a:pt x="365472" y="1033313"/>
                      <a:pt x="378619" y="1017537"/>
                    </a:cubicBezTo>
                    <a:close/>
                    <a:moveTo>
                      <a:pt x="104514" y="1003734"/>
                    </a:moveTo>
                    <a:cubicBezTo>
                      <a:pt x="105829" y="1001104"/>
                      <a:pt x="110430" y="1001104"/>
                      <a:pt x="118318" y="1003734"/>
                    </a:cubicBezTo>
                    <a:cubicBezTo>
                      <a:pt x="126206" y="1003734"/>
                      <a:pt x="134751" y="1005706"/>
                      <a:pt x="143954" y="1009650"/>
                    </a:cubicBezTo>
                    <a:cubicBezTo>
                      <a:pt x="154471" y="1012279"/>
                      <a:pt x="163674" y="1017537"/>
                      <a:pt x="171561" y="1025425"/>
                    </a:cubicBezTo>
                    <a:cubicBezTo>
                      <a:pt x="180764" y="1033313"/>
                      <a:pt x="186023" y="1041858"/>
                      <a:pt x="187337" y="1051061"/>
                    </a:cubicBezTo>
                    <a:cubicBezTo>
                      <a:pt x="188652" y="1070781"/>
                      <a:pt x="180107" y="1082613"/>
                      <a:pt x="161702" y="1086557"/>
                    </a:cubicBezTo>
                    <a:cubicBezTo>
                      <a:pt x="145926" y="1087871"/>
                      <a:pt x="136723" y="1078011"/>
                      <a:pt x="134094" y="1056977"/>
                    </a:cubicBezTo>
                    <a:cubicBezTo>
                      <a:pt x="131465" y="1042516"/>
                      <a:pt x="123577" y="1028055"/>
                      <a:pt x="110430" y="1013593"/>
                    </a:cubicBezTo>
                    <a:cubicBezTo>
                      <a:pt x="106486" y="1009650"/>
                      <a:pt x="104514" y="1006363"/>
                      <a:pt x="104514" y="1003734"/>
                    </a:cubicBezTo>
                    <a:close/>
                    <a:moveTo>
                      <a:pt x="360871" y="763153"/>
                    </a:moveTo>
                    <a:cubicBezTo>
                      <a:pt x="367444" y="771041"/>
                      <a:pt x="377304" y="781558"/>
                      <a:pt x="390450" y="794705"/>
                    </a:cubicBezTo>
                    <a:cubicBezTo>
                      <a:pt x="395709" y="799963"/>
                      <a:pt x="398338" y="803907"/>
                      <a:pt x="398338" y="806536"/>
                    </a:cubicBezTo>
                    <a:cubicBezTo>
                      <a:pt x="398338" y="810480"/>
                      <a:pt x="397024" y="812452"/>
                      <a:pt x="394394" y="812452"/>
                    </a:cubicBezTo>
                    <a:cubicBezTo>
                      <a:pt x="390450" y="813767"/>
                      <a:pt x="384534" y="813767"/>
                      <a:pt x="376647" y="812452"/>
                    </a:cubicBezTo>
                    <a:cubicBezTo>
                      <a:pt x="368759" y="817711"/>
                      <a:pt x="354298" y="825599"/>
                      <a:pt x="333263" y="836116"/>
                    </a:cubicBezTo>
                    <a:cubicBezTo>
                      <a:pt x="356927" y="850577"/>
                      <a:pt x="386506" y="861752"/>
                      <a:pt x="422002" y="869640"/>
                    </a:cubicBezTo>
                    <a:cubicBezTo>
                      <a:pt x="424631" y="869640"/>
                      <a:pt x="430547" y="870297"/>
                      <a:pt x="439750" y="871611"/>
                    </a:cubicBezTo>
                    <a:cubicBezTo>
                      <a:pt x="452896" y="874241"/>
                      <a:pt x="464071" y="876213"/>
                      <a:pt x="473273" y="877527"/>
                    </a:cubicBezTo>
                    <a:cubicBezTo>
                      <a:pt x="474588" y="877527"/>
                      <a:pt x="475902" y="878185"/>
                      <a:pt x="477217" y="879499"/>
                    </a:cubicBezTo>
                    <a:cubicBezTo>
                      <a:pt x="481161" y="879499"/>
                      <a:pt x="483133" y="880814"/>
                      <a:pt x="483133" y="883443"/>
                    </a:cubicBezTo>
                    <a:cubicBezTo>
                      <a:pt x="484448" y="884758"/>
                      <a:pt x="481161" y="886730"/>
                      <a:pt x="473273" y="889359"/>
                    </a:cubicBezTo>
                    <a:cubicBezTo>
                      <a:pt x="454868" y="897247"/>
                      <a:pt x="441722" y="905135"/>
                      <a:pt x="433834" y="913023"/>
                    </a:cubicBezTo>
                    <a:lnTo>
                      <a:pt x="422002" y="924855"/>
                    </a:lnTo>
                    <a:cubicBezTo>
                      <a:pt x="420687" y="927484"/>
                      <a:pt x="416743" y="930771"/>
                      <a:pt x="410170" y="934715"/>
                    </a:cubicBezTo>
                    <a:cubicBezTo>
                      <a:pt x="406226" y="934715"/>
                      <a:pt x="397681" y="931428"/>
                      <a:pt x="384534" y="924855"/>
                    </a:cubicBezTo>
                    <a:cubicBezTo>
                      <a:pt x="351668" y="909079"/>
                      <a:pt x="318145" y="878842"/>
                      <a:pt x="283964" y="834144"/>
                    </a:cubicBezTo>
                    <a:cubicBezTo>
                      <a:pt x="282649" y="831515"/>
                      <a:pt x="280677" y="828228"/>
                      <a:pt x="278048" y="824284"/>
                    </a:cubicBezTo>
                    <a:cubicBezTo>
                      <a:pt x="271475" y="815082"/>
                      <a:pt x="264901" y="803250"/>
                      <a:pt x="258328" y="788789"/>
                    </a:cubicBezTo>
                    <a:cubicBezTo>
                      <a:pt x="254384" y="780901"/>
                      <a:pt x="253727" y="776300"/>
                      <a:pt x="256356" y="774985"/>
                    </a:cubicBezTo>
                    <a:cubicBezTo>
                      <a:pt x="258986" y="774985"/>
                      <a:pt x="262929" y="777614"/>
                      <a:pt x="268188" y="782873"/>
                    </a:cubicBezTo>
                    <a:cubicBezTo>
                      <a:pt x="286593" y="799963"/>
                      <a:pt x="302369" y="813767"/>
                      <a:pt x="315515" y="824284"/>
                    </a:cubicBezTo>
                    <a:cubicBezTo>
                      <a:pt x="326033" y="816396"/>
                      <a:pt x="333920" y="807194"/>
                      <a:pt x="339179" y="796677"/>
                    </a:cubicBezTo>
                    <a:cubicBezTo>
                      <a:pt x="340494" y="795362"/>
                      <a:pt x="343780" y="790761"/>
                      <a:pt x="349039" y="782873"/>
                    </a:cubicBezTo>
                    <a:cubicBezTo>
                      <a:pt x="352983" y="774985"/>
                      <a:pt x="356927" y="768412"/>
                      <a:pt x="360871" y="763153"/>
                    </a:cubicBezTo>
                    <a:close/>
                    <a:moveTo>
                      <a:pt x="287908" y="696106"/>
                    </a:moveTo>
                    <a:lnTo>
                      <a:pt x="242552" y="698078"/>
                    </a:lnTo>
                    <a:lnTo>
                      <a:pt x="244524" y="749349"/>
                    </a:lnTo>
                    <a:lnTo>
                      <a:pt x="285936" y="749349"/>
                    </a:lnTo>
                    <a:cubicBezTo>
                      <a:pt x="285936" y="737517"/>
                      <a:pt x="286593" y="719770"/>
                      <a:pt x="287908" y="696106"/>
                    </a:cubicBezTo>
                    <a:close/>
                    <a:moveTo>
                      <a:pt x="197197" y="619199"/>
                    </a:moveTo>
                    <a:lnTo>
                      <a:pt x="149870" y="621171"/>
                    </a:lnTo>
                    <a:cubicBezTo>
                      <a:pt x="148555" y="651408"/>
                      <a:pt x="145926" y="676386"/>
                      <a:pt x="141982" y="696106"/>
                    </a:cubicBezTo>
                    <a:cubicBezTo>
                      <a:pt x="139353" y="717140"/>
                      <a:pt x="135409" y="736860"/>
                      <a:pt x="130150" y="755265"/>
                    </a:cubicBezTo>
                    <a:lnTo>
                      <a:pt x="167617" y="755265"/>
                    </a:lnTo>
                    <a:cubicBezTo>
                      <a:pt x="175505" y="753950"/>
                      <a:pt x="187337" y="753293"/>
                      <a:pt x="203113" y="753293"/>
                    </a:cubicBezTo>
                    <a:cubicBezTo>
                      <a:pt x="203113" y="749349"/>
                      <a:pt x="203113" y="742119"/>
                      <a:pt x="203113" y="731602"/>
                    </a:cubicBezTo>
                    <a:cubicBezTo>
                      <a:pt x="201798" y="718455"/>
                      <a:pt x="201141" y="707938"/>
                      <a:pt x="201141" y="700050"/>
                    </a:cubicBezTo>
                    <a:cubicBezTo>
                      <a:pt x="185365" y="700050"/>
                      <a:pt x="169589" y="701364"/>
                      <a:pt x="153814" y="703994"/>
                    </a:cubicBezTo>
                    <a:lnTo>
                      <a:pt x="145926" y="682302"/>
                    </a:lnTo>
                    <a:cubicBezTo>
                      <a:pt x="149870" y="682302"/>
                      <a:pt x="159730" y="682960"/>
                      <a:pt x="175505" y="684274"/>
                    </a:cubicBezTo>
                    <a:cubicBezTo>
                      <a:pt x="189966" y="684274"/>
                      <a:pt x="198512" y="684274"/>
                      <a:pt x="201141" y="684274"/>
                    </a:cubicBezTo>
                    <a:cubicBezTo>
                      <a:pt x="199826" y="675072"/>
                      <a:pt x="199169" y="664554"/>
                      <a:pt x="199169" y="652723"/>
                    </a:cubicBezTo>
                    <a:close/>
                    <a:moveTo>
                      <a:pt x="287908" y="615255"/>
                    </a:moveTo>
                    <a:lnTo>
                      <a:pt x="207057" y="617227"/>
                    </a:lnTo>
                    <a:cubicBezTo>
                      <a:pt x="212316" y="618542"/>
                      <a:pt x="219546" y="621171"/>
                      <a:pt x="228749" y="625115"/>
                    </a:cubicBezTo>
                    <a:cubicBezTo>
                      <a:pt x="243210" y="629059"/>
                      <a:pt x="250440" y="633003"/>
                      <a:pt x="250440" y="636947"/>
                    </a:cubicBezTo>
                    <a:cubicBezTo>
                      <a:pt x="251755" y="640891"/>
                      <a:pt x="248468" y="645492"/>
                      <a:pt x="240580" y="650751"/>
                    </a:cubicBezTo>
                    <a:lnTo>
                      <a:pt x="242552" y="682302"/>
                    </a:lnTo>
                    <a:cubicBezTo>
                      <a:pt x="249126" y="680988"/>
                      <a:pt x="264244" y="680330"/>
                      <a:pt x="287908" y="680330"/>
                    </a:cubicBezTo>
                    <a:cubicBezTo>
                      <a:pt x="289222" y="665869"/>
                      <a:pt x="289880" y="654037"/>
                      <a:pt x="289880" y="644835"/>
                    </a:cubicBezTo>
                    <a:cubicBezTo>
                      <a:pt x="289880" y="642205"/>
                      <a:pt x="289880" y="638261"/>
                      <a:pt x="289880" y="633003"/>
                    </a:cubicBezTo>
                    <a:cubicBezTo>
                      <a:pt x="288565" y="625115"/>
                      <a:pt x="287908" y="619199"/>
                      <a:pt x="287908" y="615255"/>
                    </a:cubicBezTo>
                    <a:close/>
                    <a:moveTo>
                      <a:pt x="335235" y="542292"/>
                    </a:moveTo>
                    <a:cubicBezTo>
                      <a:pt x="328662" y="542292"/>
                      <a:pt x="318145" y="542949"/>
                      <a:pt x="303684" y="544264"/>
                    </a:cubicBezTo>
                    <a:cubicBezTo>
                      <a:pt x="285278" y="544264"/>
                      <a:pt x="234665" y="546893"/>
                      <a:pt x="151842" y="552152"/>
                    </a:cubicBezTo>
                    <a:cubicBezTo>
                      <a:pt x="151842" y="563984"/>
                      <a:pt x="151184" y="582389"/>
                      <a:pt x="149870" y="607367"/>
                    </a:cubicBezTo>
                    <a:lnTo>
                      <a:pt x="329319" y="599479"/>
                    </a:lnTo>
                    <a:cubicBezTo>
                      <a:pt x="330634" y="590277"/>
                      <a:pt x="331949" y="577788"/>
                      <a:pt x="333263" y="562012"/>
                    </a:cubicBezTo>
                    <a:cubicBezTo>
                      <a:pt x="334578" y="552809"/>
                      <a:pt x="335235" y="546236"/>
                      <a:pt x="335235" y="542292"/>
                    </a:cubicBezTo>
                    <a:close/>
                    <a:moveTo>
                      <a:pt x="352983" y="498909"/>
                    </a:moveTo>
                    <a:cubicBezTo>
                      <a:pt x="355612" y="500223"/>
                      <a:pt x="359556" y="503510"/>
                      <a:pt x="364815" y="508769"/>
                    </a:cubicBezTo>
                    <a:cubicBezTo>
                      <a:pt x="375332" y="515342"/>
                      <a:pt x="383877" y="521258"/>
                      <a:pt x="390450" y="526516"/>
                    </a:cubicBezTo>
                    <a:cubicBezTo>
                      <a:pt x="393080" y="527831"/>
                      <a:pt x="395052" y="529803"/>
                      <a:pt x="396366" y="532432"/>
                    </a:cubicBezTo>
                    <a:cubicBezTo>
                      <a:pt x="398996" y="533747"/>
                      <a:pt x="400310" y="534404"/>
                      <a:pt x="400310" y="534404"/>
                    </a:cubicBezTo>
                    <a:cubicBezTo>
                      <a:pt x="400310" y="535719"/>
                      <a:pt x="400968" y="537034"/>
                      <a:pt x="402282" y="538348"/>
                    </a:cubicBezTo>
                    <a:cubicBezTo>
                      <a:pt x="403597" y="539663"/>
                      <a:pt x="404254" y="540977"/>
                      <a:pt x="404254" y="542292"/>
                    </a:cubicBezTo>
                    <a:cubicBezTo>
                      <a:pt x="404254" y="547551"/>
                      <a:pt x="401625" y="552152"/>
                      <a:pt x="396366" y="556096"/>
                    </a:cubicBezTo>
                    <a:cubicBezTo>
                      <a:pt x="392422" y="557411"/>
                      <a:pt x="387821" y="559383"/>
                      <a:pt x="382562" y="562012"/>
                    </a:cubicBezTo>
                    <a:cubicBezTo>
                      <a:pt x="382562" y="567270"/>
                      <a:pt x="381905" y="575816"/>
                      <a:pt x="380590" y="587647"/>
                    </a:cubicBezTo>
                    <a:cubicBezTo>
                      <a:pt x="381905" y="588962"/>
                      <a:pt x="383220" y="589619"/>
                      <a:pt x="384534" y="589619"/>
                    </a:cubicBezTo>
                    <a:cubicBezTo>
                      <a:pt x="387164" y="590934"/>
                      <a:pt x="390450" y="593563"/>
                      <a:pt x="394394" y="597507"/>
                    </a:cubicBezTo>
                    <a:cubicBezTo>
                      <a:pt x="398338" y="600137"/>
                      <a:pt x="399653" y="603423"/>
                      <a:pt x="398338" y="607367"/>
                    </a:cubicBezTo>
                    <a:cubicBezTo>
                      <a:pt x="397024" y="609997"/>
                      <a:pt x="391108" y="611311"/>
                      <a:pt x="380590" y="611311"/>
                    </a:cubicBezTo>
                    <a:cubicBezTo>
                      <a:pt x="364815" y="611311"/>
                      <a:pt x="336550" y="611968"/>
                      <a:pt x="295796" y="613283"/>
                    </a:cubicBezTo>
                    <a:cubicBezTo>
                      <a:pt x="297110" y="613283"/>
                      <a:pt x="299082" y="613940"/>
                      <a:pt x="301712" y="615255"/>
                    </a:cubicBezTo>
                    <a:cubicBezTo>
                      <a:pt x="309599" y="619199"/>
                      <a:pt x="316830" y="621828"/>
                      <a:pt x="323403" y="623143"/>
                    </a:cubicBezTo>
                    <a:cubicBezTo>
                      <a:pt x="331291" y="627087"/>
                      <a:pt x="336550" y="629059"/>
                      <a:pt x="339179" y="629059"/>
                    </a:cubicBezTo>
                    <a:cubicBezTo>
                      <a:pt x="343123" y="633003"/>
                      <a:pt x="345095" y="635632"/>
                      <a:pt x="345095" y="636947"/>
                    </a:cubicBezTo>
                    <a:cubicBezTo>
                      <a:pt x="345095" y="642205"/>
                      <a:pt x="340494" y="646807"/>
                      <a:pt x="331291" y="650751"/>
                    </a:cubicBezTo>
                    <a:lnTo>
                      <a:pt x="329319" y="678358"/>
                    </a:lnTo>
                    <a:lnTo>
                      <a:pt x="345095" y="678358"/>
                    </a:lnTo>
                    <a:cubicBezTo>
                      <a:pt x="347724" y="674414"/>
                      <a:pt x="353640" y="665869"/>
                      <a:pt x="362843" y="652723"/>
                    </a:cubicBezTo>
                    <a:cubicBezTo>
                      <a:pt x="356269" y="661925"/>
                      <a:pt x="357584" y="659296"/>
                      <a:pt x="366787" y="644835"/>
                    </a:cubicBezTo>
                    <a:cubicBezTo>
                      <a:pt x="374675" y="650093"/>
                      <a:pt x="384534" y="658639"/>
                      <a:pt x="396366" y="670470"/>
                    </a:cubicBezTo>
                    <a:cubicBezTo>
                      <a:pt x="406883" y="675729"/>
                      <a:pt x="410827" y="681645"/>
                      <a:pt x="408198" y="688218"/>
                    </a:cubicBezTo>
                    <a:cubicBezTo>
                      <a:pt x="406883" y="690847"/>
                      <a:pt x="400968" y="692162"/>
                      <a:pt x="390450" y="692162"/>
                    </a:cubicBezTo>
                    <a:cubicBezTo>
                      <a:pt x="377304" y="692162"/>
                      <a:pt x="362843" y="692162"/>
                      <a:pt x="347067" y="692162"/>
                    </a:cubicBezTo>
                    <a:lnTo>
                      <a:pt x="329319" y="694134"/>
                    </a:lnTo>
                    <a:cubicBezTo>
                      <a:pt x="328005" y="716483"/>
                      <a:pt x="327347" y="733573"/>
                      <a:pt x="327347" y="745405"/>
                    </a:cubicBezTo>
                    <a:lnTo>
                      <a:pt x="364815" y="743433"/>
                    </a:lnTo>
                    <a:cubicBezTo>
                      <a:pt x="368759" y="736860"/>
                      <a:pt x="376647" y="725028"/>
                      <a:pt x="388478" y="707938"/>
                    </a:cubicBezTo>
                    <a:cubicBezTo>
                      <a:pt x="391108" y="709252"/>
                      <a:pt x="395052" y="712539"/>
                      <a:pt x="400310" y="717798"/>
                    </a:cubicBezTo>
                    <a:cubicBezTo>
                      <a:pt x="409513" y="724371"/>
                      <a:pt x="417401" y="730287"/>
                      <a:pt x="423974" y="735545"/>
                    </a:cubicBezTo>
                    <a:cubicBezTo>
                      <a:pt x="434491" y="744748"/>
                      <a:pt x="439092" y="751321"/>
                      <a:pt x="437778" y="755265"/>
                    </a:cubicBezTo>
                    <a:cubicBezTo>
                      <a:pt x="437778" y="757894"/>
                      <a:pt x="431862" y="759209"/>
                      <a:pt x="420030" y="759209"/>
                    </a:cubicBezTo>
                    <a:cubicBezTo>
                      <a:pt x="352983" y="759209"/>
                      <a:pt x="285936" y="761838"/>
                      <a:pt x="218889" y="767097"/>
                    </a:cubicBezTo>
                    <a:lnTo>
                      <a:pt x="218889" y="877527"/>
                    </a:lnTo>
                    <a:cubicBezTo>
                      <a:pt x="222833" y="876213"/>
                      <a:pt x="231378" y="873583"/>
                      <a:pt x="244524" y="869640"/>
                    </a:cubicBezTo>
                    <a:cubicBezTo>
                      <a:pt x="261615" y="865696"/>
                      <a:pt x="273447" y="862409"/>
                      <a:pt x="280020" y="859780"/>
                    </a:cubicBezTo>
                    <a:cubicBezTo>
                      <a:pt x="287908" y="858465"/>
                      <a:pt x="291852" y="859122"/>
                      <a:pt x="291852" y="861752"/>
                    </a:cubicBezTo>
                    <a:cubicBezTo>
                      <a:pt x="293166" y="864381"/>
                      <a:pt x="290537" y="867668"/>
                      <a:pt x="283964" y="871611"/>
                    </a:cubicBezTo>
                    <a:cubicBezTo>
                      <a:pt x="261615" y="883443"/>
                      <a:pt x="233350" y="903820"/>
                      <a:pt x="199169" y="932743"/>
                    </a:cubicBezTo>
                    <a:cubicBezTo>
                      <a:pt x="197854" y="935372"/>
                      <a:pt x="193910" y="937344"/>
                      <a:pt x="187337" y="938659"/>
                    </a:cubicBezTo>
                    <a:cubicBezTo>
                      <a:pt x="184708" y="939973"/>
                      <a:pt x="179449" y="934715"/>
                      <a:pt x="171561" y="922883"/>
                    </a:cubicBezTo>
                    <a:cubicBezTo>
                      <a:pt x="170247" y="921568"/>
                      <a:pt x="167617" y="918282"/>
                      <a:pt x="163674" y="913023"/>
                    </a:cubicBezTo>
                    <a:cubicBezTo>
                      <a:pt x="159730" y="906450"/>
                      <a:pt x="156443" y="901191"/>
                      <a:pt x="153814" y="897247"/>
                    </a:cubicBezTo>
                    <a:cubicBezTo>
                      <a:pt x="168275" y="891989"/>
                      <a:pt x="175505" y="879499"/>
                      <a:pt x="175505" y="859780"/>
                    </a:cubicBezTo>
                    <a:lnTo>
                      <a:pt x="175505" y="771041"/>
                    </a:lnTo>
                    <a:cubicBezTo>
                      <a:pt x="170247" y="771041"/>
                      <a:pt x="164988" y="771041"/>
                      <a:pt x="159730" y="771041"/>
                    </a:cubicBezTo>
                    <a:cubicBezTo>
                      <a:pt x="159730" y="771041"/>
                      <a:pt x="151184" y="771698"/>
                      <a:pt x="134094" y="773013"/>
                    </a:cubicBezTo>
                    <a:cubicBezTo>
                      <a:pt x="132779" y="771698"/>
                      <a:pt x="131465" y="769069"/>
                      <a:pt x="130150" y="765125"/>
                    </a:cubicBezTo>
                    <a:cubicBezTo>
                      <a:pt x="128835" y="763810"/>
                      <a:pt x="128178" y="762496"/>
                      <a:pt x="128178" y="761181"/>
                    </a:cubicBezTo>
                    <a:cubicBezTo>
                      <a:pt x="116346" y="799306"/>
                      <a:pt x="96626" y="834144"/>
                      <a:pt x="69019" y="865696"/>
                    </a:cubicBezTo>
                    <a:cubicBezTo>
                      <a:pt x="50614" y="884101"/>
                      <a:pt x="31551" y="898562"/>
                      <a:pt x="11832" y="909079"/>
                    </a:cubicBezTo>
                    <a:cubicBezTo>
                      <a:pt x="6573" y="913023"/>
                      <a:pt x="2629" y="913680"/>
                      <a:pt x="0" y="911051"/>
                    </a:cubicBezTo>
                    <a:cubicBezTo>
                      <a:pt x="0" y="911051"/>
                      <a:pt x="1972" y="907764"/>
                      <a:pt x="5916" y="901191"/>
                    </a:cubicBezTo>
                    <a:cubicBezTo>
                      <a:pt x="28265" y="878842"/>
                      <a:pt x="44040" y="859780"/>
                      <a:pt x="53243" y="844004"/>
                    </a:cubicBezTo>
                    <a:cubicBezTo>
                      <a:pt x="66390" y="824284"/>
                      <a:pt x="76907" y="801935"/>
                      <a:pt x="84795" y="776957"/>
                    </a:cubicBezTo>
                    <a:cubicBezTo>
                      <a:pt x="101885" y="729629"/>
                      <a:pt x="109116" y="669156"/>
                      <a:pt x="106486" y="595535"/>
                    </a:cubicBezTo>
                    <a:cubicBezTo>
                      <a:pt x="106486" y="573186"/>
                      <a:pt x="105829" y="543607"/>
                      <a:pt x="104514" y="506797"/>
                    </a:cubicBezTo>
                    <a:cubicBezTo>
                      <a:pt x="112402" y="510740"/>
                      <a:pt x="122262" y="515342"/>
                      <a:pt x="134094" y="520600"/>
                    </a:cubicBezTo>
                    <a:cubicBezTo>
                      <a:pt x="149870" y="527174"/>
                      <a:pt x="160387" y="531775"/>
                      <a:pt x="165646" y="534404"/>
                    </a:cubicBezTo>
                    <a:cubicBezTo>
                      <a:pt x="194568" y="533090"/>
                      <a:pt x="232035" y="531118"/>
                      <a:pt x="278048" y="528488"/>
                    </a:cubicBezTo>
                    <a:cubicBezTo>
                      <a:pt x="303026" y="527174"/>
                      <a:pt x="320774" y="526516"/>
                      <a:pt x="331291" y="526516"/>
                    </a:cubicBezTo>
                    <a:close/>
                    <a:moveTo>
                      <a:pt x="368759" y="218889"/>
                    </a:moveTo>
                    <a:cubicBezTo>
                      <a:pt x="351668" y="218889"/>
                      <a:pt x="323403" y="220860"/>
                      <a:pt x="283964" y="224804"/>
                    </a:cubicBezTo>
                    <a:cubicBezTo>
                      <a:pt x="286593" y="253727"/>
                      <a:pt x="287908" y="297767"/>
                      <a:pt x="287908" y="356927"/>
                    </a:cubicBezTo>
                    <a:lnTo>
                      <a:pt x="364815" y="352983"/>
                    </a:lnTo>
                    <a:cubicBezTo>
                      <a:pt x="367444" y="305655"/>
                      <a:pt x="367444" y="301711"/>
                      <a:pt x="364815" y="341151"/>
                    </a:cubicBezTo>
                    <a:cubicBezTo>
                      <a:pt x="367444" y="301711"/>
                      <a:pt x="368759" y="260957"/>
                      <a:pt x="368759" y="218889"/>
                    </a:cubicBezTo>
                    <a:close/>
                    <a:moveTo>
                      <a:pt x="414114" y="17747"/>
                    </a:moveTo>
                    <a:cubicBezTo>
                      <a:pt x="418058" y="20377"/>
                      <a:pt x="424631" y="24978"/>
                      <a:pt x="433834" y="31551"/>
                    </a:cubicBezTo>
                    <a:cubicBezTo>
                      <a:pt x="443036" y="39439"/>
                      <a:pt x="450924" y="45355"/>
                      <a:pt x="457497" y="49299"/>
                    </a:cubicBezTo>
                    <a:cubicBezTo>
                      <a:pt x="465385" y="55215"/>
                      <a:pt x="469576" y="60021"/>
                      <a:pt x="470069" y="63719"/>
                    </a:cubicBezTo>
                    <a:cubicBezTo>
                      <a:pt x="470233" y="64951"/>
                      <a:pt x="469987" y="66061"/>
                      <a:pt x="469329" y="67047"/>
                    </a:cubicBezTo>
                    <a:cubicBezTo>
                      <a:pt x="469329" y="69676"/>
                      <a:pt x="463413" y="70991"/>
                      <a:pt x="451581" y="70991"/>
                    </a:cubicBezTo>
                    <a:cubicBezTo>
                      <a:pt x="434491" y="72305"/>
                      <a:pt x="410170" y="73620"/>
                      <a:pt x="378619" y="74935"/>
                    </a:cubicBezTo>
                    <a:cubicBezTo>
                      <a:pt x="333920" y="77564"/>
                      <a:pt x="302369" y="79536"/>
                      <a:pt x="283964" y="80850"/>
                    </a:cubicBezTo>
                    <a:cubicBezTo>
                      <a:pt x="290537" y="83480"/>
                      <a:pt x="299740" y="88738"/>
                      <a:pt x="311571" y="96626"/>
                    </a:cubicBezTo>
                    <a:cubicBezTo>
                      <a:pt x="318145" y="100570"/>
                      <a:pt x="322089" y="103857"/>
                      <a:pt x="323403" y="106486"/>
                    </a:cubicBezTo>
                    <a:cubicBezTo>
                      <a:pt x="327347" y="107801"/>
                      <a:pt x="328662" y="109773"/>
                      <a:pt x="327347" y="112402"/>
                    </a:cubicBezTo>
                    <a:cubicBezTo>
                      <a:pt x="327347" y="117661"/>
                      <a:pt x="320117" y="122262"/>
                      <a:pt x="305656" y="126206"/>
                    </a:cubicBezTo>
                    <a:cubicBezTo>
                      <a:pt x="299082" y="145926"/>
                      <a:pt x="289222" y="171561"/>
                      <a:pt x="276076" y="203113"/>
                    </a:cubicBezTo>
                    <a:cubicBezTo>
                      <a:pt x="274761" y="205742"/>
                      <a:pt x="274104" y="207714"/>
                      <a:pt x="274104" y="209029"/>
                    </a:cubicBezTo>
                    <a:lnTo>
                      <a:pt x="366787" y="203113"/>
                    </a:lnTo>
                    <a:lnTo>
                      <a:pt x="384534" y="171561"/>
                    </a:lnTo>
                    <a:cubicBezTo>
                      <a:pt x="388478" y="174190"/>
                      <a:pt x="395709" y="178792"/>
                      <a:pt x="406226" y="185365"/>
                    </a:cubicBezTo>
                    <a:cubicBezTo>
                      <a:pt x="411485" y="189309"/>
                      <a:pt x="415429" y="192596"/>
                      <a:pt x="418058" y="195225"/>
                    </a:cubicBezTo>
                    <a:cubicBezTo>
                      <a:pt x="419373" y="196539"/>
                      <a:pt x="421345" y="198511"/>
                      <a:pt x="423974" y="201141"/>
                    </a:cubicBezTo>
                    <a:cubicBezTo>
                      <a:pt x="427918" y="203770"/>
                      <a:pt x="430547" y="205085"/>
                      <a:pt x="431862" y="205085"/>
                    </a:cubicBezTo>
                    <a:cubicBezTo>
                      <a:pt x="431862" y="206399"/>
                      <a:pt x="432519" y="207057"/>
                      <a:pt x="433834" y="207057"/>
                    </a:cubicBezTo>
                    <a:cubicBezTo>
                      <a:pt x="435148" y="208371"/>
                      <a:pt x="435806" y="211001"/>
                      <a:pt x="435806" y="214945"/>
                    </a:cubicBezTo>
                    <a:cubicBezTo>
                      <a:pt x="435806" y="220203"/>
                      <a:pt x="429890" y="226776"/>
                      <a:pt x="418058" y="234664"/>
                    </a:cubicBezTo>
                    <a:cubicBezTo>
                      <a:pt x="418058" y="241238"/>
                      <a:pt x="417401" y="253069"/>
                      <a:pt x="416086" y="270160"/>
                    </a:cubicBezTo>
                    <a:cubicBezTo>
                      <a:pt x="414771" y="297767"/>
                      <a:pt x="413457" y="320774"/>
                      <a:pt x="412142" y="339179"/>
                    </a:cubicBezTo>
                    <a:cubicBezTo>
                      <a:pt x="414771" y="339179"/>
                      <a:pt x="418058" y="341808"/>
                      <a:pt x="422002" y="347067"/>
                    </a:cubicBezTo>
                    <a:cubicBezTo>
                      <a:pt x="427261" y="353640"/>
                      <a:pt x="429890" y="358899"/>
                      <a:pt x="429890" y="362843"/>
                    </a:cubicBezTo>
                    <a:cubicBezTo>
                      <a:pt x="428575" y="366786"/>
                      <a:pt x="422002" y="368758"/>
                      <a:pt x="410170" y="368758"/>
                    </a:cubicBezTo>
                    <a:cubicBezTo>
                      <a:pt x="400968" y="368758"/>
                      <a:pt x="385192" y="368758"/>
                      <a:pt x="362843" y="368758"/>
                    </a:cubicBezTo>
                    <a:cubicBezTo>
                      <a:pt x="356269" y="368758"/>
                      <a:pt x="341151" y="369416"/>
                      <a:pt x="317487" y="370730"/>
                    </a:cubicBezTo>
                    <a:cubicBezTo>
                      <a:pt x="305656" y="372045"/>
                      <a:pt x="296453" y="372702"/>
                      <a:pt x="289880" y="372702"/>
                    </a:cubicBezTo>
                    <a:cubicBezTo>
                      <a:pt x="289880" y="376646"/>
                      <a:pt x="289222" y="381248"/>
                      <a:pt x="287908" y="386506"/>
                    </a:cubicBezTo>
                    <a:cubicBezTo>
                      <a:pt x="287908" y="393079"/>
                      <a:pt x="287250" y="397681"/>
                      <a:pt x="285936" y="400310"/>
                    </a:cubicBezTo>
                    <a:cubicBezTo>
                      <a:pt x="280677" y="410827"/>
                      <a:pt x="271475" y="418715"/>
                      <a:pt x="258328" y="423974"/>
                    </a:cubicBezTo>
                    <a:cubicBezTo>
                      <a:pt x="253070" y="425288"/>
                      <a:pt x="249126" y="425946"/>
                      <a:pt x="246496" y="425946"/>
                    </a:cubicBezTo>
                    <a:cubicBezTo>
                      <a:pt x="243867" y="424631"/>
                      <a:pt x="242552" y="421344"/>
                      <a:pt x="242552" y="416086"/>
                    </a:cubicBezTo>
                    <a:cubicBezTo>
                      <a:pt x="242552" y="413457"/>
                      <a:pt x="242552" y="408855"/>
                      <a:pt x="242552" y="402282"/>
                    </a:cubicBezTo>
                    <a:cubicBezTo>
                      <a:pt x="243867" y="378618"/>
                      <a:pt x="244524" y="362843"/>
                      <a:pt x="244524" y="354955"/>
                    </a:cubicBezTo>
                    <a:cubicBezTo>
                      <a:pt x="244524" y="335235"/>
                      <a:pt x="243867" y="304998"/>
                      <a:pt x="242552" y="264244"/>
                    </a:cubicBezTo>
                    <a:cubicBezTo>
                      <a:pt x="222833" y="295795"/>
                      <a:pt x="199169" y="322746"/>
                      <a:pt x="171561" y="345095"/>
                    </a:cubicBezTo>
                    <a:cubicBezTo>
                      <a:pt x="163674" y="350353"/>
                      <a:pt x="159072" y="351668"/>
                      <a:pt x="157758" y="349039"/>
                    </a:cubicBezTo>
                    <a:cubicBezTo>
                      <a:pt x="156443" y="347724"/>
                      <a:pt x="157758" y="343780"/>
                      <a:pt x="161702" y="337207"/>
                    </a:cubicBezTo>
                    <a:cubicBezTo>
                      <a:pt x="202456" y="280677"/>
                      <a:pt x="233350" y="215602"/>
                      <a:pt x="254384" y="141982"/>
                    </a:cubicBezTo>
                    <a:cubicBezTo>
                      <a:pt x="258328" y="132779"/>
                      <a:pt x="262929" y="112402"/>
                      <a:pt x="268188" y="80850"/>
                    </a:cubicBezTo>
                    <a:cubicBezTo>
                      <a:pt x="264244" y="80850"/>
                      <a:pt x="259643" y="81508"/>
                      <a:pt x="254384" y="82822"/>
                    </a:cubicBezTo>
                    <a:cubicBezTo>
                      <a:pt x="249126" y="82822"/>
                      <a:pt x="245839" y="82822"/>
                      <a:pt x="244524" y="82822"/>
                    </a:cubicBezTo>
                    <a:cubicBezTo>
                      <a:pt x="240580" y="82822"/>
                      <a:pt x="234665" y="83480"/>
                      <a:pt x="226777" y="84794"/>
                    </a:cubicBezTo>
                    <a:cubicBezTo>
                      <a:pt x="217574" y="84794"/>
                      <a:pt x="211001" y="85452"/>
                      <a:pt x="207057" y="86766"/>
                    </a:cubicBezTo>
                    <a:lnTo>
                      <a:pt x="197197" y="67047"/>
                    </a:lnTo>
                    <a:cubicBezTo>
                      <a:pt x="211658" y="67047"/>
                      <a:pt x="231378" y="66389"/>
                      <a:pt x="256356" y="65075"/>
                    </a:cubicBezTo>
                    <a:lnTo>
                      <a:pt x="390450" y="57187"/>
                    </a:lnTo>
                    <a:close/>
                    <a:moveTo>
                      <a:pt x="104514" y="0"/>
                    </a:moveTo>
                    <a:cubicBezTo>
                      <a:pt x="107144" y="2629"/>
                      <a:pt x="116346" y="5915"/>
                      <a:pt x="132122" y="9859"/>
                    </a:cubicBezTo>
                    <a:cubicBezTo>
                      <a:pt x="136066" y="11174"/>
                      <a:pt x="139353" y="12489"/>
                      <a:pt x="141982" y="13803"/>
                    </a:cubicBezTo>
                    <a:cubicBezTo>
                      <a:pt x="157758" y="19062"/>
                      <a:pt x="165646" y="24321"/>
                      <a:pt x="165646" y="29579"/>
                    </a:cubicBezTo>
                    <a:cubicBezTo>
                      <a:pt x="165646" y="33523"/>
                      <a:pt x="159730" y="39439"/>
                      <a:pt x="147898" y="47327"/>
                    </a:cubicBezTo>
                    <a:cubicBezTo>
                      <a:pt x="147898" y="64417"/>
                      <a:pt x="147898" y="86109"/>
                      <a:pt x="147898" y="112402"/>
                    </a:cubicBezTo>
                    <a:lnTo>
                      <a:pt x="155786" y="112402"/>
                    </a:lnTo>
                    <a:lnTo>
                      <a:pt x="171561" y="80850"/>
                    </a:lnTo>
                    <a:cubicBezTo>
                      <a:pt x="174191" y="83480"/>
                      <a:pt x="180107" y="88081"/>
                      <a:pt x="189309" y="94654"/>
                    </a:cubicBezTo>
                    <a:cubicBezTo>
                      <a:pt x="194568" y="97284"/>
                      <a:pt x="198512" y="99913"/>
                      <a:pt x="201141" y="102542"/>
                    </a:cubicBezTo>
                    <a:cubicBezTo>
                      <a:pt x="209029" y="109115"/>
                      <a:pt x="212973" y="113717"/>
                      <a:pt x="212973" y="116346"/>
                    </a:cubicBezTo>
                    <a:cubicBezTo>
                      <a:pt x="212973" y="120290"/>
                      <a:pt x="207714" y="122919"/>
                      <a:pt x="197197" y="124234"/>
                    </a:cubicBezTo>
                    <a:cubicBezTo>
                      <a:pt x="194568" y="124234"/>
                      <a:pt x="187337" y="124891"/>
                      <a:pt x="175505" y="126206"/>
                    </a:cubicBezTo>
                    <a:cubicBezTo>
                      <a:pt x="163674" y="127520"/>
                      <a:pt x="154471" y="128178"/>
                      <a:pt x="147898" y="128178"/>
                    </a:cubicBezTo>
                    <a:lnTo>
                      <a:pt x="147898" y="197197"/>
                    </a:lnTo>
                    <a:cubicBezTo>
                      <a:pt x="149212" y="195882"/>
                      <a:pt x="152499" y="193910"/>
                      <a:pt x="157758" y="191281"/>
                    </a:cubicBezTo>
                    <a:cubicBezTo>
                      <a:pt x="164331" y="186022"/>
                      <a:pt x="170247" y="182078"/>
                      <a:pt x="175505" y="179449"/>
                    </a:cubicBezTo>
                    <a:cubicBezTo>
                      <a:pt x="179449" y="176820"/>
                      <a:pt x="184708" y="173533"/>
                      <a:pt x="191281" y="169589"/>
                    </a:cubicBezTo>
                    <a:cubicBezTo>
                      <a:pt x="197854" y="165645"/>
                      <a:pt x="202456" y="163016"/>
                      <a:pt x="205085" y="161701"/>
                    </a:cubicBezTo>
                    <a:cubicBezTo>
                      <a:pt x="211658" y="157757"/>
                      <a:pt x="215602" y="157100"/>
                      <a:pt x="216917" y="159729"/>
                    </a:cubicBezTo>
                    <a:cubicBezTo>
                      <a:pt x="218231" y="160387"/>
                      <a:pt x="218396" y="161701"/>
                      <a:pt x="217410" y="163673"/>
                    </a:cubicBezTo>
                    <a:cubicBezTo>
                      <a:pt x="216424" y="165645"/>
                      <a:pt x="214287" y="168275"/>
                      <a:pt x="211001" y="171561"/>
                    </a:cubicBezTo>
                    <a:cubicBezTo>
                      <a:pt x="207057" y="175505"/>
                      <a:pt x="198512" y="184050"/>
                      <a:pt x="185365" y="197197"/>
                    </a:cubicBezTo>
                    <a:cubicBezTo>
                      <a:pt x="176163" y="202455"/>
                      <a:pt x="163674" y="212315"/>
                      <a:pt x="147898" y="226776"/>
                    </a:cubicBezTo>
                    <a:cubicBezTo>
                      <a:pt x="147898" y="271474"/>
                      <a:pt x="148555" y="311571"/>
                      <a:pt x="149870" y="347067"/>
                    </a:cubicBezTo>
                    <a:cubicBezTo>
                      <a:pt x="149870" y="351011"/>
                      <a:pt x="149870" y="353640"/>
                      <a:pt x="149870" y="354955"/>
                    </a:cubicBezTo>
                    <a:cubicBezTo>
                      <a:pt x="149870" y="362843"/>
                      <a:pt x="148555" y="370730"/>
                      <a:pt x="145926" y="378618"/>
                    </a:cubicBezTo>
                    <a:cubicBezTo>
                      <a:pt x="144611" y="385192"/>
                      <a:pt x="140010" y="391765"/>
                      <a:pt x="132122" y="398338"/>
                    </a:cubicBezTo>
                    <a:cubicBezTo>
                      <a:pt x="116346" y="414114"/>
                      <a:pt x="103200" y="421344"/>
                      <a:pt x="92683" y="420030"/>
                    </a:cubicBezTo>
                    <a:cubicBezTo>
                      <a:pt x="87424" y="420030"/>
                      <a:pt x="84137" y="416743"/>
                      <a:pt x="82823" y="410170"/>
                    </a:cubicBezTo>
                    <a:cubicBezTo>
                      <a:pt x="82823" y="408855"/>
                      <a:pt x="82165" y="406883"/>
                      <a:pt x="80851" y="404254"/>
                    </a:cubicBezTo>
                    <a:cubicBezTo>
                      <a:pt x="80851" y="400310"/>
                      <a:pt x="80193" y="397681"/>
                      <a:pt x="78879" y="396366"/>
                    </a:cubicBezTo>
                    <a:cubicBezTo>
                      <a:pt x="77564" y="393737"/>
                      <a:pt x="75592" y="389793"/>
                      <a:pt x="72963" y="384534"/>
                    </a:cubicBezTo>
                    <a:cubicBezTo>
                      <a:pt x="71648" y="383220"/>
                      <a:pt x="70991" y="381905"/>
                      <a:pt x="70991" y="380590"/>
                    </a:cubicBezTo>
                    <a:cubicBezTo>
                      <a:pt x="69676" y="379276"/>
                      <a:pt x="67704" y="377304"/>
                      <a:pt x="65075" y="374674"/>
                    </a:cubicBezTo>
                    <a:cubicBezTo>
                      <a:pt x="62446" y="372045"/>
                      <a:pt x="60474" y="370073"/>
                      <a:pt x="59159" y="368758"/>
                    </a:cubicBezTo>
                    <a:cubicBezTo>
                      <a:pt x="55215" y="362185"/>
                      <a:pt x="53243" y="358899"/>
                      <a:pt x="53243" y="358899"/>
                    </a:cubicBezTo>
                    <a:cubicBezTo>
                      <a:pt x="54558" y="356269"/>
                      <a:pt x="59159" y="355612"/>
                      <a:pt x="67047" y="356927"/>
                    </a:cubicBezTo>
                    <a:cubicBezTo>
                      <a:pt x="78879" y="356927"/>
                      <a:pt x="86767" y="356927"/>
                      <a:pt x="90711" y="356927"/>
                    </a:cubicBezTo>
                    <a:cubicBezTo>
                      <a:pt x="94654" y="356927"/>
                      <a:pt x="97941" y="356269"/>
                      <a:pt x="100570" y="354955"/>
                    </a:cubicBezTo>
                    <a:cubicBezTo>
                      <a:pt x="103200" y="353640"/>
                      <a:pt x="104514" y="350353"/>
                      <a:pt x="104514" y="345095"/>
                    </a:cubicBezTo>
                    <a:cubicBezTo>
                      <a:pt x="104514" y="333263"/>
                      <a:pt x="105172" y="314858"/>
                      <a:pt x="106486" y="289880"/>
                    </a:cubicBezTo>
                    <a:cubicBezTo>
                      <a:pt x="106486" y="280677"/>
                      <a:pt x="106486" y="270817"/>
                      <a:pt x="106486" y="260300"/>
                    </a:cubicBezTo>
                    <a:cubicBezTo>
                      <a:pt x="101228" y="265559"/>
                      <a:pt x="95969" y="270817"/>
                      <a:pt x="90711" y="276076"/>
                    </a:cubicBezTo>
                    <a:cubicBezTo>
                      <a:pt x="88081" y="277390"/>
                      <a:pt x="83480" y="281334"/>
                      <a:pt x="76907" y="287908"/>
                    </a:cubicBezTo>
                    <a:cubicBezTo>
                      <a:pt x="70333" y="294481"/>
                      <a:pt x="65075" y="299082"/>
                      <a:pt x="61131" y="301711"/>
                    </a:cubicBezTo>
                    <a:cubicBezTo>
                      <a:pt x="59816" y="305655"/>
                      <a:pt x="53900" y="310257"/>
                      <a:pt x="43383" y="315515"/>
                    </a:cubicBezTo>
                    <a:cubicBezTo>
                      <a:pt x="42069" y="315515"/>
                      <a:pt x="34181" y="310257"/>
                      <a:pt x="19720" y="299739"/>
                    </a:cubicBezTo>
                    <a:cubicBezTo>
                      <a:pt x="18405" y="297110"/>
                      <a:pt x="15118" y="293166"/>
                      <a:pt x="9860" y="287908"/>
                    </a:cubicBezTo>
                    <a:cubicBezTo>
                      <a:pt x="5916" y="283964"/>
                      <a:pt x="2629" y="280677"/>
                      <a:pt x="0" y="278048"/>
                    </a:cubicBezTo>
                    <a:cubicBezTo>
                      <a:pt x="7888" y="274104"/>
                      <a:pt x="28265" y="263587"/>
                      <a:pt x="61131" y="246496"/>
                    </a:cubicBezTo>
                    <a:cubicBezTo>
                      <a:pt x="34838" y="260957"/>
                      <a:pt x="38782" y="258985"/>
                      <a:pt x="72963" y="240580"/>
                    </a:cubicBezTo>
                    <a:lnTo>
                      <a:pt x="106486" y="220860"/>
                    </a:lnTo>
                    <a:lnTo>
                      <a:pt x="106486" y="132122"/>
                    </a:lnTo>
                    <a:cubicBezTo>
                      <a:pt x="95969" y="133436"/>
                      <a:pt x="83480" y="135408"/>
                      <a:pt x="69019" y="138038"/>
                    </a:cubicBezTo>
                    <a:cubicBezTo>
                      <a:pt x="61131" y="138038"/>
                      <a:pt x="46670" y="140010"/>
                      <a:pt x="25635" y="143954"/>
                    </a:cubicBezTo>
                    <a:lnTo>
                      <a:pt x="13804" y="124234"/>
                    </a:lnTo>
                    <a:cubicBezTo>
                      <a:pt x="17748" y="122919"/>
                      <a:pt x="25635" y="122262"/>
                      <a:pt x="37467" y="122262"/>
                    </a:cubicBezTo>
                    <a:cubicBezTo>
                      <a:pt x="49299" y="120947"/>
                      <a:pt x="57844" y="120290"/>
                      <a:pt x="63103" y="120290"/>
                    </a:cubicBezTo>
                    <a:lnTo>
                      <a:pt x="106486" y="116346"/>
                    </a:lnTo>
                    <a:lnTo>
                      <a:pt x="106486" y="63103"/>
                    </a:lnTo>
                    <a:cubicBezTo>
                      <a:pt x="106486" y="51271"/>
                      <a:pt x="105829" y="30236"/>
                      <a:pt x="104514" y="0"/>
                    </a:cubicBezTo>
                    <a:close/>
                  </a:path>
                </a:pathLst>
              </a:custGeom>
              <a:gradFill flip="none" rotWithShape="1">
                <a:gsLst>
                  <a:gs pos="0">
                    <a:schemeClr val="accent4">
                      <a:lumMod val="20000"/>
                      <a:lumOff val="8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chemeClr val="accent4">
                            <a:lumMod val="20000"/>
                            <a:lumOff val="80000"/>
                          </a:schemeClr>
                        </a:gs>
                        <a:gs pos="92400">
                          <a:srgbClr val="FFEBBC">
                            <a:alpha val="0"/>
                          </a:srgbClr>
                        </a:gs>
                        <a:gs pos="100000">
                          <a:schemeClr val="accent4">
                            <a:lumMod val="20000"/>
                            <a:lumOff val="80000"/>
                            <a:alpha val="0"/>
                          </a:scheme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sp>
            <p:nvSpPr>
              <p:cNvPr id="24" name="直角三角形 23"/>
              <p:cNvSpPr/>
              <p:nvPr/>
            </p:nvSpPr>
            <p:spPr>
              <a:xfrm>
                <a:off x="11004847" y="633105"/>
                <a:ext cx="108000" cy="180000"/>
              </a:xfrm>
              <a:prstGeom prst="rtTriangle">
                <a:avLst/>
              </a:prstGeom>
              <a:solidFill>
                <a:srgbClr val="61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图文框 30"/>
              <p:cNvSpPr/>
              <p:nvPr/>
            </p:nvSpPr>
            <p:spPr>
              <a:xfrm>
                <a:off x="9991962" y="775896"/>
                <a:ext cx="864000" cy="2304000"/>
              </a:xfrm>
              <a:prstGeom prst="frame">
                <a:avLst>
                  <a:gd name="adj1" fmla="val 6790"/>
                </a:avLst>
              </a:prstGeom>
              <a:noFill/>
              <a:ln w="635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grpSp>
      <p:sp>
        <p:nvSpPr>
          <p:cNvPr id="32" name="矩形 31"/>
          <p:cNvSpPr/>
          <p:nvPr/>
        </p:nvSpPr>
        <p:spPr>
          <a:xfrm>
            <a:off x="1156683" y="1974675"/>
            <a:ext cx="8134881" cy="3423438"/>
          </a:xfrm>
          <a:prstGeom prst="rect">
            <a:avLst/>
          </a:prstGeom>
        </p:spPr>
        <p:txBody>
          <a:bodyPr wrap="square">
            <a:spAutoFit/>
          </a:bodyPr>
          <a:lstStyle/>
          <a:p>
            <a:pPr marL="342900" indent="-342900" algn="just">
              <a:lnSpc>
                <a:spcPct val="150000"/>
              </a:lnSpc>
              <a:spcAft>
                <a:spcPts val="2400"/>
              </a:spcAft>
              <a:buFont typeface="+mj-lt"/>
              <a:buAutoNum type="arabicPeriod"/>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习近平：</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高举中国特色社会主义伟大旗帜 为全面建设社会主义现代化国家而团结奋斗</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在中国共产党第二十次全国代表大会上的报告 </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，人民出版社</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2022</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年版，第</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28—36</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页。</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50000"/>
              </a:lnSpc>
              <a:spcAft>
                <a:spcPts val="2400"/>
              </a:spcAft>
              <a:buFont typeface="+mj-lt"/>
              <a:buAutoNum type="arabicPeriod"/>
            </a:pP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习近平经济思想学习纲要</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，人民出版社、学习出版社</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2022</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年版。</a:t>
            </a:r>
          </a:p>
          <a:p>
            <a:pPr marL="342900" indent="-342900" algn="just">
              <a:lnSpc>
                <a:spcPct val="150000"/>
              </a:lnSpc>
              <a:spcAft>
                <a:spcPts val="2400"/>
              </a:spcAft>
              <a:buFont typeface="+mj-lt"/>
              <a:buAutoNum type="arabicPeriod"/>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习近平：</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把握新发展阶段，贯彻新发展理念，构建新发展格局</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求是</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》2021</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年第</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9</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期。</a:t>
            </a:r>
          </a:p>
        </p:txBody>
      </p:sp>
      <p:grpSp>
        <p:nvGrpSpPr>
          <p:cNvPr id="33" name="组合 32"/>
          <p:cNvGrpSpPr/>
          <p:nvPr/>
        </p:nvGrpSpPr>
        <p:grpSpPr>
          <a:xfrm>
            <a:off x="1154875" y="3559894"/>
            <a:ext cx="8419580" cy="1938032"/>
            <a:chOff x="1053873" y="2593487"/>
            <a:chExt cx="8280000" cy="1938032"/>
          </a:xfrm>
        </p:grpSpPr>
        <p:cxnSp>
          <p:nvCxnSpPr>
            <p:cNvPr id="34" name="直接连接符 33"/>
            <p:cNvCxnSpPr/>
            <p:nvPr/>
          </p:nvCxnSpPr>
          <p:spPr>
            <a:xfrm>
              <a:off x="1053873" y="2593487"/>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a:off x="1053873" y="3379834"/>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a:off x="1053873" y="4531519"/>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COMMONDATA" val="eyJoZGlkIjoiMDkwMWQyNTZiY2Y2YTQzNjVlYTA0ZWVmMjgxNWJkZTUifQ=="/>
  <p:tag name="KSO_WPP_MARK_KEY" val="a82aeed7-9a6d-4b62-b66b-d46fa6589884"/>
</p:tagLst>
</file>

<file path=ppt/tags/tag2.xml><?xml version="1.0" encoding="utf-8"?>
<p:tagLst xmlns:a="http://schemas.openxmlformats.org/drawingml/2006/main" xmlns:r="http://schemas.openxmlformats.org/officeDocument/2006/relationships" xmlns:p="http://schemas.openxmlformats.org/presentationml/2006/main">
  <p:tag name="MH" val="20180623183105"/>
  <p:tag name="MH_LIBRARY" val="GRAPHIC"/>
  <p:tag name="MH_TYPE" val="Other"/>
  <p:tag name="MH_ORDER" val="1"/>
</p:tagLst>
</file>

<file path=ppt/tags/tag3.xml><?xml version="1.0" encoding="utf-8"?>
<p:tagLst xmlns:a="http://schemas.openxmlformats.org/drawingml/2006/main" xmlns:r="http://schemas.openxmlformats.org/officeDocument/2006/relationships" xmlns:p="http://schemas.openxmlformats.org/presentationml/2006/main">
  <p:tag name="POCKET_APPLY_TIME" val="2018年8月3日"/>
  <p:tag name="POCKET_APPLY_TYPE" val="Slide"/>
  <p:tag name="APPLYTYPE" val="Other"/>
  <p:tag name="APPLYORDER" val="1"/>
</p:tagLst>
</file>

<file path=ppt/tags/tag4.xml><?xml version="1.0" encoding="utf-8"?>
<p:tagLst xmlns:a="http://schemas.openxmlformats.org/drawingml/2006/main" xmlns:r="http://schemas.openxmlformats.org/officeDocument/2006/relationships" xmlns:p="http://schemas.openxmlformats.org/presentationml/2006/main">
  <p:tag name="POCKET_APPLY_TIME" val="2018年8月3日"/>
  <p:tag name="POCKET_APPLY_TYPE" val="Slide"/>
  <p:tag name="APPLYTYPE" val="Other"/>
  <p:tag name="APPLYORDER" val="3"/>
</p:tagLst>
</file>

<file path=ppt/tags/tag5.xml><?xml version="1.0" encoding="utf-8"?>
<p:tagLst xmlns:a="http://schemas.openxmlformats.org/drawingml/2006/main" xmlns:r="http://schemas.openxmlformats.org/officeDocument/2006/relationships" xmlns:p="http://schemas.openxmlformats.org/presentationml/2006/main">
  <p:tag name="POCKET_APPLY_TIME" val="2018年8月3日"/>
  <p:tag name="POCKET_APPLY_TYPE" val="Slide"/>
  <p:tag name="APPLYTYPE" val="Other"/>
  <p:tag name="APPLYORDER" val="5"/>
</p:tagLst>
</file>

<file path=ppt/tags/tag6.xml><?xml version="1.0" encoding="utf-8"?>
<p:tagLst xmlns:a="http://schemas.openxmlformats.org/drawingml/2006/main" xmlns:r="http://schemas.openxmlformats.org/officeDocument/2006/relationships" xmlns:p="http://schemas.openxmlformats.org/presentationml/2006/main">
  <p:tag name="POCKET_APPLY_TIME" val="2018年8月3日"/>
  <p:tag name="POCKET_APPLY_TYPE" val="Slide"/>
  <p:tag name="APPLYTYPE" val="Other"/>
  <p:tag name="APPLYORDER" val="7"/>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ln>
        <a:effectLst>
          <a:outerShdw blurRad="381000" sx="102000" sy="102000" algn="ctr" rotWithShape="0">
            <a:prstClr val="black">
              <a:alpha val="15000"/>
            </a:prstClr>
          </a:outerShdw>
        </a:effec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TotalTime>
  <Words>5306</Words>
  <PresentationFormat>宽屏</PresentationFormat>
  <Paragraphs>462</Paragraphs>
  <Slides>68</Slides>
  <Notes>16</Notes>
  <HiddenSlides>0</HiddenSlides>
  <MMClips>2</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68</vt:i4>
      </vt:variant>
    </vt:vector>
  </HeadingPairs>
  <TitlesOfParts>
    <vt:vector size="83" baseType="lpstr">
      <vt:lpstr>等线</vt:lpstr>
      <vt:lpstr>方正粗金陵简体</vt:lpstr>
      <vt:lpstr>方正粗楷简体</vt:lpstr>
      <vt:lpstr>方正粗宋简体</vt:lpstr>
      <vt:lpstr>方正粗雅宋_GBK</vt:lpstr>
      <vt:lpstr>方正粗雅宋简体</vt:lpstr>
      <vt:lpstr>方正特雅宋简体</vt:lpstr>
      <vt:lpstr>华文新魏</vt:lpstr>
      <vt:lpstr>华文中宋</vt:lpstr>
      <vt:lpstr>楷体</vt:lpstr>
      <vt:lpstr>微软雅黑</vt:lpstr>
      <vt:lpstr>Arial</vt:lpstr>
      <vt:lpstr>Calibri</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2020-03-17T08:25:00Z</dcterms:created>
  <dcterms:modified xsi:type="dcterms:W3CDTF">2023-08-30T03:20:29Z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3794C25FC04F4D03A19465CD0ABD0AB1</vt:lpwstr>
  </property>
  <property fmtid="{D5CDD505-2E9C-101B-9397-08002B2CF9AE}" pid="3" name="KSOProductBuildVer">
    <vt:lpwstr>2052-11.1.0.14309</vt:lpwstr>
  </property>
</Properties>
</file>